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sldIdLst>
    <p:sldId id="256" r:id="rId5"/>
    <p:sldId id="257" r:id="rId6"/>
    <p:sldId id="288" r:id="rId7"/>
    <p:sldId id="289" r:id="rId8"/>
    <p:sldId id="258" r:id="rId9"/>
    <p:sldId id="281" r:id="rId10"/>
    <p:sldId id="277" r:id="rId11"/>
    <p:sldId id="282" r:id="rId12"/>
    <p:sldId id="279" r:id="rId13"/>
    <p:sldId id="280" r:id="rId14"/>
    <p:sldId id="283" r:id="rId15"/>
    <p:sldId id="284" r:id="rId16"/>
    <p:sldId id="285" r:id="rId17"/>
    <p:sldId id="286" r:id="rId18"/>
    <p:sldId id="28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78" d="100"/>
          <a:sy n="78" d="100"/>
        </p:scale>
        <p:origin x="1176" y="6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4139F-5014-4576-9024-CC14D579B89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DF1CD62F-1362-479E-9030-523DD5F3710A}">
      <dgm:prSet phldrT="[Text]"/>
      <dgm:spPr/>
      <dgm:t>
        <a:bodyPr/>
        <a:lstStyle/>
        <a:p>
          <a:r>
            <a:rPr lang="en-IN" dirty="0"/>
            <a:t>Starting page</a:t>
          </a:r>
        </a:p>
      </dgm:t>
    </dgm:pt>
    <dgm:pt modelId="{BFD54445-6740-44AB-8200-F90DAC4DE28F}" type="parTrans" cxnId="{1E7B7FE2-A6C2-4505-8424-4D7C408F37FE}">
      <dgm:prSet/>
      <dgm:spPr/>
      <dgm:t>
        <a:bodyPr/>
        <a:lstStyle/>
        <a:p>
          <a:endParaRPr lang="en-IN"/>
        </a:p>
      </dgm:t>
    </dgm:pt>
    <dgm:pt modelId="{ACFC1AA4-72F1-421E-B6F8-FE25721B8962}" type="sibTrans" cxnId="{1E7B7FE2-A6C2-4505-8424-4D7C408F37FE}">
      <dgm:prSet/>
      <dgm:spPr/>
      <dgm:t>
        <a:bodyPr/>
        <a:lstStyle/>
        <a:p>
          <a:endParaRPr lang="en-IN"/>
        </a:p>
      </dgm:t>
    </dgm:pt>
    <dgm:pt modelId="{88F19A72-F9D7-4897-A815-F058DDC026EE}">
      <dgm:prSet phldrT="[Text]"/>
      <dgm:spPr/>
      <dgm:t>
        <a:bodyPr/>
        <a:lstStyle/>
        <a:p>
          <a:r>
            <a:rPr lang="en-IN" dirty="0"/>
            <a:t>Registration page</a:t>
          </a:r>
        </a:p>
      </dgm:t>
    </dgm:pt>
    <dgm:pt modelId="{E7302341-F9A2-4CC8-8139-E4A5382BF992}" type="parTrans" cxnId="{A1B695F3-23A4-4337-8E26-DC2E56B499D7}">
      <dgm:prSet/>
      <dgm:spPr/>
      <dgm:t>
        <a:bodyPr/>
        <a:lstStyle/>
        <a:p>
          <a:endParaRPr lang="en-IN"/>
        </a:p>
      </dgm:t>
    </dgm:pt>
    <dgm:pt modelId="{714D7E99-D5DD-4703-99E8-9611E72AA8E7}" type="sibTrans" cxnId="{A1B695F3-23A4-4337-8E26-DC2E56B499D7}">
      <dgm:prSet/>
      <dgm:spPr/>
      <dgm:t>
        <a:bodyPr/>
        <a:lstStyle/>
        <a:p>
          <a:endParaRPr lang="en-IN"/>
        </a:p>
      </dgm:t>
    </dgm:pt>
    <dgm:pt modelId="{994D1449-1442-41FF-915F-CF29D1E5B023}">
      <dgm:prSet phldrT="[Text]"/>
      <dgm:spPr/>
      <dgm:t>
        <a:bodyPr/>
        <a:lstStyle/>
        <a:p>
          <a:r>
            <a:rPr lang="en-IN" dirty="0"/>
            <a:t>Home page</a:t>
          </a:r>
        </a:p>
      </dgm:t>
    </dgm:pt>
    <dgm:pt modelId="{8E619E7B-CA0B-49A9-B98E-74DB4DF365CC}" type="parTrans" cxnId="{74FF6FEB-2306-4FEB-B9F2-D2BC5121B494}">
      <dgm:prSet/>
      <dgm:spPr/>
      <dgm:t>
        <a:bodyPr/>
        <a:lstStyle/>
        <a:p>
          <a:endParaRPr lang="en-IN"/>
        </a:p>
      </dgm:t>
    </dgm:pt>
    <dgm:pt modelId="{7B849C86-AA2A-4751-837F-4CDE543E0DFC}" type="sibTrans" cxnId="{74FF6FEB-2306-4FEB-B9F2-D2BC5121B494}">
      <dgm:prSet/>
      <dgm:spPr/>
      <dgm:t>
        <a:bodyPr/>
        <a:lstStyle/>
        <a:p>
          <a:endParaRPr lang="en-IN"/>
        </a:p>
      </dgm:t>
    </dgm:pt>
    <dgm:pt modelId="{69DFC2E3-5026-49CE-964B-DCBFC16569A2}">
      <dgm:prSet phldrT="[Text]"/>
      <dgm:spPr/>
      <dgm:t>
        <a:bodyPr/>
        <a:lstStyle/>
        <a:p>
          <a:r>
            <a:rPr lang="en-IN" dirty="0"/>
            <a:t>Voting section</a:t>
          </a:r>
        </a:p>
      </dgm:t>
    </dgm:pt>
    <dgm:pt modelId="{42EC3F1D-E77C-463E-BA4E-C5E2C3362C99}" type="parTrans" cxnId="{D7BAB70B-0730-4B5E-BDAF-7036D6F159F1}">
      <dgm:prSet/>
      <dgm:spPr/>
      <dgm:t>
        <a:bodyPr/>
        <a:lstStyle/>
        <a:p>
          <a:endParaRPr lang="en-IN"/>
        </a:p>
      </dgm:t>
    </dgm:pt>
    <dgm:pt modelId="{3FC7FF30-4D1E-4825-AC37-6B1DFBECBC86}" type="sibTrans" cxnId="{D7BAB70B-0730-4B5E-BDAF-7036D6F159F1}">
      <dgm:prSet/>
      <dgm:spPr/>
      <dgm:t>
        <a:bodyPr/>
        <a:lstStyle/>
        <a:p>
          <a:endParaRPr lang="en-IN"/>
        </a:p>
      </dgm:t>
    </dgm:pt>
    <dgm:pt modelId="{66E05413-6A02-4A69-BCF7-614F12724F51}">
      <dgm:prSet phldrT="[Text]"/>
      <dgm:spPr/>
      <dgm:t>
        <a:bodyPr/>
        <a:lstStyle/>
        <a:p>
          <a:r>
            <a:rPr lang="en-IN" dirty="0"/>
            <a:t>Result</a:t>
          </a:r>
        </a:p>
      </dgm:t>
    </dgm:pt>
    <dgm:pt modelId="{7E1736ED-2D8C-40ED-B822-450F479E38A2}" type="parTrans" cxnId="{0B540DE5-6BB0-4E17-AA67-C994AD1E48DB}">
      <dgm:prSet/>
      <dgm:spPr/>
      <dgm:t>
        <a:bodyPr/>
        <a:lstStyle/>
        <a:p>
          <a:endParaRPr lang="en-IN"/>
        </a:p>
      </dgm:t>
    </dgm:pt>
    <dgm:pt modelId="{08F1DE07-9160-4FE2-A52D-A07C44E01D4A}" type="sibTrans" cxnId="{0B540DE5-6BB0-4E17-AA67-C994AD1E48DB}">
      <dgm:prSet/>
      <dgm:spPr/>
      <dgm:t>
        <a:bodyPr/>
        <a:lstStyle/>
        <a:p>
          <a:endParaRPr lang="en-IN"/>
        </a:p>
      </dgm:t>
    </dgm:pt>
    <dgm:pt modelId="{EF57FF28-435F-4136-A2CA-BA1096916A29}" type="pres">
      <dgm:prSet presAssocID="{C184139F-5014-4576-9024-CC14D579B891}" presName="cycle" presStyleCnt="0">
        <dgm:presLayoutVars>
          <dgm:dir/>
          <dgm:resizeHandles val="exact"/>
        </dgm:presLayoutVars>
      </dgm:prSet>
      <dgm:spPr/>
    </dgm:pt>
    <dgm:pt modelId="{86BD8AF1-51E0-43B7-90E6-C7F1D9E503F0}" type="pres">
      <dgm:prSet presAssocID="{DF1CD62F-1362-479E-9030-523DD5F3710A}" presName="node" presStyleLbl="node1" presStyleIdx="0" presStyleCnt="5" custScaleX="157494">
        <dgm:presLayoutVars>
          <dgm:bulletEnabled val="1"/>
        </dgm:presLayoutVars>
      </dgm:prSet>
      <dgm:spPr/>
    </dgm:pt>
    <dgm:pt modelId="{CF3D6A0A-FD1A-4AFC-942A-02A60FFF4526}" type="pres">
      <dgm:prSet presAssocID="{ACFC1AA4-72F1-421E-B6F8-FE25721B8962}" presName="sibTrans" presStyleLbl="sibTrans2D1" presStyleIdx="0" presStyleCnt="5"/>
      <dgm:spPr/>
    </dgm:pt>
    <dgm:pt modelId="{E91BDEFF-31AA-4DA8-A90F-C9D53C5025F2}" type="pres">
      <dgm:prSet presAssocID="{ACFC1AA4-72F1-421E-B6F8-FE25721B8962}" presName="connectorText" presStyleLbl="sibTrans2D1" presStyleIdx="0" presStyleCnt="5"/>
      <dgm:spPr/>
    </dgm:pt>
    <dgm:pt modelId="{89C16756-68B7-4469-A45E-5878353F97F5}" type="pres">
      <dgm:prSet presAssocID="{88F19A72-F9D7-4897-A815-F058DDC026EE}" presName="node" presStyleLbl="node1" presStyleIdx="1" presStyleCnt="5" custScaleX="163186" custScaleY="97860" custRadScaleRad="114105" custRadScaleInc="6940">
        <dgm:presLayoutVars>
          <dgm:bulletEnabled val="1"/>
        </dgm:presLayoutVars>
      </dgm:prSet>
      <dgm:spPr/>
    </dgm:pt>
    <dgm:pt modelId="{9FD730FC-5C8C-4304-84DC-42611937BA35}" type="pres">
      <dgm:prSet presAssocID="{714D7E99-D5DD-4703-99E8-9611E72AA8E7}" presName="sibTrans" presStyleLbl="sibTrans2D1" presStyleIdx="1" presStyleCnt="5"/>
      <dgm:spPr/>
    </dgm:pt>
    <dgm:pt modelId="{6A2FB46B-D0EC-472A-A4BE-E1BFD0217137}" type="pres">
      <dgm:prSet presAssocID="{714D7E99-D5DD-4703-99E8-9611E72AA8E7}" presName="connectorText" presStyleLbl="sibTrans2D1" presStyleIdx="1" presStyleCnt="5"/>
      <dgm:spPr/>
    </dgm:pt>
    <dgm:pt modelId="{2E3BFEB0-2DA6-449B-BB1D-E9409D280008}" type="pres">
      <dgm:prSet presAssocID="{994D1449-1442-41FF-915F-CF29D1E5B023}" presName="node" presStyleLbl="node1" presStyleIdx="2" presStyleCnt="5" custScaleX="110772" custScaleY="86525" custRadScaleRad="116218" custRadScaleInc="-27455">
        <dgm:presLayoutVars>
          <dgm:bulletEnabled val="1"/>
        </dgm:presLayoutVars>
      </dgm:prSet>
      <dgm:spPr/>
    </dgm:pt>
    <dgm:pt modelId="{4C0AE81D-E667-4B97-A534-01E99F40FC63}" type="pres">
      <dgm:prSet presAssocID="{7B849C86-AA2A-4751-837F-4CDE543E0DFC}" presName="sibTrans" presStyleLbl="sibTrans2D1" presStyleIdx="2" presStyleCnt="5"/>
      <dgm:spPr/>
    </dgm:pt>
    <dgm:pt modelId="{BE8B46F9-BCAA-4FBE-93EF-C7EB5730FC21}" type="pres">
      <dgm:prSet presAssocID="{7B849C86-AA2A-4751-837F-4CDE543E0DFC}" presName="connectorText" presStyleLbl="sibTrans2D1" presStyleIdx="2" presStyleCnt="5"/>
      <dgm:spPr/>
    </dgm:pt>
    <dgm:pt modelId="{04CC8482-FAD7-4255-99B7-FF552B8D00A5}" type="pres">
      <dgm:prSet presAssocID="{69DFC2E3-5026-49CE-964B-DCBFC16569A2}" presName="node" presStyleLbl="node1" presStyleIdx="3" presStyleCnt="5" custScaleX="176350">
        <dgm:presLayoutVars>
          <dgm:bulletEnabled val="1"/>
        </dgm:presLayoutVars>
      </dgm:prSet>
      <dgm:spPr/>
    </dgm:pt>
    <dgm:pt modelId="{ED2CEB3B-638E-4716-B297-BA5B5FCD03F2}" type="pres">
      <dgm:prSet presAssocID="{3FC7FF30-4D1E-4825-AC37-6B1DFBECBC86}" presName="sibTrans" presStyleLbl="sibTrans2D1" presStyleIdx="3" presStyleCnt="5"/>
      <dgm:spPr/>
    </dgm:pt>
    <dgm:pt modelId="{FC342AE5-80A8-4B9A-88F6-5C0E2DF5BECE}" type="pres">
      <dgm:prSet presAssocID="{3FC7FF30-4D1E-4825-AC37-6B1DFBECBC86}" presName="connectorText" presStyleLbl="sibTrans2D1" presStyleIdx="3" presStyleCnt="5"/>
      <dgm:spPr/>
    </dgm:pt>
    <dgm:pt modelId="{4B9B6C92-1CAF-4019-AB9A-67F2A129C70B}" type="pres">
      <dgm:prSet presAssocID="{66E05413-6A02-4A69-BCF7-614F12724F51}" presName="node" presStyleLbl="node1" presStyleIdx="4" presStyleCnt="5" custScaleX="164548">
        <dgm:presLayoutVars>
          <dgm:bulletEnabled val="1"/>
        </dgm:presLayoutVars>
      </dgm:prSet>
      <dgm:spPr/>
    </dgm:pt>
    <dgm:pt modelId="{9C6C2842-DE6B-4F95-9184-49611ED911C9}" type="pres">
      <dgm:prSet presAssocID="{08F1DE07-9160-4FE2-A52D-A07C44E01D4A}" presName="sibTrans" presStyleLbl="sibTrans2D1" presStyleIdx="4" presStyleCnt="5"/>
      <dgm:spPr/>
    </dgm:pt>
    <dgm:pt modelId="{DE4DAA2C-3373-4FA6-B84C-7027A633D6EA}" type="pres">
      <dgm:prSet presAssocID="{08F1DE07-9160-4FE2-A52D-A07C44E01D4A}" presName="connectorText" presStyleLbl="sibTrans2D1" presStyleIdx="4" presStyleCnt="5"/>
      <dgm:spPr/>
    </dgm:pt>
  </dgm:ptLst>
  <dgm:cxnLst>
    <dgm:cxn modelId="{00D8D500-E8B5-4567-ADDF-271A92381156}" type="presOf" srcId="{DF1CD62F-1362-479E-9030-523DD5F3710A}" destId="{86BD8AF1-51E0-43B7-90E6-C7F1D9E503F0}" srcOrd="0" destOrd="0" presId="urn:microsoft.com/office/officeart/2005/8/layout/cycle2"/>
    <dgm:cxn modelId="{5668EE04-1591-47D3-B3F8-155A7A78CD16}" type="presOf" srcId="{69DFC2E3-5026-49CE-964B-DCBFC16569A2}" destId="{04CC8482-FAD7-4255-99B7-FF552B8D00A5}" srcOrd="0" destOrd="0" presId="urn:microsoft.com/office/officeart/2005/8/layout/cycle2"/>
    <dgm:cxn modelId="{D7BAB70B-0730-4B5E-BDAF-7036D6F159F1}" srcId="{C184139F-5014-4576-9024-CC14D579B891}" destId="{69DFC2E3-5026-49CE-964B-DCBFC16569A2}" srcOrd="3" destOrd="0" parTransId="{42EC3F1D-E77C-463E-BA4E-C5E2C3362C99}" sibTransId="{3FC7FF30-4D1E-4825-AC37-6B1DFBECBC86}"/>
    <dgm:cxn modelId="{69043723-8DE5-4C85-B12C-ADBED92DCA1F}" type="presOf" srcId="{88F19A72-F9D7-4897-A815-F058DDC026EE}" destId="{89C16756-68B7-4469-A45E-5878353F97F5}" srcOrd="0" destOrd="0" presId="urn:microsoft.com/office/officeart/2005/8/layout/cycle2"/>
    <dgm:cxn modelId="{0C7FAD24-16D1-4527-837B-1C4966C8F288}" type="presOf" srcId="{714D7E99-D5DD-4703-99E8-9611E72AA8E7}" destId="{9FD730FC-5C8C-4304-84DC-42611937BA35}" srcOrd="0" destOrd="0" presId="urn:microsoft.com/office/officeart/2005/8/layout/cycle2"/>
    <dgm:cxn modelId="{622E9530-7E48-4FEA-8064-6798D2637E86}" type="presOf" srcId="{3FC7FF30-4D1E-4825-AC37-6B1DFBECBC86}" destId="{FC342AE5-80A8-4B9A-88F6-5C0E2DF5BECE}" srcOrd="1" destOrd="0" presId="urn:microsoft.com/office/officeart/2005/8/layout/cycle2"/>
    <dgm:cxn modelId="{51DE9A31-E874-4054-8C23-239D0C93287C}" type="presOf" srcId="{994D1449-1442-41FF-915F-CF29D1E5B023}" destId="{2E3BFEB0-2DA6-449B-BB1D-E9409D280008}" srcOrd="0" destOrd="0" presId="urn:microsoft.com/office/officeart/2005/8/layout/cycle2"/>
    <dgm:cxn modelId="{39A2DB3E-32A5-4E2C-8C32-99EE0B0AA06B}" type="presOf" srcId="{66E05413-6A02-4A69-BCF7-614F12724F51}" destId="{4B9B6C92-1CAF-4019-AB9A-67F2A129C70B}" srcOrd="0" destOrd="0" presId="urn:microsoft.com/office/officeart/2005/8/layout/cycle2"/>
    <dgm:cxn modelId="{E4ED145C-4A0D-4A7A-A8E3-24A948EC3E91}" type="presOf" srcId="{3FC7FF30-4D1E-4825-AC37-6B1DFBECBC86}" destId="{ED2CEB3B-638E-4716-B297-BA5B5FCD03F2}" srcOrd="0" destOrd="0" presId="urn:microsoft.com/office/officeart/2005/8/layout/cycle2"/>
    <dgm:cxn modelId="{9DC5795E-DB3F-48E0-BA43-5D2FE4EBF6CB}" type="presOf" srcId="{ACFC1AA4-72F1-421E-B6F8-FE25721B8962}" destId="{E91BDEFF-31AA-4DA8-A90F-C9D53C5025F2}" srcOrd="1" destOrd="0" presId="urn:microsoft.com/office/officeart/2005/8/layout/cycle2"/>
    <dgm:cxn modelId="{7BA5F749-FA98-4847-A048-74977B986052}" type="presOf" srcId="{7B849C86-AA2A-4751-837F-4CDE543E0DFC}" destId="{4C0AE81D-E667-4B97-A534-01E99F40FC63}" srcOrd="0" destOrd="0" presId="urn:microsoft.com/office/officeart/2005/8/layout/cycle2"/>
    <dgm:cxn modelId="{CC30ED6F-759C-41AD-A2DC-10D04301C472}" type="presOf" srcId="{7B849C86-AA2A-4751-837F-4CDE543E0DFC}" destId="{BE8B46F9-BCAA-4FBE-93EF-C7EB5730FC21}" srcOrd="1" destOrd="0" presId="urn:microsoft.com/office/officeart/2005/8/layout/cycle2"/>
    <dgm:cxn modelId="{9EFACA7C-A1F1-4453-8BE6-DE32139A8E7D}" type="presOf" srcId="{C184139F-5014-4576-9024-CC14D579B891}" destId="{EF57FF28-435F-4136-A2CA-BA1096916A29}" srcOrd="0" destOrd="0" presId="urn:microsoft.com/office/officeart/2005/8/layout/cycle2"/>
    <dgm:cxn modelId="{27548D8F-E7D6-4E0D-A310-421A69822773}" type="presOf" srcId="{08F1DE07-9160-4FE2-A52D-A07C44E01D4A}" destId="{9C6C2842-DE6B-4F95-9184-49611ED911C9}" srcOrd="0" destOrd="0" presId="urn:microsoft.com/office/officeart/2005/8/layout/cycle2"/>
    <dgm:cxn modelId="{5C4E5B92-C5BF-487A-9B43-1505CB9F2AA8}" type="presOf" srcId="{714D7E99-D5DD-4703-99E8-9611E72AA8E7}" destId="{6A2FB46B-D0EC-472A-A4BE-E1BFD0217137}" srcOrd="1" destOrd="0" presId="urn:microsoft.com/office/officeart/2005/8/layout/cycle2"/>
    <dgm:cxn modelId="{743BE6CF-79B8-402C-BCEB-8DBE0FA1C01F}" type="presOf" srcId="{08F1DE07-9160-4FE2-A52D-A07C44E01D4A}" destId="{DE4DAA2C-3373-4FA6-B84C-7027A633D6EA}" srcOrd="1" destOrd="0" presId="urn:microsoft.com/office/officeart/2005/8/layout/cycle2"/>
    <dgm:cxn modelId="{4C234BDE-7AD2-45E3-98E5-7273568DC959}" type="presOf" srcId="{ACFC1AA4-72F1-421E-B6F8-FE25721B8962}" destId="{CF3D6A0A-FD1A-4AFC-942A-02A60FFF4526}" srcOrd="0" destOrd="0" presId="urn:microsoft.com/office/officeart/2005/8/layout/cycle2"/>
    <dgm:cxn modelId="{1E7B7FE2-A6C2-4505-8424-4D7C408F37FE}" srcId="{C184139F-5014-4576-9024-CC14D579B891}" destId="{DF1CD62F-1362-479E-9030-523DD5F3710A}" srcOrd="0" destOrd="0" parTransId="{BFD54445-6740-44AB-8200-F90DAC4DE28F}" sibTransId="{ACFC1AA4-72F1-421E-B6F8-FE25721B8962}"/>
    <dgm:cxn modelId="{0B540DE5-6BB0-4E17-AA67-C994AD1E48DB}" srcId="{C184139F-5014-4576-9024-CC14D579B891}" destId="{66E05413-6A02-4A69-BCF7-614F12724F51}" srcOrd="4" destOrd="0" parTransId="{7E1736ED-2D8C-40ED-B822-450F479E38A2}" sibTransId="{08F1DE07-9160-4FE2-A52D-A07C44E01D4A}"/>
    <dgm:cxn modelId="{74FF6FEB-2306-4FEB-B9F2-D2BC5121B494}" srcId="{C184139F-5014-4576-9024-CC14D579B891}" destId="{994D1449-1442-41FF-915F-CF29D1E5B023}" srcOrd="2" destOrd="0" parTransId="{8E619E7B-CA0B-49A9-B98E-74DB4DF365CC}" sibTransId="{7B849C86-AA2A-4751-837F-4CDE543E0DFC}"/>
    <dgm:cxn modelId="{A1B695F3-23A4-4337-8E26-DC2E56B499D7}" srcId="{C184139F-5014-4576-9024-CC14D579B891}" destId="{88F19A72-F9D7-4897-A815-F058DDC026EE}" srcOrd="1" destOrd="0" parTransId="{E7302341-F9A2-4CC8-8139-E4A5382BF992}" sibTransId="{714D7E99-D5DD-4703-99E8-9611E72AA8E7}"/>
    <dgm:cxn modelId="{DD185980-2246-4DC9-B983-57C39C98F82F}" type="presParOf" srcId="{EF57FF28-435F-4136-A2CA-BA1096916A29}" destId="{86BD8AF1-51E0-43B7-90E6-C7F1D9E503F0}" srcOrd="0" destOrd="0" presId="urn:microsoft.com/office/officeart/2005/8/layout/cycle2"/>
    <dgm:cxn modelId="{68F41089-078C-43E8-BE09-AE04C8C5536D}" type="presParOf" srcId="{EF57FF28-435F-4136-A2CA-BA1096916A29}" destId="{CF3D6A0A-FD1A-4AFC-942A-02A60FFF4526}" srcOrd="1" destOrd="0" presId="urn:microsoft.com/office/officeart/2005/8/layout/cycle2"/>
    <dgm:cxn modelId="{AABD150F-5B7C-4E4A-955A-D09B60316D8A}" type="presParOf" srcId="{CF3D6A0A-FD1A-4AFC-942A-02A60FFF4526}" destId="{E91BDEFF-31AA-4DA8-A90F-C9D53C5025F2}" srcOrd="0" destOrd="0" presId="urn:microsoft.com/office/officeart/2005/8/layout/cycle2"/>
    <dgm:cxn modelId="{E30C9465-46FD-4E13-9604-7EBD200D6D22}" type="presParOf" srcId="{EF57FF28-435F-4136-A2CA-BA1096916A29}" destId="{89C16756-68B7-4469-A45E-5878353F97F5}" srcOrd="2" destOrd="0" presId="urn:microsoft.com/office/officeart/2005/8/layout/cycle2"/>
    <dgm:cxn modelId="{2707477A-C888-472D-9DC6-0F415E567C32}" type="presParOf" srcId="{EF57FF28-435F-4136-A2CA-BA1096916A29}" destId="{9FD730FC-5C8C-4304-84DC-42611937BA35}" srcOrd="3" destOrd="0" presId="urn:microsoft.com/office/officeart/2005/8/layout/cycle2"/>
    <dgm:cxn modelId="{67C600F4-FBFE-4E66-B9A8-D0536A8AFAD0}" type="presParOf" srcId="{9FD730FC-5C8C-4304-84DC-42611937BA35}" destId="{6A2FB46B-D0EC-472A-A4BE-E1BFD0217137}" srcOrd="0" destOrd="0" presId="urn:microsoft.com/office/officeart/2005/8/layout/cycle2"/>
    <dgm:cxn modelId="{137E07A0-DD88-4487-B072-E0E264EDDC55}" type="presParOf" srcId="{EF57FF28-435F-4136-A2CA-BA1096916A29}" destId="{2E3BFEB0-2DA6-449B-BB1D-E9409D280008}" srcOrd="4" destOrd="0" presId="urn:microsoft.com/office/officeart/2005/8/layout/cycle2"/>
    <dgm:cxn modelId="{DCF3854B-6D83-4401-B668-990D6F13F64E}" type="presParOf" srcId="{EF57FF28-435F-4136-A2CA-BA1096916A29}" destId="{4C0AE81D-E667-4B97-A534-01E99F40FC63}" srcOrd="5" destOrd="0" presId="urn:microsoft.com/office/officeart/2005/8/layout/cycle2"/>
    <dgm:cxn modelId="{12D5D3DA-87F9-42F8-94D7-E5E42EE288F2}" type="presParOf" srcId="{4C0AE81D-E667-4B97-A534-01E99F40FC63}" destId="{BE8B46F9-BCAA-4FBE-93EF-C7EB5730FC21}" srcOrd="0" destOrd="0" presId="urn:microsoft.com/office/officeart/2005/8/layout/cycle2"/>
    <dgm:cxn modelId="{D050C7D4-5BA1-4DC2-A62F-4843E15C219B}" type="presParOf" srcId="{EF57FF28-435F-4136-A2CA-BA1096916A29}" destId="{04CC8482-FAD7-4255-99B7-FF552B8D00A5}" srcOrd="6" destOrd="0" presId="urn:microsoft.com/office/officeart/2005/8/layout/cycle2"/>
    <dgm:cxn modelId="{C4B9CF09-666E-42D3-91CB-58A25BF69A6F}" type="presParOf" srcId="{EF57FF28-435F-4136-A2CA-BA1096916A29}" destId="{ED2CEB3B-638E-4716-B297-BA5B5FCD03F2}" srcOrd="7" destOrd="0" presId="urn:microsoft.com/office/officeart/2005/8/layout/cycle2"/>
    <dgm:cxn modelId="{9C6D2869-AA5E-4CF2-8685-0AA9C584D3CB}" type="presParOf" srcId="{ED2CEB3B-638E-4716-B297-BA5B5FCD03F2}" destId="{FC342AE5-80A8-4B9A-88F6-5C0E2DF5BECE}" srcOrd="0" destOrd="0" presId="urn:microsoft.com/office/officeart/2005/8/layout/cycle2"/>
    <dgm:cxn modelId="{B190C10E-8F02-450C-9296-643BE0FC4EA7}" type="presParOf" srcId="{EF57FF28-435F-4136-A2CA-BA1096916A29}" destId="{4B9B6C92-1CAF-4019-AB9A-67F2A129C70B}" srcOrd="8" destOrd="0" presId="urn:microsoft.com/office/officeart/2005/8/layout/cycle2"/>
    <dgm:cxn modelId="{FD18B845-C892-4E07-BFDB-EB497D426242}" type="presParOf" srcId="{EF57FF28-435F-4136-A2CA-BA1096916A29}" destId="{9C6C2842-DE6B-4F95-9184-49611ED911C9}" srcOrd="9" destOrd="0" presId="urn:microsoft.com/office/officeart/2005/8/layout/cycle2"/>
    <dgm:cxn modelId="{920B1469-CB1D-40F7-80A3-B126BCEEF4D0}" type="presParOf" srcId="{9C6C2842-DE6B-4F95-9184-49611ED911C9}" destId="{DE4DAA2C-3373-4FA6-B84C-7027A633D6E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D8AF1-51E0-43B7-90E6-C7F1D9E503F0}">
      <dsp:nvSpPr>
        <dsp:cNvPr id="0" name=""/>
        <dsp:cNvSpPr/>
      </dsp:nvSpPr>
      <dsp:spPr>
        <a:xfrm>
          <a:off x="4092139" y="892"/>
          <a:ext cx="1601829" cy="10170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Starting page</a:t>
          </a:r>
        </a:p>
      </dsp:txBody>
      <dsp:txXfrm>
        <a:off x="4326721" y="149839"/>
        <a:ext cx="1132665" cy="719179"/>
      </dsp:txXfrm>
    </dsp:sp>
    <dsp:sp modelId="{CF3D6A0A-FD1A-4AFC-942A-02A60FFF4526}">
      <dsp:nvSpPr>
        <dsp:cNvPr id="0" name=""/>
        <dsp:cNvSpPr/>
      </dsp:nvSpPr>
      <dsp:spPr>
        <a:xfrm rot="1937856">
          <a:off x="5510103" y="784990"/>
          <a:ext cx="180808" cy="3432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514299" y="839151"/>
        <a:ext cx="126566" cy="205958"/>
      </dsp:txXfrm>
    </dsp:sp>
    <dsp:sp modelId="{89C16756-68B7-4469-A45E-5878353F97F5}">
      <dsp:nvSpPr>
        <dsp:cNvPr id="0" name=""/>
        <dsp:cNvSpPr/>
      </dsp:nvSpPr>
      <dsp:spPr>
        <a:xfrm>
          <a:off x="5490309" y="913876"/>
          <a:ext cx="1659720" cy="9953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Registration page</a:t>
          </a:r>
        </a:p>
      </dsp:txBody>
      <dsp:txXfrm>
        <a:off x="5733369" y="1059635"/>
        <a:ext cx="1173600" cy="703789"/>
      </dsp:txXfrm>
    </dsp:sp>
    <dsp:sp modelId="{9FD730FC-5C8C-4304-84DC-42611937BA35}">
      <dsp:nvSpPr>
        <dsp:cNvPr id="0" name=""/>
        <dsp:cNvSpPr/>
      </dsp:nvSpPr>
      <dsp:spPr>
        <a:xfrm rot="6203394">
          <a:off x="6000977" y="1985046"/>
          <a:ext cx="283624" cy="3432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6053373" y="2012311"/>
        <a:ext cx="198537" cy="205958"/>
      </dsp:txXfrm>
    </dsp:sp>
    <dsp:sp modelId="{2E3BFEB0-2DA6-449B-BB1D-E9409D280008}">
      <dsp:nvSpPr>
        <dsp:cNvPr id="0" name=""/>
        <dsp:cNvSpPr/>
      </dsp:nvSpPr>
      <dsp:spPr>
        <a:xfrm>
          <a:off x="5412673" y="2417367"/>
          <a:ext cx="1126632" cy="8800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Home page</a:t>
          </a:r>
        </a:p>
      </dsp:txBody>
      <dsp:txXfrm>
        <a:off x="5577664" y="2546243"/>
        <a:ext cx="796650" cy="622270"/>
      </dsp:txXfrm>
    </dsp:sp>
    <dsp:sp modelId="{4C0AE81D-E667-4B97-A534-01E99F40FC63}">
      <dsp:nvSpPr>
        <dsp:cNvPr id="0" name=""/>
        <dsp:cNvSpPr/>
      </dsp:nvSpPr>
      <dsp:spPr>
        <a:xfrm rot="10799988">
          <a:off x="5123389" y="2685750"/>
          <a:ext cx="204427" cy="3432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5184717" y="2754402"/>
        <a:ext cx="143099" cy="205958"/>
      </dsp:txXfrm>
    </dsp:sp>
    <dsp:sp modelId="{04CC8482-FAD7-4255-99B7-FF552B8D00A5}">
      <dsp:nvSpPr>
        <dsp:cNvPr id="0" name=""/>
        <dsp:cNvSpPr/>
      </dsp:nvSpPr>
      <dsp:spPr>
        <a:xfrm>
          <a:off x="3233352" y="2348849"/>
          <a:ext cx="1793608" cy="10170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Voting section</a:t>
          </a:r>
        </a:p>
      </dsp:txBody>
      <dsp:txXfrm>
        <a:off x="3496020" y="2497796"/>
        <a:ext cx="1268272" cy="719179"/>
      </dsp:txXfrm>
    </dsp:sp>
    <dsp:sp modelId="{ED2CEB3B-638E-4716-B297-BA5B5FCD03F2}">
      <dsp:nvSpPr>
        <dsp:cNvPr id="0" name=""/>
        <dsp:cNvSpPr/>
      </dsp:nvSpPr>
      <dsp:spPr>
        <a:xfrm rot="15120000">
          <a:off x="3770443" y="1966369"/>
          <a:ext cx="251941" cy="3432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819912" y="2070962"/>
        <a:ext cx="176359" cy="205958"/>
      </dsp:txXfrm>
    </dsp:sp>
    <dsp:sp modelId="{4B9B6C92-1CAF-4019-AB9A-67F2A129C70B}">
      <dsp:nvSpPr>
        <dsp:cNvPr id="0" name=""/>
        <dsp:cNvSpPr/>
      </dsp:nvSpPr>
      <dsp:spPr>
        <a:xfrm>
          <a:off x="2821873" y="897732"/>
          <a:ext cx="1673573" cy="10170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Result</a:t>
          </a:r>
        </a:p>
      </dsp:txBody>
      <dsp:txXfrm>
        <a:off x="3066962" y="1046679"/>
        <a:ext cx="1183395" cy="719179"/>
      </dsp:txXfrm>
    </dsp:sp>
    <dsp:sp modelId="{9C6C2842-DE6B-4F95-9184-49611ED911C9}">
      <dsp:nvSpPr>
        <dsp:cNvPr id="0" name=""/>
        <dsp:cNvSpPr/>
      </dsp:nvSpPr>
      <dsp:spPr>
        <a:xfrm rot="19440000">
          <a:off x="4222381" y="784500"/>
          <a:ext cx="111679" cy="3432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225580" y="862999"/>
        <a:ext cx="78175" cy="20595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1/14/2024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1/14/2024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639097"/>
            <a:ext cx="7096933" cy="2438400"/>
          </a:xfrm>
        </p:spPr>
        <p:txBody>
          <a:bodyPr/>
          <a:lstStyle/>
          <a:p>
            <a:r>
              <a:rPr lang="en-US" dirty="0"/>
              <a:t>WEB APPLICATON ON : ONLINE VOTING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59338" y="3409336"/>
            <a:ext cx="9500507" cy="703007"/>
          </a:xfrm>
        </p:spPr>
        <p:txBody>
          <a:bodyPr/>
          <a:lstStyle/>
          <a:p>
            <a:pPr marL="457200" indent="-457200">
              <a:buAutoNum type="arabicPeriod"/>
            </a:pPr>
            <a:r>
              <a:rPr lang="en-US" sz="2000" dirty="0"/>
              <a:t>yuvarajasimha Reddy (AP21110011248)</a:t>
            </a:r>
          </a:p>
          <a:p>
            <a:pPr marL="4114800" lvl="8" indent="-457200">
              <a:buAutoNum type="arabicPeriod"/>
            </a:pPr>
            <a:r>
              <a:rPr lang="en-US" sz="200" dirty="0"/>
              <a:t>JASHWANTH –(AP21110011</a:t>
            </a:r>
            <a:endParaRPr lang="en-US" sz="1800" dirty="0"/>
          </a:p>
          <a:p>
            <a:pPr marL="457200" indent="-457200">
              <a:buAutoNum type="arabicPeriod"/>
            </a:pPr>
            <a:endParaRPr lang="en-US" sz="1800" dirty="0"/>
          </a:p>
          <a:p>
            <a:pPr marL="457200" indent="-457200">
              <a:buAutoNum type="arabicPeriod"/>
            </a:pPr>
            <a:endParaRPr lang="en-US" sz="1800" dirty="0"/>
          </a:p>
          <a:p>
            <a:pPr marL="457200" indent="-457200">
              <a:buAutoNum type="arabicPeriod"/>
            </a:pPr>
            <a:endParaRPr lang="en-US" sz="2400" dirty="0"/>
          </a:p>
          <a:p>
            <a:pPr marL="457200" indent="-457200">
              <a:buAutoNum type="arabicPeriod"/>
            </a:pPr>
            <a:endParaRPr lang="en-US" sz="2400" dirty="0"/>
          </a:p>
          <a:p>
            <a:endParaRPr lang="en-US" sz="2000" dirty="0"/>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05DE-6BD0-1CA2-5325-744DC0ED72DB}"/>
              </a:ext>
            </a:extLst>
          </p:cNvPr>
          <p:cNvSpPr>
            <a:spLocks noGrp="1"/>
          </p:cNvSpPr>
          <p:nvPr>
            <p:ph type="title"/>
          </p:nvPr>
        </p:nvSpPr>
        <p:spPr>
          <a:xfrm>
            <a:off x="1167492" y="0"/>
            <a:ext cx="9779183" cy="2017467"/>
          </a:xfrm>
        </p:spPr>
        <p:txBody>
          <a:bodyPr/>
          <a:lstStyle/>
          <a:p>
            <a:r>
              <a:rPr lang="en-US" dirty="0"/>
              <a:t>Implementing of Online Voting System</a:t>
            </a:r>
            <a:br>
              <a:rPr lang="en-US" b="1" dirty="0"/>
            </a:br>
            <a:endParaRPr lang="en-IN" dirty="0"/>
          </a:p>
        </p:txBody>
      </p:sp>
      <p:sp>
        <p:nvSpPr>
          <p:cNvPr id="3" name="Content Placeholder 2">
            <a:extLst>
              <a:ext uri="{FF2B5EF4-FFF2-40B4-BE49-F238E27FC236}">
                <a16:creationId xmlns:a16="http://schemas.microsoft.com/office/drawing/2014/main" id="{0ECC28BC-1780-1825-A4EF-B6A992DEC9B6}"/>
              </a:ext>
            </a:extLst>
          </p:cNvPr>
          <p:cNvSpPr>
            <a:spLocks noGrp="1"/>
          </p:cNvSpPr>
          <p:nvPr>
            <p:ph idx="1"/>
          </p:nvPr>
        </p:nvSpPr>
        <p:spPr/>
        <p:txBody>
          <a:bodyPr/>
          <a:lstStyle/>
          <a:p>
            <a:r>
              <a:rPr lang="en-IN" dirty="0"/>
              <a:t>-&gt; We are Implementing online voting system By using</a:t>
            </a:r>
          </a:p>
          <a:p>
            <a:r>
              <a:rPr lang="en-IN" dirty="0"/>
              <a:t>     Software Deployment of Web technologies By using</a:t>
            </a:r>
          </a:p>
          <a:p>
            <a:r>
              <a:rPr lang="en-IN" dirty="0"/>
              <a:t>     Python software and its Django Frameworks</a:t>
            </a:r>
          </a:p>
          <a:p>
            <a:r>
              <a:rPr lang="en-IN" dirty="0"/>
              <a:t>-&gt;</a:t>
            </a:r>
            <a:r>
              <a:rPr lang="en-IN" dirty="0">
                <a:highlight>
                  <a:srgbClr val="FFFF00"/>
                </a:highlight>
              </a:rPr>
              <a:t>Examples of countries Implementing Online Voting</a:t>
            </a:r>
          </a:p>
          <a:p>
            <a:r>
              <a:rPr lang="en-IN" dirty="0"/>
              <a:t>   *Estonia- IN 2005</a:t>
            </a:r>
          </a:p>
          <a:p>
            <a:r>
              <a:rPr lang="en-IN" dirty="0"/>
              <a:t>    *Switzerland – IN since 2003</a:t>
            </a:r>
          </a:p>
        </p:txBody>
      </p:sp>
      <p:sp>
        <p:nvSpPr>
          <p:cNvPr id="4" name="Footer Placeholder 3">
            <a:extLst>
              <a:ext uri="{FF2B5EF4-FFF2-40B4-BE49-F238E27FC236}">
                <a16:creationId xmlns:a16="http://schemas.microsoft.com/office/drawing/2014/main" id="{00307111-0A8F-B528-949D-3D90A78C3F1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634472F-02BE-1DD3-A447-177266EC607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93429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8ED4-9827-846F-D72C-E9EBE04F8FF2}"/>
              </a:ext>
            </a:extLst>
          </p:cNvPr>
          <p:cNvSpPr>
            <a:spLocks noGrp="1"/>
          </p:cNvSpPr>
          <p:nvPr>
            <p:ph type="title"/>
          </p:nvPr>
        </p:nvSpPr>
        <p:spPr/>
        <p:txBody>
          <a:bodyPr/>
          <a:lstStyle/>
          <a:p>
            <a:r>
              <a:rPr lang="en-US" dirty="0"/>
              <a:t>Flow of execution Process</a:t>
            </a:r>
            <a:endParaRPr lang="en-IN" dirty="0"/>
          </a:p>
        </p:txBody>
      </p:sp>
      <p:graphicFrame>
        <p:nvGraphicFramePr>
          <p:cNvPr id="6" name="Content Placeholder 5">
            <a:extLst>
              <a:ext uri="{FF2B5EF4-FFF2-40B4-BE49-F238E27FC236}">
                <a16:creationId xmlns:a16="http://schemas.microsoft.com/office/drawing/2014/main" id="{47CB8272-62CB-E1E7-6865-70CB8F490895}"/>
              </a:ext>
            </a:extLst>
          </p:cNvPr>
          <p:cNvGraphicFramePr>
            <a:graphicFrameLocks noGrp="1"/>
          </p:cNvGraphicFramePr>
          <p:nvPr>
            <p:ph idx="1"/>
            <p:extLst>
              <p:ext uri="{D42A27DB-BD31-4B8C-83A1-F6EECF244321}">
                <p14:modId xmlns:p14="http://schemas.microsoft.com/office/powerpoint/2010/main" val="4250764301"/>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480A1AA-DB4F-7769-667A-78012A366782}"/>
              </a:ext>
            </a:extLst>
          </p:cNvPr>
          <p:cNvSpPr>
            <a:spLocks noGrp="1"/>
          </p:cNvSpPr>
          <p:nvPr>
            <p:ph type="ftr" sz="quarter" idx="3"/>
          </p:nvPr>
        </p:nvSpPr>
        <p:spPr/>
        <p:txBody>
          <a:bodyPr/>
          <a:lstStyle/>
          <a:p>
            <a:r>
              <a:rPr lang="en-US" dirty="0"/>
              <a:t>ONLINE VOTING SYSTEM</a:t>
            </a:r>
          </a:p>
        </p:txBody>
      </p:sp>
      <p:sp>
        <p:nvSpPr>
          <p:cNvPr id="5" name="Slide Number Placeholder 4">
            <a:extLst>
              <a:ext uri="{FF2B5EF4-FFF2-40B4-BE49-F238E27FC236}">
                <a16:creationId xmlns:a16="http://schemas.microsoft.com/office/drawing/2014/main" id="{0C3ACF34-F834-5816-4866-8AD0409C624F}"/>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15211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8499-9D3E-9EA8-242E-B0E8A702D0C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F26B2FD5-6ADE-E74B-9E43-1BF796363696}"/>
              </a:ext>
            </a:extLst>
          </p:cNvPr>
          <p:cNvSpPr>
            <a:spLocks noGrp="1"/>
          </p:cNvSpPr>
          <p:nvPr>
            <p:ph idx="1"/>
          </p:nvPr>
        </p:nvSpPr>
        <p:spPr>
          <a:xfrm>
            <a:off x="1167493" y="2017467"/>
            <a:ext cx="9779182" cy="3804213"/>
          </a:xfrm>
        </p:spPr>
        <p:txBody>
          <a:bodyPr/>
          <a:lstStyle/>
          <a:p>
            <a:r>
              <a:rPr lang="en-IN" dirty="0">
                <a:solidFill>
                  <a:srgbClr val="C00000"/>
                </a:solidFill>
              </a:rPr>
              <a:t>Step-1</a:t>
            </a:r>
            <a:r>
              <a:rPr lang="en-IN" dirty="0"/>
              <a:t> : START</a:t>
            </a:r>
          </a:p>
          <a:p>
            <a:r>
              <a:rPr lang="en-IN" dirty="0">
                <a:solidFill>
                  <a:srgbClr val="00B0F0"/>
                </a:solidFill>
              </a:rPr>
              <a:t>Step-2 </a:t>
            </a:r>
            <a:r>
              <a:rPr lang="en-IN" dirty="0"/>
              <a:t>: It goes to registration page it contains details it must be filled by the user then only it goes to Step-3</a:t>
            </a:r>
          </a:p>
          <a:p>
            <a:r>
              <a:rPr lang="en-IN" dirty="0">
                <a:solidFill>
                  <a:srgbClr val="002060"/>
                </a:solidFill>
              </a:rPr>
              <a:t>Step-3 </a:t>
            </a:r>
            <a:r>
              <a:rPr lang="en-IN" dirty="0"/>
              <a:t>: if (step-2==True):</a:t>
            </a:r>
          </a:p>
          <a:p>
            <a:r>
              <a:rPr lang="en-IN" dirty="0"/>
              <a:t>                             return to Home page</a:t>
            </a:r>
          </a:p>
          <a:p>
            <a:r>
              <a:rPr lang="en-IN" dirty="0"/>
              <a:t>               else:</a:t>
            </a:r>
          </a:p>
          <a:p>
            <a:r>
              <a:rPr lang="en-IN" dirty="0"/>
              <a:t>                     return to Step-2</a:t>
            </a:r>
          </a:p>
        </p:txBody>
      </p:sp>
      <p:sp>
        <p:nvSpPr>
          <p:cNvPr id="4" name="Footer Placeholder 3">
            <a:extLst>
              <a:ext uri="{FF2B5EF4-FFF2-40B4-BE49-F238E27FC236}">
                <a16:creationId xmlns:a16="http://schemas.microsoft.com/office/drawing/2014/main" id="{9D408C94-FB85-581B-2EEA-01E01D32F7BE}"/>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3548729-0FFD-B475-7384-FB839445B2E7}"/>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81899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138F-5A6D-103B-770A-BD09691C3675}"/>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3E0ED1FF-6F2C-2F11-13E5-A8F6FB15F947}"/>
              </a:ext>
            </a:extLst>
          </p:cNvPr>
          <p:cNvSpPr>
            <a:spLocks noGrp="1"/>
          </p:cNvSpPr>
          <p:nvPr>
            <p:ph idx="1"/>
          </p:nvPr>
        </p:nvSpPr>
        <p:spPr>
          <a:xfrm>
            <a:off x="1167493" y="2017467"/>
            <a:ext cx="9779182" cy="3834693"/>
          </a:xfrm>
        </p:spPr>
        <p:txBody>
          <a:bodyPr/>
          <a:lstStyle/>
          <a:p>
            <a:r>
              <a:rPr lang="en-IN" dirty="0">
                <a:solidFill>
                  <a:srgbClr val="0070C0"/>
                </a:solidFill>
              </a:rPr>
              <a:t>Step-4 </a:t>
            </a:r>
            <a:r>
              <a:rPr lang="en-IN" dirty="0"/>
              <a:t>: v=1 -&gt; If user select to voting</a:t>
            </a:r>
          </a:p>
          <a:p>
            <a:r>
              <a:rPr lang="en-IN" dirty="0"/>
              <a:t>               r=1 -&gt; if user select to Result</a:t>
            </a:r>
          </a:p>
          <a:p>
            <a:r>
              <a:rPr lang="en-IN" dirty="0"/>
              <a:t>            if (v==True):</a:t>
            </a:r>
          </a:p>
          <a:p>
            <a:r>
              <a:rPr lang="en-IN" dirty="0"/>
              <a:t>                    return voting process</a:t>
            </a:r>
          </a:p>
          <a:p>
            <a:r>
              <a:rPr lang="en-IN" dirty="0"/>
              <a:t>             </a:t>
            </a:r>
            <a:r>
              <a:rPr lang="en-IN" dirty="0" err="1"/>
              <a:t>elif</a:t>
            </a:r>
            <a:r>
              <a:rPr lang="en-IN" dirty="0"/>
              <a:t>(r==True):</a:t>
            </a:r>
          </a:p>
          <a:p>
            <a:r>
              <a:rPr lang="en-IN" dirty="0"/>
              <a:t>                    return Result</a:t>
            </a:r>
          </a:p>
          <a:p>
            <a:r>
              <a:rPr lang="en-IN" dirty="0">
                <a:solidFill>
                  <a:srgbClr val="FF0000"/>
                </a:solidFill>
              </a:rPr>
              <a:t>Step-5</a:t>
            </a:r>
            <a:r>
              <a:rPr lang="en-IN" dirty="0"/>
              <a:t> : END</a:t>
            </a:r>
          </a:p>
          <a:p>
            <a:endParaRPr lang="en-IN" dirty="0"/>
          </a:p>
          <a:p>
            <a:r>
              <a:rPr lang="en-IN" dirty="0"/>
              <a:t>                  </a:t>
            </a:r>
          </a:p>
          <a:p>
            <a:r>
              <a:rPr lang="en-IN" dirty="0"/>
              <a:t>                   </a:t>
            </a:r>
          </a:p>
        </p:txBody>
      </p:sp>
      <p:sp>
        <p:nvSpPr>
          <p:cNvPr id="4" name="Footer Placeholder 3">
            <a:extLst>
              <a:ext uri="{FF2B5EF4-FFF2-40B4-BE49-F238E27FC236}">
                <a16:creationId xmlns:a16="http://schemas.microsoft.com/office/drawing/2014/main" id="{42E48A87-7ABD-A450-72C2-E7784934E551}"/>
              </a:ext>
            </a:extLst>
          </p:cNvPr>
          <p:cNvSpPr>
            <a:spLocks noGrp="1"/>
          </p:cNvSpPr>
          <p:nvPr>
            <p:ph type="ftr" sz="quarter" idx="3"/>
          </p:nvPr>
        </p:nvSpPr>
        <p:spPr/>
        <p:txBody>
          <a:bodyPr/>
          <a:lstStyle/>
          <a:p>
            <a:r>
              <a:rPr lang="en-US" dirty="0"/>
              <a:t>ONLINE VOTING SYSTEM</a:t>
            </a:r>
          </a:p>
        </p:txBody>
      </p:sp>
      <p:sp>
        <p:nvSpPr>
          <p:cNvPr id="5" name="Slide Number Placeholder 4">
            <a:extLst>
              <a:ext uri="{FF2B5EF4-FFF2-40B4-BE49-F238E27FC236}">
                <a16:creationId xmlns:a16="http://schemas.microsoft.com/office/drawing/2014/main" id="{80BA4265-B731-A310-43B4-D4DD75B9196B}"/>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2044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94A0-EFA2-157E-AF24-227337C6D02F}"/>
              </a:ext>
            </a:extLst>
          </p:cNvPr>
          <p:cNvSpPr>
            <a:spLocks noGrp="1"/>
          </p:cNvSpPr>
          <p:nvPr>
            <p:ph type="title"/>
          </p:nvPr>
        </p:nvSpPr>
        <p:spPr/>
        <p:txBody>
          <a:bodyPr/>
          <a:lstStyle/>
          <a:p>
            <a:r>
              <a:rPr lang="en-US" dirty="0"/>
              <a:t>Sample Output-1 </a:t>
            </a:r>
            <a:endParaRPr lang="en-IN" dirty="0"/>
          </a:p>
        </p:txBody>
      </p:sp>
      <p:sp>
        <p:nvSpPr>
          <p:cNvPr id="4" name="Footer Placeholder 3">
            <a:extLst>
              <a:ext uri="{FF2B5EF4-FFF2-40B4-BE49-F238E27FC236}">
                <a16:creationId xmlns:a16="http://schemas.microsoft.com/office/drawing/2014/main" id="{CE87CC87-15C5-EEA6-E06A-C4C3DD97054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22F6F12-AE97-FD49-19AB-DE1539E46C94}"/>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9" name="Content Placeholder 8">
            <a:extLst>
              <a:ext uri="{FF2B5EF4-FFF2-40B4-BE49-F238E27FC236}">
                <a16:creationId xmlns:a16="http://schemas.microsoft.com/office/drawing/2014/main" id="{0F15E33E-8898-BE89-4139-0390784FF913}"/>
              </a:ext>
            </a:extLst>
          </p:cNvPr>
          <p:cNvPicPr>
            <a:picLocks noGrp="1" noChangeAspect="1"/>
          </p:cNvPicPr>
          <p:nvPr>
            <p:ph idx="1"/>
          </p:nvPr>
        </p:nvPicPr>
        <p:blipFill>
          <a:blip r:embed="rId2"/>
          <a:stretch>
            <a:fillRect/>
          </a:stretch>
        </p:blipFill>
        <p:spPr>
          <a:xfrm>
            <a:off x="2888084" y="2017713"/>
            <a:ext cx="6338045" cy="3367087"/>
          </a:xfrm>
        </p:spPr>
      </p:pic>
    </p:spTree>
    <p:extLst>
      <p:ext uri="{BB962C8B-B14F-4D97-AF65-F5344CB8AC3E}">
        <p14:creationId xmlns:p14="http://schemas.microsoft.com/office/powerpoint/2010/main" val="263535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B69D-F4CA-8037-48CD-6D96ED978CDF}"/>
              </a:ext>
            </a:extLst>
          </p:cNvPr>
          <p:cNvSpPr>
            <a:spLocks noGrp="1"/>
          </p:cNvSpPr>
          <p:nvPr>
            <p:ph type="title"/>
          </p:nvPr>
        </p:nvSpPr>
        <p:spPr/>
        <p:txBody>
          <a:bodyPr/>
          <a:lstStyle/>
          <a:p>
            <a:r>
              <a:rPr lang="en-US" dirty="0"/>
              <a:t>Sample Output</a:t>
            </a:r>
            <a:endParaRPr lang="en-IN" dirty="0"/>
          </a:p>
        </p:txBody>
      </p:sp>
      <p:pic>
        <p:nvPicPr>
          <p:cNvPr id="10" name="Content Placeholder 9">
            <a:extLst>
              <a:ext uri="{FF2B5EF4-FFF2-40B4-BE49-F238E27FC236}">
                <a16:creationId xmlns:a16="http://schemas.microsoft.com/office/drawing/2014/main" id="{598603C3-A253-59A0-F4F6-AA1EA91D1A9B}"/>
              </a:ext>
            </a:extLst>
          </p:cNvPr>
          <p:cNvPicPr>
            <a:picLocks noGrp="1" noChangeAspect="1"/>
          </p:cNvPicPr>
          <p:nvPr>
            <p:ph idx="1"/>
          </p:nvPr>
        </p:nvPicPr>
        <p:blipFill>
          <a:blip r:embed="rId2"/>
          <a:stretch>
            <a:fillRect/>
          </a:stretch>
        </p:blipFill>
        <p:spPr>
          <a:xfrm>
            <a:off x="1166813" y="2703663"/>
            <a:ext cx="4429315" cy="2447458"/>
          </a:xfrm>
        </p:spPr>
      </p:pic>
      <p:sp>
        <p:nvSpPr>
          <p:cNvPr id="4" name="Footer Placeholder 3">
            <a:extLst>
              <a:ext uri="{FF2B5EF4-FFF2-40B4-BE49-F238E27FC236}">
                <a16:creationId xmlns:a16="http://schemas.microsoft.com/office/drawing/2014/main" id="{DDCE73F8-52BC-DB02-1B6A-BFD91E3A21C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863D2D1-C281-B7A1-4C8A-A2E62BD8A110}"/>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2" name="Content Placeholder 11">
            <a:extLst>
              <a:ext uri="{FF2B5EF4-FFF2-40B4-BE49-F238E27FC236}">
                <a16:creationId xmlns:a16="http://schemas.microsoft.com/office/drawing/2014/main" id="{8270200A-D51C-5499-0571-745D5E8D6C3C}"/>
              </a:ext>
            </a:extLst>
          </p:cNvPr>
          <p:cNvPicPr>
            <a:picLocks noGrp="1" noChangeAspect="1"/>
          </p:cNvPicPr>
          <p:nvPr>
            <p:ph idx="10"/>
          </p:nvPr>
        </p:nvPicPr>
        <p:blipFill>
          <a:blip r:embed="rId3"/>
          <a:stretch>
            <a:fillRect/>
          </a:stretch>
        </p:blipFill>
        <p:spPr>
          <a:xfrm>
            <a:off x="6283325" y="2703662"/>
            <a:ext cx="4664075" cy="2477789"/>
          </a:xfrm>
        </p:spPr>
      </p:pic>
      <p:sp>
        <p:nvSpPr>
          <p:cNvPr id="7" name="Content Placeholder 6">
            <a:extLst>
              <a:ext uri="{FF2B5EF4-FFF2-40B4-BE49-F238E27FC236}">
                <a16:creationId xmlns:a16="http://schemas.microsoft.com/office/drawing/2014/main" id="{EF0C9462-BB6F-2953-DE59-AAC417CBC09F}"/>
              </a:ext>
            </a:extLst>
          </p:cNvPr>
          <p:cNvSpPr>
            <a:spLocks noGrp="1"/>
          </p:cNvSpPr>
          <p:nvPr>
            <p:ph idx="11"/>
          </p:nvPr>
        </p:nvSpPr>
        <p:spPr/>
        <p:txBody>
          <a:bodyPr/>
          <a:lstStyle/>
          <a:p>
            <a:r>
              <a:rPr lang="en-IN" dirty="0"/>
              <a:t>Sample output-2</a:t>
            </a:r>
          </a:p>
        </p:txBody>
      </p:sp>
      <p:sp>
        <p:nvSpPr>
          <p:cNvPr id="8" name="Content Placeholder 7">
            <a:extLst>
              <a:ext uri="{FF2B5EF4-FFF2-40B4-BE49-F238E27FC236}">
                <a16:creationId xmlns:a16="http://schemas.microsoft.com/office/drawing/2014/main" id="{B45A2AA3-258E-9A40-539D-85E43822663F}"/>
              </a:ext>
            </a:extLst>
          </p:cNvPr>
          <p:cNvSpPr>
            <a:spLocks noGrp="1"/>
          </p:cNvSpPr>
          <p:nvPr>
            <p:ph idx="12"/>
          </p:nvPr>
        </p:nvSpPr>
        <p:spPr/>
        <p:txBody>
          <a:bodyPr/>
          <a:lstStyle/>
          <a:p>
            <a:r>
              <a:rPr lang="en-IN" dirty="0"/>
              <a:t>Sample output-3</a:t>
            </a:r>
          </a:p>
        </p:txBody>
      </p:sp>
    </p:spTree>
    <p:extLst>
      <p:ext uri="{BB962C8B-B14F-4D97-AF65-F5344CB8AC3E}">
        <p14:creationId xmlns:p14="http://schemas.microsoft.com/office/powerpoint/2010/main" val="234409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1058056"/>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06562"/>
            <a:ext cx="9779182" cy="3944729"/>
          </a:xfrm>
        </p:spPr>
        <p:txBody>
          <a:bodyPr vert="horz" lIns="91440" tIns="45720" rIns="91440" bIns="45720" rtlCol="0" anchor="t">
            <a:normAutofit lnSpcReduction="10000"/>
          </a:bodyPr>
          <a:lstStyle/>
          <a:p>
            <a:r>
              <a:rPr lang="en-US" dirty="0"/>
              <a:t>1 .  ABSTRACT AND APPROACH</a:t>
            </a:r>
          </a:p>
          <a:p>
            <a:r>
              <a:rPr lang="en-US" dirty="0"/>
              <a:t>2 .  Introduction</a:t>
            </a:r>
          </a:p>
          <a:p>
            <a:r>
              <a:rPr lang="en-US" dirty="0"/>
              <a:t>3 .  The Current Voting System</a:t>
            </a:r>
          </a:p>
          <a:p>
            <a:r>
              <a:rPr lang="en-US" dirty="0"/>
              <a:t>4 .  Advantages of Online Voting</a:t>
            </a:r>
          </a:p>
          <a:p>
            <a:r>
              <a:rPr lang="en-US" dirty="0"/>
              <a:t>5 . Implementing of Online Voting System</a:t>
            </a:r>
          </a:p>
          <a:p>
            <a:r>
              <a:rPr lang="en-US" dirty="0"/>
              <a:t>      -&gt;Flow of execution Process</a:t>
            </a:r>
          </a:p>
          <a:p>
            <a:r>
              <a:rPr lang="en-US" dirty="0"/>
              <a:t>      -&gt;Algorithm</a:t>
            </a:r>
          </a:p>
          <a:p>
            <a:r>
              <a:rPr lang="en-US" dirty="0"/>
              <a:t>6 . Sample Output</a:t>
            </a:r>
          </a:p>
          <a:p>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ONLINE VOTING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2D0F-4B70-6771-B7CC-63C8867D669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A8D46DD-FF96-3884-9362-E31DCB706B93}"/>
              </a:ext>
            </a:extLst>
          </p:cNvPr>
          <p:cNvSpPr>
            <a:spLocks noGrp="1"/>
          </p:cNvSpPr>
          <p:nvPr>
            <p:ph idx="1"/>
          </p:nvPr>
        </p:nvSpPr>
        <p:spPr>
          <a:xfrm>
            <a:off x="1167492" y="2017467"/>
            <a:ext cx="9874133" cy="3596752"/>
          </a:xfrm>
        </p:spPr>
        <p:txBody>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Online voting, also known as e-voting, is a modern approach to the traditional voting process that allows individuals to cast their votes electronically via the internet. This digital voting method has garnered significant attention in recent times due to its potential to enhance democratic participation and address the challenges of traditional voting systems. As a Computer Science and Engineering (CSE) student, understanding the complexities and innovations of online voting becomes essential in exploring its feasibility, security, and potential impact on the electoral process. This abstract delves into the technical aspects, advantages, and challenges of online voting, presenting an overview of its role in shaping the future of democratic elections</a:t>
            </a:r>
            <a:endParaRPr lang="en-IN" sz="2400" dirty="0"/>
          </a:p>
        </p:txBody>
      </p:sp>
      <p:sp>
        <p:nvSpPr>
          <p:cNvPr id="4" name="Footer Placeholder 3">
            <a:extLst>
              <a:ext uri="{FF2B5EF4-FFF2-40B4-BE49-F238E27FC236}">
                <a16:creationId xmlns:a16="http://schemas.microsoft.com/office/drawing/2014/main" id="{32DC1B09-6685-4274-6F38-D7B4344E045F}"/>
              </a:ext>
            </a:extLst>
          </p:cNvPr>
          <p:cNvSpPr>
            <a:spLocks noGrp="1"/>
          </p:cNvSpPr>
          <p:nvPr>
            <p:ph type="ftr" sz="quarter" idx="3"/>
          </p:nvPr>
        </p:nvSpPr>
        <p:spPr/>
        <p:txBody>
          <a:bodyPr/>
          <a:lstStyle/>
          <a:p>
            <a:r>
              <a:rPr lang="en-US" dirty="0"/>
              <a:t>ONLINE VOTING ELECTION</a:t>
            </a:r>
          </a:p>
        </p:txBody>
      </p:sp>
      <p:sp>
        <p:nvSpPr>
          <p:cNvPr id="5" name="Slide Number Placeholder 4">
            <a:extLst>
              <a:ext uri="{FF2B5EF4-FFF2-40B4-BE49-F238E27FC236}">
                <a16:creationId xmlns:a16="http://schemas.microsoft.com/office/drawing/2014/main" id="{720C0F23-1BAE-ABF3-4411-0016FC998E66}"/>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6984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52F8-A484-4317-520B-A1E339002750}"/>
              </a:ext>
            </a:extLst>
          </p:cNvPr>
          <p:cNvSpPr>
            <a:spLocks noGrp="1"/>
          </p:cNvSpPr>
          <p:nvPr>
            <p:ph type="title"/>
          </p:nvPr>
        </p:nvSpPr>
        <p:spPr/>
        <p:txBody>
          <a:bodyPr/>
          <a:lstStyle/>
          <a:p>
            <a:r>
              <a:rPr lang="en-US" dirty="0"/>
              <a:t>THIS IS OUR APPROACH TO THE PROJECT IMPLEMENTATION</a:t>
            </a:r>
            <a:endParaRPr lang="en-IN" dirty="0"/>
          </a:p>
        </p:txBody>
      </p:sp>
      <p:sp>
        <p:nvSpPr>
          <p:cNvPr id="3" name="Content Placeholder 2">
            <a:extLst>
              <a:ext uri="{FF2B5EF4-FFF2-40B4-BE49-F238E27FC236}">
                <a16:creationId xmlns:a16="http://schemas.microsoft.com/office/drawing/2014/main" id="{19F7F3FD-5180-344C-96AE-D165914E5689}"/>
              </a:ext>
            </a:extLst>
          </p:cNvPr>
          <p:cNvSpPr>
            <a:spLocks noGrp="1"/>
          </p:cNvSpPr>
          <p:nvPr>
            <p:ph idx="1"/>
          </p:nvPr>
        </p:nvSpPr>
        <p:spPr>
          <a:xfrm>
            <a:off x="1167493" y="1779638"/>
            <a:ext cx="10051113" cy="4247535"/>
          </a:xfrm>
        </p:spPr>
        <p:txBody>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 This Project we are conducting Elections for two States they are Andhra Pradesh and Telangana we follow same Process which is Given Below</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Project Start with Starting page  in this  it contains registration button then it navigate to Another page called registration page and user want to fill is form while filling this form it ask Select Your State if you select state as Andhra Pradesh you registered  for only Andhra Pradesh same as well as Telangana also. And After filling this form it redirect to Home page and mean while it send mail to user for confirmation. After getting Home page it has two sections they are called voter section and Result Section</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Voter section – For voting user(vote-AP, Vote-Ts)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Result section – It Display the result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F9BC183-536D-E8EE-7C08-5C23E268AB7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513A8F5-115D-1B59-E7F1-6F08057FC440}"/>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49037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07728" y="2578217"/>
            <a:ext cx="9779183" cy="3436483"/>
          </a:xfrm>
        </p:spPr>
        <p:txBody>
          <a:bodyPr vert="horz" lIns="91440" tIns="45720" rIns="91440" bIns="45720" rtlCol="0" anchor="t">
            <a:normAutofit/>
          </a:bodyPr>
          <a:lstStyle/>
          <a:p>
            <a:r>
              <a:rPr lang="en-US" dirty="0"/>
              <a:t> Now a days Internet Making Big changes in World technology . In The Future one of the Application is:</a:t>
            </a:r>
          </a:p>
          <a:p>
            <a:r>
              <a:rPr lang="en-US" dirty="0"/>
              <a:t>Online voting systems are rapidly gaining popularity as the world is adapting to modern technology. This presentation will explore the advantages, and implementation of an online voting system.</a:t>
            </a: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ONLINE VOTING SYSTEM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F161-F9E8-7EB6-A946-0D95E6897807}"/>
              </a:ext>
            </a:extLst>
          </p:cNvPr>
          <p:cNvSpPr>
            <a:spLocks noGrp="1"/>
          </p:cNvSpPr>
          <p:nvPr>
            <p:ph type="title"/>
          </p:nvPr>
        </p:nvSpPr>
        <p:spPr/>
        <p:txBody>
          <a:bodyPr/>
          <a:lstStyle/>
          <a:p>
            <a:r>
              <a:rPr lang="en-US" dirty="0"/>
              <a:t>The Current Voting System</a:t>
            </a:r>
            <a:endParaRPr lang="en-IN" dirty="0"/>
          </a:p>
        </p:txBody>
      </p:sp>
      <p:pic>
        <p:nvPicPr>
          <p:cNvPr id="7" name="Content Placeholder 6">
            <a:extLst>
              <a:ext uri="{FF2B5EF4-FFF2-40B4-BE49-F238E27FC236}">
                <a16:creationId xmlns:a16="http://schemas.microsoft.com/office/drawing/2014/main" id="{1FEDBBF8-8D3B-3D32-F130-59C0AC74C017}"/>
              </a:ext>
            </a:extLst>
          </p:cNvPr>
          <p:cNvPicPr>
            <a:picLocks noGrp="1" noChangeAspect="1"/>
          </p:cNvPicPr>
          <p:nvPr>
            <p:ph idx="1"/>
          </p:nvPr>
        </p:nvPicPr>
        <p:blipFill>
          <a:blip r:embed="rId2"/>
          <a:stretch>
            <a:fillRect/>
          </a:stretch>
        </p:blipFill>
        <p:spPr>
          <a:xfrm>
            <a:off x="1167492" y="2017713"/>
            <a:ext cx="8201359" cy="3367087"/>
          </a:xfrm>
        </p:spPr>
      </p:pic>
      <p:sp>
        <p:nvSpPr>
          <p:cNvPr id="4" name="Footer Placeholder 3">
            <a:extLst>
              <a:ext uri="{FF2B5EF4-FFF2-40B4-BE49-F238E27FC236}">
                <a16:creationId xmlns:a16="http://schemas.microsoft.com/office/drawing/2014/main" id="{A0FE1949-DDB6-3355-FD4D-CC5ACCF2BA3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579FF2D-3B5E-057C-E6EB-64074156196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19295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117E-805D-3173-7909-2D8C801D80BD}"/>
              </a:ext>
            </a:extLst>
          </p:cNvPr>
          <p:cNvSpPr>
            <a:spLocks noGrp="1"/>
          </p:cNvSpPr>
          <p:nvPr>
            <p:ph type="title"/>
          </p:nvPr>
        </p:nvSpPr>
        <p:spPr/>
        <p:txBody>
          <a:bodyPr/>
          <a:lstStyle/>
          <a:p>
            <a:r>
              <a:rPr lang="en-US" dirty="0"/>
              <a:t>The Current Voting System</a:t>
            </a:r>
            <a:endParaRPr lang="en-IN" dirty="0"/>
          </a:p>
        </p:txBody>
      </p:sp>
      <p:sp>
        <p:nvSpPr>
          <p:cNvPr id="3" name="Content Placeholder 2">
            <a:extLst>
              <a:ext uri="{FF2B5EF4-FFF2-40B4-BE49-F238E27FC236}">
                <a16:creationId xmlns:a16="http://schemas.microsoft.com/office/drawing/2014/main" id="{10479AC4-8A60-BF04-F0B7-40A486817124}"/>
              </a:ext>
            </a:extLst>
          </p:cNvPr>
          <p:cNvSpPr>
            <a:spLocks noGrp="1"/>
          </p:cNvSpPr>
          <p:nvPr>
            <p:ph idx="1"/>
          </p:nvPr>
        </p:nvSpPr>
        <p:spPr/>
        <p:txBody>
          <a:bodyPr/>
          <a:lstStyle/>
          <a:p>
            <a:r>
              <a:rPr lang="en-IN" dirty="0"/>
              <a:t> THE Current voting System  in India is Electoral System</a:t>
            </a:r>
          </a:p>
          <a:p>
            <a:r>
              <a:rPr lang="en-IN" dirty="0"/>
              <a:t>Disadvantages:</a:t>
            </a:r>
          </a:p>
          <a:p>
            <a:r>
              <a:rPr lang="en-IN" dirty="0"/>
              <a:t>      The voters are in Queue for long time to give the valuable</a:t>
            </a:r>
          </a:p>
          <a:p>
            <a:r>
              <a:rPr lang="en-IN" dirty="0"/>
              <a:t>       Vote</a:t>
            </a:r>
          </a:p>
          <a:p>
            <a:r>
              <a:rPr lang="en-IN" dirty="0"/>
              <a:t>      For Electoral System it takes Power</a:t>
            </a:r>
          </a:p>
          <a:p>
            <a:endParaRPr lang="en-IN" dirty="0"/>
          </a:p>
        </p:txBody>
      </p:sp>
      <p:sp>
        <p:nvSpPr>
          <p:cNvPr id="4" name="Footer Placeholder 3">
            <a:extLst>
              <a:ext uri="{FF2B5EF4-FFF2-40B4-BE49-F238E27FC236}">
                <a16:creationId xmlns:a16="http://schemas.microsoft.com/office/drawing/2014/main" id="{1C396F59-54D1-978E-38EE-E8641C88FD8B}"/>
              </a:ext>
            </a:extLst>
          </p:cNvPr>
          <p:cNvSpPr>
            <a:spLocks noGrp="1"/>
          </p:cNvSpPr>
          <p:nvPr>
            <p:ph type="ftr" sz="quarter" idx="3"/>
          </p:nvPr>
        </p:nvSpPr>
        <p:spPr/>
        <p:txBody>
          <a:bodyPr/>
          <a:lstStyle/>
          <a:p>
            <a:r>
              <a:rPr lang="en-US" dirty="0"/>
              <a:t>ONLINE VOTING SYSTEM</a:t>
            </a:r>
          </a:p>
        </p:txBody>
      </p:sp>
      <p:sp>
        <p:nvSpPr>
          <p:cNvPr id="5" name="Slide Number Placeholder 4">
            <a:extLst>
              <a:ext uri="{FF2B5EF4-FFF2-40B4-BE49-F238E27FC236}">
                <a16:creationId xmlns:a16="http://schemas.microsoft.com/office/drawing/2014/main" id="{34B354DB-83A2-3CCC-FEFE-C3300AD48BCB}"/>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05499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05F6-D34D-5FAC-7BE1-C12B02009D0B}"/>
              </a:ext>
            </a:extLst>
          </p:cNvPr>
          <p:cNvSpPr>
            <a:spLocks noGrp="1"/>
          </p:cNvSpPr>
          <p:nvPr>
            <p:ph type="title"/>
          </p:nvPr>
        </p:nvSpPr>
        <p:spPr/>
        <p:txBody>
          <a:bodyPr/>
          <a:lstStyle/>
          <a:p>
            <a:r>
              <a:rPr lang="en-IN" dirty="0"/>
              <a:t>ONLINE VOTING SYSTEM</a:t>
            </a:r>
          </a:p>
        </p:txBody>
      </p:sp>
      <p:pic>
        <p:nvPicPr>
          <p:cNvPr id="7" name="Content Placeholder 6">
            <a:extLst>
              <a:ext uri="{FF2B5EF4-FFF2-40B4-BE49-F238E27FC236}">
                <a16:creationId xmlns:a16="http://schemas.microsoft.com/office/drawing/2014/main" id="{0E406FA9-4475-D4E6-F81F-8664E55C233C}"/>
              </a:ext>
            </a:extLst>
          </p:cNvPr>
          <p:cNvPicPr>
            <a:picLocks noGrp="1" noChangeAspect="1"/>
          </p:cNvPicPr>
          <p:nvPr>
            <p:ph idx="1"/>
          </p:nvPr>
        </p:nvPicPr>
        <p:blipFill>
          <a:blip r:embed="rId2"/>
          <a:stretch>
            <a:fillRect/>
          </a:stretch>
        </p:blipFill>
        <p:spPr>
          <a:xfrm>
            <a:off x="1371600" y="2017713"/>
            <a:ext cx="8781676" cy="3367087"/>
          </a:xfrm>
        </p:spPr>
      </p:pic>
      <p:sp>
        <p:nvSpPr>
          <p:cNvPr id="4" name="Footer Placeholder 3">
            <a:extLst>
              <a:ext uri="{FF2B5EF4-FFF2-40B4-BE49-F238E27FC236}">
                <a16:creationId xmlns:a16="http://schemas.microsoft.com/office/drawing/2014/main" id="{DF66A9EB-0E23-B364-C0CB-B9D90AEB0E6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2A7E957-FC22-26A3-A9EE-8C95F64958E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17886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09F2-E1F6-25EE-27A3-6AE84469985B}"/>
              </a:ext>
            </a:extLst>
          </p:cNvPr>
          <p:cNvSpPr>
            <a:spLocks noGrp="1"/>
          </p:cNvSpPr>
          <p:nvPr>
            <p:ph type="title"/>
          </p:nvPr>
        </p:nvSpPr>
        <p:spPr/>
        <p:txBody>
          <a:bodyPr/>
          <a:lstStyle/>
          <a:p>
            <a:r>
              <a:rPr lang="en-US" dirty="0"/>
              <a:t>Advantages of Online Voting</a:t>
            </a:r>
            <a:endParaRPr lang="en-IN" dirty="0"/>
          </a:p>
        </p:txBody>
      </p:sp>
      <p:sp>
        <p:nvSpPr>
          <p:cNvPr id="3" name="Content Placeholder 2">
            <a:extLst>
              <a:ext uri="{FF2B5EF4-FFF2-40B4-BE49-F238E27FC236}">
                <a16:creationId xmlns:a16="http://schemas.microsoft.com/office/drawing/2014/main" id="{250E5A96-B8AE-251F-CEF5-F727A6E8B75F}"/>
              </a:ext>
            </a:extLst>
          </p:cNvPr>
          <p:cNvSpPr>
            <a:spLocks noGrp="1"/>
          </p:cNvSpPr>
          <p:nvPr>
            <p:ph idx="1"/>
          </p:nvPr>
        </p:nvSpPr>
        <p:spPr>
          <a:xfrm>
            <a:off x="929390" y="1813811"/>
            <a:ext cx="10017285" cy="3570472"/>
          </a:xfrm>
        </p:spPr>
        <p:txBody>
          <a:bodyPr/>
          <a:lstStyle/>
          <a:p>
            <a:r>
              <a:rPr lang="en-IN" dirty="0">
                <a:highlight>
                  <a:srgbClr val="FF00FF"/>
                </a:highlight>
              </a:rPr>
              <a:t>Convenience:</a:t>
            </a:r>
            <a:r>
              <a:rPr lang="en-US" dirty="0"/>
              <a:t> </a:t>
            </a:r>
          </a:p>
          <a:p>
            <a:r>
              <a:rPr lang="en-US" dirty="0"/>
              <a:t>24/7 availability of online voting from   anywhere      with an internet connection.</a:t>
            </a:r>
          </a:p>
          <a:p>
            <a:endParaRPr lang="en-US" dirty="0"/>
          </a:p>
          <a:p>
            <a:r>
              <a:rPr lang="en-US" dirty="0">
                <a:highlight>
                  <a:srgbClr val="FFFF00"/>
                </a:highlight>
              </a:rPr>
              <a:t>Cost-Effective:</a:t>
            </a:r>
          </a:p>
          <a:p>
            <a:r>
              <a:rPr lang="en-US" dirty="0"/>
              <a:t>The implementation of an online voting system can be much cheaper than traditional voting methods.</a:t>
            </a:r>
          </a:p>
          <a:p>
            <a:endParaRPr lang="en-US" dirty="0">
              <a:highlight>
                <a:srgbClr val="FFFF00"/>
              </a:highlight>
            </a:endParaRPr>
          </a:p>
          <a:p>
            <a:endParaRPr lang="en-IN" dirty="0"/>
          </a:p>
        </p:txBody>
      </p:sp>
      <p:sp>
        <p:nvSpPr>
          <p:cNvPr id="4" name="Footer Placeholder 3">
            <a:extLst>
              <a:ext uri="{FF2B5EF4-FFF2-40B4-BE49-F238E27FC236}">
                <a16:creationId xmlns:a16="http://schemas.microsoft.com/office/drawing/2014/main" id="{D922BCB5-4855-8F3B-15F0-5796A199B7C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D4C2277-F16C-3887-3920-369E3CDF0180}"/>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22173923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673</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WEB APPLICATON ON : ONLINE VOTING SYSTEM</vt:lpstr>
      <vt:lpstr>Agenda</vt:lpstr>
      <vt:lpstr>ABSTRACT</vt:lpstr>
      <vt:lpstr>THIS IS OUR APPROACH TO THE PROJECT IMPLEMENTATION</vt:lpstr>
      <vt:lpstr>Introduction</vt:lpstr>
      <vt:lpstr>The Current Voting System</vt:lpstr>
      <vt:lpstr>The Current Voting System</vt:lpstr>
      <vt:lpstr>ONLINE VOTING SYSTEM</vt:lpstr>
      <vt:lpstr>Advantages of Online Voting</vt:lpstr>
      <vt:lpstr>Implementing of Online Voting System </vt:lpstr>
      <vt:lpstr>Flow of execution Process</vt:lpstr>
      <vt:lpstr>Algorithm</vt:lpstr>
      <vt:lpstr>Algorithm</vt:lpstr>
      <vt:lpstr>Sample Output-1 </vt:lpstr>
      <vt:lpstr>Sample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2024-01-14T05:52:33Z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