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LKSB Ambasadoriaus vaidmuo ir pradžia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3200"/>
            </a:pPr>
            <a:r>
              <a:t>Tavo kelionė studentų misijoje</a:t>
            </a:r>
          </a:p>
          <a:p>
            <a:pPr algn="ctr">
              <a:defRPr sz="3200"/>
            </a:pPr>
            <a: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Kas yra LKSB?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• Lietuvos krikščionių studentų bendrija</a:t>
            </a:r>
          </a:p>
          <a:p>
            <a:pPr>
              <a:defRPr sz="2200"/>
            </a:pPr>
            <a:r>
              <a:t>• Mūsų vizija: Tikėk. Mąstyk. Veik.</a:t>
            </a:r>
          </a:p>
          <a:p>
            <a:pPr>
              <a:defRPr sz="2200"/>
            </a:pPr>
            <a:r>
              <a:t>• Dalis IFES pasaulinės šeimos</a:t>
            </a:r>
          </a:p>
          <a:p>
            <a:pPr>
              <a:defRPr sz="2200"/>
            </a:pPr>
            <a:r>
              <a:t>• 30+ metų patirtis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Kodėl ambasadoriai svarbūs?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• Tiltas tarp LKSB ir vietinės bendruomenės/bažnyčios</a:t>
            </a:r>
          </a:p>
          <a:p>
            <a:pPr>
              <a:defRPr sz="2200"/>
            </a:pPr>
            <a:r>
              <a:t>• Padeda pasiekti daugiau studentų</a:t>
            </a:r>
          </a:p>
          <a:p>
            <a:pPr>
              <a:defRPr sz="2200"/>
            </a:pPr>
            <a:r>
              <a:t>• Skatina krikščionišką lyderystę ir bendrystę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Ambasadoriaus vaidmuo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• Skleisti LKSB žinią studentams</a:t>
            </a:r>
          </a:p>
          <a:p>
            <a:pPr>
              <a:defRPr sz="2200"/>
            </a:pPr>
            <a:r>
              <a:t>• Inicijuoti arba palaikyti studentų susitikimus ir Biblijos studijas</a:t>
            </a:r>
          </a:p>
          <a:p>
            <a:pPr>
              <a:defRPr sz="2200"/>
            </a:pPr>
            <a:r>
              <a:t>• Būti kontaktu tarp LKSB ir vietos bendruomenės</a:t>
            </a:r>
          </a:p>
          <a:p>
            <a:pPr>
              <a:defRPr sz="2200"/>
            </a:pPr>
            <a:r>
              <a:t>• Melstis už studentus ir misiją</a:t>
            </a:r>
          </a:p>
          <a:p>
            <a:pPr>
              <a:defRPr sz="2200"/>
            </a:pPr>
            <a:r>
              <a:t>• Dalyvauti nacionaliniuose renginiuose, prireikus padėti organizavime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 tikimės iš ambasadoriaus?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• Gyvas tikėjimas ir geras pavyzdys</a:t>
            </a:r>
          </a:p>
          <a:p>
            <a:pPr>
              <a:defRPr sz="2200"/>
            </a:pPr>
            <a:r>
              <a:t>• Iniciatyvumas ir atsakomybė</a:t>
            </a:r>
          </a:p>
          <a:p>
            <a:pPr>
              <a:defRPr sz="2200"/>
            </a:pPr>
            <a:r>
              <a:t>• Komunikacija su LKSB darbuotoju (bent kartą per pusmetį)</a:t>
            </a:r>
          </a:p>
          <a:p>
            <a:pPr>
              <a:defRPr sz="2200"/>
            </a:pPr>
            <a:r>
              <a:t>• Rekomendacija iš bažnyčios ar esamo ambasadoriaus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Ką gausi tu?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• Mokymus ir resursus</a:t>
            </a:r>
          </a:p>
          <a:p>
            <a:pPr>
              <a:defRPr sz="2200"/>
            </a:pPr>
            <a:r>
              <a:t>• Mentoriaus palaikymą</a:t>
            </a:r>
          </a:p>
          <a:p>
            <a:pPr>
              <a:defRPr sz="2200"/>
            </a:pPr>
            <a:r>
              <a:t>• Prasmingą savanorystės patirtį</a:t>
            </a:r>
          </a:p>
          <a:p>
            <a:pPr>
              <a:defRPr sz="2200"/>
            </a:pPr>
            <a:r>
              <a:t>• Bendrystę su kitais ambasadoriais Lietuvoje ir užsienyje</a:t>
            </a:r>
          </a:p>
          <a:p>
            <a:pPr>
              <a:defRPr sz="2200"/>
            </a:pPr>
            <a:r>
              <a:t>• Oficialų patvirtinimą (pažymą)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Kaip pradėti? (3 žingsniai)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1. Užpildyk anketą ar parašyk mums</a:t>
            </a:r>
          </a:p>
          <a:p>
            <a:pPr>
              <a:defRPr sz="2200"/>
            </a:pPr>
            <a:r>
              <a:t>2. Susitikimas ir rekomendacija</a:t>
            </a:r>
          </a:p>
          <a:p>
            <a:pPr>
              <a:defRPr sz="2200"/>
            </a:pPr>
            <a:r>
              <a:t>3. Startas – įvadiniai mokymai, praktika, bendrystė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Klausimai? Susisiek!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2400"/>
            </a:pPr>
            <a:r>
              <a:t>info@lksb.lt</a:t>
            </a:r>
          </a:p>
          <a:p>
            <a:pPr algn="ctr">
              <a:defRPr sz="2400"/>
            </a:pPr>
            <a: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