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34"/>
  </p:notesMasterIdLst>
  <p:sldIdLst>
    <p:sldId id="258" r:id="rId2"/>
    <p:sldId id="256" r:id="rId3"/>
    <p:sldId id="288" r:id="rId4"/>
    <p:sldId id="283" r:id="rId5"/>
    <p:sldId id="284" r:id="rId6"/>
    <p:sldId id="261" r:id="rId7"/>
    <p:sldId id="287" r:id="rId8"/>
    <p:sldId id="257" r:id="rId9"/>
    <p:sldId id="259" r:id="rId10"/>
    <p:sldId id="260" r:id="rId11"/>
    <p:sldId id="286" r:id="rId12"/>
    <p:sldId id="262" r:id="rId13"/>
    <p:sldId id="263" r:id="rId14"/>
    <p:sldId id="264" r:id="rId15"/>
    <p:sldId id="28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7ECF7B-CE3D-4AB8-B673-56D8FAD6D98D}">
  <a:tblStyle styleId="{9F7ECF7B-CE3D-4AB8-B673-56D8FAD6D98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60341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35933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0053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59211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80011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392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242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4870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3350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643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10913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68199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322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55207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5924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385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42178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9349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2260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35149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08678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0026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9602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223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35070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384556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200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84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6633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265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3668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134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7930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Google Shape;498;p11"/>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Google Shape;499;p11"/>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Google Shape;500;p11"/>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Google Shape;501;p11"/>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Google Shape;502;p11"/>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Google Shape;503;p11"/>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Google Shape;504;p11"/>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Google Shape;505;p11"/>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Google Shape;506;p11"/>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11"/>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Google Shape;508;p11"/>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Google Shape;511;p11"/>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Google Shape;512;p11"/>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Google Shape;513;p11"/>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Google Shape;514;p11"/>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Google Shape;515;p11"/>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Google Shape;516;p11"/>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Google Shape;517;p11"/>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Google Shape;518;p11"/>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Google Shape;519;p11"/>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Google Shape;520;p11"/>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Google Shape;521;p11"/>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Google Shape;522;p11"/>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Google Shape;523;p11"/>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Google Shape;524;p11"/>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Google Shape;525;p11"/>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6" name="Google Shape;526;p11"/>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7" name="Google Shape;527;p11"/>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Google Shape;528;p11"/>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Google Shape;529;p11"/>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Google Shape;530;p11"/>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Google Shape;531;p11"/>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Google Shape;532;p11"/>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33" name="Google Shape;53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6"/>
        <p:cNvGrpSpPr/>
        <p:nvPr/>
      </p:nvGrpSpPr>
      <p:grpSpPr>
        <a:xfrm>
          <a:off x="0" y="0"/>
          <a:ext cx="0" cy="0"/>
          <a:chOff x="0" y="0"/>
          <a:chExt cx="0" cy="0"/>
        </a:xfrm>
      </p:grpSpPr>
      <p:grpSp>
        <p:nvGrpSpPr>
          <p:cNvPr id="207" name="Google Shape;207;p5"/>
          <p:cNvGrpSpPr/>
          <p:nvPr/>
        </p:nvGrpSpPr>
        <p:grpSpPr>
          <a:xfrm>
            <a:off x="6714243" y="3860093"/>
            <a:ext cx="2429755" cy="1286712"/>
            <a:chOff x="6714243" y="3860093"/>
            <a:chExt cx="2429755" cy="1286712"/>
          </a:xfrm>
        </p:grpSpPr>
        <p:sp>
          <p:nvSpPr>
            <p:cNvPr id="208" name="Google Shape;208;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Google Shape;210;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Google Shape;211;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Google Shape;212;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Google Shape;213;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Google Shape;214;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Google Shape;217;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Google Shape;218;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Google Shape;219;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0" name="Google Shape;220;p5"/>
          <p:cNvGrpSpPr/>
          <p:nvPr/>
        </p:nvGrpSpPr>
        <p:grpSpPr>
          <a:xfrm>
            <a:off x="892" y="-11"/>
            <a:ext cx="3037586" cy="2252645"/>
            <a:chOff x="892" y="-11"/>
            <a:chExt cx="3037586" cy="2252645"/>
          </a:xfrm>
        </p:grpSpPr>
        <p:sp>
          <p:nvSpPr>
            <p:cNvPr id="221" name="Google Shape;221;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Google Shape;222;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Google Shape;224;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Google Shape;225;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Google Shape;228;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Google Shape;229;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Google Shape;230;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Google Shape;231;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Google Shape;232;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Google Shape;234;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Google Shape;235;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Google Shape;236;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Google Shape;237;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Google Shape;238;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Google Shape;239;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Google Shape;240;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Google Shape;241;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Google Shape;242;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Google Shape;243;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44" name="Google Shape;244;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5" name="Google Shape;245;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7"/>
        <p:cNvGrpSpPr/>
        <p:nvPr/>
      </p:nvGrpSpPr>
      <p:grpSpPr>
        <a:xfrm>
          <a:off x="0" y="0"/>
          <a:ext cx="0" cy="0"/>
          <a:chOff x="0" y="0"/>
          <a:chExt cx="0" cy="0"/>
        </a:xfrm>
      </p:grpSpPr>
      <p:grpSp>
        <p:nvGrpSpPr>
          <p:cNvPr id="248" name="Google Shape;248;p6"/>
          <p:cNvGrpSpPr/>
          <p:nvPr/>
        </p:nvGrpSpPr>
        <p:grpSpPr>
          <a:xfrm>
            <a:off x="4894945" y="-11"/>
            <a:ext cx="4251603" cy="5146816"/>
            <a:chOff x="4894945" y="-11"/>
            <a:chExt cx="4251603" cy="5146816"/>
          </a:xfrm>
        </p:grpSpPr>
        <p:sp>
          <p:nvSpPr>
            <p:cNvPr id="249" name="Google Shape;249;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Google Shape;250;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Google Shape;253;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Google Shape;254;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Google Shape;258;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Google Shape;263;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Google Shape;264;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Google Shape;265;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Google Shape;267;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Google Shape;268;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Google Shape;269;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Google Shape;271;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86" name="Google Shape;286;p6"/>
          <p:cNvGrpSpPr/>
          <p:nvPr/>
        </p:nvGrpSpPr>
        <p:grpSpPr>
          <a:xfrm>
            <a:off x="-6" y="-11"/>
            <a:ext cx="2429759" cy="1609289"/>
            <a:chOff x="608719" y="-11"/>
            <a:chExt cx="2429759" cy="1609289"/>
          </a:xfrm>
        </p:grpSpPr>
        <p:sp>
          <p:nvSpPr>
            <p:cNvPr id="287" name="Google Shape;287;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Google Shape;294;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Google Shape;295;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Google Shape;296;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Google Shape;297;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Google Shape;298;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99" name="Google Shape;299;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0" name="Google Shape;300;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1" name="Google Shape;301;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302" name="Google Shape;302;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3"/>
        <p:cNvGrpSpPr/>
        <p:nvPr/>
      </p:nvGrpSpPr>
      <p:grpSpPr>
        <a:xfrm>
          <a:off x="0" y="0"/>
          <a:ext cx="0" cy="0"/>
          <a:chOff x="0" y="0"/>
          <a:chExt cx="0" cy="0"/>
        </a:xfrm>
      </p:grpSpPr>
      <p:grpSp>
        <p:nvGrpSpPr>
          <p:cNvPr id="304" name="Google Shape;304;p7"/>
          <p:cNvGrpSpPr/>
          <p:nvPr/>
        </p:nvGrpSpPr>
        <p:grpSpPr>
          <a:xfrm>
            <a:off x="892" y="-11"/>
            <a:ext cx="3037586" cy="2252645"/>
            <a:chOff x="892" y="-11"/>
            <a:chExt cx="3037586" cy="2252645"/>
          </a:xfrm>
        </p:grpSpPr>
        <p:sp>
          <p:nvSpPr>
            <p:cNvPr id="305" name="Google Shape;305;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Google Shape;306;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Google Shape;307;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Google Shape;308;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Google Shape;309;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Google Shape;310;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Google Shape;311;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Google Shape;312;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Google Shape;313;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Google Shape;314;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Google Shape;315;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Google Shape;316;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Google Shape;317;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Google Shape;318;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Google Shape;319;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Google Shape;320;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Google Shape;321;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Google Shape;322;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Google Shape;323;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Google Shape;324;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Google Shape;325;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Google Shape;326;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Google Shape;327;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 name="Google Shape;328;p7"/>
          <p:cNvGrpSpPr/>
          <p:nvPr/>
        </p:nvGrpSpPr>
        <p:grpSpPr>
          <a:xfrm>
            <a:off x="6714243" y="3860093"/>
            <a:ext cx="2429755" cy="1286712"/>
            <a:chOff x="6714243" y="3860093"/>
            <a:chExt cx="2429755" cy="1286712"/>
          </a:xfrm>
        </p:grpSpPr>
        <p:sp>
          <p:nvSpPr>
            <p:cNvPr id="329" name="Google Shape;329;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Google Shape;330;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Google Shape;331;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Google Shape;332;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Google Shape;333;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Google Shape;334;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Google Shape;335;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Google Shape;336;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Google Shape;337;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Google Shape;338;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Google Shape;339;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Google Shape;340;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5"/>
        <p:cNvGrpSpPr/>
        <p:nvPr/>
      </p:nvGrpSpPr>
      <p:grpSpPr>
        <a:xfrm>
          <a:off x="0" y="0"/>
          <a:ext cx="0" cy="0"/>
          <a:chOff x="0" y="0"/>
          <a:chExt cx="0" cy="0"/>
        </a:xfrm>
      </p:grpSpPr>
      <p:grpSp>
        <p:nvGrpSpPr>
          <p:cNvPr id="346" name="Google Shape;346;p8"/>
          <p:cNvGrpSpPr/>
          <p:nvPr/>
        </p:nvGrpSpPr>
        <p:grpSpPr>
          <a:xfrm>
            <a:off x="6714243" y="3860093"/>
            <a:ext cx="2429755" cy="1286712"/>
            <a:chOff x="6714243" y="3860093"/>
            <a:chExt cx="2429755" cy="1286712"/>
          </a:xfrm>
        </p:grpSpPr>
        <p:sp>
          <p:nvSpPr>
            <p:cNvPr id="347" name="Google Shape;347;p8"/>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Google Shape;348;p8"/>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Google Shape;349;p8"/>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Google Shape;350;p8"/>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Google Shape;351;p8"/>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Google Shape;352;p8"/>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Google Shape;353;p8"/>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Google Shape;354;p8"/>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Google Shape;355;p8"/>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Google Shape;356;p8"/>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Google Shape;357;p8"/>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Google Shape;358;p8"/>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59" name="Google Shape;359;p8"/>
          <p:cNvGrpSpPr/>
          <p:nvPr/>
        </p:nvGrpSpPr>
        <p:grpSpPr>
          <a:xfrm>
            <a:off x="892" y="-11"/>
            <a:ext cx="3037586" cy="2252645"/>
            <a:chOff x="892" y="-11"/>
            <a:chExt cx="3037586" cy="2252645"/>
          </a:xfrm>
        </p:grpSpPr>
        <p:sp>
          <p:nvSpPr>
            <p:cNvPr id="360" name="Google Shape;360;p8"/>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Google Shape;361;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Google Shape;362;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Google Shape;363;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Google Shape;364;p8"/>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Google Shape;365;p8"/>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Google Shape;366;p8"/>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Google Shape;367;p8"/>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Google Shape;368;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Google Shape;369;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Google Shape;370;p8"/>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Google Shape;371;p8"/>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Google Shape;372;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Google Shape;373;p8"/>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Google Shape;374;p8"/>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Google Shape;375;p8"/>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Google Shape;3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Google Shape;377;p8"/>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Google Shape;378;p8"/>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Google Shape;379;p8"/>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Google Shape;380;p8"/>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Google Shape;381;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Google Shape;382;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3" name="Google Shape;383;p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4" name="Google Shape;384;p8"/>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5" name="Google Shape;385;p8"/>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6" name="Google Shape;386;p8"/>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7" name="Google Shape;387;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8"/>
        <p:cNvGrpSpPr/>
        <p:nvPr/>
      </p:nvGrpSpPr>
      <p:grpSpPr>
        <a:xfrm>
          <a:off x="0" y="0"/>
          <a:ext cx="0" cy="0"/>
          <a:chOff x="0" y="0"/>
          <a:chExt cx="0" cy="0"/>
        </a:xfrm>
      </p:grpSpPr>
      <p:grpSp>
        <p:nvGrpSpPr>
          <p:cNvPr id="389" name="Google Shape;389;p9"/>
          <p:cNvGrpSpPr/>
          <p:nvPr/>
        </p:nvGrpSpPr>
        <p:grpSpPr>
          <a:xfrm rot="10800000" flipH="1">
            <a:off x="900" y="3856775"/>
            <a:ext cx="9143992" cy="1286721"/>
            <a:chOff x="900" y="0"/>
            <a:chExt cx="9143992" cy="1286721"/>
          </a:xfrm>
        </p:grpSpPr>
        <p:sp>
          <p:nvSpPr>
            <p:cNvPr id="390" name="Google Shape;390;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Google Shape;391;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Google Shape;392;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Google Shape;393;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Google Shape;394;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Google Shape;395;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Google Shape;396;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Google Shape;397;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Google Shape;398;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Google Shape;399;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Google Shape;400;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Google Shape;401;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Google Shape;402;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Google Shape;403;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Google Shape;404;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Google Shape;405;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Google Shape;406;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Google Shape;407;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Google Shape;408;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Google Shape;409;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Google Shape;410;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Google Shape;411;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Google Shape;412;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Google Shape;413;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Google Shape;414;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Google Shape;415;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Google Shape;416;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Google Shape;417;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Google Shape;418;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Google Shape;419;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Google Shape;420;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Google Shape;421;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Google Shape;422;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Google Shape;423;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Google Shape;424;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Google Shape;425;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Google Shape;426;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Google Shape;427;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Google Shape;428;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Google Shape;429;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Google Shape;430;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Google Shape;431;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Google Shape;432;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Google Shape;433;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Google Shape;434;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Google Shape;435;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Google Shape;436;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Google Shape;437;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Google Shape;438;p9"/>
          <p:cNvSpPr txBox="1">
            <a:spLocks noGrp="1"/>
          </p:cNvSpPr>
          <p:nvPr>
            <p:ph type="title"/>
          </p:nvPr>
        </p:nvSpPr>
        <p:spPr>
          <a:xfrm>
            <a:off x="0" y="0"/>
            <a:ext cx="9144000" cy="696300"/>
          </a:xfrm>
          <a:prstGeom prst="rect">
            <a:avLst/>
          </a:prstGeom>
        </p:spPr>
        <p:txBody>
          <a:bodyPr spcFirstLastPara="1" wrap="square" lIns="91425" tIns="91425" rIns="91425" bIns="91425" anchor="b" anchorCtr="0"/>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39" name="Google Shape;43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Google Shape;443;p10"/>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Google Shape;444;p10"/>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Google Shape;445;p10"/>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Google Shape;446;p10"/>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Google Shape;447;p10"/>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Google Shape;448;p10"/>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Google Shape;449;p10"/>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Google Shape;450;p10"/>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Google Shape;451;p10"/>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Google Shape;452;p10"/>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Google Shape;453;p10"/>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Google Shape;454;p10"/>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Google Shape;455;p10"/>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Google Shape;456;p10"/>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Google Shape;457;p10"/>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Google Shape;458;p10"/>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Google Shape;459;p10"/>
            <p:cNvSpPr/>
            <p:nvPr/>
          </p:nvSpPr>
          <p:spPr>
            <a:xfrm rot="10800000">
              <a:off x="4892387" y="4820919"/>
              <a:ext cx="607856" cy="322577"/>
            </a:xfrm>
            <a:custGeom>
              <a:avLst/>
              <a:gdLst/>
              <a:ahLst/>
              <a:cxnLst/>
              <a:rect l="l" t="t" r="r" b="b"/>
              <a:pathLst>
                <a:path w="20427" h="10046" extrusionOk="0">
                  <a:moveTo>
                    <a:pt x="0" y="0"/>
                  </a:moveTo>
                  <a:lnTo>
                    <a:pt x="20427" y="10046"/>
                  </a:lnTo>
                  <a:lnTo>
                    <a:pt x="20427"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Google Shape;460;p10"/>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Google Shape;461;p10"/>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Google Shape;462;p10"/>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Google Shape;463;p10"/>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4" name="Google Shape;464;p10"/>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600"/>
              <a:buNone/>
              <a:defRPr sz="1600"/>
            </a:lvl1pPr>
          </a:lstStyle>
          <a:p>
            <a:endParaRPr/>
          </a:p>
        </p:txBody>
      </p:sp>
      <p:sp>
        <p:nvSpPr>
          <p:cNvPr id="465" name="Google Shape;46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Google Shape;468;p10"/>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Google Shape;469;p10"/>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Google Shape;470;p10"/>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Google Shape;471;p10"/>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Google Shape;472;p10"/>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Google Shape;473;p10"/>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Google Shape;474;p10"/>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Google Shape;475;p10"/>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10"/>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Google Shape;477;p10"/>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Google Shape;478;p10"/>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Google Shape;479;p10"/>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Google Shape;480;p10"/>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Google Shape;481;p10"/>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Google Shape;482;p10"/>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Google Shape;483;p10"/>
            <p:cNvSpPr/>
            <p:nvPr/>
          </p:nvSpPr>
          <p:spPr>
            <a:xfrm>
              <a:off x="4252459" y="852"/>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Google Shape;484;p10"/>
            <p:cNvSpPr/>
            <p:nvPr/>
          </p:nvSpPr>
          <p:spPr>
            <a:xfrm>
              <a:off x="4252459" y="644208"/>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Google Shape;485;p10"/>
            <p:cNvSpPr/>
            <p:nvPr/>
          </p:nvSpPr>
          <p:spPr>
            <a:xfrm>
              <a:off x="1822755"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Google Shape;486;p10"/>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Google Shape;487;p10"/>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Google Shape;488;p10"/>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Google Shape;489;p10"/>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Google Shape;490;p10"/>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Google Shape;491;p10"/>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Google Shape;492;p10"/>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Google Shape;493;p10"/>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Google Shape;494;p10"/>
            <p:cNvSpPr/>
            <p:nvPr/>
          </p:nvSpPr>
          <p:spPr>
            <a:xfrm flipH="1">
              <a:off x="2430592"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www.fontsquirrel.com/fonts/montserra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twitter.com/googledocs/status/73008724015664332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30.xml"/><Relationship Id="rId4" Type="http://schemas.openxmlformats.org/officeDocument/2006/relationships/hyperlink" Target="http://www.slidescarnival.com/help-use-presentation-template" TargetMode="External"/><Relationship Id="rId5" Type="http://schemas.openxmlformats.org/officeDocument/2006/relationships/hyperlink" Target="http://www.slidescarnival.com/copyright-and-legal-information" TargetMode="External"/><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dirty="0" smtClean="0">
                <a:solidFill>
                  <a:srgbClr val="F64646"/>
                </a:solidFill>
              </a:rPr>
              <a:t>Go Project 2 Teams</a:t>
            </a:r>
            <a:r>
              <a:rPr lang="en" sz="3200" dirty="0" smtClean="0">
                <a:solidFill>
                  <a:srgbClr val="F64646"/>
                </a:solidFill>
              </a:rPr>
              <a:t>!</a:t>
            </a:r>
            <a:endParaRPr sz="3200" dirty="0">
              <a:solidFill>
                <a:srgbClr val="F64646"/>
              </a:solidFill>
            </a:endParaRPr>
          </a:p>
        </p:txBody>
      </p:sp>
      <p:sp>
        <p:nvSpPr>
          <p:cNvPr id="642" name="Google Shape;642;p16"/>
          <p:cNvSpPr txBox="1">
            <a:spLocks noGrp="1"/>
          </p:cNvSpPr>
          <p:nvPr>
            <p:ph type="subTitle" idx="4294967295"/>
          </p:nvPr>
        </p:nvSpPr>
        <p:spPr>
          <a:xfrm>
            <a:off x="685800" y="2109249"/>
            <a:ext cx="443639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1800" b="1" dirty="0" smtClean="0">
                <a:latin typeface="Montserrat"/>
                <a:ea typeface="Montserrat"/>
                <a:cs typeface="Montserrat"/>
                <a:sym typeface="Montserrat"/>
              </a:rPr>
              <a:t>Hello</a:t>
            </a:r>
            <a:endParaRPr sz="1800" b="1" dirty="0">
              <a:latin typeface="Montserrat"/>
              <a:ea typeface="Montserrat"/>
              <a:cs typeface="Montserrat"/>
              <a:sym typeface="Montserrat"/>
            </a:endParaRPr>
          </a:p>
          <a:p>
            <a:pPr marL="0" lvl="0" indent="0" rtl="0">
              <a:spcBef>
                <a:spcPts val="600"/>
              </a:spcBef>
              <a:spcAft>
                <a:spcPts val="0"/>
              </a:spcAft>
              <a:buClr>
                <a:schemeClr val="dk1"/>
              </a:buClr>
              <a:buSzPts val="1100"/>
              <a:buFont typeface="Arial"/>
              <a:buNone/>
            </a:pPr>
            <a:r>
              <a:rPr lang="en-US" sz="1800" dirty="0" smtClean="0"/>
              <a:t>Sofia Muller, Aaron Liu, Allison van Gemert</a:t>
            </a:r>
            <a:endParaRPr sz="1800" b="1" dirty="0"/>
          </a:p>
        </p:txBody>
      </p:sp>
      <p:sp>
        <p:nvSpPr>
          <p:cNvPr id="643" name="Google Shape;64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a:t>
            </a:fld>
            <a:endParaRPr>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8"/>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r>
              <a:rPr lang="en"/>
              <a:t>Quotations are commonly printed as a means of inspiration and to invoke philosophical thoughts from the reader.</a:t>
            </a:r>
            <a:endParaRPr/>
          </a:p>
        </p:txBody>
      </p:sp>
      <p:sp>
        <p:nvSpPr>
          <p:cNvPr id="656" name="Google Shape;656;p18"/>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This is a slide title</a:t>
            </a:r>
            <a:endParaRPr/>
          </a:p>
        </p:txBody>
      </p:sp>
      <p:sp>
        <p:nvSpPr>
          <p:cNvPr id="662" name="Google Shape;662;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rtl="0">
              <a:spcBef>
                <a:spcPts val="600"/>
              </a:spcBef>
              <a:spcAft>
                <a:spcPts val="0"/>
              </a:spcAft>
              <a:buSzPts val="2200"/>
              <a:buChar char="◂"/>
            </a:pPr>
            <a:r>
              <a:rPr lang="en" dirty="0"/>
              <a:t>Here you have a list of items</a:t>
            </a:r>
            <a:endParaRPr dirty="0"/>
          </a:p>
          <a:p>
            <a:pPr marL="457200" lvl="0" indent="-368300" rtl="0">
              <a:spcBef>
                <a:spcPts val="0"/>
              </a:spcBef>
              <a:spcAft>
                <a:spcPts val="0"/>
              </a:spcAft>
              <a:buSzPts val="2200"/>
              <a:buChar char="◂"/>
            </a:pPr>
            <a:r>
              <a:rPr lang="en" dirty="0"/>
              <a:t>And some text</a:t>
            </a:r>
            <a:endParaRPr dirty="0"/>
          </a:p>
          <a:p>
            <a:pPr marL="457200" lvl="0" indent="-368300" rtl="0">
              <a:spcBef>
                <a:spcPts val="0"/>
              </a:spcBef>
              <a:spcAft>
                <a:spcPts val="0"/>
              </a:spcAft>
              <a:buSzPts val="2200"/>
              <a:buChar char="◂"/>
            </a:pPr>
            <a:r>
              <a:rPr lang="en" dirty="0"/>
              <a:t>But remember not to overload your slides with content</a:t>
            </a:r>
            <a:endParaRPr dirty="0"/>
          </a:p>
          <a:p>
            <a:pPr marL="0" lvl="0" indent="0" rtl="0">
              <a:spcBef>
                <a:spcPts val="600"/>
              </a:spcBef>
              <a:spcAft>
                <a:spcPts val="0"/>
              </a:spcAft>
              <a:buNone/>
            </a:pPr>
            <a:endParaRPr dirty="0"/>
          </a:p>
          <a:p>
            <a:pPr marL="0" lvl="0" indent="0">
              <a:spcBef>
                <a:spcPts val="600"/>
              </a:spcBef>
              <a:spcAft>
                <a:spcPts val="0"/>
              </a:spcAft>
              <a:buNone/>
            </a:pPr>
            <a:r>
              <a:rPr lang="en" dirty="0"/>
              <a:t>Your audience will listen to you or read the content, but won’t do both. </a:t>
            </a: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49314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0"/>
          <p:cNvSpPr txBox="1">
            <a:spLocks noGrp="1"/>
          </p:cNvSpPr>
          <p:nvPr>
            <p:ph type="ctrTitle" idx="4294967295"/>
          </p:nvPr>
        </p:nvSpPr>
        <p:spPr>
          <a:xfrm>
            <a:off x="685800" y="1278550"/>
            <a:ext cx="37959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FA400"/>
                </a:solidFill>
              </a:rPr>
              <a:t>Big concept</a:t>
            </a:r>
            <a:endParaRPr sz="6000">
              <a:solidFill>
                <a:srgbClr val="FFA400"/>
              </a:solidFill>
            </a:endParaRPr>
          </a:p>
        </p:txBody>
      </p:sp>
      <p:sp>
        <p:nvSpPr>
          <p:cNvPr id="669" name="Google Shape;669;p20"/>
          <p:cNvSpPr txBox="1">
            <a:spLocks noGrp="1"/>
          </p:cNvSpPr>
          <p:nvPr>
            <p:ph type="subTitle" idx="4294967295"/>
          </p:nvPr>
        </p:nvSpPr>
        <p:spPr>
          <a:xfrm>
            <a:off x="685800" y="2420952"/>
            <a:ext cx="37959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a:t>Bring the attention of your audience over a key concept using icons or illustrations</a:t>
            </a:r>
            <a:endParaRPr sz="1800"/>
          </a:p>
        </p:txBody>
      </p:sp>
      <p:sp>
        <p:nvSpPr>
          <p:cNvPr id="670" name="Google Shape;670;p20"/>
          <p:cNvSpPr/>
          <p:nvPr/>
        </p:nvSpPr>
        <p:spPr>
          <a:xfrm>
            <a:off x="7232940" y="3100648"/>
            <a:ext cx="322302" cy="30774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71" name="Google Shape;671;p20"/>
          <p:cNvGrpSpPr/>
          <p:nvPr/>
        </p:nvGrpSpPr>
        <p:grpSpPr>
          <a:xfrm>
            <a:off x="6832935" y="1372348"/>
            <a:ext cx="1380753" cy="1381083"/>
            <a:chOff x="6654650" y="3665275"/>
            <a:chExt cx="409100" cy="409125"/>
          </a:xfrm>
        </p:grpSpPr>
        <p:sp>
          <p:nvSpPr>
            <p:cNvPr id="672" name="Google Shape;672;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Google Shape;673;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4" name="Google Shape;674;p20"/>
          <p:cNvGrpSpPr/>
          <p:nvPr/>
        </p:nvGrpSpPr>
        <p:grpSpPr>
          <a:xfrm rot="1057018">
            <a:off x="5502169" y="2458457"/>
            <a:ext cx="912227" cy="912336"/>
            <a:chOff x="570875" y="4322250"/>
            <a:chExt cx="443300" cy="443325"/>
          </a:xfrm>
        </p:grpSpPr>
        <p:sp>
          <p:nvSpPr>
            <p:cNvPr id="675" name="Google Shape;675;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Google Shape;676;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Google Shape;677;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Google Shape;678;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79" name="Google Shape;679;p20"/>
          <p:cNvSpPr/>
          <p:nvPr/>
        </p:nvSpPr>
        <p:spPr>
          <a:xfrm rot="2466753">
            <a:off x="5604599" y="1640213"/>
            <a:ext cx="447786" cy="42756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Google Shape;680;p20"/>
          <p:cNvSpPr/>
          <p:nvPr/>
        </p:nvSpPr>
        <p:spPr>
          <a:xfrm rot="-1609436">
            <a:off x="6259477" y="1909225"/>
            <a:ext cx="322261" cy="3077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Google Shape;681;p20"/>
          <p:cNvSpPr/>
          <p:nvPr/>
        </p:nvSpPr>
        <p:spPr>
          <a:xfrm rot="2926308">
            <a:off x="8213348" y="2152989"/>
            <a:ext cx="241328" cy="2304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Google Shape;682;p20"/>
          <p:cNvSpPr/>
          <p:nvPr/>
        </p:nvSpPr>
        <p:spPr>
          <a:xfrm rot="-1609163">
            <a:off x="7209104" y="609346"/>
            <a:ext cx="217420" cy="20760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Google Shape;68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12</a:t>
            </a:fld>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White</a:t>
            </a:r>
            <a:endParaRPr b="1"/>
          </a:p>
          <a:p>
            <a:pPr marL="0" lvl="0" indent="0">
              <a:spcBef>
                <a:spcPts val="600"/>
              </a:spcBef>
              <a:spcAft>
                <a:spcPts val="0"/>
              </a:spcAft>
              <a:buNone/>
            </a:pPr>
            <a:r>
              <a:rPr lang="en"/>
              <a:t>Is the color of milk and fresh snow, the color produced by the combination of all the colors of the visible spectrum.</a:t>
            </a:r>
            <a:endParaRPr/>
          </a:p>
        </p:txBody>
      </p:sp>
      <p:sp>
        <p:nvSpPr>
          <p:cNvPr id="689" name="Google Shape;689;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You can also split your content</a:t>
            </a:r>
            <a:endParaRPr/>
          </a:p>
        </p:txBody>
      </p:sp>
      <p:sp>
        <p:nvSpPr>
          <p:cNvPr id="690" name="Google Shape;690;p21"/>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Black</a:t>
            </a:r>
            <a:endParaRPr b="1"/>
          </a:p>
          <a:p>
            <a:pPr marL="0" lvl="0" indent="0">
              <a:spcBef>
                <a:spcPts val="600"/>
              </a:spcBef>
              <a:spcAft>
                <a:spcPts val="0"/>
              </a:spcAft>
              <a:buNone/>
            </a:pPr>
            <a:r>
              <a:rPr lang="en"/>
              <a:t>Is the color of coal, ebony, and of outer space. It is the darkest color, the result of the absence of or complete absorption of light.</a:t>
            </a:r>
            <a:endParaRPr/>
          </a:p>
        </p:txBody>
      </p:sp>
      <p:sp>
        <p:nvSpPr>
          <p:cNvPr id="691" name="Google Shape;691;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In two or three columns</a:t>
            </a:r>
            <a:endParaRPr/>
          </a:p>
        </p:txBody>
      </p:sp>
      <p:sp>
        <p:nvSpPr>
          <p:cNvPr id="697" name="Google Shape;697;p22"/>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a:spcBef>
                <a:spcPts val="600"/>
              </a:spcBef>
              <a:spcAft>
                <a:spcPts val="0"/>
              </a:spcAft>
              <a:buNone/>
            </a:pPr>
            <a:r>
              <a:rPr lang="en"/>
              <a:t>Is the color of gold, butter and ripe lemons. In the spectrum of visible light, yellow is found between green and orange.</a:t>
            </a:r>
            <a:endParaRPr/>
          </a:p>
        </p:txBody>
      </p:sp>
      <p:sp>
        <p:nvSpPr>
          <p:cNvPr id="698" name="Google Shape;698;p22"/>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a:spcBef>
                <a:spcPts val="600"/>
              </a:spcBef>
              <a:spcAft>
                <a:spcPts val="0"/>
              </a:spcAft>
              <a:buNone/>
            </a:pPr>
            <a:r>
              <a:rPr lang="en"/>
              <a:t>Is the colour of the clear sky and the deep sea. It is located between violet and green on the optical spectrum.</a:t>
            </a:r>
            <a:endParaRPr/>
          </a:p>
        </p:txBody>
      </p:sp>
      <p:sp>
        <p:nvSpPr>
          <p:cNvPr id="699" name="Google Shape;699;p22"/>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a:t>Is the color of blood, and because of this it has historically been associated with sacrifice, danger and courage. </a:t>
            </a:r>
            <a:endParaRPr/>
          </a:p>
          <a:p>
            <a:pPr marL="0" lvl="0" indent="0">
              <a:spcBef>
                <a:spcPts val="600"/>
              </a:spcBef>
              <a:spcAft>
                <a:spcPts val="0"/>
              </a:spcAft>
              <a:buNone/>
            </a:pPr>
            <a:endParaRPr/>
          </a:p>
        </p:txBody>
      </p:sp>
      <p:sp>
        <p:nvSpPr>
          <p:cNvPr id="700" name="Google Shape;70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3"/>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 picture is worth a thousand words</a:t>
            </a:r>
            <a:endParaRPr/>
          </a:p>
        </p:txBody>
      </p:sp>
      <p:sp>
        <p:nvSpPr>
          <p:cNvPr id="706" name="Google Shape;706;p23"/>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a:t>A complex idea can be conveyed with just a single still image, namely making it possible to absorb large amounts of data quickly.</a:t>
            </a:r>
            <a:endParaRPr/>
          </a:p>
        </p:txBody>
      </p:sp>
      <p:pic>
        <p:nvPicPr>
          <p:cNvPr id="707" name="Google Shape;707;p23"/>
          <p:cNvPicPr preferRelativeResize="0"/>
          <p:nvPr/>
        </p:nvPicPr>
        <p:blipFill rotWithShape="1">
          <a:blip r:embed="rId3">
            <a:alphaModFix/>
          </a:blip>
          <a:srcRect l="17135" t="11418" r="17135" b="-4174"/>
          <a:stretch/>
        </p:blipFill>
        <p:spPr>
          <a:xfrm rot="5400000">
            <a:off x="5398925" y="758200"/>
            <a:ext cx="3855300" cy="3627000"/>
          </a:xfrm>
          <a:prstGeom prst="triangle">
            <a:avLst>
              <a:gd name="adj" fmla="val 50000"/>
            </a:avLst>
          </a:prstGeom>
          <a:noFill/>
          <a:ln>
            <a:noFill/>
          </a:ln>
        </p:spPr>
      </p:pic>
      <p:sp>
        <p:nvSpPr>
          <p:cNvPr id="708" name="Google Shape;708;p23"/>
          <p:cNvSpPr txBox="1">
            <a:spLocks noGrp="1"/>
          </p:cNvSpPr>
          <p:nvPr>
            <p:ph type="sldNum" idx="12"/>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709" name="Google Shape;709;p23"/>
          <p:cNvSpPr txBox="1">
            <a:spLocks noGrp="1"/>
          </p:cNvSpPr>
          <p:nvPr>
            <p:ph type="sldNum" idx="4294967295"/>
          </p:nvPr>
        </p:nvSpPr>
        <p:spPr>
          <a:xfrm>
            <a:off x="919923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53436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3"/>
        <p:cNvGrpSpPr/>
        <p:nvPr/>
      </p:nvGrpSpPr>
      <p:grpSpPr>
        <a:xfrm>
          <a:off x="0" y="0"/>
          <a:ext cx="0" cy="0"/>
          <a:chOff x="0" y="0"/>
          <a:chExt cx="0" cy="0"/>
        </a:xfrm>
      </p:grpSpPr>
      <p:sp>
        <p:nvSpPr>
          <p:cNvPr id="714" name="Google Shape;714;p24"/>
          <p:cNvSpPr txBox="1">
            <a:spLocks noGrp="1"/>
          </p:cNvSpPr>
          <p:nvPr>
            <p:ph type="title" idx="4294967295"/>
          </p:nvPr>
        </p:nvSpPr>
        <p:spPr>
          <a:xfrm>
            <a:off x="581025" y="3191425"/>
            <a:ext cx="4754100" cy="138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800" b="0">
                <a:solidFill>
                  <a:srgbClr val="FFFFFF"/>
                </a:solidFill>
              </a:rPr>
              <a:t>Want big impact?</a:t>
            </a:r>
            <a:endParaRPr sz="1800" b="0">
              <a:solidFill>
                <a:srgbClr val="FFFFFF"/>
              </a:solidFill>
            </a:endParaRPr>
          </a:p>
          <a:p>
            <a:pPr marL="0" lvl="0" indent="0" rtl="0">
              <a:spcBef>
                <a:spcPts val="0"/>
              </a:spcBef>
              <a:spcAft>
                <a:spcPts val="0"/>
              </a:spcAft>
              <a:buNone/>
            </a:pPr>
            <a:r>
              <a:rPr lang="en" sz="1800">
                <a:solidFill>
                  <a:srgbClr val="FFFFFF"/>
                </a:solidFill>
              </a:rPr>
              <a:t>Use big image.</a:t>
            </a:r>
            <a:endParaRPr sz="1800">
              <a:solidFill>
                <a:srgbClr val="FFFFFF"/>
              </a:solidFill>
            </a:endParaRPr>
          </a:p>
        </p:txBody>
      </p:sp>
      <p:sp>
        <p:nvSpPr>
          <p:cNvPr id="715" name="Google Shape;715;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16</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5"/>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
              <a:t>You can insert graphs from </a:t>
            </a:r>
            <a:r>
              <a:rPr lang="en" u="sng">
                <a:hlinkClick r:id="rId3"/>
              </a:rPr>
              <a:t>Google Sheets</a:t>
            </a:r>
            <a:endParaRPr/>
          </a:p>
        </p:txBody>
      </p:sp>
      <p:sp>
        <p:nvSpPr>
          <p:cNvPr id="721" name="Google Shape;721;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pic>
        <p:nvPicPr>
          <p:cNvPr id="722" name="Google Shape;722;p25" title="Chart"/>
          <p:cNvPicPr preferRelativeResize="0"/>
          <p:nvPr/>
        </p:nvPicPr>
        <p:blipFill>
          <a:blip r:embed="rId4">
            <a:alphaModFix/>
          </a:blip>
          <a:stretch>
            <a:fillRect/>
          </a:stretch>
        </p:blipFill>
        <p:spPr>
          <a:xfrm>
            <a:off x="550200" y="1120100"/>
            <a:ext cx="6483875" cy="296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26"/>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Use diagrams to explain your ideas</a:t>
            </a:r>
            <a:endParaRPr/>
          </a:p>
        </p:txBody>
      </p:sp>
      <p:sp>
        <p:nvSpPr>
          <p:cNvPr id="728" name="Google Shape;728;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729" name="Google Shape;729;p26"/>
          <p:cNvSpPr/>
          <p:nvPr/>
        </p:nvSpPr>
        <p:spPr>
          <a:xfrm>
            <a:off x="3009152" y="1090417"/>
            <a:ext cx="3115500" cy="23958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0" name="Google Shape;730;p26"/>
          <p:cNvSpPr txBox="1"/>
          <p:nvPr/>
        </p:nvSpPr>
        <p:spPr>
          <a:xfrm>
            <a:off x="3702149" y="2369688"/>
            <a:ext cx="1730400" cy="9642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1200">
                <a:solidFill>
                  <a:srgbClr val="434343"/>
                </a:solidFill>
                <a:latin typeface="Montserrat Light"/>
                <a:ea typeface="Montserrat Light"/>
                <a:cs typeface="Montserrat Light"/>
                <a:sym typeface="Montserrat Light"/>
              </a:rPr>
              <a:t>Vestibulum nec congue tempus</a:t>
            </a:r>
            <a:endParaRPr sz="1200">
              <a:solidFill>
                <a:srgbClr val="434343"/>
              </a:solidFill>
              <a:latin typeface="Montserrat Light"/>
              <a:ea typeface="Montserrat Light"/>
              <a:cs typeface="Montserrat Light"/>
              <a:sym typeface="Montserrat Light"/>
            </a:endParaRPr>
          </a:p>
        </p:txBody>
      </p:sp>
      <p:grpSp>
        <p:nvGrpSpPr>
          <p:cNvPr id="731" name="Google Shape;731;p26"/>
          <p:cNvGrpSpPr/>
          <p:nvPr/>
        </p:nvGrpSpPr>
        <p:grpSpPr>
          <a:xfrm>
            <a:off x="3520714" y="3123697"/>
            <a:ext cx="2936413" cy="945747"/>
            <a:chOff x="3698064" y="3159725"/>
            <a:chExt cx="2449869" cy="789043"/>
          </a:xfrm>
        </p:grpSpPr>
        <p:sp>
          <p:nvSpPr>
            <p:cNvPr id="732" name="Google Shape;732;p26"/>
            <p:cNvSpPr/>
            <p:nvPr/>
          </p:nvSpPr>
          <p:spPr>
            <a:xfrm rot="10800000">
              <a:off x="3698064" y="3575617"/>
              <a:ext cx="1740900" cy="125400"/>
            </a:xfrm>
            <a:prstGeom prst="rightArrow">
              <a:avLst>
                <a:gd name="adj1" fmla="val 25514"/>
                <a:gd name="adj2" fmla="val 64322"/>
              </a:avLst>
            </a:prstGeom>
            <a:solidFill>
              <a:srgbClr val="FFA4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3" name="Google Shape;733;p26"/>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4" name="Google Shape;734;p26"/>
            <p:cNvSpPr/>
            <p:nvPr/>
          </p:nvSpPr>
          <p:spPr>
            <a:xfrm>
              <a:off x="5582733" y="3159725"/>
              <a:ext cx="565200" cy="565500"/>
            </a:xfrm>
            <a:prstGeom prst="ellipse">
              <a:avLst/>
            </a:prstGeom>
            <a:solidFill>
              <a:srgbClr val="FFA400"/>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02</a:t>
              </a:r>
              <a:endParaRPr sz="1200" b="1">
                <a:solidFill>
                  <a:srgbClr val="FFFFFF"/>
                </a:solidFill>
                <a:latin typeface="Montserrat"/>
                <a:ea typeface="Montserrat"/>
                <a:cs typeface="Montserrat"/>
                <a:sym typeface="Montserrat"/>
              </a:endParaRPr>
            </a:p>
          </p:txBody>
        </p:sp>
      </p:grpSp>
      <p:grpSp>
        <p:nvGrpSpPr>
          <p:cNvPr id="735" name="Google Shape;735;p26"/>
          <p:cNvGrpSpPr/>
          <p:nvPr/>
        </p:nvGrpSpPr>
        <p:grpSpPr>
          <a:xfrm>
            <a:off x="2723728" y="1165167"/>
            <a:ext cx="1497761" cy="2636339"/>
            <a:chOff x="3033133" y="1525710"/>
            <a:chExt cx="1249592" cy="2199515"/>
          </a:xfrm>
        </p:grpSpPr>
        <p:sp>
          <p:nvSpPr>
            <p:cNvPr id="736" name="Google Shape;736;p26"/>
            <p:cNvSpPr/>
            <p:nvPr/>
          </p:nvSpPr>
          <p:spPr>
            <a:xfrm rot="-3360517">
              <a:off x="2960437" y="2297046"/>
              <a:ext cx="1629676" cy="125310"/>
            </a:xfrm>
            <a:prstGeom prst="rightArrow">
              <a:avLst>
                <a:gd name="adj1" fmla="val 25514"/>
                <a:gd name="adj2" fmla="val 64322"/>
              </a:avLst>
            </a:pr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37" name="Google Shape;737;p26"/>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sp>
          <p:nvSpPr>
            <p:cNvPr id="738" name="Google Shape;738;p26"/>
            <p:cNvSpPr/>
            <p:nvPr/>
          </p:nvSpPr>
          <p:spPr>
            <a:xfrm>
              <a:off x="3058183" y="3159725"/>
              <a:ext cx="565200" cy="565500"/>
            </a:xfrm>
            <a:prstGeom prst="ellipse">
              <a:avLst/>
            </a:prstGeom>
            <a:solidFill>
              <a:srgbClr val="FFC800"/>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03</a:t>
              </a:r>
              <a:endParaRPr sz="1200" b="1">
                <a:solidFill>
                  <a:srgbClr val="FFFFFF"/>
                </a:solidFill>
                <a:latin typeface="Montserrat"/>
                <a:ea typeface="Montserrat"/>
                <a:cs typeface="Montserrat"/>
                <a:sym typeface="Montserrat"/>
              </a:endParaRPr>
            </a:p>
          </p:txBody>
        </p:sp>
      </p:grpSp>
      <p:grpSp>
        <p:nvGrpSpPr>
          <p:cNvPr id="739" name="Google Shape;739;p26"/>
          <p:cNvGrpSpPr/>
          <p:nvPr/>
        </p:nvGrpSpPr>
        <p:grpSpPr>
          <a:xfrm>
            <a:off x="4228660" y="772493"/>
            <a:ext cx="2118446" cy="2231791"/>
            <a:chOff x="4288708" y="1198100"/>
            <a:chExt cx="1767434" cy="1861998"/>
          </a:xfrm>
        </p:grpSpPr>
        <p:sp>
          <p:nvSpPr>
            <p:cNvPr id="740" name="Google Shape;740;p26"/>
            <p:cNvSpPr/>
            <p:nvPr/>
          </p:nvSpPr>
          <p:spPr>
            <a:xfrm rot="3420919">
              <a:off x="4575050" y="2300047"/>
              <a:ext cx="1581515" cy="125402"/>
            </a:xfrm>
            <a:prstGeom prst="rightArrow">
              <a:avLst>
                <a:gd name="adj1" fmla="val 25514"/>
                <a:gd name="adj2" fmla="val 64322"/>
              </a:avLst>
            </a:pr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latin typeface="Montserrat Light"/>
                <a:ea typeface="Montserrat Light"/>
                <a:cs typeface="Montserrat Light"/>
                <a:sym typeface="Montserrat Light"/>
              </a:endParaRPr>
            </a:p>
          </p:txBody>
        </p:sp>
        <p:sp>
          <p:nvSpPr>
            <p:cNvPr id="741" name="Google Shape;741;p26"/>
            <p:cNvSpPr/>
            <p:nvPr/>
          </p:nvSpPr>
          <p:spPr>
            <a:xfrm>
              <a:off x="4288708" y="1198100"/>
              <a:ext cx="565200" cy="565500"/>
            </a:xfrm>
            <a:prstGeom prst="ellipse">
              <a:avLst/>
            </a:prstGeom>
            <a:solidFill>
              <a:srgbClr val="F64646"/>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a:spcBef>
                  <a:spcPts val="0"/>
                </a:spcBef>
                <a:spcAft>
                  <a:spcPts val="0"/>
                </a:spcAft>
                <a:buNone/>
              </a:pPr>
              <a:r>
                <a:rPr lang="en" sz="1200" b="1">
                  <a:solidFill>
                    <a:srgbClr val="FFFFFF"/>
                  </a:solidFill>
                  <a:latin typeface="Montserrat"/>
                  <a:ea typeface="Montserrat"/>
                  <a:cs typeface="Montserrat"/>
                  <a:sym typeface="Montserrat"/>
                </a:rPr>
                <a:t>01</a:t>
              </a:r>
              <a:endParaRPr sz="1200" b="1">
                <a:solidFill>
                  <a:srgbClr val="FFFFFF"/>
                </a:solidFill>
                <a:latin typeface="Montserrat"/>
                <a:ea typeface="Montserrat"/>
                <a:cs typeface="Montserrat"/>
                <a:sym typeface="Montserrat"/>
              </a:endParaRPr>
            </a:p>
          </p:txBody>
        </p:sp>
        <p:sp>
          <p:nvSpPr>
            <p:cNvPr id="742" name="Google Shape;742;p26"/>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a:lnSpc>
                  <a:spcPct val="115000"/>
                </a:lnSpc>
                <a:spcBef>
                  <a:spcPts val="0"/>
                </a:spcBef>
                <a:spcAft>
                  <a:spcPts val="0"/>
                </a:spcAft>
                <a:buNone/>
              </a:pPr>
              <a:r>
                <a:rPr lang="en" sz="800">
                  <a:solidFill>
                    <a:srgbClr val="434343"/>
                  </a:solidFill>
                  <a:latin typeface="Montserrat Light"/>
                  <a:ea typeface="Montserrat Light"/>
                  <a:cs typeface="Montserrat Light"/>
                  <a:sym typeface="Montserrat Light"/>
                </a:rPr>
                <a:t>Vestibulum nec congue tempus</a:t>
              </a:r>
              <a:endParaRPr sz="8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27"/>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And tables to compare data</a:t>
            </a:r>
            <a:endParaRPr/>
          </a:p>
        </p:txBody>
      </p:sp>
      <p:graphicFrame>
        <p:nvGraphicFramePr>
          <p:cNvPr id="748" name="Google Shape;748;p27"/>
          <p:cNvGraphicFramePr/>
          <p:nvPr/>
        </p:nvGraphicFramePr>
        <p:xfrm>
          <a:off x="952500" y="940581"/>
          <a:ext cx="7239000" cy="2577900"/>
        </p:xfrm>
        <a:graphic>
          <a:graphicData uri="http://schemas.openxmlformats.org/drawingml/2006/table">
            <a:tbl>
              <a:tblPr>
                <a:noFill/>
                <a:tableStyleId>{9F7ECF7B-CE3D-4AB8-B673-56D8FAD6D98D}</a:tableStyleId>
              </a:tblPr>
              <a:tblGrid>
                <a:gridCol w="1809750"/>
                <a:gridCol w="1809750"/>
                <a:gridCol w="1809750"/>
                <a:gridCol w="1809750"/>
              </a:tblGrid>
              <a:tr h="644475">
                <a:tc>
                  <a:txBody>
                    <a:bodyPr/>
                    <a:lstStyle/>
                    <a:p>
                      <a:pPr marL="0" lvl="0" indent="0">
                        <a:spcBef>
                          <a:spcPts val="0"/>
                        </a:spcBef>
                        <a:spcAft>
                          <a:spcPts val="0"/>
                        </a:spcAft>
                        <a:buNone/>
                      </a:pP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A</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B</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a:latin typeface="Montserrat Light"/>
                          <a:ea typeface="Montserrat Light"/>
                          <a:cs typeface="Montserrat Light"/>
                          <a:sym typeface="Montserrat Light"/>
                        </a:rPr>
                        <a:t>C</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38100" cap="flat" cmpd="sng">
                      <a:solidFill>
                        <a:srgbClr val="F64646"/>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a:spcBef>
                          <a:spcPts val="0"/>
                        </a:spcBef>
                        <a:spcAft>
                          <a:spcPts val="0"/>
                        </a:spcAft>
                        <a:buNone/>
                      </a:pPr>
                      <a:r>
                        <a:rPr lang="en" sz="1800">
                          <a:latin typeface="Montserrat Light"/>
                          <a:ea typeface="Montserrat Light"/>
                          <a:cs typeface="Montserrat Light"/>
                          <a:sym typeface="Montserrat Light"/>
                        </a:rPr>
                        <a:t>Yellow</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20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7</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a:spcBef>
                          <a:spcPts val="0"/>
                        </a:spcBef>
                        <a:spcAft>
                          <a:spcPts val="0"/>
                        </a:spcAft>
                        <a:buNone/>
                      </a:pPr>
                      <a:r>
                        <a:rPr lang="en" sz="1800">
                          <a:latin typeface="Montserrat Light"/>
                          <a:ea typeface="Montserrat Light"/>
                          <a:cs typeface="Montserrat Light"/>
                          <a:sym typeface="Montserrat Light"/>
                        </a:rPr>
                        <a:t>Blue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30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c>
                  <a:txBody>
                    <a:bodyPr/>
                    <a:lstStyle/>
                    <a:p>
                      <a:pPr marL="0" lvl="0" indent="0" algn="ctr">
                        <a:spcBef>
                          <a:spcPts val="0"/>
                        </a:spcBef>
                        <a:spcAft>
                          <a:spcPts val="0"/>
                        </a:spcAft>
                        <a:buNone/>
                      </a:pPr>
                      <a:r>
                        <a:rPr lang="en" sz="1800" b="1">
                          <a:latin typeface="Montserrat"/>
                          <a:ea typeface="Montserrat"/>
                          <a:cs typeface="Montserrat"/>
                          <a:sym typeface="Montserrat"/>
                        </a:rPr>
                        <a:t>10</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9525" cap="flat" cmpd="sng">
                      <a:solidFill>
                        <a:srgbClr val="FFC800"/>
                      </a:solidFill>
                      <a:prstDash val="solid"/>
                      <a:round/>
                      <a:headEnd type="none" w="sm" len="sm"/>
                      <a:tailEnd type="none" w="sm" len="sm"/>
                    </a:lnB>
                  </a:tcPr>
                </a:tc>
              </a:tr>
              <a:tr h="644475">
                <a:tc>
                  <a:txBody>
                    <a:bodyPr/>
                    <a:lstStyle/>
                    <a:p>
                      <a:pPr marL="0" lvl="0" indent="0" algn="r" rtl="0">
                        <a:spcBef>
                          <a:spcPts val="0"/>
                        </a:spcBef>
                        <a:spcAft>
                          <a:spcPts val="0"/>
                        </a:spcAft>
                        <a:buNone/>
                      </a:pPr>
                      <a:r>
                        <a:rPr lang="en" sz="1800">
                          <a:latin typeface="Montserrat Light"/>
                          <a:ea typeface="Montserrat Light"/>
                          <a:cs typeface="Montserrat Light"/>
                          <a:sym typeface="Montserrat Light"/>
                        </a:rPr>
                        <a:t>Orange</a:t>
                      </a:r>
                      <a:endParaRPr sz="1800">
                        <a:latin typeface="Montserrat Light"/>
                        <a:ea typeface="Montserrat Light"/>
                        <a:cs typeface="Montserrat Light"/>
                        <a:sym typeface="Montserrat Ligh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5</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24</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c>
                  <a:txBody>
                    <a:bodyPr/>
                    <a:lstStyle/>
                    <a:p>
                      <a:pPr marL="0" lvl="0" indent="0" algn="ctr" rtl="0">
                        <a:spcBef>
                          <a:spcPts val="0"/>
                        </a:spcBef>
                        <a:spcAft>
                          <a:spcPts val="0"/>
                        </a:spcAft>
                        <a:buNone/>
                      </a:pPr>
                      <a:r>
                        <a:rPr lang="en" sz="1800" b="1">
                          <a:latin typeface="Montserrat"/>
                          <a:ea typeface="Montserrat"/>
                          <a:cs typeface="Montserrat"/>
                          <a:sym typeface="Montserrat"/>
                        </a:rPr>
                        <a:t>16</a:t>
                      </a:r>
                      <a:endParaRPr sz="1800" b="1">
                        <a:latin typeface="Montserrat"/>
                        <a:ea typeface="Montserrat"/>
                        <a:cs typeface="Montserrat"/>
                        <a:sym typeface="Montserrat"/>
                      </a:endParaRPr>
                    </a:p>
                  </a:txBody>
                  <a:tcPr marL="91425" marR="91425" marT="68575" marB="6857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FFC800"/>
                      </a:solidFill>
                      <a:prstDash val="solid"/>
                      <a:round/>
                      <a:headEnd type="none" w="sm" len="sm"/>
                      <a:tailEnd type="none" w="sm" len="sm"/>
                    </a:lnT>
                    <a:lnB w="38100" cap="flat" cmpd="sng">
                      <a:solidFill>
                        <a:srgbClr val="F64646"/>
                      </a:solidFill>
                      <a:prstDash val="solid"/>
                      <a:round/>
                      <a:headEnd type="none" w="sm" len="sm"/>
                      <a:tailEnd type="none" w="sm" len="sm"/>
                    </a:lnB>
                  </a:tcPr>
                </a:tc>
              </a:tr>
            </a:tbl>
          </a:graphicData>
        </a:graphic>
      </p:graphicFrame>
      <p:sp>
        <p:nvSpPr>
          <p:cNvPr id="749" name="Google Shape;74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mtClean="0"/>
              <a:t>State Marriage Rates in the United States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28"/>
          <p:cNvSpPr/>
          <p:nvPr/>
        </p:nvSpPr>
        <p:spPr>
          <a:xfrm>
            <a:off x="749350" y="749550"/>
            <a:ext cx="7702391" cy="3669249"/>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6464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Google Shape;755;p28"/>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Maps</a:t>
            </a:r>
            <a:endParaRPr/>
          </a:p>
        </p:txBody>
      </p:sp>
      <p:sp>
        <p:nvSpPr>
          <p:cNvPr id="756" name="Google Shape;756;p28"/>
          <p:cNvSpPr/>
          <p:nvPr/>
        </p:nvSpPr>
        <p:spPr>
          <a:xfrm>
            <a:off x="2138250" y="1601900"/>
            <a:ext cx="688500" cy="202500"/>
          </a:xfrm>
          <a:prstGeom prst="wedgeRectCallout">
            <a:avLst>
              <a:gd name="adj1" fmla="val -21428"/>
              <a:gd name="adj2" fmla="val 84287"/>
            </a:avLst>
          </a:prstGeom>
          <a:solidFill>
            <a:srgbClr val="FFC8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800">
                <a:solidFill>
                  <a:srgbClr val="434343"/>
                </a:solidFill>
                <a:latin typeface="Montserrat Light"/>
                <a:ea typeface="Montserrat Light"/>
                <a:cs typeface="Montserrat Light"/>
                <a:sym typeface="Montserrat Light"/>
              </a:rPr>
              <a:t>our office</a:t>
            </a:r>
            <a:endParaRPr sz="800">
              <a:solidFill>
                <a:srgbClr val="434343"/>
              </a:solidFill>
              <a:latin typeface="Montserrat Light"/>
              <a:ea typeface="Montserrat Light"/>
              <a:cs typeface="Montserrat Light"/>
              <a:sym typeface="Montserrat Light"/>
            </a:endParaRPr>
          </a:p>
        </p:txBody>
      </p:sp>
      <p:sp>
        <p:nvSpPr>
          <p:cNvPr id="757" name="Google Shape;757;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
        <p:nvSpPr>
          <p:cNvPr id="758" name="Google Shape;758;p28"/>
          <p:cNvSpPr/>
          <p:nvPr/>
        </p:nvSpPr>
        <p:spPr>
          <a:xfrm rot="10800000">
            <a:off x="1313925" y="1809075"/>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Google Shape;759;p28"/>
          <p:cNvSpPr/>
          <p:nvPr/>
        </p:nvSpPr>
        <p:spPr>
          <a:xfrm rot="10800000">
            <a:off x="2914125" y="3333075"/>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Google Shape;760;p28"/>
          <p:cNvSpPr/>
          <p:nvPr/>
        </p:nvSpPr>
        <p:spPr>
          <a:xfrm rot="10800000">
            <a:off x="7351940" y="3777828"/>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Google Shape;761;p28"/>
          <p:cNvSpPr/>
          <p:nvPr/>
        </p:nvSpPr>
        <p:spPr>
          <a:xfrm rot="10800000">
            <a:off x="3922940" y="16897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Google Shape;762;p28"/>
          <p:cNvSpPr/>
          <p:nvPr/>
        </p:nvSpPr>
        <p:spPr>
          <a:xfrm rot="10800000">
            <a:off x="4532540" y="36709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Google Shape;763;p28"/>
          <p:cNvSpPr/>
          <p:nvPr/>
        </p:nvSpPr>
        <p:spPr>
          <a:xfrm rot="10800000">
            <a:off x="6589940" y="2146966"/>
            <a:ext cx="136800" cy="118500"/>
          </a:xfrm>
          <a:prstGeom prst="triangle">
            <a:avLst>
              <a:gd name="adj" fmla="val 50000"/>
            </a:avLst>
          </a:prstGeom>
          <a:solidFill>
            <a:srgbClr val="FFC800"/>
          </a:solidFill>
          <a:ln w="28575" cap="flat" cmpd="sng">
            <a:solidFill>
              <a:srgbClr val="FFA400"/>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29"/>
          <p:cNvSpPr txBox="1">
            <a:spLocks noGrp="1"/>
          </p:cNvSpPr>
          <p:nvPr>
            <p:ph type="ctrTitle" idx="4294967295"/>
          </p:nvPr>
        </p:nvSpPr>
        <p:spPr>
          <a:xfrm>
            <a:off x="685800" y="1354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a:solidFill>
                  <a:srgbClr val="FFA400"/>
                </a:solidFill>
              </a:rPr>
              <a:t>89,526,124</a:t>
            </a:r>
            <a:endParaRPr sz="9600">
              <a:solidFill>
                <a:srgbClr val="FFA400"/>
              </a:solidFill>
            </a:endParaRPr>
          </a:p>
        </p:txBody>
      </p:sp>
      <p:sp>
        <p:nvSpPr>
          <p:cNvPr id="769" name="Google Shape;769;p29"/>
          <p:cNvSpPr txBox="1">
            <a:spLocks noGrp="1"/>
          </p:cNvSpPr>
          <p:nvPr>
            <p:ph type="subTitle" idx="4294967295"/>
          </p:nvPr>
        </p:nvSpPr>
        <p:spPr>
          <a:xfrm>
            <a:off x="685800" y="2306653"/>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Whoa! That’s a big number, aren’t you proud?</a:t>
            </a:r>
            <a:endParaRPr/>
          </a:p>
        </p:txBody>
      </p:sp>
      <p:sp>
        <p:nvSpPr>
          <p:cNvPr id="770" name="Google Shape;770;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21</a:t>
            </a:fld>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30"/>
          <p:cNvSpPr txBox="1">
            <a:spLocks noGrp="1"/>
          </p:cNvSpPr>
          <p:nvPr>
            <p:ph type="ctrTitle" idx="4294967295"/>
          </p:nvPr>
        </p:nvSpPr>
        <p:spPr>
          <a:xfrm>
            <a:off x="685800" y="495600"/>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C800"/>
                </a:solidFill>
              </a:rPr>
              <a:t>89,526,124$</a:t>
            </a:r>
            <a:endParaRPr sz="3600">
              <a:solidFill>
                <a:srgbClr val="FFC800"/>
              </a:solidFill>
            </a:endParaRPr>
          </a:p>
        </p:txBody>
      </p:sp>
      <p:sp>
        <p:nvSpPr>
          <p:cNvPr id="776" name="Google Shape;776;p30"/>
          <p:cNvSpPr txBox="1">
            <a:spLocks noGrp="1"/>
          </p:cNvSpPr>
          <p:nvPr>
            <p:ph type="subTitle" idx="4294967295"/>
          </p:nvPr>
        </p:nvSpPr>
        <p:spPr>
          <a:xfrm>
            <a:off x="685800" y="1106508"/>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777" name="Google Shape;777;p30"/>
          <p:cNvSpPr txBox="1">
            <a:spLocks noGrp="1"/>
          </p:cNvSpPr>
          <p:nvPr>
            <p:ph type="ctrTitle" idx="4294967295"/>
          </p:nvPr>
        </p:nvSpPr>
        <p:spPr>
          <a:xfrm>
            <a:off x="685800" y="3124494"/>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64646"/>
                </a:solidFill>
              </a:rPr>
              <a:t>100%</a:t>
            </a:r>
            <a:endParaRPr sz="3600">
              <a:solidFill>
                <a:srgbClr val="F64646"/>
              </a:solidFill>
            </a:endParaRPr>
          </a:p>
        </p:txBody>
      </p:sp>
      <p:sp>
        <p:nvSpPr>
          <p:cNvPr id="778" name="Google Shape;778;p30"/>
          <p:cNvSpPr txBox="1">
            <a:spLocks noGrp="1"/>
          </p:cNvSpPr>
          <p:nvPr>
            <p:ph type="subTitle" idx="4294967295"/>
          </p:nvPr>
        </p:nvSpPr>
        <p:spPr>
          <a:xfrm>
            <a:off x="685800" y="3735401"/>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779" name="Google Shape;779;p30"/>
          <p:cNvSpPr txBox="1">
            <a:spLocks noGrp="1"/>
          </p:cNvSpPr>
          <p:nvPr>
            <p:ph type="ctrTitle" idx="4294967295"/>
          </p:nvPr>
        </p:nvSpPr>
        <p:spPr>
          <a:xfrm>
            <a:off x="685800" y="1810047"/>
            <a:ext cx="5622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rgbClr val="FFA400"/>
                </a:solidFill>
              </a:rPr>
              <a:t>185,244 users</a:t>
            </a:r>
            <a:endParaRPr sz="3600">
              <a:solidFill>
                <a:srgbClr val="FFA400"/>
              </a:solidFill>
            </a:endParaRPr>
          </a:p>
        </p:txBody>
      </p:sp>
      <p:sp>
        <p:nvSpPr>
          <p:cNvPr id="780" name="Google Shape;780;p30"/>
          <p:cNvSpPr txBox="1">
            <a:spLocks noGrp="1"/>
          </p:cNvSpPr>
          <p:nvPr>
            <p:ph type="subTitle" idx="4294967295"/>
          </p:nvPr>
        </p:nvSpPr>
        <p:spPr>
          <a:xfrm>
            <a:off x="685800" y="2420955"/>
            <a:ext cx="5622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781" name="Google Shape;78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31"/>
          <p:cNvSpPr txBox="1">
            <a:spLocks noGrp="1"/>
          </p:cNvSpPr>
          <p:nvPr>
            <p:ph type="title"/>
          </p:nvPr>
        </p:nvSpPr>
        <p:spPr>
          <a:xfrm>
            <a:off x="0" y="0"/>
            <a:ext cx="9144000" cy="696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Our process is easy</a:t>
            </a:r>
            <a:endParaRPr/>
          </a:p>
        </p:txBody>
      </p:sp>
      <p:sp>
        <p:nvSpPr>
          <p:cNvPr id="787" name="Google Shape;787;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23</a:t>
            </a:fld>
            <a:endParaRPr/>
          </a:p>
        </p:txBody>
      </p:sp>
      <p:grpSp>
        <p:nvGrpSpPr>
          <p:cNvPr id="788" name="Google Shape;788;p31"/>
          <p:cNvGrpSpPr/>
          <p:nvPr/>
        </p:nvGrpSpPr>
        <p:grpSpPr>
          <a:xfrm>
            <a:off x="5632317" y="1189775"/>
            <a:ext cx="3305700" cy="3483050"/>
            <a:chOff x="5632317" y="1189775"/>
            <a:chExt cx="3305700" cy="3483050"/>
          </a:xfrm>
        </p:grpSpPr>
        <p:sp>
          <p:nvSpPr>
            <p:cNvPr id="789" name="Google Shape;789;p31"/>
            <p:cNvSpPr/>
            <p:nvPr/>
          </p:nvSpPr>
          <p:spPr>
            <a:xfrm>
              <a:off x="5632317" y="1189775"/>
              <a:ext cx="3305700" cy="669000"/>
            </a:xfrm>
            <a:prstGeom prst="chevron">
              <a:avLst>
                <a:gd name="adj" fmla="val 50000"/>
              </a:avLst>
            </a:prstGeom>
            <a:solidFill>
              <a:srgbClr val="FFC8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3</a:t>
              </a:r>
              <a:endParaRPr b="1">
                <a:solidFill>
                  <a:srgbClr val="FFFFFF"/>
                </a:solidFill>
                <a:latin typeface="Montserrat"/>
                <a:ea typeface="Montserrat"/>
                <a:cs typeface="Montserrat"/>
                <a:sym typeface="Montserrat"/>
              </a:endParaRPr>
            </a:p>
          </p:txBody>
        </p:sp>
        <p:sp>
          <p:nvSpPr>
            <p:cNvPr id="790" name="Google Shape;790;p31"/>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1" name="Google Shape;791;p31"/>
          <p:cNvGrpSpPr/>
          <p:nvPr/>
        </p:nvGrpSpPr>
        <p:grpSpPr>
          <a:xfrm>
            <a:off x="0" y="1189989"/>
            <a:ext cx="3546900" cy="3482836"/>
            <a:chOff x="0" y="1189989"/>
            <a:chExt cx="3546900" cy="3482836"/>
          </a:xfrm>
        </p:grpSpPr>
        <p:sp>
          <p:nvSpPr>
            <p:cNvPr id="792" name="Google Shape;792;p31"/>
            <p:cNvSpPr/>
            <p:nvPr/>
          </p:nvSpPr>
          <p:spPr>
            <a:xfrm>
              <a:off x="0" y="1189989"/>
              <a:ext cx="3546900" cy="669000"/>
            </a:xfrm>
            <a:prstGeom prst="homePlate">
              <a:avLst>
                <a:gd name="adj" fmla="val 50000"/>
              </a:avLst>
            </a:prstGeom>
            <a:solidFill>
              <a:srgbClr val="F6464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1</a:t>
              </a:r>
              <a:endParaRPr b="1">
                <a:solidFill>
                  <a:srgbClr val="FFFFFF"/>
                </a:solidFill>
                <a:latin typeface="Montserrat"/>
                <a:ea typeface="Montserrat"/>
                <a:cs typeface="Montserrat"/>
                <a:sym typeface="Montserrat"/>
              </a:endParaRPr>
            </a:p>
          </p:txBody>
        </p:sp>
        <p:sp>
          <p:nvSpPr>
            <p:cNvPr id="793" name="Google Shape;793;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grpSp>
        <p:nvGrpSpPr>
          <p:cNvPr id="794" name="Google Shape;794;p31"/>
          <p:cNvGrpSpPr/>
          <p:nvPr/>
        </p:nvGrpSpPr>
        <p:grpSpPr>
          <a:xfrm>
            <a:off x="2944204" y="1189775"/>
            <a:ext cx="3305700" cy="3483050"/>
            <a:chOff x="2944204" y="1189775"/>
            <a:chExt cx="3305700" cy="3483050"/>
          </a:xfrm>
        </p:grpSpPr>
        <p:sp>
          <p:nvSpPr>
            <p:cNvPr id="795" name="Google Shape;795;p31"/>
            <p:cNvSpPr/>
            <p:nvPr/>
          </p:nvSpPr>
          <p:spPr>
            <a:xfrm>
              <a:off x="2944204" y="1189775"/>
              <a:ext cx="3305700" cy="669000"/>
            </a:xfrm>
            <a:prstGeom prst="chevron">
              <a:avLst>
                <a:gd name="adj" fmla="val 50000"/>
              </a:avLst>
            </a:prstGeom>
            <a:solidFill>
              <a:srgbClr val="FFA400"/>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solidFill>
                    <a:srgbClr val="FFFFFF"/>
                  </a:solidFill>
                  <a:latin typeface="Montserrat"/>
                  <a:ea typeface="Montserrat"/>
                  <a:cs typeface="Montserrat"/>
                  <a:sym typeface="Montserrat"/>
                </a:rPr>
                <a:t>Lorem 2</a:t>
              </a:r>
              <a:endParaRPr b="1">
                <a:solidFill>
                  <a:srgbClr val="FFFFFF"/>
                </a:solidFill>
                <a:latin typeface="Montserrat"/>
                <a:ea typeface="Montserrat"/>
                <a:cs typeface="Montserrat"/>
                <a:sym typeface="Montserrat"/>
              </a:endParaRPr>
            </a:p>
          </p:txBody>
        </p:sp>
        <p:sp>
          <p:nvSpPr>
            <p:cNvPr id="796" name="Google Shape;796;p31"/>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000">
                  <a:solidFill>
                    <a:srgbClr val="434343"/>
                  </a:solidFill>
                  <a:latin typeface="Montserrat Light"/>
                  <a:ea typeface="Montserrat Light"/>
                  <a:cs typeface="Montserrat Light"/>
                  <a:sym typeface="Montserrat Light"/>
                </a:rPr>
                <a:t>Lorem ipsum dolor sit amet, consectetur adipiscing elit. Duis sit amet odio vel purus bibendum luctus. Morbi iaculis dapibus tristique. In hac habitasse platea dictumst. Mauris convallis quam at. Morbi iaculis dapibus tristique.</a:t>
              </a:r>
              <a:endParaRPr sz="1000">
                <a:solidFill>
                  <a:srgbClr val="434343"/>
                </a:solidFill>
                <a:latin typeface="Montserrat Light"/>
                <a:ea typeface="Montserrat Light"/>
                <a:cs typeface="Montserrat Light"/>
                <a:sym typeface="Montserrat Ligh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Let’s review some concepts</a:t>
            </a:r>
            <a:endParaRPr/>
          </a:p>
        </p:txBody>
      </p:sp>
      <p:sp>
        <p:nvSpPr>
          <p:cNvPr id="802" name="Google Shape;802;p32"/>
          <p:cNvSpPr txBox="1">
            <a:spLocks noGrp="1"/>
          </p:cNvSpPr>
          <p:nvPr>
            <p:ph type="body" idx="1"/>
          </p:nvPr>
        </p:nvSpPr>
        <p:spPr>
          <a:xfrm>
            <a:off x="1320025"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3" name="Google Shape;803;p32"/>
          <p:cNvSpPr txBox="1">
            <a:spLocks noGrp="1"/>
          </p:cNvSpPr>
          <p:nvPr>
            <p:ph type="body" idx="2"/>
          </p:nvPr>
        </p:nvSpPr>
        <p:spPr>
          <a:xfrm>
            <a:off x="3507463"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sz="1200"/>
              <a:t>Is the colour of the clear sky and the deep sea. It is located between violet and green on the optical spectrum.</a:t>
            </a:r>
            <a:endParaRPr sz="1200"/>
          </a:p>
        </p:txBody>
      </p:sp>
      <p:sp>
        <p:nvSpPr>
          <p:cNvPr id="804" name="Google Shape;804;p32"/>
          <p:cNvSpPr txBox="1">
            <a:spLocks noGrp="1"/>
          </p:cNvSpPr>
          <p:nvPr>
            <p:ph type="body" idx="3"/>
          </p:nvPr>
        </p:nvSpPr>
        <p:spPr>
          <a:xfrm>
            <a:off x="5694900" y="15442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sz="1200"/>
              <a:t>Is the color of blood, and because of this it has historically been associated with sacrifice, danger and courage. </a:t>
            </a:r>
            <a:endParaRPr sz="1200"/>
          </a:p>
          <a:p>
            <a:pPr marL="0" lvl="0" indent="0" rtl="0">
              <a:spcBef>
                <a:spcPts val="600"/>
              </a:spcBef>
              <a:spcAft>
                <a:spcPts val="0"/>
              </a:spcAft>
              <a:buNone/>
            </a:pPr>
            <a:endParaRPr sz="1200"/>
          </a:p>
        </p:txBody>
      </p:sp>
      <p:sp>
        <p:nvSpPr>
          <p:cNvPr id="805" name="Google Shape;805;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24</a:t>
            </a:fld>
            <a:endParaRPr/>
          </a:p>
        </p:txBody>
      </p:sp>
      <p:sp>
        <p:nvSpPr>
          <p:cNvPr id="806" name="Google Shape;806;p32"/>
          <p:cNvSpPr txBox="1">
            <a:spLocks noGrp="1"/>
          </p:cNvSpPr>
          <p:nvPr>
            <p:ph type="body" idx="1"/>
          </p:nvPr>
        </p:nvSpPr>
        <p:spPr>
          <a:xfrm>
            <a:off x="1320025"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Yellow</a:t>
            </a:r>
            <a:endParaRPr b="1"/>
          </a:p>
          <a:p>
            <a:pPr marL="0" lvl="0" indent="0"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807" name="Google Shape;807;p32"/>
          <p:cNvSpPr txBox="1">
            <a:spLocks noGrp="1"/>
          </p:cNvSpPr>
          <p:nvPr>
            <p:ph type="body" idx="2"/>
          </p:nvPr>
        </p:nvSpPr>
        <p:spPr>
          <a:xfrm>
            <a:off x="3507463"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Blue</a:t>
            </a:r>
            <a:endParaRPr b="1"/>
          </a:p>
          <a:p>
            <a:pPr marL="0" lvl="0" indent="0" rtl="0">
              <a:spcBef>
                <a:spcPts val="600"/>
              </a:spcBef>
              <a:spcAft>
                <a:spcPts val="0"/>
              </a:spcAft>
              <a:buNone/>
            </a:pPr>
            <a:r>
              <a:rPr lang="en" sz="1200"/>
              <a:t>Is the colour of the clear sky and the deep sea. It is located between violet and green on the optical spectrum.</a:t>
            </a:r>
            <a:endParaRPr sz="1200"/>
          </a:p>
        </p:txBody>
      </p:sp>
      <p:sp>
        <p:nvSpPr>
          <p:cNvPr id="808" name="Google Shape;808;p32"/>
          <p:cNvSpPr txBox="1">
            <a:spLocks noGrp="1"/>
          </p:cNvSpPr>
          <p:nvPr>
            <p:ph type="body" idx="3"/>
          </p:nvPr>
        </p:nvSpPr>
        <p:spPr>
          <a:xfrm>
            <a:off x="5694900" y="3220675"/>
            <a:ext cx="2080800" cy="16092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a:t>Red</a:t>
            </a:r>
            <a:endParaRPr b="1"/>
          </a:p>
          <a:p>
            <a:pPr marL="0" lvl="0" indent="0" rtl="0">
              <a:spcBef>
                <a:spcPts val="600"/>
              </a:spcBef>
              <a:spcAft>
                <a:spcPts val="0"/>
              </a:spcAft>
              <a:buNone/>
            </a:pPr>
            <a:r>
              <a:rPr lang="en" sz="1200"/>
              <a:t>Is the color of blood, and because of this it has historically been associated with sacrifice, danger and courage. </a:t>
            </a:r>
            <a:endParaRPr sz="1200"/>
          </a:p>
          <a:p>
            <a:pPr marL="0" lvl="0" indent="0" rtl="0">
              <a:spcBef>
                <a:spcPts val="600"/>
              </a:spcBef>
              <a:spcAft>
                <a:spcPts val="0"/>
              </a:spcAft>
              <a:buNone/>
            </a:pP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33"/>
          <p:cNvSpPr txBox="1">
            <a:spLocks noGrp="1"/>
          </p:cNvSpPr>
          <p:nvPr>
            <p:ph type="body" idx="4294967295"/>
          </p:nvPr>
        </p:nvSpPr>
        <p:spPr>
          <a:xfrm>
            <a:off x="3438425" y="373575"/>
            <a:ext cx="2524800" cy="43962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Mobile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
        <p:nvSpPr>
          <p:cNvPr id="814" name="Google Shape;814;p33"/>
          <p:cNvSpPr/>
          <p:nvPr/>
        </p:nvSpPr>
        <p:spPr>
          <a:xfrm>
            <a:off x="827000" y="785788"/>
            <a:ext cx="2007300" cy="35754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15" name="Google Shape;81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grpSp>
        <p:nvGrpSpPr>
          <p:cNvPr id="816" name="Google Shape;816;p33"/>
          <p:cNvGrpSpPr/>
          <p:nvPr/>
        </p:nvGrpSpPr>
        <p:grpSpPr>
          <a:xfrm>
            <a:off x="767875" y="373572"/>
            <a:ext cx="2119546" cy="4396359"/>
            <a:chOff x="2547150" y="238125"/>
            <a:chExt cx="2525675" cy="5238750"/>
          </a:xfrm>
        </p:grpSpPr>
        <p:sp>
          <p:nvSpPr>
            <p:cNvPr id="817" name="Google Shape;817;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Google Shape;818;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Google Shape;819;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Google Shape;820;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4"/>
          <p:cNvSpPr/>
          <p:nvPr/>
        </p:nvSpPr>
        <p:spPr>
          <a:xfrm>
            <a:off x="585775"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26" name="Google Shape;82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a:p>
        </p:txBody>
      </p:sp>
      <p:grpSp>
        <p:nvGrpSpPr>
          <p:cNvPr id="827" name="Google Shape;827;p34"/>
          <p:cNvGrpSpPr/>
          <p:nvPr/>
        </p:nvGrpSpPr>
        <p:grpSpPr>
          <a:xfrm>
            <a:off x="521077" y="465959"/>
            <a:ext cx="2736410" cy="4222433"/>
            <a:chOff x="2112475" y="238125"/>
            <a:chExt cx="3395050" cy="5238750"/>
          </a:xfrm>
        </p:grpSpPr>
        <p:sp>
          <p:nvSpPr>
            <p:cNvPr id="828" name="Google Shape;828;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Google Shape;829;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Google Shape;830;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Google Shape;831;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FFC800"/>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32" name="Google Shape;832;p34"/>
          <p:cNvSpPr txBox="1">
            <a:spLocks noGrp="1"/>
          </p:cNvSpPr>
          <p:nvPr>
            <p:ph type="body" idx="4294967295"/>
          </p:nvPr>
        </p:nvSpPr>
        <p:spPr>
          <a:xfrm>
            <a:off x="3743225" y="373575"/>
            <a:ext cx="2524800" cy="43962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Tablet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5"/>
          <p:cNvSpPr/>
          <p:nvPr/>
        </p:nvSpPr>
        <p:spPr>
          <a:xfrm>
            <a:off x="3863625" y="424701"/>
            <a:ext cx="4727226" cy="368019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FFA4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Google Shape;838;p35"/>
          <p:cNvSpPr/>
          <p:nvPr/>
        </p:nvSpPr>
        <p:spPr>
          <a:xfrm>
            <a:off x="4061442" y="620134"/>
            <a:ext cx="4331700" cy="276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Montserrat Light"/>
                <a:ea typeface="Montserrat Light"/>
                <a:cs typeface="Montserrat Light"/>
                <a:sym typeface="Montserrat Light"/>
              </a:rPr>
              <a:t>Place your screenshot here</a:t>
            </a:r>
            <a:endParaRPr sz="1000">
              <a:solidFill>
                <a:srgbClr val="999999"/>
              </a:solidFill>
              <a:latin typeface="Montserrat Light"/>
              <a:ea typeface="Montserrat Light"/>
              <a:cs typeface="Montserrat Light"/>
              <a:sym typeface="Montserrat Light"/>
            </a:endParaRPr>
          </a:p>
        </p:txBody>
      </p:sp>
      <p:sp>
        <p:nvSpPr>
          <p:cNvPr id="839" name="Google Shape;83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27</a:t>
            </a:fld>
            <a:endParaRPr>
              <a:solidFill>
                <a:srgbClr val="FFFFFF"/>
              </a:solidFill>
            </a:endParaRPr>
          </a:p>
        </p:txBody>
      </p:sp>
      <p:sp>
        <p:nvSpPr>
          <p:cNvPr id="840" name="Google Shape;840;p35"/>
          <p:cNvSpPr txBox="1">
            <a:spLocks noGrp="1"/>
          </p:cNvSpPr>
          <p:nvPr>
            <p:ph type="body" idx="4294967295"/>
          </p:nvPr>
        </p:nvSpPr>
        <p:spPr>
          <a:xfrm>
            <a:off x="897550" y="424775"/>
            <a:ext cx="2524800" cy="3680100"/>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 sz="1800" b="1">
                <a:latin typeface="Montserrat"/>
                <a:ea typeface="Montserrat"/>
                <a:cs typeface="Montserrat"/>
                <a:sym typeface="Montserrat"/>
              </a:rPr>
              <a:t>Desktop project</a:t>
            </a:r>
            <a:endParaRPr sz="1800" b="1">
              <a:latin typeface="Montserrat"/>
              <a:ea typeface="Montserrat"/>
              <a:cs typeface="Montserrat"/>
              <a:sym typeface="Montserrat"/>
            </a:endParaRPr>
          </a:p>
          <a:p>
            <a:pPr marL="0" lvl="0" indent="0"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28</a:t>
            </a:fld>
            <a:endParaRPr/>
          </a:p>
        </p:txBody>
      </p:sp>
      <p:sp>
        <p:nvSpPr>
          <p:cNvPr id="846" name="Google Shape;846;p36"/>
          <p:cNvSpPr txBox="1">
            <a:spLocks noGrp="1"/>
          </p:cNvSpPr>
          <p:nvPr>
            <p:ph type="ctrTitle" idx="4294967295"/>
          </p:nvPr>
        </p:nvSpPr>
        <p:spPr>
          <a:xfrm>
            <a:off x="685800" y="1126150"/>
            <a:ext cx="3954900" cy="950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F64646"/>
                </a:solidFill>
              </a:rPr>
              <a:t>Thanks!</a:t>
            </a:r>
            <a:endParaRPr sz="6000">
              <a:solidFill>
                <a:srgbClr val="F64646"/>
              </a:solidFill>
            </a:endParaRPr>
          </a:p>
        </p:txBody>
      </p:sp>
      <p:sp>
        <p:nvSpPr>
          <p:cNvPr id="847" name="Google Shape;847;p36"/>
          <p:cNvSpPr txBox="1">
            <a:spLocks noGrp="1"/>
          </p:cNvSpPr>
          <p:nvPr>
            <p:ph type="subTitle" idx="4294967295"/>
          </p:nvPr>
        </p:nvSpPr>
        <p:spPr>
          <a:xfrm>
            <a:off x="685800" y="2109249"/>
            <a:ext cx="3954900" cy="2582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b="1">
                <a:latin typeface="Montserrat"/>
                <a:ea typeface="Montserrat"/>
                <a:cs typeface="Montserrat"/>
                <a:sym typeface="Montserrat"/>
              </a:rPr>
              <a:t>Any questions?</a:t>
            </a:r>
            <a:endParaRPr sz="1800"/>
          </a:p>
          <a:p>
            <a:pPr marL="0" lvl="0" indent="0">
              <a:spcBef>
                <a:spcPts val="600"/>
              </a:spcBef>
              <a:spcAft>
                <a:spcPts val="0"/>
              </a:spcAft>
              <a:buClr>
                <a:schemeClr val="dk1"/>
              </a:buClr>
              <a:buSzPts val="1100"/>
              <a:buFont typeface="Arial"/>
              <a:buNone/>
            </a:pPr>
            <a:r>
              <a:rPr lang="en" sz="1800"/>
              <a:t>You can find me at</a:t>
            </a:r>
            <a:endParaRPr sz="1800"/>
          </a:p>
          <a:p>
            <a:pPr marL="457200" lvl="0" indent="-342900" rtl="0">
              <a:spcBef>
                <a:spcPts val="600"/>
              </a:spcBef>
              <a:spcAft>
                <a:spcPts val="0"/>
              </a:spcAft>
              <a:buSzPts val="1800"/>
              <a:buChar char="◂"/>
            </a:pPr>
            <a:r>
              <a:rPr lang="en" sz="1800"/>
              <a:t>@username</a:t>
            </a:r>
            <a:endParaRPr sz="1800"/>
          </a:p>
          <a:p>
            <a:pPr marL="457200" lvl="0" indent="-342900" rtl="0">
              <a:spcBef>
                <a:spcPts val="0"/>
              </a:spcBef>
              <a:spcAft>
                <a:spcPts val="0"/>
              </a:spcAft>
              <a:buSzPts val="1800"/>
              <a:buChar char="◂"/>
            </a:pPr>
            <a:r>
              <a:rPr lang="en" sz="1800"/>
              <a:t>user@mail.me</a:t>
            </a:r>
            <a:endParaRPr sz="1800"/>
          </a:p>
        </p:txBody>
      </p:sp>
      <p:pic>
        <p:nvPicPr>
          <p:cNvPr id="848" name="Google Shape;848;p36"/>
          <p:cNvPicPr preferRelativeResize="0"/>
          <p:nvPr/>
        </p:nvPicPr>
        <p:blipFill rotWithShape="1">
          <a:blip r:embed="rId3">
            <a:alphaModFix/>
          </a:blip>
          <a:srcRect l="10180" t="459" r="4122" b="18914"/>
          <a:stretch/>
        </p:blipFill>
        <p:spPr>
          <a:xfrm rot="5400000">
            <a:off x="5381675" y="749828"/>
            <a:ext cx="3873000" cy="3643800"/>
          </a:xfrm>
          <a:prstGeom prst="triangle">
            <a:avLst>
              <a:gd name="adj" fmla="val 50000"/>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3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Credits</a:t>
            </a:r>
            <a:endParaRPr/>
          </a:p>
        </p:txBody>
      </p:sp>
      <p:sp>
        <p:nvSpPr>
          <p:cNvPr id="854" name="Google Shape;854;p3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a:t>Special thanks to all the people who made and released these awesome resources for free:</a:t>
            </a:r>
            <a:endParaRPr sz="2400"/>
          </a:p>
          <a:p>
            <a:pPr marL="457200" lvl="0" indent="-381000" rtl="0">
              <a:lnSpc>
                <a:spcPct val="115000"/>
              </a:lnSpc>
              <a:spcBef>
                <a:spcPts val="600"/>
              </a:spcBef>
              <a:spcAft>
                <a:spcPts val="0"/>
              </a:spcAft>
              <a:buSzPts val="2400"/>
              <a:buChar char="◂"/>
            </a:pPr>
            <a:r>
              <a:rPr lang="en" sz="2400"/>
              <a:t>Presentation template by </a:t>
            </a:r>
            <a:r>
              <a:rPr lang="en" sz="2400" u="sng">
                <a:solidFill>
                  <a:srgbClr val="E8062F"/>
                </a:solidFill>
                <a:hlinkClick r:id="rId3"/>
              </a:rPr>
              <a:t>SlidesCarnival</a:t>
            </a:r>
            <a:endParaRPr sz="2400">
              <a:solidFill>
                <a:srgbClr val="E8062F"/>
              </a:solidFill>
            </a:endParaRPr>
          </a:p>
          <a:p>
            <a:pPr marL="457200" lvl="0" indent="-381000" rtl="0">
              <a:lnSpc>
                <a:spcPct val="115000"/>
              </a:lnSpc>
              <a:spcBef>
                <a:spcPts val="0"/>
              </a:spcBef>
              <a:spcAft>
                <a:spcPts val="0"/>
              </a:spcAft>
              <a:buSzPts val="2400"/>
              <a:buChar char="◂"/>
            </a:pPr>
            <a:r>
              <a:rPr lang="en" sz="2400"/>
              <a:t>Photographs by </a:t>
            </a:r>
            <a:r>
              <a:rPr lang="en" sz="2400" u="sng">
                <a:solidFill>
                  <a:srgbClr val="E8062F"/>
                </a:solidFill>
                <a:hlinkClick r:id="rId4"/>
              </a:rPr>
              <a:t>Unsplash</a:t>
            </a:r>
            <a:endParaRPr sz="2400">
              <a:solidFill>
                <a:srgbClr val="E8062F"/>
              </a:solidFill>
            </a:endParaRPr>
          </a:p>
        </p:txBody>
      </p:sp>
      <p:sp>
        <p:nvSpPr>
          <p:cNvPr id="855" name="Google Shape;855;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smtClean="0"/>
              <a:t>Our Data</a:t>
            </a:r>
            <a:endParaRPr dirty="0"/>
          </a:p>
        </p:txBody>
      </p:sp>
      <p:sp>
        <p:nvSpPr>
          <p:cNvPr id="662" name="Google Shape;662;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rtl="0">
              <a:spcBef>
                <a:spcPts val="600"/>
              </a:spcBef>
              <a:spcAft>
                <a:spcPts val="0"/>
              </a:spcAft>
              <a:buSzPts val="2200"/>
              <a:buChar char="◂"/>
            </a:pPr>
            <a:r>
              <a:rPr lang="en-US" dirty="0" smtClean="0"/>
              <a:t>National Vital Statistics Reports</a:t>
            </a:r>
            <a:endParaRPr dirty="0"/>
          </a:p>
          <a:p>
            <a:pPr marL="457200" lvl="0" indent="-368300" rtl="0">
              <a:spcBef>
                <a:spcPts val="0"/>
              </a:spcBef>
              <a:spcAft>
                <a:spcPts val="0"/>
              </a:spcAft>
              <a:buSzPts val="2200"/>
              <a:buChar char="◂"/>
            </a:pPr>
            <a:r>
              <a:rPr lang="en-US" dirty="0" err="1" smtClean="0"/>
              <a:t>d</a:t>
            </a:r>
            <a:r>
              <a:rPr lang="en-US" dirty="0" err="1" smtClean="0"/>
              <a:t>ata.world</a:t>
            </a:r>
            <a:r>
              <a:rPr lang="en-US" dirty="0" smtClean="0"/>
              <a:t> (@</a:t>
            </a:r>
            <a:r>
              <a:rPr lang="en-US" dirty="0" err="1" smtClean="0"/>
              <a:t>siyeh</a:t>
            </a:r>
            <a:r>
              <a:rPr lang="en-US" dirty="0" smtClean="0"/>
              <a:t>)</a:t>
            </a:r>
            <a:endParaRPr dirty="0"/>
          </a:p>
          <a:p>
            <a:pPr marL="457200" lvl="0" indent="-368300" rtl="0">
              <a:spcBef>
                <a:spcPts val="0"/>
              </a:spcBef>
              <a:spcAft>
                <a:spcPts val="0"/>
              </a:spcAft>
              <a:buSzPts val="2200"/>
              <a:buChar char="◂"/>
            </a:pPr>
            <a:r>
              <a:rPr lang="en-US" dirty="0" smtClean="0"/>
              <a:t>Per 1,000</a:t>
            </a:r>
            <a:endParaRPr dirty="0"/>
          </a:p>
          <a:p>
            <a:pPr marL="0" lvl="0" indent="0" rtl="0">
              <a:spcBef>
                <a:spcPts val="600"/>
              </a:spcBef>
              <a:spcAft>
                <a:spcPts val="0"/>
              </a:spcAft>
              <a:buNone/>
            </a:pP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618132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Presentation design</a:t>
            </a:r>
            <a:endParaRPr/>
          </a:p>
        </p:txBody>
      </p:sp>
      <p:sp>
        <p:nvSpPr>
          <p:cNvPr id="861" name="Google Shape;861;p3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400"/>
              <a:t>This presentation uses the following typographies and colors:</a:t>
            </a:r>
            <a:endParaRPr sz="1400"/>
          </a:p>
          <a:p>
            <a:pPr marL="457200" lvl="0" indent="-317500" rtl="0">
              <a:lnSpc>
                <a:spcPct val="115000"/>
              </a:lnSpc>
              <a:spcBef>
                <a:spcPts val="600"/>
              </a:spcBef>
              <a:spcAft>
                <a:spcPts val="0"/>
              </a:spcAft>
              <a:buSzPts val="1400"/>
              <a:buChar char="◂"/>
            </a:pPr>
            <a:r>
              <a:rPr lang="en" sz="1400"/>
              <a:t>Titles: Montserrat bold</a:t>
            </a:r>
            <a:endParaRPr sz="1400"/>
          </a:p>
          <a:p>
            <a:pPr marL="457200" lvl="0" indent="-317500" rtl="0">
              <a:lnSpc>
                <a:spcPct val="115000"/>
              </a:lnSpc>
              <a:spcBef>
                <a:spcPts val="0"/>
              </a:spcBef>
              <a:spcAft>
                <a:spcPts val="0"/>
              </a:spcAft>
              <a:buSzPts val="1400"/>
              <a:buChar char="◂"/>
            </a:pPr>
            <a:r>
              <a:rPr lang="en" sz="1400"/>
              <a:t>Body copy: Montserrat light</a:t>
            </a:r>
            <a:endParaRPr sz="1400"/>
          </a:p>
          <a:p>
            <a:pPr marL="0" lvl="0" indent="0" rtl="0">
              <a:lnSpc>
                <a:spcPct val="115000"/>
              </a:lnSpc>
              <a:spcBef>
                <a:spcPts val="600"/>
              </a:spcBef>
              <a:spcAft>
                <a:spcPts val="0"/>
              </a:spcAft>
              <a:buNone/>
            </a:pPr>
            <a:r>
              <a:rPr lang="en" sz="1400"/>
              <a:t>You can download the fonts on this page:</a:t>
            </a:r>
            <a:endParaRPr sz="1400"/>
          </a:p>
          <a:p>
            <a:pPr marL="0" lvl="0" indent="0" rtl="0">
              <a:lnSpc>
                <a:spcPct val="115000"/>
              </a:lnSpc>
              <a:spcBef>
                <a:spcPts val="600"/>
              </a:spcBef>
              <a:spcAft>
                <a:spcPts val="0"/>
              </a:spcAft>
              <a:buNone/>
            </a:pPr>
            <a:r>
              <a:rPr lang="en" sz="1400" u="sng">
                <a:solidFill>
                  <a:srgbClr val="E8062F"/>
                </a:solidFill>
                <a:hlinkClick r:id="rId3"/>
              </a:rPr>
              <a:t>https://www.fontsquirrel.com/fonts/montserrat</a:t>
            </a:r>
            <a:endParaRPr sz="1400">
              <a:solidFill>
                <a:srgbClr val="E8062F"/>
              </a:solidFill>
            </a:endParaRPr>
          </a:p>
          <a:p>
            <a:pPr marL="0" lvl="0" indent="0" rtl="0">
              <a:lnSpc>
                <a:spcPct val="115000"/>
              </a:lnSpc>
              <a:spcBef>
                <a:spcPts val="600"/>
              </a:spcBef>
              <a:spcAft>
                <a:spcPts val="0"/>
              </a:spcAft>
              <a:buNone/>
            </a:pPr>
            <a:endParaRPr sz="1400"/>
          </a:p>
          <a:p>
            <a:pPr marL="0" lvl="0" indent="0" rtl="0">
              <a:lnSpc>
                <a:spcPct val="115000"/>
              </a:lnSpc>
              <a:spcBef>
                <a:spcPts val="600"/>
              </a:spcBef>
              <a:spcAft>
                <a:spcPts val="0"/>
              </a:spcAft>
              <a:buNone/>
            </a:pPr>
            <a:r>
              <a:rPr lang="en" sz="1200"/>
              <a:t>Yellow </a:t>
            </a:r>
            <a:r>
              <a:rPr lang="en" sz="1200" b="1">
                <a:solidFill>
                  <a:srgbClr val="FFC800"/>
                </a:solidFill>
              </a:rPr>
              <a:t>#ffc800</a:t>
            </a:r>
            <a:r>
              <a:rPr lang="en" sz="1200" b="1"/>
              <a:t> · Orange </a:t>
            </a:r>
            <a:r>
              <a:rPr lang="en" sz="1200" b="1">
                <a:solidFill>
                  <a:srgbClr val="FFA400"/>
                </a:solidFill>
              </a:rPr>
              <a:t>#ffa400</a:t>
            </a:r>
            <a:r>
              <a:rPr lang="en" sz="1200" b="1"/>
              <a:t> · Raspberry </a:t>
            </a:r>
            <a:r>
              <a:rPr lang="en" sz="1200" b="1">
                <a:solidFill>
                  <a:srgbClr val="F64646"/>
                </a:solidFill>
              </a:rPr>
              <a:t>#f64646</a:t>
            </a:r>
            <a:r>
              <a:rPr lang="en" sz="1200" b="1"/>
              <a:t> · Crimson </a:t>
            </a:r>
            <a:r>
              <a:rPr lang="en" sz="1200" b="1">
                <a:solidFill>
                  <a:srgbClr val="E8062F"/>
                </a:solidFill>
              </a:rPr>
              <a:t>#e8062f</a:t>
            </a:r>
            <a:endParaRPr sz="1200" b="1">
              <a:solidFill>
                <a:srgbClr val="E8062F"/>
              </a:solidFill>
            </a:endParaRPr>
          </a:p>
        </p:txBody>
      </p:sp>
      <p:sp>
        <p:nvSpPr>
          <p:cNvPr id="862" name="Google Shape;862;p38"/>
          <p:cNvSpPr txBox="1"/>
          <p:nvPr/>
        </p:nvSpPr>
        <p:spPr>
          <a:xfrm>
            <a:off x="1320025" y="4095450"/>
            <a:ext cx="6455700" cy="53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a:solidFill>
                  <a:srgbClr val="999999"/>
                </a:solidFill>
                <a:latin typeface="Montserrat Light"/>
                <a:ea typeface="Montserrat Light"/>
                <a:cs typeface="Montserrat Light"/>
                <a:sym typeface="Montserrat Light"/>
              </a:rPr>
              <a:t>You don’t need to keep this slide in your presentation. It’s only here to serve you as a design guide if you need to create new slides or download the fonts to edit the presentation in PowerPoint®</a:t>
            </a:r>
            <a:endParaRPr sz="1200">
              <a:solidFill>
                <a:srgbClr val="999999"/>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1200">
              <a:solidFill>
                <a:srgbClr val="999999"/>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999999"/>
              </a:solidFill>
              <a:latin typeface="Montserrat Light"/>
              <a:ea typeface="Montserrat Light"/>
              <a:cs typeface="Montserrat Light"/>
              <a:sym typeface="Montserrat Light"/>
            </a:endParaRPr>
          </a:p>
        </p:txBody>
      </p:sp>
      <p:sp>
        <p:nvSpPr>
          <p:cNvPr id="863" name="Google Shape;863;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7"/>
        <p:cNvGrpSpPr/>
        <p:nvPr/>
      </p:nvGrpSpPr>
      <p:grpSpPr>
        <a:xfrm>
          <a:off x="0" y="0"/>
          <a:ext cx="0" cy="0"/>
          <a:chOff x="0" y="0"/>
          <a:chExt cx="0" cy="0"/>
        </a:xfrm>
      </p:grpSpPr>
      <p:grpSp>
        <p:nvGrpSpPr>
          <p:cNvPr id="868" name="Google Shape;868;p39"/>
          <p:cNvGrpSpPr/>
          <p:nvPr/>
        </p:nvGrpSpPr>
        <p:grpSpPr>
          <a:xfrm>
            <a:off x="732113" y="342338"/>
            <a:ext cx="301186" cy="380908"/>
            <a:chOff x="584925" y="238125"/>
            <a:chExt cx="415200" cy="525100"/>
          </a:xfrm>
        </p:grpSpPr>
        <p:sp>
          <p:nvSpPr>
            <p:cNvPr id="869" name="Google Shape;869;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Google Shape;870;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Google Shape;871;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Google Shape;872;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Google Shape;873;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Google Shape;874;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5" name="Google Shape;875;p39"/>
          <p:cNvGrpSpPr/>
          <p:nvPr/>
        </p:nvGrpSpPr>
        <p:grpSpPr>
          <a:xfrm>
            <a:off x="1210441" y="397686"/>
            <a:ext cx="322458" cy="268434"/>
            <a:chOff x="1244325" y="314425"/>
            <a:chExt cx="444525" cy="370050"/>
          </a:xfrm>
        </p:grpSpPr>
        <p:sp>
          <p:nvSpPr>
            <p:cNvPr id="876" name="Google Shape;876;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Google Shape;877;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78" name="Google Shape;878;p39"/>
          <p:cNvGrpSpPr/>
          <p:nvPr/>
        </p:nvGrpSpPr>
        <p:grpSpPr>
          <a:xfrm>
            <a:off x="1706506" y="396362"/>
            <a:ext cx="308295" cy="271082"/>
            <a:chOff x="1928175" y="312600"/>
            <a:chExt cx="425000" cy="373700"/>
          </a:xfrm>
        </p:grpSpPr>
        <p:sp>
          <p:nvSpPr>
            <p:cNvPr id="879" name="Google Shape;879;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Google Shape;880;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1" name="Google Shape;881;p39"/>
          <p:cNvSpPr/>
          <p:nvPr/>
        </p:nvSpPr>
        <p:spPr>
          <a:xfrm>
            <a:off x="2223590" y="386645"/>
            <a:ext cx="252475" cy="290559"/>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Google Shape;882;p39"/>
          <p:cNvSpPr/>
          <p:nvPr/>
        </p:nvSpPr>
        <p:spPr>
          <a:xfrm>
            <a:off x="2729881" y="387534"/>
            <a:ext cx="217946" cy="28878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83" name="Google Shape;883;p39"/>
          <p:cNvGrpSpPr/>
          <p:nvPr/>
        </p:nvGrpSpPr>
        <p:grpSpPr>
          <a:xfrm>
            <a:off x="3150397" y="382198"/>
            <a:ext cx="354358" cy="299427"/>
            <a:chOff x="3918650" y="293075"/>
            <a:chExt cx="488500" cy="412775"/>
          </a:xfrm>
        </p:grpSpPr>
        <p:sp>
          <p:nvSpPr>
            <p:cNvPr id="884" name="Google Shape;884;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Google Shape;885;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Google Shape;886;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87" name="Google Shape;887;p39"/>
          <p:cNvGrpSpPr/>
          <p:nvPr/>
        </p:nvGrpSpPr>
        <p:grpSpPr>
          <a:xfrm>
            <a:off x="3670817" y="359602"/>
            <a:ext cx="291466" cy="344601"/>
            <a:chOff x="4636075" y="261925"/>
            <a:chExt cx="401800" cy="475050"/>
          </a:xfrm>
        </p:grpSpPr>
        <p:sp>
          <p:nvSpPr>
            <p:cNvPr id="888" name="Google Shape;888;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Google Shape;889;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Google Shape;890;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Google Shape;891;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2" name="Google Shape;892;p39"/>
          <p:cNvSpPr/>
          <p:nvPr/>
        </p:nvSpPr>
        <p:spPr>
          <a:xfrm>
            <a:off x="4138936" y="386192"/>
            <a:ext cx="333974" cy="291466"/>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93" name="Google Shape;893;p39"/>
          <p:cNvGrpSpPr/>
          <p:nvPr/>
        </p:nvGrpSpPr>
        <p:grpSpPr>
          <a:xfrm>
            <a:off x="4648330" y="388401"/>
            <a:ext cx="292336" cy="286569"/>
            <a:chOff x="5983625" y="301625"/>
            <a:chExt cx="403000" cy="395050"/>
          </a:xfrm>
        </p:grpSpPr>
        <p:sp>
          <p:nvSpPr>
            <p:cNvPr id="894" name="Google Shape;894;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Google Shape;895;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Google Shape;896;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Google Shape;897;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Google Shape;898;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Google Shape;899;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Google Shape;900;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Google Shape;901;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Google Shape;902;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Google Shape;903;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Google Shape;904;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Google Shape;905;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Google Shape;906;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Google Shape;907;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Google Shape;908;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Google Shape;909;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Google Shape;910;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Google Shape;911;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Google Shape;912;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Google Shape;913;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4" name="Google Shape;914;p39"/>
          <p:cNvGrpSpPr/>
          <p:nvPr/>
        </p:nvGrpSpPr>
        <p:grpSpPr>
          <a:xfrm>
            <a:off x="5139516" y="386170"/>
            <a:ext cx="287911" cy="287476"/>
            <a:chOff x="6660750" y="298550"/>
            <a:chExt cx="396900" cy="396300"/>
          </a:xfrm>
        </p:grpSpPr>
        <p:sp>
          <p:nvSpPr>
            <p:cNvPr id="915" name="Google Shape;915;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Google Shape;916;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17" name="Google Shape;917;p39"/>
          <p:cNvGrpSpPr/>
          <p:nvPr/>
        </p:nvGrpSpPr>
        <p:grpSpPr>
          <a:xfrm>
            <a:off x="732113" y="838838"/>
            <a:ext cx="301186" cy="364532"/>
            <a:chOff x="584925" y="922575"/>
            <a:chExt cx="415200" cy="502525"/>
          </a:xfrm>
        </p:grpSpPr>
        <p:sp>
          <p:nvSpPr>
            <p:cNvPr id="918" name="Google Shape;918;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Google Shape;919;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Google Shape;920;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1" name="Google Shape;921;p39"/>
          <p:cNvGrpSpPr/>
          <p:nvPr/>
        </p:nvGrpSpPr>
        <p:grpSpPr>
          <a:xfrm>
            <a:off x="1212219" y="830423"/>
            <a:ext cx="318922" cy="380037"/>
            <a:chOff x="1246775" y="910975"/>
            <a:chExt cx="439650" cy="523900"/>
          </a:xfrm>
        </p:grpSpPr>
        <p:sp>
          <p:nvSpPr>
            <p:cNvPr id="922" name="Google Shape;922;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Google Shape;923;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Google Shape;924;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5" name="Google Shape;925;p39"/>
          <p:cNvGrpSpPr/>
          <p:nvPr/>
        </p:nvGrpSpPr>
        <p:grpSpPr>
          <a:xfrm>
            <a:off x="1705182" y="891538"/>
            <a:ext cx="310943" cy="258678"/>
            <a:chOff x="1926350" y="995225"/>
            <a:chExt cx="428650" cy="356600"/>
          </a:xfrm>
        </p:grpSpPr>
        <p:sp>
          <p:nvSpPr>
            <p:cNvPr id="926" name="Google Shape;926;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Google Shape;927;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Google Shape;928;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Google Shape;929;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0" name="Google Shape;930;p39"/>
          <p:cNvSpPr/>
          <p:nvPr/>
        </p:nvSpPr>
        <p:spPr>
          <a:xfrm>
            <a:off x="2197890" y="869901"/>
            <a:ext cx="303870" cy="302093"/>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Google Shape;931;p39"/>
          <p:cNvSpPr/>
          <p:nvPr/>
        </p:nvSpPr>
        <p:spPr>
          <a:xfrm>
            <a:off x="2687368" y="884973"/>
            <a:ext cx="302963" cy="271971"/>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Google Shape;932;p39"/>
          <p:cNvSpPr/>
          <p:nvPr/>
        </p:nvSpPr>
        <p:spPr>
          <a:xfrm>
            <a:off x="3180819" y="887185"/>
            <a:ext cx="294113" cy="26752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Google Shape;933;p39"/>
          <p:cNvSpPr/>
          <p:nvPr/>
        </p:nvSpPr>
        <p:spPr>
          <a:xfrm>
            <a:off x="3679583" y="889833"/>
            <a:ext cx="274636" cy="2622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34" name="Google Shape;934;p39"/>
          <p:cNvGrpSpPr/>
          <p:nvPr/>
        </p:nvGrpSpPr>
        <p:grpSpPr>
          <a:xfrm>
            <a:off x="4154042" y="872061"/>
            <a:ext cx="302963" cy="303399"/>
            <a:chOff x="5302225" y="968375"/>
            <a:chExt cx="417650" cy="418250"/>
          </a:xfrm>
        </p:grpSpPr>
        <p:sp>
          <p:nvSpPr>
            <p:cNvPr id="935" name="Google Shape;935;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Google Shape;936;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37" name="Google Shape;937;p39"/>
          <p:cNvGrpSpPr/>
          <p:nvPr/>
        </p:nvGrpSpPr>
        <p:grpSpPr>
          <a:xfrm>
            <a:off x="4606692" y="837949"/>
            <a:ext cx="375612" cy="365855"/>
            <a:chOff x="5926225" y="921350"/>
            <a:chExt cx="517800" cy="504350"/>
          </a:xfrm>
        </p:grpSpPr>
        <p:sp>
          <p:nvSpPr>
            <p:cNvPr id="938" name="Google Shape;93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Google Shape;93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Google Shape;940;p39"/>
          <p:cNvGrpSpPr/>
          <p:nvPr/>
        </p:nvGrpSpPr>
        <p:grpSpPr>
          <a:xfrm>
            <a:off x="5108070" y="845040"/>
            <a:ext cx="350803" cy="351692"/>
            <a:chOff x="6617400" y="931125"/>
            <a:chExt cx="483600" cy="484825"/>
          </a:xfrm>
        </p:grpSpPr>
        <p:sp>
          <p:nvSpPr>
            <p:cNvPr id="941" name="Google Shape;941;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Google Shape;942;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3" name="Google Shape;943;p39"/>
          <p:cNvGrpSpPr/>
          <p:nvPr/>
        </p:nvGrpSpPr>
        <p:grpSpPr>
          <a:xfrm>
            <a:off x="713506" y="1391139"/>
            <a:ext cx="338399" cy="237423"/>
            <a:chOff x="559275" y="1683950"/>
            <a:chExt cx="466500" cy="327300"/>
          </a:xfrm>
        </p:grpSpPr>
        <p:sp>
          <p:nvSpPr>
            <p:cNvPr id="944" name="Google Shape;944;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Google Shape;945;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6" name="Google Shape;946;p39"/>
          <p:cNvGrpSpPr/>
          <p:nvPr/>
        </p:nvGrpSpPr>
        <p:grpSpPr>
          <a:xfrm>
            <a:off x="1202480" y="1344206"/>
            <a:ext cx="338399" cy="331308"/>
            <a:chOff x="1233350" y="1619250"/>
            <a:chExt cx="466500" cy="456725"/>
          </a:xfrm>
        </p:grpSpPr>
        <p:sp>
          <p:nvSpPr>
            <p:cNvPr id="947" name="Google Shape;947;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Google Shape;948;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Google Shape;949;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Google Shape;950;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1" name="Google Shape;951;p39"/>
          <p:cNvGrpSpPr/>
          <p:nvPr/>
        </p:nvGrpSpPr>
        <p:grpSpPr>
          <a:xfrm>
            <a:off x="1702081" y="1351278"/>
            <a:ext cx="317145" cy="317145"/>
            <a:chOff x="1922075" y="1629000"/>
            <a:chExt cx="437200" cy="437200"/>
          </a:xfrm>
        </p:grpSpPr>
        <p:sp>
          <p:nvSpPr>
            <p:cNvPr id="952" name="Google Shape;952;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Google Shape;953;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4" name="Google Shape;954;p39"/>
          <p:cNvGrpSpPr/>
          <p:nvPr/>
        </p:nvGrpSpPr>
        <p:grpSpPr>
          <a:xfrm>
            <a:off x="2189731" y="1349955"/>
            <a:ext cx="319793" cy="319793"/>
            <a:chOff x="2594325" y="1627175"/>
            <a:chExt cx="440850" cy="440850"/>
          </a:xfrm>
        </p:grpSpPr>
        <p:sp>
          <p:nvSpPr>
            <p:cNvPr id="955" name="Google Shape;955;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Google Shape;956;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Google Shape;957;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8" name="Google Shape;958;p39"/>
          <p:cNvSpPr/>
          <p:nvPr/>
        </p:nvSpPr>
        <p:spPr>
          <a:xfrm>
            <a:off x="2693118" y="1364257"/>
            <a:ext cx="291466" cy="29144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59" name="Google Shape;959;p39"/>
          <p:cNvGrpSpPr/>
          <p:nvPr/>
        </p:nvGrpSpPr>
        <p:grpSpPr>
          <a:xfrm>
            <a:off x="3197802" y="1326034"/>
            <a:ext cx="259548" cy="367633"/>
            <a:chOff x="3984000" y="1594200"/>
            <a:chExt cx="357800" cy="506800"/>
          </a:xfrm>
        </p:grpSpPr>
        <p:sp>
          <p:nvSpPr>
            <p:cNvPr id="960" name="Google Shape;960;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Google Shape;961;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62" name="Google Shape;962;p39"/>
          <p:cNvGrpSpPr/>
          <p:nvPr/>
        </p:nvGrpSpPr>
        <p:grpSpPr>
          <a:xfrm>
            <a:off x="3645573" y="1404867"/>
            <a:ext cx="341954" cy="209967"/>
            <a:chOff x="4601275" y="1702875"/>
            <a:chExt cx="471400" cy="289450"/>
          </a:xfrm>
        </p:grpSpPr>
        <p:sp>
          <p:nvSpPr>
            <p:cNvPr id="963" name="Google Shape;963;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Google Shape;964;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Google Shape;965;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Google Shape;966;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Google Shape;967;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68" name="Google Shape;968;p39"/>
          <p:cNvGrpSpPr/>
          <p:nvPr/>
        </p:nvGrpSpPr>
        <p:grpSpPr>
          <a:xfrm>
            <a:off x="4150941" y="1353491"/>
            <a:ext cx="309165" cy="312720"/>
            <a:chOff x="5297950" y="1632050"/>
            <a:chExt cx="426200" cy="431100"/>
          </a:xfrm>
        </p:grpSpPr>
        <p:sp>
          <p:nvSpPr>
            <p:cNvPr id="969" name="Google Shape;969;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Google Shape;970;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71" name="Google Shape;971;p39"/>
          <p:cNvGrpSpPr/>
          <p:nvPr/>
        </p:nvGrpSpPr>
        <p:grpSpPr>
          <a:xfrm>
            <a:off x="4639026" y="1344206"/>
            <a:ext cx="310943" cy="331308"/>
            <a:chOff x="5970800" y="1619250"/>
            <a:chExt cx="428650" cy="456725"/>
          </a:xfrm>
        </p:grpSpPr>
        <p:sp>
          <p:nvSpPr>
            <p:cNvPr id="972" name="Google Shape;972;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Google Shape;973;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Google Shape;974;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Google Shape;975;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Google Shape;976;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77" name="Google Shape;977;p39"/>
          <p:cNvGrpSpPr/>
          <p:nvPr/>
        </p:nvGrpSpPr>
        <p:grpSpPr>
          <a:xfrm>
            <a:off x="5113837" y="1340216"/>
            <a:ext cx="348573" cy="318015"/>
            <a:chOff x="6625350" y="1613750"/>
            <a:chExt cx="480525" cy="438400"/>
          </a:xfrm>
        </p:grpSpPr>
        <p:sp>
          <p:nvSpPr>
            <p:cNvPr id="978" name="Google Shape;978;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Google Shape;979;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Google Shape;980;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Google Shape;981;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Google Shape;982;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83" name="Google Shape;983;p39"/>
          <p:cNvGrpSpPr/>
          <p:nvPr/>
        </p:nvGrpSpPr>
        <p:grpSpPr>
          <a:xfrm>
            <a:off x="751154" y="1857535"/>
            <a:ext cx="263103" cy="282598"/>
            <a:chOff x="611175" y="2326900"/>
            <a:chExt cx="362700" cy="389575"/>
          </a:xfrm>
        </p:grpSpPr>
        <p:sp>
          <p:nvSpPr>
            <p:cNvPr id="984" name="Google Shape;984;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Google Shape;985;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Google Shape;986;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Google Shape;987;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88" name="Google Shape;988;p39"/>
          <p:cNvSpPr/>
          <p:nvPr/>
        </p:nvSpPr>
        <p:spPr>
          <a:xfrm>
            <a:off x="123313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Google Shape;989;p39"/>
          <p:cNvSpPr/>
          <p:nvPr/>
        </p:nvSpPr>
        <p:spPr>
          <a:xfrm>
            <a:off x="1722159"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Google Shape;990;p39"/>
          <p:cNvSpPr/>
          <p:nvPr/>
        </p:nvSpPr>
        <p:spPr>
          <a:xfrm>
            <a:off x="2211184" y="1860353"/>
            <a:ext cx="277284" cy="277284"/>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91" name="Google Shape;991;p39"/>
          <p:cNvGrpSpPr/>
          <p:nvPr/>
        </p:nvGrpSpPr>
        <p:grpSpPr>
          <a:xfrm>
            <a:off x="2764629" y="1812361"/>
            <a:ext cx="147945" cy="369410"/>
            <a:chOff x="3386850" y="2264625"/>
            <a:chExt cx="203950" cy="509250"/>
          </a:xfrm>
        </p:grpSpPr>
        <p:sp>
          <p:nvSpPr>
            <p:cNvPr id="992" name="Google Shape;992;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Google Shape;993;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94" name="Google Shape;994;p39"/>
          <p:cNvGrpSpPr/>
          <p:nvPr/>
        </p:nvGrpSpPr>
        <p:grpSpPr>
          <a:xfrm>
            <a:off x="3755870" y="1859312"/>
            <a:ext cx="121359" cy="275507"/>
            <a:chOff x="4753325" y="2329350"/>
            <a:chExt cx="167300" cy="379800"/>
          </a:xfrm>
        </p:grpSpPr>
        <p:sp>
          <p:nvSpPr>
            <p:cNvPr id="995" name="Google Shape;995;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Google Shape;996;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97" name="Google Shape;997;p39"/>
          <p:cNvGrpSpPr/>
          <p:nvPr/>
        </p:nvGrpSpPr>
        <p:grpSpPr>
          <a:xfrm>
            <a:off x="3264665" y="1814120"/>
            <a:ext cx="125821" cy="365874"/>
            <a:chOff x="4076175" y="2267050"/>
            <a:chExt cx="173450" cy="504375"/>
          </a:xfrm>
        </p:grpSpPr>
        <p:sp>
          <p:nvSpPr>
            <p:cNvPr id="998" name="Google Shape;998;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Google Shape;999;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00" name="Google Shape;1000;p39"/>
          <p:cNvSpPr/>
          <p:nvPr/>
        </p:nvSpPr>
        <p:spPr>
          <a:xfrm>
            <a:off x="4167284" y="1852827"/>
            <a:ext cx="277284" cy="29233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01" name="Google Shape;1001;p39"/>
          <p:cNvGrpSpPr/>
          <p:nvPr/>
        </p:nvGrpSpPr>
        <p:grpSpPr>
          <a:xfrm>
            <a:off x="4642127" y="1857970"/>
            <a:ext cx="304741" cy="281709"/>
            <a:chOff x="5975075" y="2327500"/>
            <a:chExt cx="420100" cy="388350"/>
          </a:xfrm>
        </p:grpSpPr>
        <p:sp>
          <p:nvSpPr>
            <p:cNvPr id="1002" name="Google Shape;1002;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Google Shape;1003;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04" name="Google Shape;1004;p39"/>
          <p:cNvGrpSpPr/>
          <p:nvPr/>
        </p:nvGrpSpPr>
        <p:grpSpPr>
          <a:xfrm>
            <a:off x="5190004" y="1849556"/>
            <a:ext cx="186936" cy="304741"/>
            <a:chOff x="6730350" y="2315900"/>
            <a:chExt cx="257700" cy="420100"/>
          </a:xfrm>
        </p:grpSpPr>
        <p:sp>
          <p:nvSpPr>
            <p:cNvPr id="1005" name="Google Shape;1005;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Google Shape;1006;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Google Shape;1007;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Google Shape;1008;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Google Shape;1009;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10" name="Google Shape;1010;p39"/>
          <p:cNvGrpSpPr/>
          <p:nvPr/>
        </p:nvGrpSpPr>
        <p:grpSpPr>
          <a:xfrm>
            <a:off x="835301" y="2315063"/>
            <a:ext cx="94810" cy="345490"/>
            <a:chOff x="727175" y="2957625"/>
            <a:chExt cx="130700" cy="476275"/>
          </a:xfrm>
        </p:grpSpPr>
        <p:sp>
          <p:nvSpPr>
            <p:cNvPr id="1011" name="Google Shape;1011;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Google Shape;1012;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13" name="Google Shape;1013;p39"/>
          <p:cNvSpPr/>
          <p:nvPr/>
        </p:nvSpPr>
        <p:spPr>
          <a:xfrm>
            <a:off x="1715521" y="2301550"/>
            <a:ext cx="290559" cy="372946"/>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Google Shape;1014;p39"/>
          <p:cNvSpPr/>
          <p:nvPr/>
        </p:nvSpPr>
        <p:spPr>
          <a:xfrm>
            <a:off x="1264148" y="2301550"/>
            <a:ext cx="215262" cy="372946"/>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15" name="Google Shape;1015;p39"/>
          <p:cNvGrpSpPr/>
          <p:nvPr/>
        </p:nvGrpSpPr>
        <p:grpSpPr>
          <a:xfrm>
            <a:off x="2181752" y="2326125"/>
            <a:ext cx="335751" cy="323347"/>
            <a:chOff x="2583325" y="2972875"/>
            <a:chExt cx="462850" cy="445750"/>
          </a:xfrm>
        </p:grpSpPr>
        <p:sp>
          <p:nvSpPr>
            <p:cNvPr id="1016" name="Google Shape;1016;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Google Shape;1017;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18" name="Google Shape;1018;p39"/>
          <p:cNvGrpSpPr/>
          <p:nvPr/>
        </p:nvGrpSpPr>
        <p:grpSpPr>
          <a:xfrm>
            <a:off x="2659210" y="2374419"/>
            <a:ext cx="358783" cy="226778"/>
            <a:chOff x="3241525" y="3039450"/>
            <a:chExt cx="494600" cy="312625"/>
          </a:xfrm>
        </p:grpSpPr>
        <p:sp>
          <p:nvSpPr>
            <p:cNvPr id="1019" name="Google Shape;1019;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Google Shape;1020;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1" name="Google Shape;1021;p39"/>
          <p:cNvSpPr/>
          <p:nvPr/>
        </p:nvSpPr>
        <p:spPr>
          <a:xfrm>
            <a:off x="3662752" y="2333888"/>
            <a:ext cx="308295" cy="308277"/>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22" name="Google Shape;1022;p39"/>
          <p:cNvGrpSpPr/>
          <p:nvPr/>
        </p:nvGrpSpPr>
        <p:grpSpPr>
          <a:xfrm>
            <a:off x="4119930" y="2350499"/>
            <a:ext cx="371187" cy="274618"/>
            <a:chOff x="5255200" y="3006475"/>
            <a:chExt cx="511700" cy="378575"/>
          </a:xfrm>
        </p:grpSpPr>
        <p:sp>
          <p:nvSpPr>
            <p:cNvPr id="1023" name="Google Shape;1023;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Google Shape;1024;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25" name="Google Shape;1025;p39"/>
          <p:cNvGrpSpPr/>
          <p:nvPr/>
        </p:nvGrpSpPr>
        <p:grpSpPr>
          <a:xfrm>
            <a:off x="3177418" y="2334558"/>
            <a:ext cx="300316" cy="306500"/>
            <a:chOff x="3955900" y="2984500"/>
            <a:chExt cx="414000" cy="422525"/>
          </a:xfrm>
        </p:grpSpPr>
        <p:sp>
          <p:nvSpPr>
            <p:cNvPr id="1026" name="Google Shape;1026;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Google Shape;1027;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Google Shape;1028;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9" name="Google Shape;1029;p39"/>
          <p:cNvSpPr/>
          <p:nvPr/>
        </p:nvSpPr>
        <p:spPr>
          <a:xfrm>
            <a:off x="716650" y="2845056"/>
            <a:ext cx="335733" cy="26399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Google Shape;1030;p39"/>
          <p:cNvSpPr/>
          <p:nvPr/>
        </p:nvSpPr>
        <p:spPr>
          <a:xfrm>
            <a:off x="4678019" y="2319705"/>
            <a:ext cx="233869" cy="336640"/>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31" name="Google Shape;1031;p39"/>
          <p:cNvGrpSpPr/>
          <p:nvPr/>
        </p:nvGrpSpPr>
        <p:grpSpPr>
          <a:xfrm>
            <a:off x="5168750" y="2330115"/>
            <a:ext cx="229444" cy="326013"/>
            <a:chOff x="6701050" y="2978375"/>
            <a:chExt cx="316300" cy="449425"/>
          </a:xfrm>
        </p:grpSpPr>
        <p:sp>
          <p:nvSpPr>
            <p:cNvPr id="1032" name="Google Shape;1032;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Google Shape;1033;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34" name="Google Shape;1034;p39"/>
          <p:cNvGrpSpPr/>
          <p:nvPr/>
        </p:nvGrpSpPr>
        <p:grpSpPr>
          <a:xfrm>
            <a:off x="1208229" y="2866929"/>
            <a:ext cx="326902" cy="219706"/>
            <a:chOff x="1241275" y="3718400"/>
            <a:chExt cx="450650" cy="302875"/>
          </a:xfrm>
        </p:grpSpPr>
        <p:sp>
          <p:nvSpPr>
            <p:cNvPr id="1035" name="Google Shape;1035;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Google Shape;1036;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Google Shape;1037;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Google Shape;1038;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39" name="Google Shape;1039;p39"/>
          <p:cNvGrpSpPr/>
          <p:nvPr/>
        </p:nvGrpSpPr>
        <p:grpSpPr>
          <a:xfrm>
            <a:off x="1701646" y="2850100"/>
            <a:ext cx="318015" cy="253799"/>
            <a:chOff x="1921475" y="3695200"/>
            <a:chExt cx="438400" cy="349875"/>
          </a:xfrm>
        </p:grpSpPr>
        <p:sp>
          <p:nvSpPr>
            <p:cNvPr id="1040" name="Google Shape;1040;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Google Shape;1041;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Google Shape;1042;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3" name="Google Shape;1043;p39"/>
          <p:cNvGrpSpPr/>
          <p:nvPr/>
        </p:nvGrpSpPr>
        <p:grpSpPr>
          <a:xfrm>
            <a:off x="2193721" y="2846110"/>
            <a:ext cx="311813" cy="261343"/>
            <a:chOff x="2599825" y="3689700"/>
            <a:chExt cx="429850" cy="360275"/>
          </a:xfrm>
        </p:grpSpPr>
        <p:sp>
          <p:nvSpPr>
            <p:cNvPr id="1044" name="Google Shape;1044;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5" name="Google Shape;1045;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46" name="Google Shape;1046;p39"/>
          <p:cNvGrpSpPr/>
          <p:nvPr/>
        </p:nvGrpSpPr>
        <p:grpSpPr>
          <a:xfrm>
            <a:off x="2697747" y="2819089"/>
            <a:ext cx="281709" cy="294113"/>
            <a:chOff x="3294650" y="3652450"/>
            <a:chExt cx="388350" cy="405450"/>
          </a:xfrm>
        </p:grpSpPr>
        <p:sp>
          <p:nvSpPr>
            <p:cNvPr id="1047" name="Google Shape;1047;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8" name="Google Shape;1048;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Google Shape;1049;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0" name="Google Shape;1050;p39"/>
          <p:cNvGrpSpPr/>
          <p:nvPr/>
        </p:nvGrpSpPr>
        <p:grpSpPr>
          <a:xfrm>
            <a:off x="3163254" y="2856302"/>
            <a:ext cx="328642" cy="240960"/>
            <a:chOff x="3936375" y="3703750"/>
            <a:chExt cx="453050" cy="332175"/>
          </a:xfrm>
        </p:grpSpPr>
        <p:sp>
          <p:nvSpPr>
            <p:cNvPr id="1051" name="Google Shape;1051;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Google Shape;1052;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Google Shape;1053;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Google Shape;1054;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Google Shape;1055;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6" name="Google Shape;1056;p39"/>
          <p:cNvGrpSpPr/>
          <p:nvPr/>
        </p:nvGrpSpPr>
        <p:grpSpPr>
          <a:xfrm>
            <a:off x="3652228" y="2856302"/>
            <a:ext cx="328642" cy="240960"/>
            <a:chOff x="4610450" y="3703750"/>
            <a:chExt cx="453050" cy="332175"/>
          </a:xfrm>
        </p:grpSpPr>
        <p:sp>
          <p:nvSpPr>
            <p:cNvPr id="1057" name="Google Shape;1057;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Google Shape;1058;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59" name="Google Shape;1059;p39"/>
          <p:cNvGrpSpPr/>
          <p:nvPr/>
        </p:nvGrpSpPr>
        <p:grpSpPr>
          <a:xfrm>
            <a:off x="4152718" y="2831947"/>
            <a:ext cx="305611" cy="289670"/>
            <a:chOff x="5300400" y="3670175"/>
            <a:chExt cx="421300" cy="399325"/>
          </a:xfrm>
        </p:grpSpPr>
        <p:sp>
          <p:nvSpPr>
            <p:cNvPr id="1060" name="Google Shape;1060;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Google Shape;1061;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Google Shape;1062;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Google Shape;1063;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Google Shape;1064;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65" name="Google Shape;1065;p39"/>
          <p:cNvSpPr/>
          <p:nvPr/>
        </p:nvSpPr>
        <p:spPr>
          <a:xfrm>
            <a:off x="4624860" y="2806969"/>
            <a:ext cx="340176" cy="340158"/>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66" name="Google Shape;1066;p39"/>
          <p:cNvGrpSpPr/>
          <p:nvPr/>
        </p:nvGrpSpPr>
        <p:grpSpPr>
          <a:xfrm>
            <a:off x="5135091" y="2828392"/>
            <a:ext cx="296761" cy="296779"/>
            <a:chOff x="6654650" y="3665275"/>
            <a:chExt cx="409100" cy="409125"/>
          </a:xfrm>
        </p:grpSpPr>
        <p:sp>
          <p:nvSpPr>
            <p:cNvPr id="1067" name="Google Shape;1067;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Google Shape;1068;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69" name="Google Shape;1069;p39"/>
          <p:cNvGrpSpPr/>
          <p:nvPr/>
        </p:nvGrpSpPr>
        <p:grpSpPr>
          <a:xfrm>
            <a:off x="721921" y="3304962"/>
            <a:ext cx="321570" cy="321588"/>
            <a:chOff x="570875" y="4322250"/>
            <a:chExt cx="443300" cy="443325"/>
          </a:xfrm>
        </p:grpSpPr>
        <p:sp>
          <p:nvSpPr>
            <p:cNvPr id="1070" name="Google Shape;1070;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Google Shape;1071;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Google Shape;1072;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Google Shape;1073;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74" name="Google Shape;1074;p39"/>
          <p:cNvSpPr/>
          <p:nvPr/>
        </p:nvSpPr>
        <p:spPr>
          <a:xfrm>
            <a:off x="1197695" y="3367741"/>
            <a:ext cx="348156" cy="196674"/>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75" name="Google Shape;1075;p39"/>
          <p:cNvGrpSpPr/>
          <p:nvPr/>
        </p:nvGrpSpPr>
        <p:grpSpPr>
          <a:xfrm>
            <a:off x="1743719" y="3281060"/>
            <a:ext cx="233869" cy="369392"/>
            <a:chOff x="1979475" y="4289300"/>
            <a:chExt cx="322400" cy="509225"/>
          </a:xfrm>
        </p:grpSpPr>
        <p:sp>
          <p:nvSpPr>
            <p:cNvPr id="1076" name="Google Shape;1076;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Google Shape;1077;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Google Shape;1078;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079" name="Google Shape;1079;p39"/>
          <p:cNvGrpSpPr/>
          <p:nvPr/>
        </p:nvGrpSpPr>
        <p:grpSpPr>
          <a:xfrm>
            <a:off x="2211874" y="3285920"/>
            <a:ext cx="275942" cy="359671"/>
            <a:chOff x="2624850" y="4296000"/>
            <a:chExt cx="380400" cy="495825"/>
          </a:xfrm>
        </p:grpSpPr>
        <p:sp>
          <p:nvSpPr>
            <p:cNvPr id="1080" name="Google Shape;1080;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Google Shape;1081;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Google Shape;1082;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83" name="Google Shape;1083;p39"/>
          <p:cNvSpPr/>
          <p:nvPr/>
        </p:nvSpPr>
        <p:spPr>
          <a:xfrm>
            <a:off x="3180383" y="3318572"/>
            <a:ext cx="294984" cy="295002"/>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Google Shape;1084;p39"/>
          <p:cNvSpPr/>
          <p:nvPr/>
        </p:nvSpPr>
        <p:spPr>
          <a:xfrm>
            <a:off x="2691358" y="3337181"/>
            <a:ext cx="294984" cy="257789"/>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Google Shape;1085;p39"/>
          <p:cNvSpPr/>
          <p:nvPr/>
        </p:nvSpPr>
        <p:spPr>
          <a:xfrm>
            <a:off x="3668066" y="3317248"/>
            <a:ext cx="297668" cy="297650"/>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86" name="Google Shape;1086;p39"/>
          <p:cNvGrpSpPr/>
          <p:nvPr/>
        </p:nvGrpSpPr>
        <p:grpSpPr>
          <a:xfrm>
            <a:off x="4135000" y="3321356"/>
            <a:ext cx="341047" cy="288800"/>
            <a:chOff x="5275975" y="4344850"/>
            <a:chExt cx="470150" cy="398125"/>
          </a:xfrm>
        </p:grpSpPr>
        <p:sp>
          <p:nvSpPr>
            <p:cNvPr id="1087" name="Google Shape;1087;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Google Shape;1088;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Google Shape;1089;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0" name="Google Shape;1090;p39"/>
          <p:cNvSpPr/>
          <p:nvPr/>
        </p:nvSpPr>
        <p:spPr>
          <a:xfrm>
            <a:off x="4641691" y="3312823"/>
            <a:ext cx="306518" cy="306500"/>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91" name="Google Shape;1091;p39"/>
          <p:cNvGrpSpPr/>
          <p:nvPr/>
        </p:nvGrpSpPr>
        <p:grpSpPr>
          <a:xfrm>
            <a:off x="5126223" y="3297889"/>
            <a:ext cx="314497" cy="335733"/>
            <a:chOff x="6642425" y="4312500"/>
            <a:chExt cx="433550" cy="462825"/>
          </a:xfrm>
        </p:grpSpPr>
        <p:sp>
          <p:nvSpPr>
            <p:cNvPr id="1092" name="Google Shape;1092;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Google Shape;1093;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Google Shape;1094;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5" name="Google Shape;1095;p39"/>
          <p:cNvSpPr/>
          <p:nvPr/>
        </p:nvSpPr>
        <p:spPr>
          <a:xfrm>
            <a:off x="680775" y="3835944"/>
            <a:ext cx="403939" cy="238312"/>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96" name="Google Shape;1096;p39"/>
          <p:cNvGrpSpPr/>
          <p:nvPr/>
        </p:nvGrpSpPr>
        <p:grpSpPr>
          <a:xfrm>
            <a:off x="1210441" y="3796167"/>
            <a:ext cx="322458" cy="317145"/>
            <a:chOff x="1244325" y="4999400"/>
            <a:chExt cx="444525" cy="437200"/>
          </a:xfrm>
        </p:grpSpPr>
        <p:sp>
          <p:nvSpPr>
            <p:cNvPr id="1097" name="Google Shape;1097;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Google Shape;1098;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Google Shape;1099;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Google Shape;1100;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Google Shape;1101;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2" name="Google Shape;1102;p39"/>
          <p:cNvGrpSpPr/>
          <p:nvPr/>
        </p:nvGrpSpPr>
        <p:grpSpPr>
          <a:xfrm>
            <a:off x="1728214" y="3785975"/>
            <a:ext cx="264880" cy="337510"/>
            <a:chOff x="1958100" y="4985350"/>
            <a:chExt cx="365150" cy="465275"/>
          </a:xfrm>
        </p:grpSpPr>
        <p:sp>
          <p:nvSpPr>
            <p:cNvPr id="1103" name="Google Shape;1103;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Google Shape;1104;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Google Shape;1105;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06" name="Google Shape;1106;p39"/>
          <p:cNvGrpSpPr/>
          <p:nvPr/>
        </p:nvGrpSpPr>
        <p:grpSpPr>
          <a:xfrm>
            <a:off x="2197693" y="3798814"/>
            <a:ext cx="303870" cy="312267"/>
            <a:chOff x="2605300" y="5003050"/>
            <a:chExt cx="418900" cy="430475"/>
          </a:xfrm>
        </p:grpSpPr>
        <p:sp>
          <p:nvSpPr>
            <p:cNvPr id="1107" name="Google Shape;1107;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Google Shape;1108;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Google Shape;1109;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0" name="Google Shape;1110;p39"/>
          <p:cNvGrpSpPr/>
          <p:nvPr/>
        </p:nvGrpSpPr>
        <p:grpSpPr>
          <a:xfrm>
            <a:off x="2656998" y="3805470"/>
            <a:ext cx="363208" cy="298538"/>
            <a:chOff x="3238475" y="5012225"/>
            <a:chExt cx="500700" cy="411550"/>
          </a:xfrm>
        </p:grpSpPr>
        <p:sp>
          <p:nvSpPr>
            <p:cNvPr id="1111" name="Google Shape;1111;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Google Shape;1112;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Google Shape;1113;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Google Shape;1114;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Google Shape;1115;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16" name="Google Shape;1116;p39"/>
          <p:cNvGrpSpPr/>
          <p:nvPr/>
        </p:nvGrpSpPr>
        <p:grpSpPr>
          <a:xfrm>
            <a:off x="3617228" y="3773570"/>
            <a:ext cx="398644" cy="362319"/>
            <a:chOff x="4562200" y="4968250"/>
            <a:chExt cx="549550" cy="499475"/>
          </a:xfrm>
        </p:grpSpPr>
        <p:sp>
          <p:nvSpPr>
            <p:cNvPr id="1117" name="Google Shape;1117;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Google Shape;1118;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Google Shape;1119;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Google Shape;1120;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Google Shape;1121;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2" name="Google Shape;1122;p39"/>
          <p:cNvGrpSpPr/>
          <p:nvPr/>
        </p:nvGrpSpPr>
        <p:grpSpPr>
          <a:xfrm>
            <a:off x="3189387" y="3793954"/>
            <a:ext cx="276377" cy="321116"/>
            <a:chOff x="3972400" y="4996350"/>
            <a:chExt cx="381000" cy="442675"/>
          </a:xfrm>
        </p:grpSpPr>
        <p:sp>
          <p:nvSpPr>
            <p:cNvPr id="1123" name="Google Shape;1123;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Google Shape;1124;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5" name="Google Shape;1125;p39"/>
          <p:cNvGrpSpPr/>
          <p:nvPr/>
        </p:nvGrpSpPr>
        <p:grpSpPr>
          <a:xfrm>
            <a:off x="4109756" y="3766933"/>
            <a:ext cx="391553" cy="375594"/>
            <a:chOff x="5241175" y="4959100"/>
            <a:chExt cx="539775" cy="517775"/>
          </a:xfrm>
        </p:grpSpPr>
        <p:sp>
          <p:nvSpPr>
            <p:cNvPr id="1126" name="Google Shape;1126;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Google Shape;1127;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8" name="Google Shape;1128;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9" name="Google Shape;1129;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Google Shape;1130;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Google Shape;1131;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2" name="Google Shape;1132;p39"/>
          <p:cNvSpPr/>
          <p:nvPr/>
        </p:nvSpPr>
        <p:spPr>
          <a:xfrm>
            <a:off x="4622647" y="3859866"/>
            <a:ext cx="344601" cy="19047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33" name="Google Shape;1133;p39"/>
          <p:cNvGrpSpPr/>
          <p:nvPr/>
        </p:nvGrpSpPr>
        <p:grpSpPr>
          <a:xfrm>
            <a:off x="5157234" y="3822734"/>
            <a:ext cx="251152" cy="288800"/>
            <a:chOff x="6685175" y="5036025"/>
            <a:chExt cx="346225" cy="398125"/>
          </a:xfrm>
        </p:grpSpPr>
        <p:sp>
          <p:nvSpPr>
            <p:cNvPr id="1134" name="Google Shape;1134;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Google Shape;1135;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Google Shape;1136;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Google Shape;1137;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Google Shape;1138;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E8062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39" name="Google Shape;1139;p39"/>
          <p:cNvGrpSpPr/>
          <p:nvPr/>
        </p:nvGrpSpPr>
        <p:grpSpPr>
          <a:xfrm>
            <a:off x="6054818" y="2029999"/>
            <a:ext cx="432570" cy="421334"/>
            <a:chOff x="5926225" y="921350"/>
            <a:chExt cx="517800" cy="504350"/>
          </a:xfrm>
        </p:grpSpPr>
        <p:sp>
          <p:nvSpPr>
            <p:cNvPr id="1140" name="Google Shape;1140;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1C232"/>
                </a:solidFill>
              </a:endParaRPr>
            </a:p>
          </p:txBody>
        </p:sp>
        <p:sp>
          <p:nvSpPr>
            <p:cNvPr id="1141" name="Google Shape;1141;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1C232"/>
                </a:solidFill>
              </a:endParaRPr>
            </a:p>
          </p:txBody>
        </p:sp>
      </p:grpSp>
      <p:sp>
        <p:nvSpPr>
          <p:cNvPr id="1142" name="Google Shape;1142;p39"/>
          <p:cNvSpPr/>
          <p:nvPr/>
        </p:nvSpPr>
        <p:spPr>
          <a:xfrm>
            <a:off x="6248738" y="22660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43" name="Google Shape;1143;p39"/>
          <p:cNvGrpSpPr/>
          <p:nvPr/>
        </p:nvGrpSpPr>
        <p:grpSpPr>
          <a:xfrm>
            <a:off x="6939805" y="2009379"/>
            <a:ext cx="432570" cy="421334"/>
            <a:chOff x="5926225" y="921350"/>
            <a:chExt cx="517800" cy="504350"/>
          </a:xfrm>
        </p:grpSpPr>
        <p:sp>
          <p:nvSpPr>
            <p:cNvPr id="1144" name="Google Shape;1144;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Google Shape;1145;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C8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46" name="Google Shape;1146;p39"/>
          <p:cNvSpPr/>
          <p:nvPr/>
        </p:nvSpPr>
        <p:spPr>
          <a:xfrm>
            <a:off x="7133726" y="22454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47" name="Google Shape;1147;p39"/>
          <p:cNvGrpSpPr/>
          <p:nvPr/>
        </p:nvGrpSpPr>
        <p:grpSpPr>
          <a:xfrm>
            <a:off x="6055085" y="2606021"/>
            <a:ext cx="1075937" cy="1047989"/>
            <a:chOff x="5926225" y="921350"/>
            <a:chExt cx="517800" cy="504350"/>
          </a:xfrm>
        </p:grpSpPr>
        <p:sp>
          <p:nvSpPr>
            <p:cNvPr id="1148" name="Google Shape;114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Google Shape;114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C800"/>
            </a:solidFill>
            <a:ln w="28575" cap="flat" cmpd="sng">
              <a:solidFill>
                <a:srgbClr val="FFA400"/>
              </a:solidFill>
              <a:prstDash val="solid"/>
              <a:bevel/>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50" name="Google Shape;1150;p39"/>
          <p:cNvSpPr/>
          <p:nvPr/>
        </p:nvSpPr>
        <p:spPr>
          <a:xfrm>
            <a:off x="65373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Google Shape;1151;p39"/>
          <p:cNvSpPr txBox="1"/>
          <p:nvPr/>
        </p:nvSpPr>
        <p:spPr>
          <a:xfrm>
            <a:off x="5943775" y="312075"/>
            <a:ext cx="2592000" cy="1525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SlidesCarnival icons are editable shapes. </a:t>
            </a:r>
            <a:endParaRPr sz="900">
              <a:solidFill>
                <a:schemeClr val="dk1"/>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900">
              <a:solidFill>
                <a:schemeClr val="dk1"/>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r>
              <a:rPr lang="en" sz="900">
                <a:solidFill>
                  <a:schemeClr val="dk1"/>
                </a:solidFill>
                <a:latin typeface="Montserrat Light"/>
                <a:ea typeface="Montserrat Light"/>
                <a:cs typeface="Montserrat Light"/>
                <a:sym typeface="Montserrat Light"/>
              </a:rPr>
              <a:t>This means that you can:</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Resize them without losing quality.</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fill color and opacity.</a:t>
            </a:r>
            <a:endParaRPr sz="900">
              <a:solidFill>
                <a:schemeClr val="dk1"/>
              </a:solidFill>
              <a:latin typeface="Montserrat Light"/>
              <a:ea typeface="Montserrat Light"/>
              <a:cs typeface="Montserrat Light"/>
              <a:sym typeface="Montserrat Light"/>
            </a:endParaRPr>
          </a:p>
          <a:p>
            <a:pPr marL="457200" lvl="0" indent="-285750" rtl="0">
              <a:spcBef>
                <a:spcPts val="0"/>
              </a:spcBef>
              <a:spcAft>
                <a:spcPts val="0"/>
              </a:spcAft>
              <a:buClr>
                <a:srgbClr val="FFC800"/>
              </a:buClr>
              <a:buSzPts val="900"/>
              <a:buFont typeface="Montserrat Light"/>
              <a:buChar char="●"/>
            </a:pPr>
            <a:r>
              <a:rPr lang="en" sz="900">
                <a:solidFill>
                  <a:schemeClr val="dk1"/>
                </a:solidFill>
                <a:latin typeface="Montserrat Light"/>
                <a:ea typeface="Montserrat Light"/>
                <a:cs typeface="Montserrat Light"/>
                <a:sym typeface="Montserrat Light"/>
              </a:rPr>
              <a:t>Change line color, width and style</a:t>
            </a:r>
            <a:r>
              <a:rPr lang="en" sz="900">
                <a:latin typeface="Montserrat Light"/>
                <a:ea typeface="Montserrat Light"/>
                <a:cs typeface="Montserrat Light"/>
                <a:sym typeface="Montserrat Light"/>
              </a:rPr>
              <a:t>.</a:t>
            </a: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a:p>
            <a:pPr marL="0" lvl="0" indent="0" rtl="0">
              <a:spcBef>
                <a:spcPts val="0"/>
              </a:spcBef>
              <a:spcAft>
                <a:spcPts val="0"/>
              </a:spcAft>
              <a:buNone/>
            </a:pPr>
            <a:r>
              <a:rPr lang="en" sz="900">
                <a:latin typeface="Montserrat Light"/>
                <a:ea typeface="Montserrat Light"/>
                <a:cs typeface="Montserrat Light"/>
                <a:sym typeface="Montserrat Light"/>
              </a:rPr>
              <a:t>Isn’t that nice? :)</a:t>
            </a: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a:p>
            <a:pPr marL="0" lvl="0" indent="0" rtl="0">
              <a:spcBef>
                <a:spcPts val="0"/>
              </a:spcBef>
              <a:spcAft>
                <a:spcPts val="0"/>
              </a:spcAft>
              <a:buNone/>
            </a:pPr>
            <a:r>
              <a:rPr lang="en" sz="900">
                <a:latin typeface="Montserrat Light"/>
                <a:ea typeface="Montserrat Light"/>
                <a:cs typeface="Montserrat Light"/>
                <a:sym typeface="Montserrat Light"/>
              </a:rPr>
              <a:t>Examples:</a:t>
            </a:r>
            <a:endParaRPr sz="900">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900">
              <a:latin typeface="Montserrat Light"/>
              <a:ea typeface="Montserrat Light"/>
              <a:cs typeface="Montserrat Light"/>
              <a:sym typeface="Montserrat Light"/>
            </a:endParaRPr>
          </a:p>
          <a:p>
            <a:pPr marL="0" lvl="0" indent="0" rtl="0">
              <a:spcBef>
                <a:spcPts val="0"/>
              </a:spcBef>
              <a:spcAft>
                <a:spcPts val="0"/>
              </a:spcAft>
              <a:buNone/>
            </a:pPr>
            <a:endParaRPr sz="900">
              <a:latin typeface="Montserrat Light"/>
              <a:ea typeface="Montserrat Light"/>
              <a:cs typeface="Montserrat Light"/>
              <a:sym typeface="Montserrat Light"/>
            </a:endParaRPr>
          </a:p>
        </p:txBody>
      </p:sp>
      <p:sp>
        <p:nvSpPr>
          <p:cNvPr id="1152" name="Google Shape;1152;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31</a:t>
            </a:fld>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6"/>
        <p:cNvGrpSpPr/>
        <p:nvPr/>
      </p:nvGrpSpPr>
      <p:grpSpPr>
        <a:xfrm>
          <a:off x="0" y="0"/>
          <a:ext cx="0" cy="0"/>
          <a:chOff x="0" y="0"/>
          <a:chExt cx="0" cy="0"/>
        </a:xfrm>
      </p:grpSpPr>
      <p:sp>
        <p:nvSpPr>
          <p:cNvPr id="1157" name="Google Shape;1157;p40"/>
          <p:cNvSpPr txBox="1"/>
          <p:nvPr/>
        </p:nvSpPr>
        <p:spPr>
          <a:xfrm>
            <a:off x="2087650" y="457075"/>
            <a:ext cx="6676800" cy="138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Now you can use any emoji as an icon!</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r>
              <a:rPr lang="en" sz="1200">
                <a:solidFill>
                  <a:srgbClr val="222222"/>
                </a:solidFill>
                <a:latin typeface="Montserrat Light"/>
                <a:ea typeface="Montserrat Light"/>
                <a:cs typeface="Montserrat Light"/>
                <a:sym typeface="Montserrat Light"/>
              </a:rPr>
              <a:t>And of course it resizes without losing quality and you can change the color.</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a:spcBef>
                <a:spcPts val="0"/>
              </a:spcBef>
              <a:spcAft>
                <a:spcPts val="0"/>
              </a:spcAft>
              <a:buNone/>
            </a:pPr>
            <a:r>
              <a:rPr lang="en" sz="1200">
                <a:solidFill>
                  <a:srgbClr val="222222"/>
                </a:solidFill>
                <a:latin typeface="Montserrat Light"/>
                <a:ea typeface="Montserrat Light"/>
                <a:cs typeface="Montserrat Light"/>
                <a:sym typeface="Montserrat Light"/>
              </a:rPr>
              <a:t>How? Follow Google instructions </a:t>
            </a:r>
            <a:r>
              <a:rPr lang="en" sz="1200" u="sng">
                <a:solidFill>
                  <a:srgbClr val="222222"/>
                </a:solidFill>
                <a:latin typeface="Montserrat Light"/>
                <a:ea typeface="Montserrat Light"/>
                <a:cs typeface="Montserrat Light"/>
                <a:sym typeface="Montserrat Light"/>
                <a:hlinkClick r:id="rId3"/>
              </a:rPr>
              <a:t>https://twitter.com/googledocs/status/730087240156643328</a:t>
            </a: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Clr>
                <a:schemeClr val="dk1"/>
              </a:buClr>
              <a:buSzPts val="1100"/>
              <a:buFont typeface="Arial"/>
              <a:buNone/>
            </a:pPr>
            <a:endParaRPr sz="1200">
              <a:solidFill>
                <a:srgbClr val="222222"/>
              </a:solidFill>
              <a:latin typeface="Montserrat Light"/>
              <a:ea typeface="Montserrat Light"/>
              <a:cs typeface="Montserrat Light"/>
              <a:sym typeface="Montserrat Light"/>
            </a:endParaRPr>
          </a:p>
          <a:p>
            <a:pPr marL="0" lvl="0" indent="0" rtl="0">
              <a:spcBef>
                <a:spcPts val="0"/>
              </a:spcBef>
              <a:spcAft>
                <a:spcPts val="0"/>
              </a:spcAft>
              <a:buNone/>
            </a:pPr>
            <a:endParaRPr sz="1200">
              <a:solidFill>
                <a:srgbClr val="222222"/>
              </a:solidFill>
              <a:latin typeface="Montserrat Light"/>
              <a:ea typeface="Montserrat Light"/>
              <a:cs typeface="Montserrat Light"/>
              <a:sym typeface="Montserrat Light"/>
            </a:endParaRPr>
          </a:p>
        </p:txBody>
      </p:sp>
      <p:sp>
        <p:nvSpPr>
          <p:cNvPr id="1158" name="Google Shape;1158;p40"/>
          <p:cNvSpPr txBox="1"/>
          <p:nvPr/>
        </p:nvSpPr>
        <p:spPr>
          <a:xfrm>
            <a:off x="731900" y="1917050"/>
            <a:ext cx="7327500" cy="2570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3600">
                <a:solidFill>
                  <a:srgbClr val="E8062F"/>
                </a:solidFill>
                <a:latin typeface="Montserrat Light"/>
                <a:ea typeface="Montserrat Light"/>
                <a:cs typeface="Montserrat Light"/>
                <a:sym typeface="Montserrat Light"/>
              </a:rPr>
              <a:t>✋👆👉👍👤👦👧👨👩👪💃🏃💑❤😂😉😋😒😭👶😸🐟🍒🍔💣📌📖🔨🎃🎈🎨🏈🏰🌏🔌🔑</a:t>
            </a:r>
            <a:r>
              <a:rPr lang="en" sz="2400">
                <a:solidFill>
                  <a:srgbClr val="E8062F"/>
                </a:solidFill>
                <a:highlight>
                  <a:srgbClr val="FFC800"/>
                </a:highlight>
                <a:latin typeface="Montserrat Light"/>
                <a:ea typeface="Montserrat Light"/>
                <a:cs typeface="Montserrat Light"/>
                <a:sym typeface="Montserrat Light"/>
              </a:rPr>
              <a:t> and many more...</a:t>
            </a:r>
            <a:endParaRPr sz="2400">
              <a:solidFill>
                <a:srgbClr val="E8062F"/>
              </a:solidFill>
              <a:highlight>
                <a:srgbClr val="FFC800"/>
              </a:highlight>
              <a:latin typeface="Montserrat Light"/>
              <a:ea typeface="Montserrat Light"/>
              <a:cs typeface="Montserrat Light"/>
              <a:sym typeface="Montserrat Light"/>
            </a:endParaRPr>
          </a:p>
        </p:txBody>
      </p:sp>
      <p:sp>
        <p:nvSpPr>
          <p:cNvPr id="1159" name="Google Shape;1159;p40"/>
          <p:cNvSpPr txBox="1"/>
          <p:nvPr/>
        </p:nvSpPr>
        <p:spPr>
          <a:xfrm>
            <a:off x="572775" y="399214"/>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r>
              <a:rPr lang="en" sz="9600">
                <a:solidFill>
                  <a:srgbClr val="FFA400"/>
                </a:solidFill>
              </a:rPr>
              <a:t>😉</a:t>
            </a:r>
            <a:endParaRPr sz="9600">
              <a:solidFill>
                <a:srgbClr val="FFA400"/>
              </a:solidFill>
            </a:endParaRPr>
          </a:p>
        </p:txBody>
      </p:sp>
      <p:sp>
        <p:nvSpPr>
          <p:cNvPr id="1160" name="Google Shape;1160;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FFFFFF"/>
                </a:solidFill>
              </a:rPr>
              <a:t>32</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798" y="1659550"/>
            <a:ext cx="493233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rgbClr val="FFA400"/>
                </a:solidFill>
              </a:rPr>
              <a:t>1.</a:t>
            </a:r>
            <a:endParaRPr dirty="0">
              <a:solidFill>
                <a:srgbClr val="FFA400"/>
              </a:solidFill>
            </a:endParaRPr>
          </a:p>
          <a:p>
            <a:pPr marL="0" lvl="0" indent="0" rtl="0">
              <a:spcBef>
                <a:spcPts val="0"/>
              </a:spcBef>
              <a:spcAft>
                <a:spcPts val="0"/>
              </a:spcAft>
              <a:buNone/>
            </a:pPr>
            <a:r>
              <a:rPr lang="en-US" dirty="0" smtClean="0"/>
              <a:t>Back End Development</a:t>
            </a:r>
            <a:endParaRPr dirty="0"/>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Aaron Liu</a:t>
            </a:r>
            <a:endParaRPr dirty="0"/>
          </a:p>
        </p:txBody>
      </p:sp>
    </p:spTree>
    <p:extLst>
      <p:ext uri="{BB962C8B-B14F-4D97-AF65-F5344CB8AC3E}">
        <p14:creationId xmlns:p14="http://schemas.microsoft.com/office/powerpoint/2010/main" val="1435450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798" y="1659550"/>
            <a:ext cx="4932337"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rgbClr val="FFA400"/>
                </a:solidFill>
              </a:rPr>
              <a:t>1.</a:t>
            </a:r>
            <a:endParaRPr dirty="0">
              <a:solidFill>
                <a:srgbClr val="FFA400"/>
              </a:solidFill>
            </a:endParaRPr>
          </a:p>
          <a:p>
            <a:pPr marL="0" lvl="0" indent="0" rtl="0">
              <a:spcBef>
                <a:spcPts val="0"/>
              </a:spcBef>
              <a:spcAft>
                <a:spcPts val="0"/>
              </a:spcAft>
              <a:buNone/>
            </a:pPr>
            <a:r>
              <a:rPr lang="en-US" smtClean="0"/>
              <a:t>Front End Development</a:t>
            </a:r>
            <a:endParaRPr dirty="0"/>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smtClean="0"/>
              <a:t>Sofia Muller</a:t>
            </a:r>
            <a:endParaRPr dirty="0"/>
          </a:p>
        </p:txBody>
      </p:sp>
    </p:spTree>
    <p:extLst>
      <p:ext uri="{BB962C8B-B14F-4D97-AF65-F5344CB8AC3E}">
        <p14:creationId xmlns:p14="http://schemas.microsoft.com/office/powerpoint/2010/main" val="1642958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lgn="ctr"/>
            <a:r>
              <a:rPr lang="en-US" dirty="0"/>
              <a:t>d3-force</a:t>
            </a: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234" y="1924389"/>
            <a:ext cx="3767282" cy="28254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lvl="0" algn="ctr"/>
            <a:r>
              <a:rPr lang="en-US" dirty="0"/>
              <a:t>d3-force</a:t>
            </a:r>
            <a:endParaRPr dirty="0"/>
          </a:p>
        </p:txBody>
      </p:sp>
      <p:sp>
        <p:nvSpPr>
          <p:cNvPr id="663" name="Google Shape;66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1911" y="355324"/>
            <a:ext cx="4001888" cy="4394527"/>
          </a:xfrm>
          <a:prstGeom prst="rect">
            <a:avLst/>
          </a:prstGeom>
        </p:spPr>
      </p:pic>
    </p:spTree>
    <p:extLst>
      <p:ext uri="{BB962C8B-B14F-4D97-AF65-F5344CB8AC3E}">
        <p14:creationId xmlns:p14="http://schemas.microsoft.com/office/powerpoint/2010/main" val="116611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Instructions for use</a:t>
            </a:r>
            <a:endParaRPr/>
          </a:p>
        </p:txBody>
      </p:sp>
      <p:sp>
        <p:nvSpPr>
          <p:cNvPr id="633" name="Google Shape;633;p15"/>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100" b="1" dirty="0"/>
              <a:t>EDIT IN POWERPOINT®</a:t>
            </a:r>
            <a:endParaRPr sz="1100" dirty="0"/>
          </a:p>
          <a:p>
            <a:pPr marL="0" lvl="0" indent="0" rtl="0">
              <a:spcBef>
                <a:spcPts val="600"/>
              </a:spcBef>
              <a:spcAft>
                <a:spcPts val="0"/>
              </a:spcAft>
              <a:buNone/>
            </a:pPr>
            <a:r>
              <a:rPr lang="en" sz="1100" dirty="0"/>
              <a:t>Click on the button under the presentation preview that says </a:t>
            </a:r>
            <a:r>
              <a:rPr lang="en" sz="1100" b="1" dirty="0"/>
              <a:t>"Download as PowerPoint template"</a:t>
            </a:r>
            <a:r>
              <a:rPr lang="en" sz="1100" dirty="0"/>
              <a:t>. You will get a .</a:t>
            </a:r>
            <a:r>
              <a:rPr lang="en" sz="1100" dirty="0" err="1"/>
              <a:t>pptx</a:t>
            </a:r>
            <a:r>
              <a:rPr lang="en" sz="1100" dirty="0"/>
              <a:t> file that you can edit in PowerPoint. </a:t>
            </a:r>
            <a:endParaRPr sz="1100" dirty="0"/>
          </a:p>
          <a:p>
            <a:pPr marL="0" lvl="0" indent="0" rtl="0">
              <a:spcBef>
                <a:spcPts val="600"/>
              </a:spcBef>
              <a:spcAft>
                <a:spcPts val="0"/>
              </a:spcAft>
              <a:buNone/>
            </a:pPr>
            <a:r>
              <a:rPr lang="en" sz="1100" dirty="0"/>
              <a:t>Remember to download and install the fonts used in this presentation (you’ll find the links to the font files needed in the </a:t>
            </a:r>
            <a:r>
              <a:rPr lang="en" sz="1100" u="sng" dirty="0">
                <a:hlinkClick r:id="rId3" action="ppaction://hlinksldjump"/>
              </a:rPr>
              <a:t>Presentation design slide</a:t>
            </a:r>
            <a:r>
              <a:rPr lang="en" sz="1100" dirty="0"/>
              <a:t>)</a:t>
            </a:r>
            <a:endParaRPr sz="1100" dirty="0"/>
          </a:p>
          <a:p>
            <a:pPr marL="0" lvl="0" indent="0" rtl="0">
              <a:spcBef>
                <a:spcPts val="600"/>
              </a:spcBef>
              <a:spcAft>
                <a:spcPts val="0"/>
              </a:spcAft>
              <a:buClr>
                <a:schemeClr val="dk1"/>
              </a:buClr>
              <a:buSzPts val="1100"/>
              <a:buFont typeface="Arial"/>
              <a:buNone/>
            </a:pPr>
            <a:endParaRPr sz="1100" b="1" dirty="0"/>
          </a:p>
        </p:txBody>
      </p:sp>
      <p:sp>
        <p:nvSpPr>
          <p:cNvPr id="634" name="Google Shape;634;p15"/>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en" sz="1100" b="1" dirty="0"/>
              <a:t>EDIT IN GOOGLE SLIDES</a:t>
            </a:r>
            <a:endParaRPr sz="1100" dirty="0"/>
          </a:p>
          <a:p>
            <a:pPr marL="0" lvl="0" indent="0" rtl="0">
              <a:spcBef>
                <a:spcPts val="600"/>
              </a:spcBef>
              <a:spcAft>
                <a:spcPts val="0"/>
              </a:spcAft>
              <a:buClr>
                <a:schemeClr val="dk1"/>
              </a:buClr>
              <a:buSzPts val="1100"/>
              <a:buFont typeface="Arial"/>
              <a:buNone/>
            </a:pPr>
            <a:r>
              <a:rPr lang="en" sz="1100" dirty="0"/>
              <a:t>Click on the button under the presentation preview that says </a:t>
            </a:r>
            <a:r>
              <a:rPr lang="en" sz="1100" b="1" dirty="0"/>
              <a:t>"Use as Google Slides Theme"</a:t>
            </a:r>
            <a:r>
              <a:rPr lang="en" sz="1100" dirty="0"/>
              <a:t>.</a:t>
            </a:r>
            <a:endParaRPr sz="1100" dirty="0"/>
          </a:p>
          <a:p>
            <a:pPr marL="0" lvl="0" indent="0" rtl="0">
              <a:spcBef>
                <a:spcPts val="600"/>
              </a:spcBef>
              <a:spcAft>
                <a:spcPts val="0"/>
              </a:spcAft>
              <a:buClr>
                <a:schemeClr val="dk1"/>
              </a:buClr>
              <a:buSzPts val="1100"/>
              <a:buFont typeface="Arial"/>
              <a:buNone/>
            </a:pPr>
            <a:r>
              <a:rPr lang="en" sz="1100" dirty="0"/>
              <a:t>You will get a copy of this document on your Google Drive and will be able to edit, add or delete slides.</a:t>
            </a:r>
            <a:endParaRPr sz="1100" dirty="0"/>
          </a:p>
          <a:p>
            <a:pPr marL="0" lvl="0" indent="0">
              <a:spcBef>
                <a:spcPts val="600"/>
              </a:spcBef>
              <a:spcAft>
                <a:spcPts val="0"/>
              </a:spcAft>
              <a:buClr>
                <a:schemeClr val="dk1"/>
              </a:buClr>
              <a:buSzPts val="1100"/>
              <a:buFont typeface="Arial"/>
              <a:buNone/>
            </a:pPr>
            <a:r>
              <a:rPr lang="en" sz="1100" b="1" dirty="0"/>
              <a:t>You have to be signed in to your Google account.</a:t>
            </a:r>
            <a:endParaRPr sz="1100" dirty="0"/>
          </a:p>
        </p:txBody>
      </p:sp>
      <p:sp>
        <p:nvSpPr>
          <p:cNvPr id="635" name="Google Shape;635;p15"/>
          <p:cNvSpPr txBox="1">
            <a:spLocks noGrp="1"/>
          </p:cNvSpPr>
          <p:nvPr>
            <p:ph type="body" idx="2"/>
          </p:nvPr>
        </p:nvSpPr>
        <p:spPr>
          <a:xfrm>
            <a:off x="1320025" y="3677325"/>
            <a:ext cx="6455700" cy="11412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r>
              <a:rPr lang="en" sz="1100" b="1">
                <a:solidFill>
                  <a:srgbClr val="E8062F"/>
                </a:solidFill>
              </a:rPr>
              <a:t>More info on how to use this template at </a:t>
            </a:r>
            <a:r>
              <a:rPr lang="en" sz="1100" b="1" u="sng">
                <a:solidFill>
                  <a:srgbClr val="E8062F"/>
                </a:solidFill>
                <a:hlinkClick r:id="rId4"/>
              </a:rPr>
              <a:t>www.slidescarnival.com/help-use-presentation-template</a:t>
            </a:r>
            <a:endParaRPr sz="1100" b="1">
              <a:solidFill>
                <a:srgbClr val="E8062F"/>
              </a:solidFill>
            </a:endParaRPr>
          </a:p>
          <a:p>
            <a:pPr marL="0" lvl="0" indent="0" rtl="0">
              <a:spcBef>
                <a:spcPts val="1000"/>
              </a:spcBef>
              <a:spcAft>
                <a:spcPts val="0"/>
              </a:spcAft>
              <a:buClr>
                <a:schemeClr val="dk1"/>
              </a:buClr>
              <a:buSzPts val="1100"/>
              <a:buFont typeface="Arial"/>
              <a:buNone/>
            </a:pPr>
            <a:r>
              <a:rPr lang="en" sz="1100">
                <a:solidFill>
                  <a:srgbClr val="E8062F"/>
                </a:solidFill>
              </a:rPr>
              <a:t>This template is free to use under </a:t>
            </a:r>
            <a:r>
              <a:rPr lang="en" sz="1100" u="sng">
                <a:solidFill>
                  <a:srgbClr val="E8062F"/>
                </a:solidFill>
                <a:hlinkClick r:id="rId5"/>
              </a:rPr>
              <a:t>Creative Commons Attribution license</a:t>
            </a:r>
            <a:r>
              <a:rPr lang="en" sz="1100">
                <a:solidFill>
                  <a:srgbClr val="E8062F"/>
                </a:solidFill>
              </a:rPr>
              <a:t>. You can keep the Credits slide or mention SlidesCarnival and other resources used in a slide footer.</a:t>
            </a:r>
            <a:endParaRPr sz="1100">
              <a:solidFill>
                <a:srgbClr val="E8062F"/>
              </a:solidFill>
            </a:endParaRPr>
          </a:p>
          <a:p>
            <a:pPr marL="0" lvl="0" indent="0" rtl="0">
              <a:spcBef>
                <a:spcPts val="1000"/>
              </a:spcBef>
              <a:spcAft>
                <a:spcPts val="0"/>
              </a:spcAft>
              <a:buClr>
                <a:schemeClr val="dk1"/>
              </a:buClr>
              <a:buSzPts val="1100"/>
              <a:buFont typeface="Arial"/>
              <a:buNone/>
            </a:pPr>
            <a:endParaRPr sz="1100">
              <a:solidFill>
                <a:srgbClr val="E8062F"/>
              </a:solidFill>
            </a:endParaRPr>
          </a:p>
          <a:p>
            <a:pPr marL="0" lvl="0" indent="0" rtl="0">
              <a:spcBef>
                <a:spcPts val="1000"/>
              </a:spcBef>
              <a:spcAft>
                <a:spcPts val="1000"/>
              </a:spcAft>
              <a:buNone/>
            </a:pPr>
            <a:endParaRPr sz="1100">
              <a:solidFill>
                <a:srgbClr val="E8062F"/>
              </a:solidFill>
            </a:endParaRPr>
          </a:p>
        </p:txBody>
      </p:sp>
      <p:sp>
        <p:nvSpPr>
          <p:cNvPr id="636" name="Google Shape;636;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7"/>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solidFill>
                  <a:srgbClr val="FFA400"/>
                </a:solidFill>
              </a:rPr>
              <a:t>1.</a:t>
            </a:r>
            <a:endParaRPr>
              <a:solidFill>
                <a:srgbClr val="FFA400"/>
              </a:solidFill>
            </a:endParaRPr>
          </a:p>
          <a:p>
            <a:pPr marL="0" lvl="0" indent="0" rtl="0">
              <a:spcBef>
                <a:spcPts val="0"/>
              </a:spcBef>
              <a:spcAft>
                <a:spcPts val="0"/>
              </a:spcAft>
              <a:buNone/>
            </a:pPr>
            <a:r>
              <a:rPr lang="en"/>
              <a:t>Transition headline</a:t>
            </a:r>
            <a:endParaRPr/>
          </a:p>
        </p:txBody>
      </p:sp>
      <p:sp>
        <p:nvSpPr>
          <p:cNvPr id="650" name="Google Shape;650;p17"/>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Let’s start with the first set of slides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1145</Words>
  <Application>Microsoft Macintosh PowerPoint</Application>
  <PresentationFormat>On-screen Show (16:9)</PresentationFormat>
  <Paragraphs>183</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Montserrat</vt:lpstr>
      <vt:lpstr>Montserrat ExtraBold</vt:lpstr>
      <vt:lpstr>Montserrat Light</vt:lpstr>
      <vt:lpstr>Wart template</vt:lpstr>
      <vt:lpstr>Go Project 2 Teams!</vt:lpstr>
      <vt:lpstr>State Marriage Rates in the United States</vt:lpstr>
      <vt:lpstr>Our Data</vt:lpstr>
      <vt:lpstr>1. Back End Development</vt:lpstr>
      <vt:lpstr>1. Front End Development</vt:lpstr>
      <vt:lpstr>d3-force</vt:lpstr>
      <vt:lpstr>d3-force</vt:lpstr>
      <vt:lpstr>Instructions for use</vt:lpstr>
      <vt:lpstr>1. 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PowerPoint Presentation</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Marriage Rates in the United States</dc:title>
  <cp:lastModifiedBy>Microsoft Office User</cp:lastModifiedBy>
  <cp:revision>13</cp:revision>
  <dcterms:modified xsi:type="dcterms:W3CDTF">2018-08-22T17:09:33Z</dcterms:modified>
</cp:coreProperties>
</file>