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0" r:id="rId1"/>
  </p:sldMasterIdLst>
  <p:notesMasterIdLst>
    <p:notesMasterId r:id="rId33"/>
  </p:notesMasterIdLst>
  <p:sldIdLst>
    <p:sldId id="258" r:id="rId2"/>
    <p:sldId id="256" r:id="rId3"/>
    <p:sldId id="283" r:id="rId4"/>
    <p:sldId id="284" r:id="rId5"/>
    <p:sldId id="261" r:id="rId6"/>
    <p:sldId id="287" r:id="rId7"/>
    <p:sldId id="257" r:id="rId8"/>
    <p:sldId id="259" r:id="rId9"/>
    <p:sldId id="260" r:id="rId10"/>
    <p:sldId id="286" r:id="rId11"/>
    <p:sldId id="262" r:id="rId12"/>
    <p:sldId id="263" r:id="rId13"/>
    <p:sldId id="264" r:id="rId14"/>
    <p:sldId id="28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F7ECF7B-CE3D-4AB8-B673-56D8FAD6D98D}">
  <a:tblStyle styleId="{9F7ECF7B-CE3D-4AB8-B673-56D8FAD6D98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snapToObjects="1">
      <p:cViewPr varScale="1">
        <p:scale>
          <a:sx n="165" d="100"/>
          <a:sy n="165" d="100"/>
        </p:scale>
        <p:origin x="66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0603418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5359334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8592118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7800119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663925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2224204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3" name="Google Shape;703;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1487043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Google Shape;71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2" name="Google Shape;71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3333502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8" name="Google Shape;718;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6264339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5" name="Google Shape;72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5109130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5" name="Google Shape;74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0681992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2" name="Google Shape;752;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055207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5" name="Google Shape;62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932295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9459240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238511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Google Shape;783;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4" name="Google Shape;78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2421787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6093490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Google Shape;810;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1" name="Google Shape;811;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7722602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1351496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5" name="Google Shape;835;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0086782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6200265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Google Shape;85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1" name="Google Shape;85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1960243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8" name="Google Shape;858;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135070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7" name="Google Shape;64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7868429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35694cd56_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35694cd56_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0384556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3"/>
        <p:cNvGrpSpPr/>
        <p:nvPr/>
      </p:nvGrpSpPr>
      <p:grpSpPr>
        <a:xfrm>
          <a:off x="0" y="0"/>
          <a:ext cx="0" cy="0"/>
          <a:chOff x="0" y="0"/>
          <a:chExt cx="0" cy="0"/>
        </a:xfrm>
      </p:grpSpPr>
      <p:sp>
        <p:nvSpPr>
          <p:cNvPr id="1154" name="Google Shape;1154;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5" name="Google Shape;1155;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182004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7" name="Google Shape;64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866339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762656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936689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0" name="Google Shape;63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981342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7" name="Google Shape;64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679300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780053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F64646"/>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 y="-11"/>
            <a:ext cx="2429759" cy="1609289"/>
            <a:chOff x="608719" y="-11"/>
            <a:chExt cx="2429759" cy="1609289"/>
          </a:xfrm>
        </p:grpSpPr>
        <p:sp>
          <p:nvSpPr>
            <p:cNvPr id="11" name="Google Shape;11;p2"/>
            <p:cNvSpPr/>
            <p:nvPr/>
          </p:nvSpPr>
          <p:spPr>
            <a:xfrm>
              <a:off x="608719" y="322534"/>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Google Shape;12;p2"/>
            <p:cNvSpPr/>
            <p:nvPr/>
          </p:nvSpPr>
          <p:spPr>
            <a:xfrm>
              <a:off x="608719" y="965890"/>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Google Shape;13;p2"/>
            <p:cNvSpPr/>
            <p:nvPr/>
          </p:nvSpPr>
          <p:spPr>
            <a:xfrm>
              <a:off x="1822766" y="3225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Google Shape;14;p2"/>
            <p:cNvSpPr/>
            <p:nvPr/>
          </p:nvSpPr>
          <p:spPr>
            <a:xfrm>
              <a:off x="1822766" y="965890"/>
              <a:ext cx="607856" cy="643388"/>
            </a:xfrm>
            <a:custGeom>
              <a:avLst/>
              <a:gdLst/>
              <a:ahLst/>
              <a:cxnLst/>
              <a:rect l="l" t="t" r="r" b="b"/>
              <a:pathLst>
                <a:path w="20427" h="20037" extrusionOk="0">
                  <a:moveTo>
                    <a:pt x="0" y="1"/>
                  </a:moveTo>
                  <a:lnTo>
                    <a:pt x="0" y="20037"/>
                  </a:lnTo>
                  <a:lnTo>
                    <a:pt x="20427" y="9991"/>
                  </a:lnTo>
                  <a:lnTo>
                    <a:pt x="0" y="1"/>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Google Shape;15;p2"/>
            <p:cNvSpPr/>
            <p:nvPr/>
          </p:nvSpPr>
          <p:spPr>
            <a:xfrm>
              <a:off x="1214909"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16;p2"/>
            <p:cNvSpPr/>
            <p:nvPr/>
          </p:nvSpPr>
          <p:spPr>
            <a:xfrm>
              <a:off x="1822766" y="-11"/>
              <a:ext cx="607856"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Google Shape;17;p2"/>
            <p:cNvSpPr/>
            <p:nvPr/>
          </p:nvSpPr>
          <p:spPr>
            <a:xfrm>
              <a:off x="608719" y="643313"/>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 name="Google Shape;18;p2"/>
            <p:cNvSpPr/>
            <p:nvPr/>
          </p:nvSpPr>
          <p:spPr>
            <a:xfrm>
              <a:off x="1214909"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 name="Google Shape;19;p2"/>
            <p:cNvSpPr/>
            <p:nvPr/>
          </p:nvSpPr>
          <p:spPr>
            <a:xfrm>
              <a:off x="1214909" y="965890"/>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Google Shape;20;p2"/>
            <p:cNvSpPr/>
            <p:nvPr/>
          </p:nvSpPr>
          <p:spPr>
            <a:xfrm>
              <a:off x="2430592"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Google Shape;21;p2"/>
            <p:cNvSpPr/>
            <p:nvPr/>
          </p:nvSpPr>
          <p:spPr>
            <a:xfrm>
              <a:off x="608719" y="-11"/>
              <a:ext cx="606220"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Google Shape;22;p2"/>
            <p:cNvSpPr/>
            <p:nvPr/>
          </p:nvSpPr>
          <p:spPr>
            <a:xfrm>
              <a:off x="1214909" y="-11"/>
              <a:ext cx="607886" cy="322577"/>
            </a:xfrm>
            <a:custGeom>
              <a:avLst/>
              <a:gdLst/>
              <a:ahLst/>
              <a:cxnLst/>
              <a:rect l="l" t="t" r="r" b="b"/>
              <a:pathLst>
                <a:path w="20428" h="10046" extrusionOk="0">
                  <a:moveTo>
                    <a:pt x="1"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3" name="Google Shape;23;p2"/>
          <p:cNvSpPr txBox="1">
            <a:spLocks noGrp="1"/>
          </p:cNvSpPr>
          <p:nvPr>
            <p:ph type="ctrTitle"/>
          </p:nvPr>
        </p:nvSpPr>
        <p:spPr>
          <a:xfrm>
            <a:off x="685800" y="1991825"/>
            <a:ext cx="5265000" cy="1159800"/>
          </a:xfrm>
          <a:prstGeom prst="rect">
            <a:avLst/>
          </a:prstGeom>
        </p:spPr>
        <p:txBody>
          <a:bodyPr spcFirstLastPara="1" wrap="square" lIns="91425" tIns="91425" rIns="91425" bIns="91425" anchor="ctr" anchorCtr="0"/>
          <a:lstStyle>
            <a:lvl1pPr lvl="0">
              <a:spcBef>
                <a:spcPts val="0"/>
              </a:spcBef>
              <a:spcAft>
                <a:spcPts val="0"/>
              </a:spcAft>
              <a:buClr>
                <a:srgbClr val="FFFFFF"/>
              </a:buClr>
              <a:buSzPts val="4000"/>
              <a:buNone/>
              <a:defRPr sz="4000">
                <a:solidFill>
                  <a:srgbClr val="FFFFFF"/>
                </a:solidFill>
              </a:defRPr>
            </a:lvl1pPr>
            <a:lvl2pPr lvl="1">
              <a:spcBef>
                <a:spcPts val="0"/>
              </a:spcBef>
              <a:spcAft>
                <a:spcPts val="0"/>
              </a:spcAft>
              <a:buClr>
                <a:srgbClr val="FFFFFF"/>
              </a:buClr>
              <a:buSzPts val="4000"/>
              <a:buNone/>
              <a:defRPr sz="4000">
                <a:solidFill>
                  <a:srgbClr val="FFFFFF"/>
                </a:solidFill>
              </a:defRPr>
            </a:lvl2pPr>
            <a:lvl3pPr lvl="2">
              <a:spcBef>
                <a:spcPts val="0"/>
              </a:spcBef>
              <a:spcAft>
                <a:spcPts val="0"/>
              </a:spcAft>
              <a:buClr>
                <a:srgbClr val="FFFFFF"/>
              </a:buClr>
              <a:buSzPts val="4000"/>
              <a:buNone/>
              <a:defRPr sz="4000">
                <a:solidFill>
                  <a:srgbClr val="FFFFFF"/>
                </a:solidFill>
              </a:defRPr>
            </a:lvl3pPr>
            <a:lvl4pPr lvl="3">
              <a:spcBef>
                <a:spcPts val="0"/>
              </a:spcBef>
              <a:spcAft>
                <a:spcPts val="0"/>
              </a:spcAft>
              <a:buClr>
                <a:srgbClr val="FFFFFF"/>
              </a:buClr>
              <a:buSzPts val="4000"/>
              <a:buNone/>
              <a:defRPr sz="4000">
                <a:solidFill>
                  <a:srgbClr val="FFFFFF"/>
                </a:solidFill>
              </a:defRPr>
            </a:lvl4pPr>
            <a:lvl5pPr lvl="4">
              <a:spcBef>
                <a:spcPts val="0"/>
              </a:spcBef>
              <a:spcAft>
                <a:spcPts val="0"/>
              </a:spcAft>
              <a:buClr>
                <a:srgbClr val="FFFFFF"/>
              </a:buClr>
              <a:buSzPts val="4000"/>
              <a:buNone/>
              <a:defRPr sz="4000">
                <a:solidFill>
                  <a:srgbClr val="FFFFFF"/>
                </a:solidFill>
              </a:defRPr>
            </a:lvl5pPr>
            <a:lvl6pPr lvl="5">
              <a:spcBef>
                <a:spcPts val="0"/>
              </a:spcBef>
              <a:spcAft>
                <a:spcPts val="0"/>
              </a:spcAft>
              <a:buClr>
                <a:srgbClr val="FFFFFF"/>
              </a:buClr>
              <a:buSzPts val="4000"/>
              <a:buNone/>
              <a:defRPr sz="4000">
                <a:solidFill>
                  <a:srgbClr val="FFFFFF"/>
                </a:solidFill>
              </a:defRPr>
            </a:lvl6pPr>
            <a:lvl7pPr lvl="6">
              <a:spcBef>
                <a:spcPts val="0"/>
              </a:spcBef>
              <a:spcAft>
                <a:spcPts val="0"/>
              </a:spcAft>
              <a:buClr>
                <a:srgbClr val="FFFFFF"/>
              </a:buClr>
              <a:buSzPts val="4000"/>
              <a:buNone/>
              <a:defRPr sz="4000">
                <a:solidFill>
                  <a:srgbClr val="FFFFFF"/>
                </a:solidFill>
              </a:defRPr>
            </a:lvl7pPr>
            <a:lvl8pPr lvl="7">
              <a:spcBef>
                <a:spcPts val="0"/>
              </a:spcBef>
              <a:spcAft>
                <a:spcPts val="0"/>
              </a:spcAft>
              <a:buClr>
                <a:srgbClr val="FFFFFF"/>
              </a:buClr>
              <a:buSzPts val="4000"/>
              <a:buNone/>
              <a:defRPr sz="4000">
                <a:solidFill>
                  <a:srgbClr val="FFFFFF"/>
                </a:solidFill>
              </a:defRPr>
            </a:lvl8pPr>
            <a:lvl9pPr lvl="8">
              <a:spcBef>
                <a:spcPts val="0"/>
              </a:spcBef>
              <a:spcAft>
                <a:spcPts val="0"/>
              </a:spcAft>
              <a:buClr>
                <a:srgbClr val="FFFFFF"/>
              </a:buClr>
              <a:buSzPts val="4000"/>
              <a:buNone/>
              <a:defRPr sz="4000">
                <a:solidFill>
                  <a:srgbClr val="FFFFFF"/>
                </a:solidFill>
              </a:defRPr>
            </a:lvl9pPr>
          </a:lstStyle>
          <a:p>
            <a:endParaRPr/>
          </a:p>
        </p:txBody>
      </p:sp>
      <p:grpSp>
        <p:nvGrpSpPr>
          <p:cNvPr id="24" name="Google Shape;24;p2"/>
          <p:cNvGrpSpPr/>
          <p:nvPr/>
        </p:nvGrpSpPr>
        <p:grpSpPr>
          <a:xfrm>
            <a:off x="4894945" y="-11"/>
            <a:ext cx="4252453" cy="5146816"/>
            <a:chOff x="4894945" y="-11"/>
            <a:chExt cx="4252453" cy="5146816"/>
          </a:xfrm>
        </p:grpSpPr>
        <p:sp>
          <p:nvSpPr>
            <p:cNvPr id="25" name="Google Shape;25;p2"/>
            <p:cNvSpPr/>
            <p:nvPr/>
          </p:nvSpPr>
          <p:spPr>
            <a:xfrm>
              <a:off x="6108962" y="4182670"/>
              <a:ext cx="607886" cy="643356"/>
            </a:xfrm>
            <a:custGeom>
              <a:avLst/>
              <a:gdLst/>
              <a:ahLst/>
              <a:cxnLst/>
              <a:rect l="l" t="t" r="r" b="b"/>
              <a:pathLst>
                <a:path w="20428" h="20036" extrusionOk="0">
                  <a:moveTo>
                    <a:pt x="1" y="0"/>
                  </a:moveTo>
                  <a:lnTo>
                    <a:pt x="1" y="20036"/>
                  </a:lnTo>
                  <a:lnTo>
                    <a:pt x="20427" y="9990"/>
                  </a:lnTo>
                  <a:lnTo>
                    <a:pt x="1"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Google Shape;26;p2"/>
            <p:cNvSpPr/>
            <p:nvPr/>
          </p:nvSpPr>
          <p:spPr>
            <a:xfrm>
              <a:off x="6716818" y="3860093"/>
              <a:ext cx="607856" cy="643388"/>
            </a:xfrm>
            <a:custGeom>
              <a:avLst/>
              <a:gdLst/>
              <a:ahLst/>
              <a:cxnLst/>
              <a:rect l="l" t="t" r="r" b="b"/>
              <a:pathLst>
                <a:path w="20427" h="20037" extrusionOk="0">
                  <a:moveTo>
                    <a:pt x="0" y="0"/>
                  </a:moveTo>
                  <a:lnTo>
                    <a:pt x="0" y="20036"/>
                  </a:lnTo>
                  <a:lnTo>
                    <a:pt x="20427"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Google Shape;27;p2"/>
            <p:cNvSpPr/>
            <p:nvPr/>
          </p:nvSpPr>
          <p:spPr>
            <a:xfrm>
              <a:off x="7324645" y="3539314"/>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Google Shape;28;p2"/>
            <p:cNvSpPr/>
            <p:nvPr/>
          </p:nvSpPr>
          <p:spPr>
            <a:xfrm>
              <a:off x="7324645" y="4182670"/>
              <a:ext cx="607886" cy="643356"/>
            </a:xfrm>
            <a:custGeom>
              <a:avLst/>
              <a:gdLst/>
              <a:ahLst/>
              <a:cxnLst/>
              <a:rect l="l" t="t" r="r" b="b"/>
              <a:pathLst>
                <a:path w="20428" h="20036" extrusionOk="0">
                  <a:moveTo>
                    <a:pt x="1" y="0"/>
                  </a:moveTo>
                  <a:lnTo>
                    <a:pt x="1" y="20036"/>
                  </a:lnTo>
                  <a:lnTo>
                    <a:pt x="20427" y="9990"/>
                  </a:lnTo>
                  <a:lnTo>
                    <a:pt x="1"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 name="Google Shape;29;p2"/>
            <p:cNvSpPr/>
            <p:nvPr/>
          </p:nvSpPr>
          <p:spPr>
            <a:xfrm>
              <a:off x="7932502" y="643313"/>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 name="Google Shape;30;p2"/>
            <p:cNvSpPr/>
            <p:nvPr/>
          </p:nvSpPr>
          <p:spPr>
            <a:xfrm>
              <a:off x="8538692" y="322534"/>
              <a:ext cx="607856" cy="643388"/>
            </a:xfrm>
            <a:custGeom>
              <a:avLst/>
              <a:gdLst/>
              <a:ahLst/>
              <a:cxnLst/>
              <a:rect l="l" t="t" r="r" b="b"/>
              <a:pathLst>
                <a:path w="20427" h="20037" extrusionOk="0">
                  <a:moveTo>
                    <a:pt x="0" y="1"/>
                  </a:moveTo>
                  <a:lnTo>
                    <a:pt x="0" y="20037"/>
                  </a:lnTo>
                  <a:lnTo>
                    <a:pt x="20427" y="9991"/>
                  </a:lnTo>
                  <a:lnTo>
                    <a:pt x="0" y="1"/>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Google Shape;31;p2"/>
            <p:cNvSpPr/>
            <p:nvPr/>
          </p:nvSpPr>
          <p:spPr>
            <a:xfrm>
              <a:off x="7932502" y="1286669"/>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 name="Google Shape;32;p2"/>
            <p:cNvSpPr/>
            <p:nvPr/>
          </p:nvSpPr>
          <p:spPr>
            <a:xfrm>
              <a:off x="7932502" y="3216737"/>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Google Shape;33;p2"/>
            <p:cNvSpPr/>
            <p:nvPr/>
          </p:nvSpPr>
          <p:spPr>
            <a:xfrm>
              <a:off x="8538692" y="3539314"/>
              <a:ext cx="607856" cy="643388"/>
            </a:xfrm>
            <a:custGeom>
              <a:avLst/>
              <a:gdLst/>
              <a:ahLst/>
              <a:cxnLst/>
              <a:rect l="l" t="t" r="r" b="b"/>
              <a:pathLst>
                <a:path w="20427" h="20037" extrusionOk="0">
                  <a:moveTo>
                    <a:pt x="0" y="0"/>
                  </a:moveTo>
                  <a:lnTo>
                    <a:pt x="0" y="20036"/>
                  </a:lnTo>
                  <a:lnTo>
                    <a:pt x="20427" y="9990"/>
                  </a:lnTo>
                  <a:lnTo>
                    <a:pt x="0"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Google Shape;34;p2"/>
            <p:cNvSpPr/>
            <p:nvPr/>
          </p:nvSpPr>
          <p:spPr>
            <a:xfrm>
              <a:off x="6108962" y="-11"/>
              <a:ext cx="607886" cy="322577"/>
            </a:xfrm>
            <a:custGeom>
              <a:avLst/>
              <a:gdLst/>
              <a:ahLst/>
              <a:cxnLst/>
              <a:rect l="l" t="t" r="r" b="b"/>
              <a:pathLst>
                <a:path w="20428" h="10046" extrusionOk="0">
                  <a:moveTo>
                    <a:pt x="1" y="0"/>
                  </a:moveTo>
                  <a:lnTo>
                    <a:pt x="1" y="10046"/>
                  </a:lnTo>
                  <a:lnTo>
                    <a:pt x="20427"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Google Shape;35;p2"/>
            <p:cNvSpPr/>
            <p:nvPr/>
          </p:nvSpPr>
          <p:spPr>
            <a:xfrm>
              <a:off x="6716818" y="-11"/>
              <a:ext cx="607856" cy="643356"/>
            </a:xfrm>
            <a:custGeom>
              <a:avLst/>
              <a:gdLst/>
              <a:ahLst/>
              <a:cxnLst/>
              <a:rect l="l" t="t" r="r" b="b"/>
              <a:pathLst>
                <a:path w="20427" h="20036" extrusionOk="0">
                  <a:moveTo>
                    <a:pt x="0" y="0"/>
                  </a:moveTo>
                  <a:lnTo>
                    <a:pt x="0" y="20036"/>
                  </a:lnTo>
                  <a:lnTo>
                    <a:pt x="20427" y="10046"/>
                  </a:lnTo>
                  <a:lnTo>
                    <a:pt x="0"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 name="Google Shape;36;p2"/>
            <p:cNvSpPr/>
            <p:nvPr/>
          </p:nvSpPr>
          <p:spPr>
            <a:xfrm>
              <a:off x="7324645" y="-11"/>
              <a:ext cx="607886" cy="322577"/>
            </a:xfrm>
            <a:custGeom>
              <a:avLst/>
              <a:gdLst/>
              <a:ahLst/>
              <a:cxnLst/>
              <a:rect l="l" t="t" r="r" b="b"/>
              <a:pathLst>
                <a:path w="20428" h="10046" extrusionOk="0">
                  <a:moveTo>
                    <a:pt x="1" y="0"/>
                  </a:moveTo>
                  <a:lnTo>
                    <a:pt x="1"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Google Shape;37;p2"/>
            <p:cNvSpPr/>
            <p:nvPr/>
          </p:nvSpPr>
          <p:spPr>
            <a:xfrm>
              <a:off x="7932502" y="-11"/>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 name="Google Shape;38;p2"/>
            <p:cNvSpPr/>
            <p:nvPr/>
          </p:nvSpPr>
          <p:spPr>
            <a:xfrm>
              <a:off x="8538692" y="-11"/>
              <a:ext cx="607856" cy="322577"/>
            </a:xfrm>
            <a:custGeom>
              <a:avLst/>
              <a:gdLst/>
              <a:ahLst/>
              <a:cxnLst/>
              <a:rect l="l" t="t" r="r" b="b"/>
              <a:pathLst>
                <a:path w="20427" h="10046" extrusionOk="0">
                  <a:moveTo>
                    <a:pt x="0" y="0"/>
                  </a:moveTo>
                  <a:lnTo>
                    <a:pt x="0" y="10046"/>
                  </a:lnTo>
                  <a:lnTo>
                    <a:pt x="20427" y="0"/>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 name="Google Shape;39;p2"/>
            <p:cNvSpPr/>
            <p:nvPr/>
          </p:nvSpPr>
          <p:spPr>
            <a:xfrm>
              <a:off x="4894945" y="3860093"/>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 name="Google Shape;40;p2"/>
            <p:cNvSpPr/>
            <p:nvPr/>
          </p:nvSpPr>
          <p:spPr>
            <a:xfrm>
              <a:off x="6108962" y="3860093"/>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 name="Google Shape;41;p2"/>
            <p:cNvSpPr/>
            <p:nvPr/>
          </p:nvSpPr>
          <p:spPr>
            <a:xfrm>
              <a:off x="5502772" y="4182670"/>
              <a:ext cx="606220" cy="643356"/>
            </a:xfrm>
            <a:custGeom>
              <a:avLst/>
              <a:gdLst/>
              <a:ahLst/>
              <a:cxnLst/>
              <a:rect l="l" t="t" r="r" b="b"/>
              <a:pathLst>
                <a:path w="20372" h="20036" extrusionOk="0">
                  <a:moveTo>
                    <a:pt x="20372" y="0"/>
                  </a:moveTo>
                  <a:lnTo>
                    <a:pt x="1" y="9990"/>
                  </a:lnTo>
                  <a:lnTo>
                    <a:pt x="20372" y="20036"/>
                  </a:lnTo>
                  <a:lnTo>
                    <a:pt x="20372"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 name="Google Shape;42;p2"/>
            <p:cNvSpPr/>
            <p:nvPr/>
          </p:nvSpPr>
          <p:spPr>
            <a:xfrm>
              <a:off x="7324645"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 name="Google Shape;43;p2"/>
            <p:cNvSpPr/>
            <p:nvPr/>
          </p:nvSpPr>
          <p:spPr>
            <a:xfrm>
              <a:off x="6716818" y="3539314"/>
              <a:ext cx="607856" cy="643388"/>
            </a:xfrm>
            <a:custGeom>
              <a:avLst/>
              <a:gdLst/>
              <a:ahLst/>
              <a:cxnLst/>
              <a:rect l="l" t="t" r="r" b="b"/>
              <a:pathLst>
                <a:path w="20427" h="20037" extrusionOk="0">
                  <a:moveTo>
                    <a:pt x="20427" y="0"/>
                  </a:moveTo>
                  <a:lnTo>
                    <a:pt x="0" y="9990"/>
                  </a:lnTo>
                  <a:lnTo>
                    <a:pt x="20427" y="2003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Google Shape;44;p2"/>
            <p:cNvSpPr/>
            <p:nvPr/>
          </p:nvSpPr>
          <p:spPr>
            <a:xfrm>
              <a:off x="6716818" y="4182670"/>
              <a:ext cx="607856" cy="643356"/>
            </a:xfrm>
            <a:custGeom>
              <a:avLst/>
              <a:gdLst/>
              <a:ahLst/>
              <a:cxnLst/>
              <a:rect l="l" t="t" r="r" b="b"/>
              <a:pathLst>
                <a:path w="20427" h="20036" extrusionOk="0">
                  <a:moveTo>
                    <a:pt x="20427" y="0"/>
                  </a:moveTo>
                  <a:lnTo>
                    <a:pt x="0" y="9990"/>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 name="Google Shape;45;p2"/>
            <p:cNvSpPr/>
            <p:nvPr/>
          </p:nvSpPr>
          <p:spPr>
            <a:xfrm>
              <a:off x="7932502" y="322534"/>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A61C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 name="Google Shape;46;p2"/>
            <p:cNvSpPr/>
            <p:nvPr/>
          </p:nvSpPr>
          <p:spPr>
            <a:xfrm>
              <a:off x="7932502" y="965890"/>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 name="Google Shape;47;p2"/>
            <p:cNvSpPr/>
            <p:nvPr/>
          </p:nvSpPr>
          <p:spPr>
            <a:xfrm>
              <a:off x="7932502" y="2895958"/>
              <a:ext cx="606220" cy="643388"/>
            </a:xfrm>
            <a:custGeom>
              <a:avLst/>
              <a:gdLst/>
              <a:ahLst/>
              <a:cxnLst/>
              <a:rect l="l" t="t" r="r" b="b"/>
              <a:pathLst>
                <a:path w="20372" h="20037" extrusionOk="0">
                  <a:moveTo>
                    <a:pt x="20371" y="0"/>
                  </a:moveTo>
                  <a:lnTo>
                    <a:pt x="0" y="9990"/>
                  </a:lnTo>
                  <a:lnTo>
                    <a:pt x="20371" y="20036"/>
                  </a:lnTo>
                  <a:lnTo>
                    <a:pt x="20371" y="0"/>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 name="Google Shape;48;p2"/>
            <p:cNvSpPr/>
            <p:nvPr/>
          </p:nvSpPr>
          <p:spPr>
            <a:xfrm>
              <a:off x="7932492" y="3538418"/>
              <a:ext cx="607856" cy="643388"/>
            </a:xfrm>
            <a:custGeom>
              <a:avLst/>
              <a:gdLst/>
              <a:ahLst/>
              <a:cxnLst/>
              <a:rect l="l" t="t" r="r" b="b"/>
              <a:pathLst>
                <a:path w="20427" h="20037" extrusionOk="0">
                  <a:moveTo>
                    <a:pt x="20427" y="0"/>
                  </a:moveTo>
                  <a:lnTo>
                    <a:pt x="0" y="10046"/>
                  </a:lnTo>
                  <a:lnTo>
                    <a:pt x="20427" y="20036"/>
                  </a:lnTo>
                  <a:lnTo>
                    <a:pt x="20427"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 name="Google Shape;49;p2"/>
            <p:cNvSpPr/>
            <p:nvPr/>
          </p:nvSpPr>
          <p:spPr>
            <a:xfrm>
              <a:off x="6108962" y="-11"/>
              <a:ext cx="607886" cy="643356"/>
            </a:xfrm>
            <a:custGeom>
              <a:avLst/>
              <a:gdLst/>
              <a:ahLst/>
              <a:cxnLst/>
              <a:rect l="l" t="t" r="r" b="b"/>
              <a:pathLst>
                <a:path w="20428" h="20036" extrusionOk="0">
                  <a:moveTo>
                    <a:pt x="20427" y="0"/>
                  </a:moveTo>
                  <a:lnTo>
                    <a:pt x="1" y="10046"/>
                  </a:lnTo>
                  <a:lnTo>
                    <a:pt x="20427" y="20036"/>
                  </a:lnTo>
                  <a:lnTo>
                    <a:pt x="20427"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 name="Google Shape;50;p2"/>
            <p:cNvSpPr/>
            <p:nvPr/>
          </p:nvSpPr>
          <p:spPr>
            <a:xfrm>
              <a:off x="6716818" y="-11"/>
              <a:ext cx="607856"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Google Shape;51;p2"/>
            <p:cNvSpPr/>
            <p:nvPr/>
          </p:nvSpPr>
          <p:spPr>
            <a:xfrm>
              <a:off x="6716818"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 name="Google Shape;52;p2"/>
            <p:cNvSpPr/>
            <p:nvPr/>
          </p:nvSpPr>
          <p:spPr>
            <a:xfrm>
              <a:off x="732464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 name="Google Shape;53;p2"/>
            <p:cNvSpPr/>
            <p:nvPr/>
          </p:nvSpPr>
          <p:spPr>
            <a:xfrm>
              <a:off x="8538692" y="-11"/>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 name="Google Shape;54;p2"/>
            <p:cNvSpPr/>
            <p:nvPr/>
          </p:nvSpPr>
          <p:spPr>
            <a:xfrm>
              <a:off x="853869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 name="Google Shape;55;p2"/>
            <p:cNvSpPr/>
            <p:nvPr/>
          </p:nvSpPr>
          <p:spPr>
            <a:xfrm>
              <a:off x="7324658" y="322534"/>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 name="Google Shape;56;p2"/>
            <p:cNvSpPr/>
            <p:nvPr/>
          </p:nvSpPr>
          <p:spPr>
            <a:xfrm>
              <a:off x="7324658" y="965890"/>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 name="Google Shape;57;p2"/>
            <p:cNvSpPr/>
            <p:nvPr/>
          </p:nvSpPr>
          <p:spPr>
            <a:xfrm>
              <a:off x="6716831" y="322534"/>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 name="Google Shape;58;p2"/>
            <p:cNvSpPr/>
            <p:nvPr/>
          </p:nvSpPr>
          <p:spPr>
            <a:xfrm>
              <a:off x="6716831"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 name="Google Shape;59;p2"/>
            <p:cNvSpPr/>
            <p:nvPr/>
          </p:nvSpPr>
          <p:spPr>
            <a:xfrm>
              <a:off x="7324658" y="1286669"/>
              <a:ext cx="607886" cy="643388"/>
            </a:xfrm>
            <a:custGeom>
              <a:avLst/>
              <a:gdLst/>
              <a:ahLst/>
              <a:cxnLst/>
              <a:rect l="l" t="t" r="r" b="b"/>
              <a:pathLst>
                <a:path w="20428" h="20037" extrusionOk="0">
                  <a:moveTo>
                    <a:pt x="20427" y="1"/>
                  </a:moveTo>
                  <a:lnTo>
                    <a:pt x="1" y="10047"/>
                  </a:lnTo>
                  <a:lnTo>
                    <a:pt x="20427" y="20037"/>
                  </a:lnTo>
                  <a:lnTo>
                    <a:pt x="20427"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 name="Google Shape;60;p2"/>
            <p:cNvSpPr/>
            <p:nvPr/>
          </p:nvSpPr>
          <p:spPr>
            <a:xfrm>
              <a:off x="7324658" y="-11"/>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 name="Google Shape;61;p2"/>
            <p:cNvSpPr/>
            <p:nvPr/>
          </p:nvSpPr>
          <p:spPr>
            <a:xfrm>
              <a:off x="8538692" y="4825993"/>
              <a:ext cx="607856" cy="320811"/>
            </a:xfrm>
            <a:custGeom>
              <a:avLst/>
              <a:gdLst/>
              <a:ahLst/>
              <a:cxnLst/>
              <a:rect l="l" t="t" r="r" b="b"/>
              <a:pathLst>
                <a:path w="20427" h="9991" extrusionOk="0">
                  <a:moveTo>
                    <a:pt x="0" y="1"/>
                  </a:moveTo>
                  <a:lnTo>
                    <a:pt x="0" y="9991"/>
                  </a:lnTo>
                  <a:lnTo>
                    <a:pt x="20427" y="9991"/>
                  </a:lnTo>
                  <a:lnTo>
                    <a:pt x="0" y="1"/>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 name="Google Shape;62;p2"/>
            <p:cNvSpPr/>
            <p:nvPr/>
          </p:nvSpPr>
          <p:spPr>
            <a:xfrm>
              <a:off x="6109812" y="2252602"/>
              <a:ext cx="607886" cy="643388"/>
            </a:xfrm>
            <a:custGeom>
              <a:avLst/>
              <a:gdLst/>
              <a:ahLst/>
              <a:cxnLst/>
              <a:rect l="l" t="t" r="r" b="b"/>
              <a:pathLst>
                <a:path w="20428" h="20037" extrusionOk="0">
                  <a:moveTo>
                    <a:pt x="1" y="0"/>
                  </a:moveTo>
                  <a:lnTo>
                    <a:pt x="1" y="20036"/>
                  </a:lnTo>
                  <a:lnTo>
                    <a:pt x="20427" y="9991"/>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 name="Google Shape;63;p2"/>
            <p:cNvSpPr/>
            <p:nvPr/>
          </p:nvSpPr>
          <p:spPr>
            <a:xfrm>
              <a:off x="6109812" y="3539314"/>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 name="Google Shape;64;p2"/>
            <p:cNvSpPr/>
            <p:nvPr/>
          </p:nvSpPr>
          <p:spPr>
            <a:xfrm>
              <a:off x="6717668" y="1286669"/>
              <a:ext cx="607856"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 name="Google Shape;65;p2"/>
            <p:cNvSpPr/>
            <p:nvPr/>
          </p:nvSpPr>
          <p:spPr>
            <a:xfrm>
              <a:off x="6717668" y="1930025"/>
              <a:ext cx="607856" cy="643388"/>
            </a:xfrm>
            <a:custGeom>
              <a:avLst/>
              <a:gdLst/>
              <a:ahLst/>
              <a:cxnLst/>
              <a:rect l="l" t="t" r="r" b="b"/>
              <a:pathLst>
                <a:path w="20427" h="20037" extrusionOk="0">
                  <a:moveTo>
                    <a:pt x="0" y="1"/>
                  </a:moveTo>
                  <a:lnTo>
                    <a:pt x="0" y="20037"/>
                  </a:lnTo>
                  <a:lnTo>
                    <a:pt x="20427" y="10046"/>
                  </a:lnTo>
                  <a:lnTo>
                    <a:pt x="0"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 name="Google Shape;66;p2"/>
            <p:cNvSpPr/>
            <p:nvPr/>
          </p:nvSpPr>
          <p:spPr>
            <a:xfrm>
              <a:off x="6717668" y="2573381"/>
              <a:ext cx="607856" cy="643388"/>
            </a:xfrm>
            <a:custGeom>
              <a:avLst/>
              <a:gdLst/>
              <a:ahLst/>
              <a:cxnLst/>
              <a:rect l="l" t="t" r="r" b="b"/>
              <a:pathLst>
                <a:path w="20427" h="20037" extrusionOk="0">
                  <a:moveTo>
                    <a:pt x="0" y="1"/>
                  </a:moveTo>
                  <a:lnTo>
                    <a:pt x="0" y="20036"/>
                  </a:lnTo>
                  <a:lnTo>
                    <a:pt x="20427" y="10046"/>
                  </a:lnTo>
                  <a:lnTo>
                    <a:pt x="0"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 name="Google Shape;67;p2"/>
            <p:cNvSpPr/>
            <p:nvPr/>
          </p:nvSpPr>
          <p:spPr>
            <a:xfrm>
              <a:off x="7325495" y="2252602"/>
              <a:ext cx="607886" cy="643388"/>
            </a:xfrm>
            <a:custGeom>
              <a:avLst/>
              <a:gdLst/>
              <a:ahLst/>
              <a:cxnLst/>
              <a:rect l="l" t="t" r="r" b="b"/>
              <a:pathLst>
                <a:path w="20428" h="20037" extrusionOk="0">
                  <a:moveTo>
                    <a:pt x="1" y="0"/>
                  </a:moveTo>
                  <a:lnTo>
                    <a:pt x="1" y="20036"/>
                  </a:lnTo>
                  <a:lnTo>
                    <a:pt x="20427" y="9991"/>
                  </a:lnTo>
                  <a:lnTo>
                    <a:pt x="1"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 name="Google Shape;68;p2"/>
            <p:cNvSpPr/>
            <p:nvPr/>
          </p:nvSpPr>
          <p:spPr>
            <a:xfrm>
              <a:off x="6717668" y="3216737"/>
              <a:ext cx="607856" cy="643388"/>
            </a:xfrm>
            <a:custGeom>
              <a:avLst/>
              <a:gdLst/>
              <a:ahLst/>
              <a:cxnLst/>
              <a:rect l="l" t="t" r="r" b="b"/>
              <a:pathLst>
                <a:path w="20427" h="20037" extrusionOk="0">
                  <a:moveTo>
                    <a:pt x="0" y="0"/>
                  </a:moveTo>
                  <a:lnTo>
                    <a:pt x="0" y="20036"/>
                  </a:lnTo>
                  <a:lnTo>
                    <a:pt x="20427"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 name="Google Shape;69;p2"/>
            <p:cNvSpPr/>
            <p:nvPr/>
          </p:nvSpPr>
          <p:spPr>
            <a:xfrm>
              <a:off x="7325495" y="2895958"/>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 name="Google Shape;70;p2"/>
            <p:cNvSpPr/>
            <p:nvPr/>
          </p:nvSpPr>
          <p:spPr>
            <a:xfrm>
              <a:off x="7933352" y="1930025"/>
              <a:ext cx="606220" cy="643388"/>
            </a:xfrm>
            <a:custGeom>
              <a:avLst/>
              <a:gdLst/>
              <a:ahLst/>
              <a:cxnLst/>
              <a:rect l="l" t="t" r="r" b="b"/>
              <a:pathLst>
                <a:path w="20372" h="20037" extrusionOk="0">
                  <a:moveTo>
                    <a:pt x="0" y="1"/>
                  </a:moveTo>
                  <a:lnTo>
                    <a:pt x="0" y="20037"/>
                  </a:lnTo>
                  <a:lnTo>
                    <a:pt x="20371" y="10046"/>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 name="Google Shape;71;p2"/>
            <p:cNvSpPr/>
            <p:nvPr/>
          </p:nvSpPr>
          <p:spPr>
            <a:xfrm>
              <a:off x="7933352" y="2573381"/>
              <a:ext cx="606220" cy="643388"/>
            </a:xfrm>
            <a:custGeom>
              <a:avLst/>
              <a:gdLst/>
              <a:ahLst/>
              <a:cxnLst/>
              <a:rect l="l" t="t" r="r" b="b"/>
              <a:pathLst>
                <a:path w="20372" h="20037" extrusionOk="0">
                  <a:moveTo>
                    <a:pt x="0" y="1"/>
                  </a:moveTo>
                  <a:lnTo>
                    <a:pt x="0" y="20036"/>
                  </a:lnTo>
                  <a:lnTo>
                    <a:pt x="20371" y="10046"/>
                  </a:lnTo>
                  <a:lnTo>
                    <a:pt x="0"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 name="Google Shape;72;p2"/>
            <p:cNvSpPr/>
            <p:nvPr/>
          </p:nvSpPr>
          <p:spPr>
            <a:xfrm>
              <a:off x="8539542" y="1608802"/>
              <a:ext cx="607856" cy="643388"/>
            </a:xfrm>
            <a:custGeom>
              <a:avLst/>
              <a:gdLst/>
              <a:ahLst/>
              <a:cxnLst/>
              <a:rect l="l" t="t" r="r" b="b"/>
              <a:pathLst>
                <a:path w="20427" h="20037" extrusionOk="0">
                  <a:moveTo>
                    <a:pt x="0" y="0"/>
                  </a:moveTo>
                  <a:lnTo>
                    <a:pt x="0" y="20036"/>
                  </a:lnTo>
                  <a:lnTo>
                    <a:pt x="20427" y="9991"/>
                  </a:lnTo>
                  <a:lnTo>
                    <a:pt x="0" y="0"/>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Google Shape;73;p2"/>
            <p:cNvSpPr/>
            <p:nvPr/>
          </p:nvSpPr>
          <p:spPr>
            <a:xfrm>
              <a:off x="6109812" y="1286669"/>
              <a:ext cx="607886" cy="643388"/>
            </a:xfrm>
            <a:custGeom>
              <a:avLst/>
              <a:gdLst/>
              <a:ahLst/>
              <a:cxnLst/>
              <a:rect l="l" t="t" r="r" b="b"/>
              <a:pathLst>
                <a:path w="20428" h="20037" extrusionOk="0">
                  <a:moveTo>
                    <a:pt x="20427" y="1"/>
                  </a:moveTo>
                  <a:lnTo>
                    <a:pt x="1" y="10047"/>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Google Shape;74;p2"/>
            <p:cNvSpPr/>
            <p:nvPr/>
          </p:nvSpPr>
          <p:spPr>
            <a:xfrm>
              <a:off x="6109812"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Google Shape;75;p2"/>
            <p:cNvSpPr/>
            <p:nvPr/>
          </p:nvSpPr>
          <p:spPr>
            <a:xfrm>
              <a:off x="6717668" y="1609246"/>
              <a:ext cx="607856" cy="643388"/>
            </a:xfrm>
            <a:custGeom>
              <a:avLst/>
              <a:gdLst/>
              <a:ahLst/>
              <a:cxnLst/>
              <a:rect l="l" t="t" r="r" b="b"/>
              <a:pathLst>
                <a:path w="20427" h="20037" extrusionOk="0">
                  <a:moveTo>
                    <a:pt x="20427" y="1"/>
                  </a:moveTo>
                  <a:lnTo>
                    <a:pt x="0" y="9991"/>
                  </a:lnTo>
                  <a:lnTo>
                    <a:pt x="20427" y="20036"/>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 name="Google Shape;76;p2"/>
            <p:cNvSpPr/>
            <p:nvPr/>
          </p:nvSpPr>
          <p:spPr>
            <a:xfrm>
              <a:off x="7325495" y="1930025"/>
              <a:ext cx="607886" cy="643388"/>
            </a:xfrm>
            <a:custGeom>
              <a:avLst/>
              <a:gdLst/>
              <a:ahLst/>
              <a:cxnLst/>
              <a:rect l="l" t="t" r="r" b="b"/>
              <a:pathLst>
                <a:path w="20428" h="20037" extrusionOk="0">
                  <a:moveTo>
                    <a:pt x="20427" y="1"/>
                  </a:moveTo>
                  <a:lnTo>
                    <a:pt x="1" y="10046"/>
                  </a:lnTo>
                  <a:lnTo>
                    <a:pt x="20427" y="20037"/>
                  </a:lnTo>
                  <a:lnTo>
                    <a:pt x="20427" y="1"/>
                  </a:lnTo>
                  <a:close/>
                </a:path>
              </a:pathLst>
            </a:custGeom>
            <a:solidFill>
              <a:srgbClr val="A61C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 name="Google Shape;77;p2"/>
            <p:cNvSpPr/>
            <p:nvPr/>
          </p:nvSpPr>
          <p:spPr>
            <a:xfrm>
              <a:off x="6717668" y="2252602"/>
              <a:ext cx="607856" cy="643388"/>
            </a:xfrm>
            <a:custGeom>
              <a:avLst/>
              <a:gdLst/>
              <a:ahLst/>
              <a:cxnLst/>
              <a:rect l="l" t="t" r="r" b="b"/>
              <a:pathLst>
                <a:path w="20427" h="20037" extrusionOk="0">
                  <a:moveTo>
                    <a:pt x="20427" y="0"/>
                  </a:moveTo>
                  <a:lnTo>
                    <a:pt x="0" y="9991"/>
                  </a:lnTo>
                  <a:lnTo>
                    <a:pt x="20427" y="20036"/>
                  </a:lnTo>
                  <a:lnTo>
                    <a:pt x="20427" y="0"/>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 name="Google Shape;78;p2"/>
            <p:cNvSpPr/>
            <p:nvPr/>
          </p:nvSpPr>
          <p:spPr>
            <a:xfrm>
              <a:off x="7325495" y="2573381"/>
              <a:ext cx="607886" cy="643388"/>
            </a:xfrm>
            <a:custGeom>
              <a:avLst/>
              <a:gdLst/>
              <a:ahLst/>
              <a:cxnLst/>
              <a:rect l="l" t="t" r="r" b="b"/>
              <a:pathLst>
                <a:path w="20428" h="20037" extrusionOk="0">
                  <a:moveTo>
                    <a:pt x="20427" y="1"/>
                  </a:moveTo>
                  <a:lnTo>
                    <a:pt x="1" y="10046"/>
                  </a:lnTo>
                  <a:lnTo>
                    <a:pt x="20427" y="20036"/>
                  </a:lnTo>
                  <a:lnTo>
                    <a:pt x="20427" y="1"/>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79" name="Google Shape;79;p2"/>
          <p:cNvGrpSpPr/>
          <p:nvPr/>
        </p:nvGrpSpPr>
        <p:grpSpPr>
          <a:xfrm flipH="1">
            <a:off x="-7" y="3860093"/>
            <a:ext cx="2429755" cy="1286712"/>
            <a:chOff x="6714243" y="3860093"/>
            <a:chExt cx="2429755" cy="1286712"/>
          </a:xfrm>
        </p:grpSpPr>
        <p:sp>
          <p:nvSpPr>
            <p:cNvPr id="80" name="Google Shape;80;p2"/>
            <p:cNvSpPr/>
            <p:nvPr/>
          </p:nvSpPr>
          <p:spPr>
            <a:xfrm>
              <a:off x="7929952" y="3860093"/>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 name="Google Shape;81;p2"/>
            <p:cNvSpPr/>
            <p:nvPr/>
          </p:nvSpPr>
          <p:spPr>
            <a:xfrm>
              <a:off x="8536142" y="4182670"/>
              <a:ext cx="607856" cy="643356"/>
            </a:xfrm>
            <a:custGeom>
              <a:avLst/>
              <a:gdLst/>
              <a:ahLst/>
              <a:cxnLst/>
              <a:rect l="l" t="t" r="r" b="b"/>
              <a:pathLst>
                <a:path w="20427" h="20036" extrusionOk="0">
                  <a:moveTo>
                    <a:pt x="0" y="0"/>
                  </a:moveTo>
                  <a:lnTo>
                    <a:pt x="0" y="20036"/>
                  </a:lnTo>
                  <a:lnTo>
                    <a:pt x="20427" y="9990"/>
                  </a:lnTo>
                  <a:lnTo>
                    <a:pt x="0"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 name="Google Shape;82;p2"/>
            <p:cNvSpPr/>
            <p:nvPr/>
          </p:nvSpPr>
          <p:spPr>
            <a:xfrm>
              <a:off x="7322095" y="4825993"/>
              <a:ext cx="607886" cy="320811"/>
            </a:xfrm>
            <a:custGeom>
              <a:avLst/>
              <a:gdLst/>
              <a:ahLst/>
              <a:cxnLst/>
              <a:rect l="l" t="t" r="r" b="b"/>
              <a:pathLst>
                <a:path w="20428" h="9991" extrusionOk="0">
                  <a:moveTo>
                    <a:pt x="1" y="1"/>
                  </a:moveTo>
                  <a:lnTo>
                    <a:pt x="1" y="9991"/>
                  </a:lnTo>
                  <a:lnTo>
                    <a:pt x="20427" y="9991"/>
                  </a:lnTo>
                  <a:lnTo>
                    <a:pt x="1"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 name="Google Shape;83;p2"/>
            <p:cNvSpPr/>
            <p:nvPr/>
          </p:nvSpPr>
          <p:spPr>
            <a:xfrm>
              <a:off x="7929952" y="4503448"/>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 name="Google Shape;84;p2"/>
            <p:cNvSpPr/>
            <p:nvPr/>
          </p:nvSpPr>
          <p:spPr>
            <a:xfrm>
              <a:off x="8536142" y="4825993"/>
              <a:ext cx="607856" cy="320811"/>
            </a:xfrm>
            <a:custGeom>
              <a:avLst/>
              <a:gdLst/>
              <a:ahLst/>
              <a:cxnLst/>
              <a:rect l="l" t="t" r="r" b="b"/>
              <a:pathLst>
                <a:path w="20427" h="9991" extrusionOk="0">
                  <a:moveTo>
                    <a:pt x="0" y="1"/>
                  </a:moveTo>
                  <a:lnTo>
                    <a:pt x="0" y="9991"/>
                  </a:lnTo>
                  <a:lnTo>
                    <a:pt x="20427" y="9991"/>
                  </a:lnTo>
                  <a:lnTo>
                    <a:pt x="0"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 name="Google Shape;85;p2"/>
            <p:cNvSpPr/>
            <p:nvPr/>
          </p:nvSpPr>
          <p:spPr>
            <a:xfrm>
              <a:off x="7322095" y="3860093"/>
              <a:ext cx="607886" cy="643388"/>
            </a:xfrm>
            <a:custGeom>
              <a:avLst/>
              <a:gdLst/>
              <a:ahLst/>
              <a:cxnLst/>
              <a:rect l="l" t="t" r="r" b="b"/>
              <a:pathLst>
                <a:path w="20428" h="20037" extrusionOk="0">
                  <a:moveTo>
                    <a:pt x="20427" y="0"/>
                  </a:moveTo>
                  <a:lnTo>
                    <a:pt x="1" y="10046"/>
                  </a:lnTo>
                  <a:lnTo>
                    <a:pt x="20427" y="20036"/>
                  </a:lnTo>
                  <a:lnTo>
                    <a:pt x="20427"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Google Shape;86;p2"/>
            <p:cNvSpPr/>
            <p:nvPr/>
          </p:nvSpPr>
          <p:spPr>
            <a:xfrm>
              <a:off x="8536142" y="3860093"/>
              <a:ext cx="607856" cy="643388"/>
            </a:xfrm>
            <a:custGeom>
              <a:avLst/>
              <a:gdLst/>
              <a:ahLst/>
              <a:cxnLst/>
              <a:rect l="l" t="t" r="r" b="b"/>
              <a:pathLst>
                <a:path w="20427" h="20037" extrusionOk="0">
                  <a:moveTo>
                    <a:pt x="20427" y="0"/>
                  </a:moveTo>
                  <a:lnTo>
                    <a:pt x="0" y="10046"/>
                  </a:lnTo>
                  <a:lnTo>
                    <a:pt x="20427" y="20036"/>
                  </a:lnTo>
                  <a:lnTo>
                    <a:pt x="20427"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Google Shape;87;p2"/>
            <p:cNvSpPr/>
            <p:nvPr/>
          </p:nvSpPr>
          <p:spPr>
            <a:xfrm>
              <a:off x="7929952" y="4182670"/>
              <a:ext cx="606220" cy="643356"/>
            </a:xfrm>
            <a:custGeom>
              <a:avLst/>
              <a:gdLst/>
              <a:ahLst/>
              <a:cxnLst/>
              <a:rect l="l" t="t" r="r" b="b"/>
              <a:pathLst>
                <a:path w="20372" h="20036" extrusionOk="0">
                  <a:moveTo>
                    <a:pt x="20371" y="0"/>
                  </a:moveTo>
                  <a:lnTo>
                    <a:pt x="0" y="9990"/>
                  </a:lnTo>
                  <a:lnTo>
                    <a:pt x="20371" y="20036"/>
                  </a:lnTo>
                  <a:lnTo>
                    <a:pt x="20371"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Google Shape;88;p2"/>
            <p:cNvSpPr/>
            <p:nvPr/>
          </p:nvSpPr>
          <p:spPr>
            <a:xfrm>
              <a:off x="732209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 name="Google Shape;89;p2"/>
            <p:cNvSpPr/>
            <p:nvPr/>
          </p:nvSpPr>
          <p:spPr>
            <a:xfrm>
              <a:off x="7929952" y="4825993"/>
              <a:ext cx="606220" cy="320811"/>
            </a:xfrm>
            <a:custGeom>
              <a:avLst/>
              <a:gdLst/>
              <a:ahLst/>
              <a:cxnLst/>
              <a:rect l="l" t="t" r="r" b="b"/>
              <a:pathLst>
                <a:path w="20372" h="9991" extrusionOk="0">
                  <a:moveTo>
                    <a:pt x="20371" y="1"/>
                  </a:moveTo>
                  <a:lnTo>
                    <a:pt x="0" y="9991"/>
                  </a:lnTo>
                  <a:lnTo>
                    <a:pt x="20371" y="9991"/>
                  </a:lnTo>
                  <a:lnTo>
                    <a:pt x="20371"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 name="Google Shape;90;p2"/>
            <p:cNvSpPr/>
            <p:nvPr/>
          </p:nvSpPr>
          <p:spPr>
            <a:xfrm>
              <a:off x="853614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 name="Google Shape;91;p2"/>
            <p:cNvSpPr/>
            <p:nvPr/>
          </p:nvSpPr>
          <p:spPr>
            <a:xfrm>
              <a:off x="6714243"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5"/>
        <p:cNvGrpSpPr/>
        <p:nvPr/>
      </p:nvGrpSpPr>
      <p:grpSpPr>
        <a:xfrm>
          <a:off x="0" y="0"/>
          <a:ext cx="0" cy="0"/>
          <a:chOff x="0" y="0"/>
          <a:chExt cx="0" cy="0"/>
        </a:xfrm>
      </p:grpSpPr>
      <p:grpSp>
        <p:nvGrpSpPr>
          <p:cNvPr id="496" name="Google Shape;496;p11"/>
          <p:cNvGrpSpPr/>
          <p:nvPr/>
        </p:nvGrpSpPr>
        <p:grpSpPr>
          <a:xfrm>
            <a:off x="6714243" y="3860093"/>
            <a:ext cx="2429755" cy="1286712"/>
            <a:chOff x="6714243" y="3860093"/>
            <a:chExt cx="2429755" cy="1286712"/>
          </a:xfrm>
        </p:grpSpPr>
        <p:sp>
          <p:nvSpPr>
            <p:cNvPr id="497" name="Google Shape;497;p11"/>
            <p:cNvSpPr/>
            <p:nvPr/>
          </p:nvSpPr>
          <p:spPr>
            <a:xfrm>
              <a:off x="7929952" y="3860093"/>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8" name="Google Shape;498;p11"/>
            <p:cNvSpPr/>
            <p:nvPr/>
          </p:nvSpPr>
          <p:spPr>
            <a:xfrm>
              <a:off x="8536142" y="4182670"/>
              <a:ext cx="607856" cy="643356"/>
            </a:xfrm>
            <a:custGeom>
              <a:avLst/>
              <a:gdLst/>
              <a:ahLst/>
              <a:cxnLst/>
              <a:rect l="l" t="t" r="r" b="b"/>
              <a:pathLst>
                <a:path w="20427" h="20036" extrusionOk="0">
                  <a:moveTo>
                    <a:pt x="0" y="0"/>
                  </a:moveTo>
                  <a:lnTo>
                    <a:pt x="0" y="20036"/>
                  </a:lnTo>
                  <a:lnTo>
                    <a:pt x="20427" y="9990"/>
                  </a:lnTo>
                  <a:lnTo>
                    <a:pt x="0"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9" name="Google Shape;499;p11"/>
            <p:cNvSpPr/>
            <p:nvPr/>
          </p:nvSpPr>
          <p:spPr>
            <a:xfrm>
              <a:off x="7322095" y="4825993"/>
              <a:ext cx="607886" cy="320811"/>
            </a:xfrm>
            <a:custGeom>
              <a:avLst/>
              <a:gdLst/>
              <a:ahLst/>
              <a:cxnLst/>
              <a:rect l="l" t="t" r="r" b="b"/>
              <a:pathLst>
                <a:path w="20428" h="9991" extrusionOk="0">
                  <a:moveTo>
                    <a:pt x="1" y="1"/>
                  </a:moveTo>
                  <a:lnTo>
                    <a:pt x="1" y="9991"/>
                  </a:lnTo>
                  <a:lnTo>
                    <a:pt x="20427" y="9991"/>
                  </a:lnTo>
                  <a:lnTo>
                    <a:pt x="1"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0" name="Google Shape;500;p11"/>
            <p:cNvSpPr/>
            <p:nvPr/>
          </p:nvSpPr>
          <p:spPr>
            <a:xfrm>
              <a:off x="7929952" y="4503448"/>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1" name="Google Shape;501;p11"/>
            <p:cNvSpPr/>
            <p:nvPr/>
          </p:nvSpPr>
          <p:spPr>
            <a:xfrm>
              <a:off x="8536142" y="4825993"/>
              <a:ext cx="607856" cy="320811"/>
            </a:xfrm>
            <a:custGeom>
              <a:avLst/>
              <a:gdLst/>
              <a:ahLst/>
              <a:cxnLst/>
              <a:rect l="l" t="t" r="r" b="b"/>
              <a:pathLst>
                <a:path w="20427" h="9991" extrusionOk="0">
                  <a:moveTo>
                    <a:pt x="0" y="1"/>
                  </a:moveTo>
                  <a:lnTo>
                    <a:pt x="0" y="9991"/>
                  </a:lnTo>
                  <a:lnTo>
                    <a:pt x="20427" y="9991"/>
                  </a:lnTo>
                  <a:lnTo>
                    <a:pt x="0"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2" name="Google Shape;502;p11"/>
            <p:cNvSpPr/>
            <p:nvPr/>
          </p:nvSpPr>
          <p:spPr>
            <a:xfrm>
              <a:off x="7322095" y="3860093"/>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3" name="Google Shape;503;p11"/>
            <p:cNvSpPr/>
            <p:nvPr/>
          </p:nvSpPr>
          <p:spPr>
            <a:xfrm>
              <a:off x="8536142" y="3860093"/>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4" name="Google Shape;504;p11"/>
            <p:cNvSpPr/>
            <p:nvPr/>
          </p:nvSpPr>
          <p:spPr>
            <a:xfrm>
              <a:off x="7929952" y="4182670"/>
              <a:ext cx="606220" cy="643356"/>
            </a:xfrm>
            <a:custGeom>
              <a:avLst/>
              <a:gdLst/>
              <a:ahLst/>
              <a:cxnLst/>
              <a:rect l="l" t="t" r="r" b="b"/>
              <a:pathLst>
                <a:path w="20372" h="20036" extrusionOk="0">
                  <a:moveTo>
                    <a:pt x="20371" y="0"/>
                  </a:moveTo>
                  <a:lnTo>
                    <a:pt x="0" y="9990"/>
                  </a:lnTo>
                  <a:lnTo>
                    <a:pt x="20371" y="20036"/>
                  </a:lnTo>
                  <a:lnTo>
                    <a:pt x="20371"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5" name="Google Shape;505;p11"/>
            <p:cNvSpPr/>
            <p:nvPr/>
          </p:nvSpPr>
          <p:spPr>
            <a:xfrm>
              <a:off x="732209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6" name="Google Shape;506;p11"/>
            <p:cNvSpPr/>
            <p:nvPr/>
          </p:nvSpPr>
          <p:spPr>
            <a:xfrm>
              <a:off x="7929952" y="4825993"/>
              <a:ext cx="606220" cy="320811"/>
            </a:xfrm>
            <a:custGeom>
              <a:avLst/>
              <a:gdLst/>
              <a:ahLst/>
              <a:cxnLst/>
              <a:rect l="l" t="t" r="r" b="b"/>
              <a:pathLst>
                <a:path w="20372" h="9991" extrusionOk="0">
                  <a:moveTo>
                    <a:pt x="20371" y="1"/>
                  </a:moveTo>
                  <a:lnTo>
                    <a:pt x="0" y="9991"/>
                  </a:lnTo>
                  <a:lnTo>
                    <a:pt x="20371" y="9991"/>
                  </a:lnTo>
                  <a:lnTo>
                    <a:pt x="20371"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7" name="Google Shape;507;p11"/>
            <p:cNvSpPr/>
            <p:nvPr/>
          </p:nvSpPr>
          <p:spPr>
            <a:xfrm>
              <a:off x="853614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8" name="Google Shape;508;p11"/>
            <p:cNvSpPr/>
            <p:nvPr/>
          </p:nvSpPr>
          <p:spPr>
            <a:xfrm>
              <a:off x="6714243"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509" name="Google Shape;509;p11"/>
          <p:cNvGrpSpPr/>
          <p:nvPr/>
        </p:nvGrpSpPr>
        <p:grpSpPr>
          <a:xfrm>
            <a:off x="892" y="-11"/>
            <a:ext cx="3037586" cy="2252645"/>
            <a:chOff x="892" y="-11"/>
            <a:chExt cx="3037586" cy="2252645"/>
          </a:xfrm>
        </p:grpSpPr>
        <p:sp>
          <p:nvSpPr>
            <p:cNvPr id="510" name="Google Shape;510;p11"/>
            <p:cNvSpPr/>
            <p:nvPr/>
          </p:nvSpPr>
          <p:spPr>
            <a:xfrm>
              <a:off x="892" y="643313"/>
              <a:ext cx="607856"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1" name="Google Shape;511;p11"/>
            <p:cNvSpPr/>
            <p:nvPr/>
          </p:nvSpPr>
          <p:spPr>
            <a:xfrm>
              <a:off x="608719" y="322534"/>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A61C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2" name="Google Shape;512;p11"/>
            <p:cNvSpPr/>
            <p:nvPr/>
          </p:nvSpPr>
          <p:spPr>
            <a:xfrm>
              <a:off x="608719" y="965890"/>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3" name="Google Shape;513;p11"/>
            <p:cNvSpPr/>
            <p:nvPr/>
          </p:nvSpPr>
          <p:spPr>
            <a:xfrm>
              <a:off x="1822766" y="3225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4" name="Google Shape;514;p11"/>
            <p:cNvSpPr/>
            <p:nvPr/>
          </p:nvSpPr>
          <p:spPr>
            <a:xfrm>
              <a:off x="1214909" y="1286669"/>
              <a:ext cx="607886" cy="643388"/>
            </a:xfrm>
            <a:custGeom>
              <a:avLst/>
              <a:gdLst/>
              <a:ahLst/>
              <a:cxnLst/>
              <a:rect l="l" t="t" r="r" b="b"/>
              <a:pathLst>
                <a:path w="20428" h="20037" extrusionOk="0">
                  <a:moveTo>
                    <a:pt x="1" y="1"/>
                  </a:moveTo>
                  <a:lnTo>
                    <a:pt x="1" y="20037"/>
                  </a:lnTo>
                  <a:lnTo>
                    <a:pt x="20427" y="10047"/>
                  </a:lnTo>
                  <a:lnTo>
                    <a:pt x="1"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5" name="Google Shape;515;p11"/>
            <p:cNvSpPr/>
            <p:nvPr/>
          </p:nvSpPr>
          <p:spPr>
            <a:xfrm>
              <a:off x="1822766" y="965890"/>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6" name="Google Shape;516;p11"/>
            <p:cNvSpPr/>
            <p:nvPr/>
          </p:nvSpPr>
          <p:spPr>
            <a:xfrm>
              <a:off x="892" y="-11"/>
              <a:ext cx="607856" cy="643356"/>
            </a:xfrm>
            <a:custGeom>
              <a:avLst/>
              <a:gdLst/>
              <a:ahLst/>
              <a:cxnLst/>
              <a:rect l="l" t="t" r="r" b="b"/>
              <a:pathLst>
                <a:path w="20427" h="20036" extrusionOk="0">
                  <a:moveTo>
                    <a:pt x="0" y="0"/>
                  </a:moveTo>
                  <a:lnTo>
                    <a:pt x="0" y="20036"/>
                  </a:lnTo>
                  <a:lnTo>
                    <a:pt x="20427" y="10046"/>
                  </a:lnTo>
                  <a:lnTo>
                    <a:pt x="0"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7" name="Google Shape;517;p11"/>
            <p:cNvSpPr/>
            <p:nvPr/>
          </p:nvSpPr>
          <p:spPr>
            <a:xfrm>
              <a:off x="608719" y="-11"/>
              <a:ext cx="606220"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8" name="Google Shape;518;p11"/>
            <p:cNvSpPr/>
            <p:nvPr/>
          </p:nvSpPr>
          <p:spPr>
            <a:xfrm>
              <a:off x="1214909"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9" name="Google Shape;519;p11"/>
            <p:cNvSpPr/>
            <p:nvPr/>
          </p:nvSpPr>
          <p:spPr>
            <a:xfrm>
              <a:off x="1822766" y="-11"/>
              <a:ext cx="607856"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0" name="Google Shape;520;p11"/>
            <p:cNvSpPr/>
            <p:nvPr/>
          </p:nvSpPr>
          <p:spPr>
            <a:xfrm>
              <a:off x="2430592"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1" name="Google Shape;521;p11"/>
            <p:cNvSpPr/>
            <p:nvPr/>
          </p:nvSpPr>
          <p:spPr>
            <a:xfrm>
              <a:off x="892" y="322534"/>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2" name="Google Shape;522;p11"/>
            <p:cNvSpPr/>
            <p:nvPr/>
          </p:nvSpPr>
          <p:spPr>
            <a:xfrm>
              <a:off x="608719" y="643313"/>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3" name="Google Shape;523;p11"/>
            <p:cNvSpPr/>
            <p:nvPr/>
          </p:nvSpPr>
          <p:spPr>
            <a:xfrm>
              <a:off x="892"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4" name="Google Shape;524;p11"/>
            <p:cNvSpPr/>
            <p:nvPr/>
          </p:nvSpPr>
          <p:spPr>
            <a:xfrm>
              <a:off x="608719" y="1286669"/>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5" name="Google Shape;525;p11"/>
            <p:cNvSpPr/>
            <p:nvPr/>
          </p:nvSpPr>
          <p:spPr>
            <a:xfrm>
              <a:off x="892" y="1609246"/>
              <a:ext cx="607856" cy="643388"/>
            </a:xfrm>
            <a:custGeom>
              <a:avLst/>
              <a:gdLst/>
              <a:ahLst/>
              <a:cxnLst/>
              <a:rect l="l" t="t" r="r" b="b"/>
              <a:pathLst>
                <a:path w="20427" h="20037" extrusionOk="0">
                  <a:moveTo>
                    <a:pt x="20427" y="1"/>
                  </a:moveTo>
                  <a:lnTo>
                    <a:pt x="0" y="9991"/>
                  </a:lnTo>
                  <a:lnTo>
                    <a:pt x="20427" y="20036"/>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6" name="Google Shape;526;p11"/>
            <p:cNvSpPr/>
            <p:nvPr/>
          </p:nvSpPr>
          <p:spPr>
            <a:xfrm>
              <a:off x="1214909"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7" name="Google Shape;527;p11"/>
            <p:cNvSpPr/>
            <p:nvPr/>
          </p:nvSpPr>
          <p:spPr>
            <a:xfrm>
              <a:off x="1214909" y="965890"/>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8" name="Google Shape;528;p11"/>
            <p:cNvSpPr/>
            <p:nvPr/>
          </p:nvSpPr>
          <p:spPr>
            <a:xfrm>
              <a:off x="1214909" y="1609246"/>
              <a:ext cx="607886" cy="643388"/>
            </a:xfrm>
            <a:custGeom>
              <a:avLst/>
              <a:gdLst/>
              <a:ahLst/>
              <a:cxnLst/>
              <a:rect l="l" t="t" r="r" b="b"/>
              <a:pathLst>
                <a:path w="20428" h="20037" extrusionOk="0">
                  <a:moveTo>
                    <a:pt x="20427" y="1"/>
                  </a:moveTo>
                  <a:lnTo>
                    <a:pt x="1" y="9991"/>
                  </a:lnTo>
                  <a:lnTo>
                    <a:pt x="20427" y="20036"/>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9" name="Google Shape;529;p11"/>
            <p:cNvSpPr/>
            <p:nvPr/>
          </p:nvSpPr>
          <p:spPr>
            <a:xfrm>
              <a:off x="2430592"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0" name="Google Shape;530;p11"/>
            <p:cNvSpPr/>
            <p:nvPr/>
          </p:nvSpPr>
          <p:spPr>
            <a:xfrm>
              <a:off x="892" y="-11"/>
              <a:ext cx="607856"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1" name="Google Shape;531;p11"/>
            <p:cNvSpPr/>
            <p:nvPr/>
          </p:nvSpPr>
          <p:spPr>
            <a:xfrm>
              <a:off x="608719" y="-11"/>
              <a:ext cx="606220"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2" name="Google Shape;532;p11"/>
            <p:cNvSpPr/>
            <p:nvPr/>
          </p:nvSpPr>
          <p:spPr>
            <a:xfrm>
              <a:off x="1214909" y="-11"/>
              <a:ext cx="607886"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33" name="Google Shape;533;p1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lateral pattern">
  <p:cSld name="BLANK_2">
    <p:spTree>
      <p:nvGrpSpPr>
        <p:cNvPr id="1" name="Shape 534"/>
        <p:cNvGrpSpPr/>
        <p:nvPr/>
      </p:nvGrpSpPr>
      <p:grpSpPr>
        <a:xfrm>
          <a:off x="0" y="0"/>
          <a:ext cx="0" cy="0"/>
          <a:chOff x="0" y="0"/>
          <a:chExt cx="0" cy="0"/>
        </a:xfrm>
      </p:grpSpPr>
      <p:grpSp>
        <p:nvGrpSpPr>
          <p:cNvPr id="535" name="Google Shape;535;p12"/>
          <p:cNvGrpSpPr/>
          <p:nvPr/>
        </p:nvGrpSpPr>
        <p:grpSpPr>
          <a:xfrm>
            <a:off x="6109812" y="-11"/>
            <a:ext cx="3037586" cy="5146816"/>
            <a:chOff x="6109812" y="-11"/>
            <a:chExt cx="3037586" cy="5146816"/>
          </a:xfrm>
        </p:grpSpPr>
        <p:sp>
          <p:nvSpPr>
            <p:cNvPr id="536" name="Google Shape;536;p12"/>
            <p:cNvSpPr/>
            <p:nvPr/>
          </p:nvSpPr>
          <p:spPr>
            <a:xfrm>
              <a:off x="7324645" y="3539314"/>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7" name="Google Shape;537;p12"/>
            <p:cNvSpPr/>
            <p:nvPr/>
          </p:nvSpPr>
          <p:spPr>
            <a:xfrm>
              <a:off x="7324645" y="4182670"/>
              <a:ext cx="607886" cy="643356"/>
            </a:xfrm>
            <a:custGeom>
              <a:avLst/>
              <a:gdLst/>
              <a:ahLst/>
              <a:cxnLst/>
              <a:rect l="l" t="t" r="r" b="b"/>
              <a:pathLst>
                <a:path w="20428" h="20036" extrusionOk="0">
                  <a:moveTo>
                    <a:pt x="1" y="0"/>
                  </a:moveTo>
                  <a:lnTo>
                    <a:pt x="1" y="20036"/>
                  </a:lnTo>
                  <a:lnTo>
                    <a:pt x="20427" y="9990"/>
                  </a:lnTo>
                  <a:lnTo>
                    <a:pt x="1"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8" name="Google Shape;538;p12"/>
            <p:cNvSpPr/>
            <p:nvPr/>
          </p:nvSpPr>
          <p:spPr>
            <a:xfrm>
              <a:off x="7932502" y="643313"/>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9" name="Google Shape;539;p12"/>
            <p:cNvSpPr/>
            <p:nvPr/>
          </p:nvSpPr>
          <p:spPr>
            <a:xfrm>
              <a:off x="8538692" y="3225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0" name="Google Shape;540;p12"/>
            <p:cNvSpPr/>
            <p:nvPr/>
          </p:nvSpPr>
          <p:spPr>
            <a:xfrm>
              <a:off x="7932502" y="1286669"/>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1" name="Google Shape;541;p12"/>
            <p:cNvSpPr/>
            <p:nvPr/>
          </p:nvSpPr>
          <p:spPr>
            <a:xfrm>
              <a:off x="7932502" y="3216737"/>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2" name="Google Shape;542;p12"/>
            <p:cNvSpPr/>
            <p:nvPr/>
          </p:nvSpPr>
          <p:spPr>
            <a:xfrm>
              <a:off x="8538692" y="3539314"/>
              <a:ext cx="607856" cy="643388"/>
            </a:xfrm>
            <a:custGeom>
              <a:avLst/>
              <a:gdLst/>
              <a:ahLst/>
              <a:cxnLst/>
              <a:rect l="l" t="t" r="r" b="b"/>
              <a:pathLst>
                <a:path w="20427" h="20037" extrusionOk="0">
                  <a:moveTo>
                    <a:pt x="0" y="0"/>
                  </a:moveTo>
                  <a:lnTo>
                    <a:pt x="0" y="20036"/>
                  </a:lnTo>
                  <a:lnTo>
                    <a:pt x="20427" y="9990"/>
                  </a:lnTo>
                  <a:lnTo>
                    <a:pt x="0"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3" name="Google Shape;543;p12"/>
            <p:cNvSpPr/>
            <p:nvPr/>
          </p:nvSpPr>
          <p:spPr>
            <a:xfrm>
              <a:off x="7932502" y="-11"/>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4" name="Google Shape;544;p12"/>
            <p:cNvSpPr/>
            <p:nvPr/>
          </p:nvSpPr>
          <p:spPr>
            <a:xfrm>
              <a:off x="8538692" y="-11"/>
              <a:ext cx="607856" cy="322577"/>
            </a:xfrm>
            <a:custGeom>
              <a:avLst/>
              <a:gdLst/>
              <a:ahLst/>
              <a:cxnLst/>
              <a:rect l="l" t="t" r="r" b="b"/>
              <a:pathLst>
                <a:path w="20427" h="10046" extrusionOk="0">
                  <a:moveTo>
                    <a:pt x="0" y="0"/>
                  </a:moveTo>
                  <a:lnTo>
                    <a:pt x="0" y="10046"/>
                  </a:lnTo>
                  <a:lnTo>
                    <a:pt x="20427"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5" name="Google Shape;545;p12"/>
            <p:cNvSpPr/>
            <p:nvPr/>
          </p:nvSpPr>
          <p:spPr>
            <a:xfrm>
              <a:off x="7324645"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6" name="Google Shape;546;p12"/>
            <p:cNvSpPr/>
            <p:nvPr/>
          </p:nvSpPr>
          <p:spPr>
            <a:xfrm>
              <a:off x="6716818" y="3539314"/>
              <a:ext cx="607856" cy="643388"/>
            </a:xfrm>
            <a:custGeom>
              <a:avLst/>
              <a:gdLst/>
              <a:ahLst/>
              <a:cxnLst/>
              <a:rect l="l" t="t" r="r" b="b"/>
              <a:pathLst>
                <a:path w="20427" h="20037" extrusionOk="0">
                  <a:moveTo>
                    <a:pt x="20427" y="0"/>
                  </a:moveTo>
                  <a:lnTo>
                    <a:pt x="0" y="9990"/>
                  </a:lnTo>
                  <a:lnTo>
                    <a:pt x="20427" y="2003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7" name="Google Shape;547;p12"/>
            <p:cNvSpPr/>
            <p:nvPr/>
          </p:nvSpPr>
          <p:spPr>
            <a:xfrm>
              <a:off x="7932502" y="322534"/>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A61C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8" name="Google Shape;548;p12"/>
            <p:cNvSpPr/>
            <p:nvPr/>
          </p:nvSpPr>
          <p:spPr>
            <a:xfrm>
              <a:off x="7932502" y="965890"/>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9" name="Google Shape;549;p12"/>
            <p:cNvSpPr/>
            <p:nvPr/>
          </p:nvSpPr>
          <p:spPr>
            <a:xfrm>
              <a:off x="7932502" y="2895958"/>
              <a:ext cx="606220" cy="643388"/>
            </a:xfrm>
            <a:custGeom>
              <a:avLst/>
              <a:gdLst/>
              <a:ahLst/>
              <a:cxnLst/>
              <a:rect l="l" t="t" r="r" b="b"/>
              <a:pathLst>
                <a:path w="20372" h="20037" extrusionOk="0">
                  <a:moveTo>
                    <a:pt x="20371" y="0"/>
                  </a:moveTo>
                  <a:lnTo>
                    <a:pt x="0" y="9990"/>
                  </a:lnTo>
                  <a:lnTo>
                    <a:pt x="20371" y="20036"/>
                  </a:lnTo>
                  <a:lnTo>
                    <a:pt x="20371" y="0"/>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0" name="Google Shape;550;p12"/>
            <p:cNvSpPr/>
            <p:nvPr/>
          </p:nvSpPr>
          <p:spPr>
            <a:xfrm>
              <a:off x="7932492" y="3538418"/>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1" name="Google Shape;551;p12"/>
            <p:cNvSpPr/>
            <p:nvPr/>
          </p:nvSpPr>
          <p:spPr>
            <a:xfrm>
              <a:off x="6716818" y="-11"/>
              <a:ext cx="607856"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2" name="Google Shape;552;p12"/>
            <p:cNvSpPr/>
            <p:nvPr/>
          </p:nvSpPr>
          <p:spPr>
            <a:xfrm>
              <a:off x="6716818"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3" name="Google Shape;553;p12"/>
            <p:cNvSpPr/>
            <p:nvPr/>
          </p:nvSpPr>
          <p:spPr>
            <a:xfrm>
              <a:off x="732464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4" name="Google Shape;554;p12"/>
            <p:cNvSpPr/>
            <p:nvPr/>
          </p:nvSpPr>
          <p:spPr>
            <a:xfrm>
              <a:off x="8538692" y="-11"/>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5" name="Google Shape;555;p12"/>
            <p:cNvSpPr/>
            <p:nvPr/>
          </p:nvSpPr>
          <p:spPr>
            <a:xfrm>
              <a:off x="853869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6" name="Google Shape;556;p12"/>
            <p:cNvSpPr/>
            <p:nvPr/>
          </p:nvSpPr>
          <p:spPr>
            <a:xfrm>
              <a:off x="7324658" y="322534"/>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7" name="Google Shape;557;p12"/>
            <p:cNvSpPr/>
            <p:nvPr/>
          </p:nvSpPr>
          <p:spPr>
            <a:xfrm>
              <a:off x="7324658" y="965890"/>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8" name="Google Shape;558;p12"/>
            <p:cNvSpPr/>
            <p:nvPr/>
          </p:nvSpPr>
          <p:spPr>
            <a:xfrm>
              <a:off x="6716831"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9" name="Google Shape;559;p12"/>
            <p:cNvSpPr/>
            <p:nvPr/>
          </p:nvSpPr>
          <p:spPr>
            <a:xfrm>
              <a:off x="7324658" y="1286669"/>
              <a:ext cx="607886" cy="643388"/>
            </a:xfrm>
            <a:custGeom>
              <a:avLst/>
              <a:gdLst/>
              <a:ahLst/>
              <a:cxnLst/>
              <a:rect l="l" t="t" r="r" b="b"/>
              <a:pathLst>
                <a:path w="20428" h="20037" extrusionOk="0">
                  <a:moveTo>
                    <a:pt x="20427" y="1"/>
                  </a:moveTo>
                  <a:lnTo>
                    <a:pt x="1" y="10047"/>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0" name="Google Shape;560;p12"/>
            <p:cNvSpPr/>
            <p:nvPr/>
          </p:nvSpPr>
          <p:spPr>
            <a:xfrm>
              <a:off x="7324658" y="-11"/>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1" name="Google Shape;561;p12"/>
            <p:cNvSpPr/>
            <p:nvPr/>
          </p:nvSpPr>
          <p:spPr>
            <a:xfrm>
              <a:off x="8538692" y="4825993"/>
              <a:ext cx="607856" cy="320811"/>
            </a:xfrm>
            <a:custGeom>
              <a:avLst/>
              <a:gdLst/>
              <a:ahLst/>
              <a:cxnLst/>
              <a:rect l="l" t="t" r="r" b="b"/>
              <a:pathLst>
                <a:path w="20427" h="9991" extrusionOk="0">
                  <a:moveTo>
                    <a:pt x="0" y="1"/>
                  </a:moveTo>
                  <a:lnTo>
                    <a:pt x="0" y="9991"/>
                  </a:lnTo>
                  <a:lnTo>
                    <a:pt x="20427" y="9991"/>
                  </a:lnTo>
                  <a:lnTo>
                    <a:pt x="0" y="1"/>
                  </a:lnTo>
                  <a:close/>
                </a:path>
              </a:pathLst>
            </a:custGeom>
            <a:no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2" name="Google Shape;562;p12"/>
            <p:cNvSpPr/>
            <p:nvPr/>
          </p:nvSpPr>
          <p:spPr>
            <a:xfrm>
              <a:off x="6717668" y="1930025"/>
              <a:ext cx="607856" cy="643388"/>
            </a:xfrm>
            <a:custGeom>
              <a:avLst/>
              <a:gdLst/>
              <a:ahLst/>
              <a:cxnLst/>
              <a:rect l="l" t="t" r="r" b="b"/>
              <a:pathLst>
                <a:path w="20427" h="20037" extrusionOk="0">
                  <a:moveTo>
                    <a:pt x="0" y="1"/>
                  </a:moveTo>
                  <a:lnTo>
                    <a:pt x="0" y="20037"/>
                  </a:lnTo>
                  <a:lnTo>
                    <a:pt x="20427" y="10046"/>
                  </a:lnTo>
                  <a:lnTo>
                    <a:pt x="0"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3" name="Google Shape;563;p12"/>
            <p:cNvSpPr/>
            <p:nvPr/>
          </p:nvSpPr>
          <p:spPr>
            <a:xfrm>
              <a:off x="7325495" y="2252602"/>
              <a:ext cx="607886" cy="643388"/>
            </a:xfrm>
            <a:custGeom>
              <a:avLst/>
              <a:gdLst/>
              <a:ahLst/>
              <a:cxnLst/>
              <a:rect l="l" t="t" r="r" b="b"/>
              <a:pathLst>
                <a:path w="20428" h="20037" extrusionOk="0">
                  <a:moveTo>
                    <a:pt x="1" y="0"/>
                  </a:moveTo>
                  <a:lnTo>
                    <a:pt x="1" y="20036"/>
                  </a:lnTo>
                  <a:lnTo>
                    <a:pt x="20427" y="9991"/>
                  </a:lnTo>
                  <a:lnTo>
                    <a:pt x="1"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4" name="Google Shape;564;p12"/>
            <p:cNvSpPr/>
            <p:nvPr/>
          </p:nvSpPr>
          <p:spPr>
            <a:xfrm>
              <a:off x="6717668" y="3216737"/>
              <a:ext cx="607856" cy="643388"/>
            </a:xfrm>
            <a:custGeom>
              <a:avLst/>
              <a:gdLst/>
              <a:ahLst/>
              <a:cxnLst/>
              <a:rect l="l" t="t" r="r" b="b"/>
              <a:pathLst>
                <a:path w="20427" h="20037" extrusionOk="0">
                  <a:moveTo>
                    <a:pt x="0" y="0"/>
                  </a:moveTo>
                  <a:lnTo>
                    <a:pt x="0" y="20036"/>
                  </a:lnTo>
                  <a:lnTo>
                    <a:pt x="20427"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5" name="Google Shape;565;p12"/>
            <p:cNvSpPr/>
            <p:nvPr/>
          </p:nvSpPr>
          <p:spPr>
            <a:xfrm>
              <a:off x="7933352" y="1930025"/>
              <a:ext cx="606220" cy="643388"/>
            </a:xfrm>
            <a:custGeom>
              <a:avLst/>
              <a:gdLst/>
              <a:ahLst/>
              <a:cxnLst/>
              <a:rect l="l" t="t" r="r" b="b"/>
              <a:pathLst>
                <a:path w="20372" h="20037" extrusionOk="0">
                  <a:moveTo>
                    <a:pt x="0" y="1"/>
                  </a:moveTo>
                  <a:lnTo>
                    <a:pt x="0" y="20037"/>
                  </a:lnTo>
                  <a:lnTo>
                    <a:pt x="20371" y="10046"/>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6" name="Google Shape;566;p12"/>
            <p:cNvSpPr/>
            <p:nvPr/>
          </p:nvSpPr>
          <p:spPr>
            <a:xfrm>
              <a:off x="7933352" y="2573381"/>
              <a:ext cx="606220" cy="643388"/>
            </a:xfrm>
            <a:custGeom>
              <a:avLst/>
              <a:gdLst/>
              <a:ahLst/>
              <a:cxnLst/>
              <a:rect l="l" t="t" r="r" b="b"/>
              <a:pathLst>
                <a:path w="20372" h="20037" extrusionOk="0">
                  <a:moveTo>
                    <a:pt x="0" y="1"/>
                  </a:moveTo>
                  <a:lnTo>
                    <a:pt x="0" y="20036"/>
                  </a:lnTo>
                  <a:lnTo>
                    <a:pt x="20371" y="10046"/>
                  </a:lnTo>
                  <a:lnTo>
                    <a:pt x="0"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7" name="Google Shape;567;p12"/>
            <p:cNvSpPr/>
            <p:nvPr/>
          </p:nvSpPr>
          <p:spPr>
            <a:xfrm>
              <a:off x="8539542" y="1608802"/>
              <a:ext cx="607856" cy="643388"/>
            </a:xfrm>
            <a:custGeom>
              <a:avLst/>
              <a:gdLst/>
              <a:ahLst/>
              <a:cxnLst/>
              <a:rect l="l" t="t" r="r" b="b"/>
              <a:pathLst>
                <a:path w="20427" h="20037" extrusionOk="0">
                  <a:moveTo>
                    <a:pt x="0" y="0"/>
                  </a:moveTo>
                  <a:lnTo>
                    <a:pt x="0" y="20036"/>
                  </a:lnTo>
                  <a:lnTo>
                    <a:pt x="20427" y="9991"/>
                  </a:lnTo>
                  <a:lnTo>
                    <a:pt x="0" y="0"/>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8" name="Google Shape;568;p12"/>
            <p:cNvSpPr/>
            <p:nvPr/>
          </p:nvSpPr>
          <p:spPr>
            <a:xfrm>
              <a:off x="6109812"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9" name="Google Shape;569;p12"/>
            <p:cNvSpPr/>
            <p:nvPr/>
          </p:nvSpPr>
          <p:spPr>
            <a:xfrm>
              <a:off x="6717668" y="1609246"/>
              <a:ext cx="607856" cy="643388"/>
            </a:xfrm>
            <a:custGeom>
              <a:avLst/>
              <a:gdLst/>
              <a:ahLst/>
              <a:cxnLst/>
              <a:rect l="l" t="t" r="r" b="b"/>
              <a:pathLst>
                <a:path w="20427" h="20037" extrusionOk="0">
                  <a:moveTo>
                    <a:pt x="20427" y="1"/>
                  </a:moveTo>
                  <a:lnTo>
                    <a:pt x="0" y="9991"/>
                  </a:lnTo>
                  <a:lnTo>
                    <a:pt x="20427" y="20036"/>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0" name="Google Shape;570;p12"/>
            <p:cNvSpPr/>
            <p:nvPr/>
          </p:nvSpPr>
          <p:spPr>
            <a:xfrm>
              <a:off x="7325495" y="1930025"/>
              <a:ext cx="607886" cy="643388"/>
            </a:xfrm>
            <a:custGeom>
              <a:avLst/>
              <a:gdLst/>
              <a:ahLst/>
              <a:cxnLst/>
              <a:rect l="l" t="t" r="r" b="b"/>
              <a:pathLst>
                <a:path w="20428" h="20037" extrusionOk="0">
                  <a:moveTo>
                    <a:pt x="20427" y="1"/>
                  </a:moveTo>
                  <a:lnTo>
                    <a:pt x="1" y="10046"/>
                  </a:lnTo>
                  <a:lnTo>
                    <a:pt x="20427" y="20037"/>
                  </a:lnTo>
                  <a:lnTo>
                    <a:pt x="20427" y="1"/>
                  </a:lnTo>
                  <a:close/>
                </a:path>
              </a:pathLst>
            </a:custGeom>
            <a:solidFill>
              <a:srgbClr val="A61C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71" name="Google Shape;571;p1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bottom pattern">
  <p:cSld name="BLANK_2_1">
    <p:spTree>
      <p:nvGrpSpPr>
        <p:cNvPr id="1" name="Shape 572"/>
        <p:cNvGrpSpPr/>
        <p:nvPr/>
      </p:nvGrpSpPr>
      <p:grpSpPr>
        <a:xfrm>
          <a:off x="0" y="0"/>
          <a:ext cx="0" cy="0"/>
          <a:chOff x="0" y="0"/>
          <a:chExt cx="0" cy="0"/>
        </a:xfrm>
      </p:grpSpPr>
      <p:grpSp>
        <p:nvGrpSpPr>
          <p:cNvPr id="573" name="Google Shape;573;p13"/>
          <p:cNvGrpSpPr/>
          <p:nvPr/>
        </p:nvGrpSpPr>
        <p:grpSpPr>
          <a:xfrm rot="10800000" flipH="1">
            <a:off x="900" y="3856775"/>
            <a:ext cx="9143992" cy="1286721"/>
            <a:chOff x="900" y="0"/>
            <a:chExt cx="9143992" cy="1286721"/>
          </a:xfrm>
        </p:grpSpPr>
        <p:sp>
          <p:nvSpPr>
            <p:cNvPr id="574" name="Google Shape;574;p13"/>
            <p:cNvSpPr/>
            <p:nvPr/>
          </p:nvSpPr>
          <p:spPr>
            <a:xfrm>
              <a:off x="4878953" y="643320"/>
              <a:ext cx="609899"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5" name="Google Shape;575;p13"/>
            <p:cNvSpPr/>
            <p:nvPr/>
          </p:nvSpPr>
          <p:spPr>
            <a:xfrm>
              <a:off x="5488830" y="32254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6" name="Google Shape;576;p13"/>
            <p:cNvSpPr/>
            <p:nvPr/>
          </p:nvSpPr>
          <p:spPr>
            <a:xfrm>
              <a:off x="8536629" y="86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7" name="Google Shape;577;p13"/>
            <p:cNvSpPr/>
            <p:nvPr/>
          </p:nvSpPr>
          <p:spPr>
            <a:xfrm>
              <a:off x="6706973" y="322543"/>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8" name="Google Shape;578;p13"/>
            <p:cNvSpPr/>
            <p:nvPr/>
          </p:nvSpPr>
          <p:spPr>
            <a:xfrm>
              <a:off x="4878953" y="0"/>
              <a:ext cx="609899" cy="643356"/>
            </a:xfrm>
            <a:custGeom>
              <a:avLst/>
              <a:gdLst/>
              <a:ahLst/>
              <a:cxnLst/>
              <a:rect l="l" t="t" r="r" b="b"/>
              <a:pathLst>
                <a:path w="20427" h="20036" extrusionOk="0">
                  <a:moveTo>
                    <a:pt x="0" y="0"/>
                  </a:moveTo>
                  <a:lnTo>
                    <a:pt x="0" y="20036"/>
                  </a:lnTo>
                  <a:lnTo>
                    <a:pt x="20427" y="10046"/>
                  </a:lnTo>
                  <a:lnTo>
                    <a:pt x="0"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9" name="Google Shape;579;p13"/>
            <p:cNvSpPr/>
            <p:nvPr/>
          </p:nvSpPr>
          <p:spPr>
            <a:xfrm>
              <a:off x="5488830" y="0"/>
              <a:ext cx="608257"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0" name="Google Shape;580;p13"/>
            <p:cNvSpPr/>
            <p:nvPr/>
          </p:nvSpPr>
          <p:spPr>
            <a:xfrm>
              <a:off x="6097065"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1" name="Google Shape;581;p13"/>
            <p:cNvSpPr/>
            <p:nvPr/>
          </p:nvSpPr>
          <p:spPr>
            <a:xfrm>
              <a:off x="6706973" y="0"/>
              <a:ext cx="609899"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2" name="Google Shape;582;p13"/>
            <p:cNvSpPr/>
            <p:nvPr/>
          </p:nvSpPr>
          <p:spPr>
            <a:xfrm>
              <a:off x="7316850"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3" name="Google Shape;583;p13"/>
            <p:cNvSpPr/>
            <p:nvPr/>
          </p:nvSpPr>
          <p:spPr>
            <a:xfrm>
              <a:off x="4878953" y="32254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4" name="Google Shape;584;p13"/>
            <p:cNvSpPr/>
            <p:nvPr/>
          </p:nvSpPr>
          <p:spPr>
            <a:xfrm>
              <a:off x="5488830" y="643320"/>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5" name="Google Shape;585;p13"/>
            <p:cNvSpPr/>
            <p:nvPr/>
          </p:nvSpPr>
          <p:spPr>
            <a:xfrm>
              <a:off x="7926751" y="86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6" name="Google Shape;586;p13"/>
            <p:cNvSpPr/>
            <p:nvPr/>
          </p:nvSpPr>
          <p:spPr>
            <a:xfrm>
              <a:off x="8536629" y="321640"/>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7" name="Google Shape;587;p13"/>
            <p:cNvSpPr/>
            <p:nvPr/>
          </p:nvSpPr>
          <p:spPr>
            <a:xfrm>
              <a:off x="6097065" y="322543"/>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8" name="Google Shape;588;p13"/>
            <p:cNvSpPr/>
            <p:nvPr/>
          </p:nvSpPr>
          <p:spPr>
            <a:xfrm>
              <a:off x="6706962"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9" name="Google Shape;589;p13"/>
            <p:cNvSpPr/>
            <p:nvPr/>
          </p:nvSpPr>
          <p:spPr>
            <a:xfrm>
              <a:off x="4878953" y="0"/>
              <a:ext cx="609899"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0" name="Google Shape;590;p13"/>
            <p:cNvSpPr/>
            <p:nvPr/>
          </p:nvSpPr>
          <p:spPr>
            <a:xfrm>
              <a:off x="5488830" y="0"/>
              <a:ext cx="608257"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1" name="Google Shape;591;p13"/>
            <p:cNvSpPr/>
            <p:nvPr/>
          </p:nvSpPr>
          <p:spPr>
            <a:xfrm>
              <a:off x="6097065" y="0"/>
              <a:ext cx="609929" cy="322577"/>
            </a:xfrm>
            <a:custGeom>
              <a:avLst/>
              <a:gdLst/>
              <a:ahLst/>
              <a:cxnLst/>
              <a:rect l="l" t="t" r="r" b="b"/>
              <a:pathLst>
                <a:path w="20428" h="10046" extrusionOk="0">
                  <a:moveTo>
                    <a:pt x="1"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2" name="Google Shape;592;p13"/>
            <p:cNvSpPr/>
            <p:nvPr/>
          </p:nvSpPr>
          <p:spPr>
            <a:xfrm>
              <a:off x="8534993" y="0"/>
              <a:ext cx="609899"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3" name="Google Shape;593;p13"/>
            <p:cNvSpPr/>
            <p:nvPr/>
          </p:nvSpPr>
          <p:spPr>
            <a:xfrm>
              <a:off x="7926757" y="0"/>
              <a:ext cx="608257" cy="322577"/>
            </a:xfrm>
            <a:custGeom>
              <a:avLst/>
              <a:gdLst/>
              <a:ahLst/>
              <a:cxnLst/>
              <a:rect l="l" t="t" r="r" b="b"/>
              <a:pathLst>
                <a:path w="20372" h="10046" extrusionOk="0">
                  <a:moveTo>
                    <a:pt x="0" y="0"/>
                  </a:moveTo>
                  <a:lnTo>
                    <a:pt x="0" y="10046"/>
                  </a:lnTo>
                  <a:lnTo>
                    <a:pt x="20371"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4" name="Google Shape;594;p13"/>
            <p:cNvSpPr/>
            <p:nvPr/>
          </p:nvSpPr>
          <p:spPr>
            <a:xfrm>
              <a:off x="7925909" y="321643"/>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5" name="Google Shape;595;p13"/>
            <p:cNvSpPr/>
            <p:nvPr/>
          </p:nvSpPr>
          <p:spPr>
            <a:xfrm flipH="1">
              <a:off x="7316858"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6" name="Google Shape;596;p13"/>
            <p:cNvSpPr/>
            <p:nvPr/>
          </p:nvSpPr>
          <p:spPr>
            <a:xfrm>
              <a:off x="900" y="643324"/>
              <a:ext cx="609899"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7" name="Google Shape;597;p13"/>
            <p:cNvSpPr/>
            <p:nvPr/>
          </p:nvSpPr>
          <p:spPr>
            <a:xfrm>
              <a:off x="610793" y="322545"/>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8" name="Google Shape;598;p13"/>
            <p:cNvSpPr/>
            <p:nvPr/>
          </p:nvSpPr>
          <p:spPr>
            <a:xfrm>
              <a:off x="3658671" y="86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9" name="Google Shape;599;p13"/>
            <p:cNvSpPr/>
            <p:nvPr/>
          </p:nvSpPr>
          <p:spPr>
            <a:xfrm>
              <a:off x="1828968" y="322545"/>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0" name="Google Shape;600;p13"/>
            <p:cNvSpPr/>
            <p:nvPr/>
          </p:nvSpPr>
          <p:spPr>
            <a:xfrm>
              <a:off x="4266922" y="321642"/>
              <a:ext cx="609929" cy="643388"/>
            </a:xfrm>
            <a:custGeom>
              <a:avLst/>
              <a:gdLst/>
              <a:ahLst/>
              <a:cxnLst/>
              <a:rect l="l" t="t" r="r" b="b"/>
              <a:pathLst>
                <a:path w="20428" h="20037" extrusionOk="0">
                  <a:moveTo>
                    <a:pt x="1" y="1"/>
                  </a:moveTo>
                  <a:lnTo>
                    <a:pt x="1" y="20037"/>
                  </a:lnTo>
                  <a:lnTo>
                    <a:pt x="20427" y="10047"/>
                  </a:lnTo>
                  <a:lnTo>
                    <a:pt x="1"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1" name="Google Shape;601;p13"/>
            <p:cNvSpPr/>
            <p:nvPr/>
          </p:nvSpPr>
          <p:spPr>
            <a:xfrm>
              <a:off x="900" y="0"/>
              <a:ext cx="609899" cy="643356"/>
            </a:xfrm>
            <a:custGeom>
              <a:avLst/>
              <a:gdLst/>
              <a:ahLst/>
              <a:cxnLst/>
              <a:rect l="l" t="t" r="r" b="b"/>
              <a:pathLst>
                <a:path w="20427" h="20036" extrusionOk="0">
                  <a:moveTo>
                    <a:pt x="0" y="0"/>
                  </a:moveTo>
                  <a:lnTo>
                    <a:pt x="0" y="20036"/>
                  </a:lnTo>
                  <a:lnTo>
                    <a:pt x="20427" y="10046"/>
                  </a:lnTo>
                  <a:lnTo>
                    <a:pt x="0" y="0"/>
                  </a:lnTo>
                  <a:close/>
                </a:path>
              </a:pathLst>
            </a:custGeom>
            <a:solidFill>
              <a:srgbClr val="A61C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2" name="Google Shape;602;p13"/>
            <p:cNvSpPr/>
            <p:nvPr/>
          </p:nvSpPr>
          <p:spPr>
            <a:xfrm>
              <a:off x="610793" y="0"/>
              <a:ext cx="608257"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3" name="Google Shape;603;p13"/>
            <p:cNvSpPr/>
            <p:nvPr/>
          </p:nvSpPr>
          <p:spPr>
            <a:xfrm>
              <a:off x="1219044"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4" name="Google Shape;604;p13"/>
            <p:cNvSpPr/>
            <p:nvPr/>
          </p:nvSpPr>
          <p:spPr>
            <a:xfrm>
              <a:off x="1828968" y="0"/>
              <a:ext cx="609899"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5" name="Google Shape;605;p13"/>
            <p:cNvSpPr/>
            <p:nvPr/>
          </p:nvSpPr>
          <p:spPr>
            <a:xfrm>
              <a:off x="2438861"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6" name="Google Shape;606;p13"/>
            <p:cNvSpPr/>
            <p:nvPr/>
          </p:nvSpPr>
          <p:spPr>
            <a:xfrm>
              <a:off x="900" y="322545"/>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7" name="Google Shape;607;p13"/>
            <p:cNvSpPr/>
            <p:nvPr/>
          </p:nvSpPr>
          <p:spPr>
            <a:xfrm>
              <a:off x="610793" y="643324"/>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8" name="Google Shape;608;p13"/>
            <p:cNvSpPr/>
            <p:nvPr/>
          </p:nvSpPr>
          <p:spPr>
            <a:xfrm>
              <a:off x="3048778" y="86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9" name="Google Shape;609;p13"/>
            <p:cNvSpPr/>
            <p:nvPr/>
          </p:nvSpPr>
          <p:spPr>
            <a:xfrm>
              <a:off x="3658671" y="321642"/>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0" name="Google Shape;610;p13"/>
            <p:cNvSpPr/>
            <p:nvPr/>
          </p:nvSpPr>
          <p:spPr>
            <a:xfrm>
              <a:off x="1219044" y="322545"/>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1" name="Google Shape;611;p13"/>
            <p:cNvSpPr/>
            <p:nvPr/>
          </p:nvSpPr>
          <p:spPr>
            <a:xfrm>
              <a:off x="4266922" y="863"/>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2" name="Google Shape;612;p13"/>
            <p:cNvSpPr/>
            <p:nvPr/>
          </p:nvSpPr>
          <p:spPr>
            <a:xfrm>
              <a:off x="900" y="0"/>
              <a:ext cx="609899"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3" name="Google Shape;613;p13"/>
            <p:cNvSpPr/>
            <p:nvPr/>
          </p:nvSpPr>
          <p:spPr>
            <a:xfrm>
              <a:off x="610793" y="0"/>
              <a:ext cx="608257"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4" name="Google Shape;614;p13"/>
            <p:cNvSpPr/>
            <p:nvPr/>
          </p:nvSpPr>
          <p:spPr>
            <a:xfrm>
              <a:off x="1219044" y="0"/>
              <a:ext cx="609929"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5" name="Google Shape;615;p13"/>
            <p:cNvSpPr/>
            <p:nvPr/>
          </p:nvSpPr>
          <p:spPr>
            <a:xfrm>
              <a:off x="4266958" y="0"/>
              <a:ext cx="609899" cy="322577"/>
            </a:xfrm>
            <a:custGeom>
              <a:avLst/>
              <a:gdLst/>
              <a:ahLst/>
              <a:cxnLst/>
              <a:rect l="l" t="t" r="r" b="b"/>
              <a:pathLst>
                <a:path w="20427" h="10046" extrusionOk="0">
                  <a:moveTo>
                    <a:pt x="0" y="0"/>
                  </a:moveTo>
                  <a:lnTo>
                    <a:pt x="0"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6" name="Google Shape;616;p13"/>
            <p:cNvSpPr/>
            <p:nvPr/>
          </p:nvSpPr>
          <p:spPr>
            <a:xfrm>
              <a:off x="3657035" y="0"/>
              <a:ext cx="609899"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7" name="Google Shape;617;p13"/>
            <p:cNvSpPr/>
            <p:nvPr/>
          </p:nvSpPr>
          <p:spPr>
            <a:xfrm>
              <a:off x="3048784" y="0"/>
              <a:ext cx="608257" cy="322577"/>
            </a:xfrm>
            <a:custGeom>
              <a:avLst/>
              <a:gdLst/>
              <a:ahLst/>
              <a:cxnLst/>
              <a:rect l="l" t="t" r="r" b="b"/>
              <a:pathLst>
                <a:path w="20372" h="10046" extrusionOk="0">
                  <a:moveTo>
                    <a:pt x="0" y="0"/>
                  </a:moveTo>
                  <a:lnTo>
                    <a:pt x="0" y="10046"/>
                  </a:lnTo>
                  <a:lnTo>
                    <a:pt x="20371"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8" name="Google Shape;618;p13"/>
            <p:cNvSpPr/>
            <p:nvPr/>
          </p:nvSpPr>
          <p:spPr>
            <a:xfrm>
              <a:off x="2438861" y="0"/>
              <a:ext cx="609929" cy="322577"/>
            </a:xfrm>
            <a:custGeom>
              <a:avLst/>
              <a:gdLst/>
              <a:ahLst/>
              <a:cxnLst/>
              <a:rect l="l" t="t" r="r" b="b"/>
              <a:pathLst>
                <a:path w="20428" h="10046" extrusionOk="0">
                  <a:moveTo>
                    <a:pt x="1" y="0"/>
                  </a:moveTo>
                  <a:lnTo>
                    <a:pt x="20427" y="10046"/>
                  </a:lnTo>
                  <a:lnTo>
                    <a:pt x="20427" y="0"/>
                  </a:lnTo>
                  <a:close/>
                </a:path>
              </a:pathLst>
            </a:custGeom>
            <a:solidFill>
              <a:srgbClr val="A61C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9" name="Google Shape;619;p13"/>
            <p:cNvSpPr/>
            <p:nvPr/>
          </p:nvSpPr>
          <p:spPr>
            <a:xfrm>
              <a:off x="3047936" y="321645"/>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0" name="Google Shape;620;p13"/>
            <p:cNvSpPr/>
            <p:nvPr/>
          </p:nvSpPr>
          <p:spPr>
            <a:xfrm flipH="1">
              <a:off x="3658935" y="643332"/>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1" name="Google Shape;621;p13"/>
            <p:cNvSpPr/>
            <p:nvPr/>
          </p:nvSpPr>
          <p:spPr>
            <a:xfrm flipH="1">
              <a:off x="1219312"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22" name="Google Shape;622;p1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FFA400"/>
        </a:solidFill>
        <a:effectLst/>
      </p:bgPr>
    </p:bg>
    <p:spTree>
      <p:nvGrpSpPr>
        <p:cNvPr id="1" name="Shape 92"/>
        <p:cNvGrpSpPr/>
        <p:nvPr/>
      </p:nvGrpSpPr>
      <p:grpSpPr>
        <a:xfrm>
          <a:off x="0" y="0"/>
          <a:ext cx="0" cy="0"/>
          <a:chOff x="0" y="0"/>
          <a:chExt cx="0" cy="0"/>
        </a:xfrm>
      </p:grpSpPr>
      <p:sp>
        <p:nvSpPr>
          <p:cNvPr id="93" name="Google Shape;93;p3"/>
          <p:cNvSpPr txBox="1">
            <a:spLocks noGrp="1"/>
          </p:cNvSpPr>
          <p:nvPr>
            <p:ph type="ctrTitle"/>
          </p:nvPr>
        </p:nvSpPr>
        <p:spPr>
          <a:xfrm>
            <a:off x="685800" y="1659550"/>
            <a:ext cx="4252500" cy="1159800"/>
          </a:xfrm>
          <a:prstGeom prst="rect">
            <a:avLst/>
          </a:prstGeom>
        </p:spPr>
        <p:txBody>
          <a:bodyPr spcFirstLastPara="1" wrap="square" lIns="91425" tIns="91425" rIns="91425" bIns="91425" anchor="b" anchorCtr="0"/>
          <a:lstStyle>
            <a:lvl1pPr lvl="0" rtl="0">
              <a:spcBef>
                <a:spcPts val="0"/>
              </a:spcBef>
              <a:spcAft>
                <a:spcPts val="0"/>
              </a:spcAft>
              <a:buClr>
                <a:srgbClr val="FFFFFF"/>
              </a:buClr>
              <a:buSzPts val="3600"/>
              <a:buNone/>
              <a:defRPr sz="3600">
                <a:solidFill>
                  <a:srgbClr val="FFFFFF"/>
                </a:solidFill>
              </a:defRPr>
            </a:lvl1pPr>
            <a:lvl2pPr lvl="1" rtl="0">
              <a:spcBef>
                <a:spcPts val="0"/>
              </a:spcBef>
              <a:spcAft>
                <a:spcPts val="0"/>
              </a:spcAft>
              <a:buClr>
                <a:srgbClr val="FFFFFF"/>
              </a:buClr>
              <a:buSzPts val="3600"/>
              <a:buNone/>
              <a:defRPr sz="3600">
                <a:solidFill>
                  <a:srgbClr val="FFFFFF"/>
                </a:solidFill>
              </a:defRPr>
            </a:lvl2pPr>
            <a:lvl3pPr lvl="2" rtl="0">
              <a:spcBef>
                <a:spcPts val="0"/>
              </a:spcBef>
              <a:spcAft>
                <a:spcPts val="0"/>
              </a:spcAft>
              <a:buClr>
                <a:srgbClr val="FFFFFF"/>
              </a:buClr>
              <a:buSzPts val="3600"/>
              <a:buNone/>
              <a:defRPr sz="3600">
                <a:solidFill>
                  <a:srgbClr val="FFFFFF"/>
                </a:solidFill>
              </a:defRPr>
            </a:lvl3pPr>
            <a:lvl4pPr lvl="3" rtl="0">
              <a:spcBef>
                <a:spcPts val="0"/>
              </a:spcBef>
              <a:spcAft>
                <a:spcPts val="0"/>
              </a:spcAft>
              <a:buClr>
                <a:srgbClr val="FFFFFF"/>
              </a:buClr>
              <a:buSzPts val="3600"/>
              <a:buNone/>
              <a:defRPr sz="3600">
                <a:solidFill>
                  <a:srgbClr val="FFFFFF"/>
                </a:solidFill>
              </a:defRPr>
            </a:lvl4pPr>
            <a:lvl5pPr lvl="4" rtl="0">
              <a:spcBef>
                <a:spcPts val="0"/>
              </a:spcBef>
              <a:spcAft>
                <a:spcPts val="0"/>
              </a:spcAft>
              <a:buClr>
                <a:srgbClr val="FFFFFF"/>
              </a:buClr>
              <a:buSzPts val="3600"/>
              <a:buNone/>
              <a:defRPr sz="3600">
                <a:solidFill>
                  <a:srgbClr val="FFFFFF"/>
                </a:solidFill>
              </a:defRPr>
            </a:lvl5pPr>
            <a:lvl6pPr lvl="5" rtl="0">
              <a:spcBef>
                <a:spcPts val="0"/>
              </a:spcBef>
              <a:spcAft>
                <a:spcPts val="0"/>
              </a:spcAft>
              <a:buClr>
                <a:srgbClr val="FFFFFF"/>
              </a:buClr>
              <a:buSzPts val="3600"/>
              <a:buNone/>
              <a:defRPr sz="3600">
                <a:solidFill>
                  <a:srgbClr val="FFFFFF"/>
                </a:solidFill>
              </a:defRPr>
            </a:lvl6pPr>
            <a:lvl7pPr lvl="6" rtl="0">
              <a:spcBef>
                <a:spcPts val="0"/>
              </a:spcBef>
              <a:spcAft>
                <a:spcPts val="0"/>
              </a:spcAft>
              <a:buClr>
                <a:srgbClr val="FFFFFF"/>
              </a:buClr>
              <a:buSzPts val="3600"/>
              <a:buNone/>
              <a:defRPr sz="3600">
                <a:solidFill>
                  <a:srgbClr val="FFFFFF"/>
                </a:solidFill>
              </a:defRPr>
            </a:lvl7pPr>
            <a:lvl8pPr lvl="7" rtl="0">
              <a:spcBef>
                <a:spcPts val="0"/>
              </a:spcBef>
              <a:spcAft>
                <a:spcPts val="0"/>
              </a:spcAft>
              <a:buClr>
                <a:srgbClr val="FFFFFF"/>
              </a:buClr>
              <a:buSzPts val="3600"/>
              <a:buNone/>
              <a:defRPr sz="3600">
                <a:solidFill>
                  <a:srgbClr val="FFFFFF"/>
                </a:solidFill>
              </a:defRPr>
            </a:lvl8pPr>
            <a:lvl9pPr lvl="8" rtl="0">
              <a:spcBef>
                <a:spcPts val="0"/>
              </a:spcBef>
              <a:spcAft>
                <a:spcPts val="0"/>
              </a:spcAft>
              <a:buClr>
                <a:srgbClr val="FFFFFF"/>
              </a:buClr>
              <a:buSzPts val="3600"/>
              <a:buNone/>
              <a:defRPr sz="3600">
                <a:solidFill>
                  <a:srgbClr val="FFFFFF"/>
                </a:solidFill>
              </a:defRPr>
            </a:lvl9pPr>
          </a:lstStyle>
          <a:p>
            <a:endParaRPr/>
          </a:p>
        </p:txBody>
      </p:sp>
      <p:sp>
        <p:nvSpPr>
          <p:cNvPr id="94" name="Google Shape;94;p3"/>
          <p:cNvSpPr txBox="1">
            <a:spLocks noGrp="1"/>
          </p:cNvSpPr>
          <p:nvPr>
            <p:ph type="subTitle" idx="1"/>
          </p:nvPr>
        </p:nvSpPr>
        <p:spPr>
          <a:xfrm>
            <a:off x="685800" y="2687652"/>
            <a:ext cx="4252500" cy="784800"/>
          </a:xfrm>
          <a:prstGeom prst="rect">
            <a:avLst/>
          </a:prstGeom>
        </p:spPr>
        <p:txBody>
          <a:bodyPr spcFirstLastPara="1" wrap="square" lIns="91425" tIns="91425" rIns="91425" bIns="91425" anchor="t" anchorCtr="0"/>
          <a:lstStyle>
            <a:lvl1pPr lvl="0" rtl="0">
              <a:spcBef>
                <a:spcPts val="0"/>
              </a:spcBef>
              <a:spcAft>
                <a:spcPts val="0"/>
              </a:spcAft>
              <a:buClr>
                <a:schemeClr val="dk2"/>
              </a:buClr>
              <a:buSzPts val="22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grpSp>
        <p:nvGrpSpPr>
          <p:cNvPr id="95" name="Google Shape;95;p3"/>
          <p:cNvGrpSpPr/>
          <p:nvPr/>
        </p:nvGrpSpPr>
        <p:grpSpPr>
          <a:xfrm>
            <a:off x="4894945" y="-11"/>
            <a:ext cx="4252453" cy="5146816"/>
            <a:chOff x="4894945" y="-11"/>
            <a:chExt cx="4252453" cy="5146816"/>
          </a:xfrm>
        </p:grpSpPr>
        <p:sp>
          <p:nvSpPr>
            <p:cNvPr id="96" name="Google Shape;96;p3"/>
            <p:cNvSpPr/>
            <p:nvPr/>
          </p:nvSpPr>
          <p:spPr>
            <a:xfrm>
              <a:off x="6108962" y="4182670"/>
              <a:ext cx="607886" cy="643356"/>
            </a:xfrm>
            <a:custGeom>
              <a:avLst/>
              <a:gdLst/>
              <a:ahLst/>
              <a:cxnLst/>
              <a:rect l="l" t="t" r="r" b="b"/>
              <a:pathLst>
                <a:path w="20428" h="20036" extrusionOk="0">
                  <a:moveTo>
                    <a:pt x="1" y="0"/>
                  </a:moveTo>
                  <a:lnTo>
                    <a:pt x="1" y="20036"/>
                  </a:lnTo>
                  <a:lnTo>
                    <a:pt x="20427" y="9990"/>
                  </a:lnTo>
                  <a:lnTo>
                    <a:pt x="1" y="0"/>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 name="Google Shape;97;p3"/>
            <p:cNvSpPr/>
            <p:nvPr/>
          </p:nvSpPr>
          <p:spPr>
            <a:xfrm>
              <a:off x="6716818" y="3860093"/>
              <a:ext cx="607856" cy="643388"/>
            </a:xfrm>
            <a:custGeom>
              <a:avLst/>
              <a:gdLst/>
              <a:ahLst/>
              <a:cxnLst/>
              <a:rect l="l" t="t" r="r" b="b"/>
              <a:pathLst>
                <a:path w="20427" h="20037" extrusionOk="0">
                  <a:moveTo>
                    <a:pt x="0" y="0"/>
                  </a:moveTo>
                  <a:lnTo>
                    <a:pt x="0" y="20036"/>
                  </a:lnTo>
                  <a:lnTo>
                    <a:pt x="20427"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 name="Google Shape;98;p3"/>
            <p:cNvSpPr/>
            <p:nvPr/>
          </p:nvSpPr>
          <p:spPr>
            <a:xfrm>
              <a:off x="7324645" y="3539314"/>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 name="Google Shape;99;p3"/>
            <p:cNvSpPr/>
            <p:nvPr/>
          </p:nvSpPr>
          <p:spPr>
            <a:xfrm>
              <a:off x="7324645" y="4182670"/>
              <a:ext cx="607886" cy="643356"/>
            </a:xfrm>
            <a:custGeom>
              <a:avLst/>
              <a:gdLst/>
              <a:ahLst/>
              <a:cxnLst/>
              <a:rect l="l" t="t" r="r" b="b"/>
              <a:pathLst>
                <a:path w="20428" h="20036" extrusionOk="0">
                  <a:moveTo>
                    <a:pt x="1" y="0"/>
                  </a:moveTo>
                  <a:lnTo>
                    <a:pt x="1" y="20036"/>
                  </a:lnTo>
                  <a:lnTo>
                    <a:pt x="20427" y="9990"/>
                  </a:lnTo>
                  <a:lnTo>
                    <a:pt x="1" y="0"/>
                  </a:lnTo>
                  <a:close/>
                </a:path>
              </a:pathLst>
            </a:custGeom>
            <a:no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 name="Google Shape;100;p3"/>
            <p:cNvSpPr/>
            <p:nvPr/>
          </p:nvSpPr>
          <p:spPr>
            <a:xfrm>
              <a:off x="7932502" y="643313"/>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 name="Google Shape;101;p3"/>
            <p:cNvSpPr/>
            <p:nvPr/>
          </p:nvSpPr>
          <p:spPr>
            <a:xfrm>
              <a:off x="8538692" y="322534"/>
              <a:ext cx="607856" cy="643388"/>
            </a:xfrm>
            <a:custGeom>
              <a:avLst/>
              <a:gdLst/>
              <a:ahLst/>
              <a:cxnLst/>
              <a:rect l="l" t="t" r="r" b="b"/>
              <a:pathLst>
                <a:path w="20427" h="20037" extrusionOk="0">
                  <a:moveTo>
                    <a:pt x="0" y="1"/>
                  </a:moveTo>
                  <a:lnTo>
                    <a:pt x="0" y="20037"/>
                  </a:lnTo>
                  <a:lnTo>
                    <a:pt x="20427" y="9991"/>
                  </a:lnTo>
                  <a:lnTo>
                    <a:pt x="0" y="1"/>
                  </a:lnTo>
                  <a:close/>
                </a:path>
              </a:pathLst>
            </a:custGeom>
            <a:no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 name="Google Shape;102;p3"/>
            <p:cNvSpPr/>
            <p:nvPr/>
          </p:nvSpPr>
          <p:spPr>
            <a:xfrm>
              <a:off x="7932502" y="1286669"/>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 name="Google Shape;103;p3"/>
            <p:cNvSpPr/>
            <p:nvPr/>
          </p:nvSpPr>
          <p:spPr>
            <a:xfrm>
              <a:off x="7932502" y="3216737"/>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4" name="Google Shape;104;p3"/>
            <p:cNvSpPr/>
            <p:nvPr/>
          </p:nvSpPr>
          <p:spPr>
            <a:xfrm>
              <a:off x="8538692" y="3539314"/>
              <a:ext cx="607856" cy="643388"/>
            </a:xfrm>
            <a:custGeom>
              <a:avLst/>
              <a:gdLst/>
              <a:ahLst/>
              <a:cxnLst/>
              <a:rect l="l" t="t" r="r" b="b"/>
              <a:pathLst>
                <a:path w="20427" h="20037" extrusionOk="0">
                  <a:moveTo>
                    <a:pt x="0" y="0"/>
                  </a:moveTo>
                  <a:lnTo>
                    <a:pt x="0" y="20036"/>
                  </a:lnTo>
                  <a:lnTo>
                    <a:pt x="20427" y="9990"/>
                  </a:lnTo>
                  <a:lnTo>
                    <a:pt x="0"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 name="Google Shape;105;p3"/>
            <p:cNvSpPr/>
            <p:nvPr/>
          </p:nvSpPr>
          <p:spPr>
            <a:xfrm>
              <a:off x="6108962" y="-11"/>
              <a:ext cx="607886" cy="322577"/>
            </a:xfrm>
            <a:custGeom>
              <a:avLst/>
              <a:gdLst/>
              <a:ahLst/>
              <a:cxnLst/>
              <a:rect l="l" t="t" r="r" b="b"/>
              <a:pathLst>
                <a:path w="20428" h="10046" extrusionOk="0">
                  <a:moveTo>
                    <a:pt x="1" y="0"/>
                  </a:moveTo>
                  <a:lnTo>
                    <a:pt x="1" y="10046"/>
                  </a:lnTo>
                  <a:lnTo>
                    <a:pt x="20427" y="0"/>
                  </a:lnTo>
                  <a:close/>
                </a:path>
              </a:pathLst>
            </a:custGeom>
            <a:no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Google Shape;106;p3"/>
            <p:cNvSpPr/>
            <p:nvPr/>
          </p:nvSpPr>
          <p:spPr>
            <a:xfrm>
              <a:off x="6716818" y="-11"/>
              <a:ext cx="607856" cy="643356"/>
            </a:xfrm>
            <a:custGeom>
              <a:avLst/>
              <a:gdLst/>
              <a:ahLst/>
              <a:cxnLst/>
              <a:rect l="l" t="t" r="r" b="b"/>
              <a:pathLst>
                <a:path w="20427" h="20036" extrusionOk="0">
                  <a:moveTo>
                    <a:pt x="0" y="0"/>
                  </a:moveTo>
                  <a:lnTo>
                    <a:pt x="0" y="20036"/>
                  </a:lnTo>
                  <a:lnTo>
                    <a:pt x="20427" y="10046"/>
                  </a:lnTo>
                  <a:lnTo>
                    <a:pt x="0" y="0"/>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Google Shape;107;p3"/>
            <p:cNvSpPr/>
            <p:nvPr/>
          </p:nvSpPr>
          <p:spPr>
            <a:xfrm>
              <a:off x="7324645" y="-11"/>
              <a:ext cx="607886" cy="322577"/>
            </a:xfrm>
            <a:custGeom>
              <a:avLst/>
              <a:gdLst/>
              <a:ahLst/>
              <a:cxnLst/>
              <a:rect l="l" t="t" r="r" b="b"/>
              <a:pathLst>
                <a:path w="20428" h="10046" extrusionOk="0">
                  <a:moveTo>
                    <a:pt x="1" y="0"/>
                  </a:moveTo>
                  <a:lnTo>
                    <a:pt x="1" y="10046"/>
                  </a:lnTo>
                  <a:lnTo>
                    <a:pt x="20427" y="0"/>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Google Shape;108;p3"/>
            <p:cNvSpPr/>
            <p:nvPr/>
          </p:nvSpPr>
          <p:spPr>
            <a:xfrm>
              <a:off x="7932502" y="-11"/>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Google Shape;109;p3"/>
            <p:cNvSpPr/>
            <p:nvPr/>
          </p:nvSpPr>
          <p:spPr>
            <a:xfrm>
              <a:off x="8538692" y="-11"/>
              <a:ext cx="607856" cy="322577"/>
            </a:xfrm>
            <a:custGeom>
              <a:avLst/>
              <a:gdLst/>
              <a:ahLst/>
              <a:cxnLst/>
              <a:rect l="l" t="t" r="r" b="b"/>
              <a:pathLst>
                <a:path w="20427" h="10046" extrusionOk="0">
                  <a:moveTo>
                    <a:pt x="0" y="0"/>
                  </a:moveTo>
                  <a:lnTo>
                    <a:pt x="0" y="10046"/>
                  </a:lnTo>
                  <a:lnTo>
                    <a:pt x="20427"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 name="Google Shape;110;p3"/>
            <p:cNvSpPr/>
            <p:nvPr/>
          </p:nvSpPr>
          <p:spPr>
            <a:xfrm>
              <a:off x="4894945" y="3860093"/>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 name="Google Shape;111;p3"/>
            <p:cNvSpPr/>
            <p:nvPr/>
          </p:nvSpPr>
          <p:spPr>
            <a:xfrm>
              <a:off x="6108962" y="3860093"/>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 name="Google Shape;112;p3"/>
            <p:cNvSpPr/>
            <p:nvPr/>
          </p:nvSpPr>
          <p:spPr>
            <a:xfrm>
              <a:off x="5502772" y="4182670"/>
              <a:ext cx="606220" cy="643356"/>
            </a:xfrm>
            <a:custGeom>
              <a:avLst/>
              <a:gdLst/>
              <a:ahLst/>
              <a:cxnLst/>
              <a:rect l="l" t="t" r="r" b="b"/>
              <a:pathLst>
                <a:path w="20372" h="20036" extrusionOk="0">
                  <a:moveTo>
                    <a:pt x="20372" y="0"/>
                  </a:moveTo>
                  <a:lnTo>
                    <a:pt x="1" y="9990"/>
                  </a:lnTo>
                  <a:lnTo>
                    <a:pt x="20372" y="20036"/>
                  </a:lnTo>
                  <a:lnTo>
                    <a:pt x="20372" y="0"/>
                  </a:lnTo>
                  <a:close/>
                </a:path>
              </a:pathLst>
            </a:custGeom>
            <a:no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 name="Google Shape;113;p3"/>
            <p:cNvSpPr/>
            <p:nvPr/>
          </p:nvSpPr>
          <p:spPr>
            <a:xfrm>
              <a:off x="7324645"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 name="Google Shape;114;p3"/>
            <p:cNvSpPr/>
            <p:nvPr/>
          </p:nvSpPr>
          <p:spPr>
            <a:xfrm>
              <a:off x="6716818" y="3539314"/>
              <a:ext cx="607856" cy="643388"/>
            </a:xfrm>
            <a:custGeom>
              <a:avLst/>
              <a:gdLst/>
              <a:ahLst/>
              <a:cxnLst/>
              <a:rect l="l" t="t" r="r" b="b"/>
              <a:pathLst>
                <a:path w="20427" h="20037" extrusionOk="0">
                  <a:moveTo>
                    <a:pt x="20427" y="0"/>
                  </a:moveTo>
                  <a:lnTo>
                    <a:pt x="0" y="9990"/>
                  </a:lnTo>
                  <a:lnTo>
                    <a:pt x="20427" y="20036"/>
                  </a:lnTo>
                  <a:lnTo>
                    <a:pt x="20427" y="0"/>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 name="Google Shape;115;p3"/>
            <p:cNvSpPr/>
            <p:nvPr/>
          </p:nvSpPr>
          <p:spPr>
            <a:xfrm>
              <a:off x="6716818" y="4182670"/>
              <a:ext cx="607856" cy="643356"/>
            </a:xfrm>
            <a:custGeom>
              <a:avLst/>
              <a:gdLst/>
              <a:ahLst/>
              <a:cxnLst/>
              <a:rect l="l" t="t" r="r" b="b"/>
              <a:pathLst>
                <a:path w="20427" h="20036" extrusionOk="0">
                  <a:moveTo>
                    <a:pt x="20427" y="0"/>
                  </a:moveTo>
                  <a:lnTo>
                    <a:pt x="0" y="9990"/>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 name="Google Shape;116;p3"/>
            <p:cNvSpPr/>
            <p:nvPr/>
          </p:nvSpPr>
          <p:spPr>
            <a:xfrm>
              <a:off x="7932502" y="322534"/>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A61C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 name="Google Shape;117;p3"/>
            <p:cNvSpPr/>
            <p:nvPr/>
          </p:nvSpPr>
          <p:spPr>
            <a:xfrm>
              <a:off x="7932502" y="965890"/>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 name="Google Shape;118;p3"/>
            <p:cNvSpPr/>
            <p:nvPr/>
          </p:nvSpPr>
          <p:spPr>
            <a:xfrm>
              <a:off x="7932502" y="2895958"/>
              <a:ext cx="606220" cy="643388"/>
            </a:xfrm>
            <a:custGeom>
              <a:avLst/>
              <a:gdLst/>
              <a:ahLst/>
              <a:cxnLst/>
              <a:rect l="l" t="t" r="r" b="b"/>
              <a:pathLst>
                <a:path w="20372" h="20037" extrusionOk="0">
                  <a:moveTo>
                    <a:pt x="20371" y="0"/>
                  </a:moveTo>
                  <a:lnTo>
                    <a:pt x="0" y="9990"/>
                  </a:lnTo>
                  <a:lnTo>
                    <a:pt x="20371" y="20036"/>
                  </a:lnTo>
                  <a:lnTo>
                    <a:pt x="20371" y="0"/>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 name="Google Shape;119;p3"/>
            <p:cNvSpPr/>
            <p:nvPr/>
          </p:nvSpPr>
          <p:spPr>
            <a:xfrm>
              <a:off x="7932492" y="3538418"/>
              <a:ext cx="607856" cy="643388"/>
            </a:xfrm>
            <a:custGeom>
              <a:avLst/>
              <a:gdLst/>
              <a:ahLst/>
              <a:cxnLst/>
              <a:rect l="l" t="t" r="r" b="b"/>
              <a:pathLst>
                <a:path w="20427" h="20037" extrusionOk="0">
                  <a:moveTo>
                    <a:pt x="20427" y="0"/>
                  </a:moveTo>
                  <a:lnTo>
                    <a:pt x="0" y="10046"/>
                  </a:lnTo>
                  <a:lnTo>
                    <a:pt x="20427" y="20036"/>
                  </a:lnTo>
                  <a:lnTo>
                    <a:pt x="20427" y="0"/>
                  </a:lnTo>
                  <a:close/>
                </a:path>
              </a:pathLst>
            </a:custGeom>
            <a:no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 name="Google Shape;120;p3"/>
            <p:cNvSpPr/>
            <p:nvPr/>
          </p:nvSpPr>
          <p:spPr>
            <a:xfrm>
              <a:off x="6108962" y="-11"/>
              <a:ext cx="607886" cy="643356"/>
            </a:xfrm>
            <a:custGeom>
              <a:avLst/>
              <a:gdLst/>
              <a:ahLst/>
              <a:cxnLst/>
              <a:rect l="l" t="t" r="r" b="b"/>
              <a:pathLst>
                <a:path w="20428" h="20036" extrusionOk="0">
                  <a:moveTo>
                    <a:pt x="20427" y="0"/>
                  </a:moveTo>
                  <a:lnTo>
                    <a:pt x="1" y="10046"/>
                  </a:lnTo>
                  <a:lnTo>
                    <a:pt x="20427" y="20036"/>
                  </a:lnTo>
                  <a:lnTo>
                    <a:pt x="20427" y="0"/>
                  </a:lnTo>
                  <a:close/>
                </a:path>
              </a:pathLst>
            </a:custGeom>
            <a:no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 name="Google Shape;121;p3"/>
            <p:cNvSpPr/>
            <p:nvPr/>
          </p:nvSpPr>
          <p:spPr>
            <a:xfrm>
              <a:off x="6716818" y="-11"/>
              <a:ext cx="607856"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 name="Google Shape;122;p3"/>
            <p:cNvSpPr/>
            <p:nvPr/>
          </p:nvSpPr>
          <p:spPr>
            <a:xfrm>
              <a:off x="6716818"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 name="Google Shape;123;p3"/>
            <p:cNvSpPr/>
            <p:nvPr/>
          </p:nvSpPr>
          <p:spPr>
            <a:xfrm>
              <a:off x="732464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 name="Google Shape;124;p3"/>
            <p:cNvSpPr/>
            <p:nvPr/>
          </p:nvSpPr>
          <p:spPr>
            <a:xfrm>
              <a:off x="8538692" y="-11"/>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5" name="Google Shape;125;p3"/>
            <p:cNvSpPr/>
            <p:nvPr/>
          </p:nvSpPr>
          <p:spPr>
            <a:xfrm>
              <a:off x="853869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6" name="Google Shape;126;p3"/>
            <p:cNvSpPr/>
            <p:nvPr/>
          </p:nvSpPr>
          <p:spPr>
            <a:xfrm>
              <a:off x="7324658" y="322534"/>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7" name="Google Shape;127;p3"/>
            <p:cNvSpPr/>
            <p:nvPr/>
          </p:nvSpPr>
          <p:spPr>
            <a:xfrm>
              <a:off x="7324658" y="965890"/>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 name="Google Shape;128;p3"/>
            <p:cNvSpPr/>
            <p:nvPr/>
          </p:nvSpPr>
          <p:spPr>
            <a:xfrm>
              <a:off x="6716831" y="322534"/>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 name="Google Shape;129;p3"/>
            <p:cNvSpPr/>
            <p:nvPr/>
          </p:nvSpPr>
          <p:spPr>
            <a:xfrm>
              <a:off x="6716831"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no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 name="Google Shape;130;p3"/>
            <p:cNvSpPr/>
            <p:nvPr/>
          </p:nvSpPr>
          <p:spPr>
            <a:xfrm>
              <a:off x="7324658" y="1286669"/>
              <a:ext cx="607886" cy="643388"/>
            </a:xfrm>
            <a:custGeom>
              <a:avLst/>
              <a:gdLst/>
              <a:ahLst/>
              <a:cxnLst/>
              <a:rect l="l" t="t" r="r" b="b"/>
              <a:pathLst>
                <a:path w="20428" h="20037" extrusionOk="0">
                  <a:moveTo>
                    <a:pt x="20427" y="1"/>
                  </a:moveTo>
                  <a:lnTo>
                    <a:pt x="1" y="10047"/>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1" name="Google Shape;131;p3"/>
            <p:cNvSpPr/>
            <p:nvPr/>
          </p:nvSpPr>
          <p:spPr>
            <a:xfrm>
              <a:off x="7324658" y="-11"/>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 name="Google Shape;132;p3"/>
            <p:cNvSpPr/>
            <p:nvPr/>
          </p:nvSpPr>
          <p:spPr>
            <a:xfrm>
              <a:off x="8538692" y="4825993"/>
              <a:ext cx="607856" cy="320811"/>
            </a:xfrm>
            <a:custGeom>
              <a:avLst/>
              <a:gdLst/>
              <a:ahLst/>
              <a:cxnLst/>
              <a:rect l="l" t="t" r="r" b="b"/>
              <a:pathLst>
                <a:path w="20427" h="9991" extrusionOk="0">
                  <a:moveTo>
                    <a:pt x="0" y="1"/>
                  </a:moveTo>
                  <a:lnTo>
                    <a:pt x="0" y="9991"/>
                  </a:lnTo>
                  <a:lnTo>
                    <a:pt x="20427" y="9991"/>
                  </a:lnTo>
                  <a:lnTo>
                    <a:pt x="0" y="1"/>
                  </a:lnTo>
                  <a:close/>
                </a:path>
              </a:pathLst>
            </a:custGeom>
            <a:no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 name="Google Shape;133;p3"/>
            <p:cNvSpPr/>
            <p:nvPr/>
          </p:nvSpPr>
          <p:spPr>
            <a:xfrm>
              <a:off x="6109812" y="2252602"/>
              <a:ext cx="607886" cy="643388"/>
            </a:xfrm>
            <a:custGeom>
              <a:avLst/>
              <a:gdLst/>
              <a:ahLst/>
              <a:cxnLst/>
              <a:rect l="l" t="t" r="r" b="b"/>
              <a:pathLst>
                <a:path w="20428" h="20037" extrusionOk="0">
                  <a:moveTo>
                    <a:pt x="1" y="0"/>
                  </a:moveTo>
                  <a:lnTo>
                    <a:pt x="1" y="20036"/>
                  </a:lnTo>
                  <a:lnTo>
                    <a:pt x="20427" y="9991"/>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4" name="Google Shape;134;p3"/>
            <p:cNvSpPr/>
            <p:nvPr/>
          </p:nvSpPr>
          <p:spPr>
            <a:xfrm>
              <a:off x="6109812" y="3539314"/>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5" name="Google Shape;135;p3"/>
            <p:cNvSpPr/>
            <p:nvPr/>
          </p:nvSpPr>
          <p:spPr>
            <a:xfrm>
              <a:off x="6717668" y="1286669"/>
              <a:ext cx="607856" cy="643388"/>
            </a:xfrm>
            <a:custGeom>
              <a:avLst/>
              <a:gdLst/>
              <a:ahLst/>
              <a:cxnLst/>
              <a:rect l="l" t="t" r="r" b="b"/>
              <a:pathLst>
                <a:path w="20427" h="20037" extrusionOk="0">
                  <a:moveTo>
                    <a:pt x="0" y="1"/>
                  </a:moveTo>
                  <a:lnTo>
                    <a:pt x="0" y="20037"/>
                  </a:lnTo>
                  <a:lnTo>
                    <a:pt x="20427" y="10047"/>
                  </a:lnTo>
                  <a:lnTo>
                    <a:pt x="0"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6" name="Google Shape;136;p3"/>
            <p:cNvSpPr/>
            <p:nvPr/>
          </p:nvSpPr>
          <p:spPr>
            <a:xfrm>
              <a:off x="6717668" y="1930025"/>
              <a:ext cx="607856" cy="643388"/>
            </a:xfrm>
            <a:custGeom>
              <a:avLst/>
              <a:gdLst/>
              <a:ahLst/>
              <a:cxnLst/>
              <a:rect l="l" t="t" r="r" b="b"/>
              <a:pathLst>
                <a:path w="20427" h="20037" extrusionOk="0">
                  <a:moveTo>
                    <a:pt x="0" y="1"/>
                  </a:moveTo>
                  <a:lnTo>
                    <a:pt x="0" y="20037"/>
                  </a:lnTo>
                  <a:lnTo>
                    <a:pt x="20427" y="10046"/>
                  </a:lnTo>
                  <a:lnTo>
                    <a:pt x="0"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7" name="Google Shape;137;p3"/>
            <p:cNvSpPr/>
            <p:nvPr/>
          </p:nvSpPr>
          <p:spPr>
            <a:xfrm>
              <a:off x="6717668" y="2573381"/>
              <a:ext cx="607856" cy="643388"/>
            </a:xfrm>
            <a:custGeom>
              <a:avLst/>
              <a:gdLst/>
              <a:ahLst/>
              <a:cxnLst/>
              <a:rect l="l" t="t" r="r" b="b"/>
              <a:pathLst>
                <a:path w="20427" h="20037" extrusionOk="0">
                  <a:moveTo>
                    <a:pt x="0" y="1"/>
                  </a:moveTo>
                  <a:lnTo>
                    <a:pt x="0" y="20036"/>
                  </a:lnTo>
                  <a:lnTo>
                    <a:pt x="20427" y="10046"/>
                  </a:lnTo>
                  <a:lnTo>
                    <a:pt x="0" y="1"/>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 name="Google Shape;138;p3"/>
            <p:cNvSpPr/>
            <p:nvPr/>
          </p:nvSpPr>
          <p:spPr>
            <a:xfrm>
              <a:off x="7325495" y="2252602"/>
              <a:ext cx="607886" cy="643388"/>
            </a:xfrm>
            <a:custGeom>
              <a:avLst/>
              <a:gdLst/>
              <a:ahLst/>
              <a:cxnLst/>
              <a:rect l="l" t="t" r="r" b="b"/>
              <a:pathLst>
                <a:path w="20428" h="20037" extrusionOk="0">
                  <a:moveTo>
                    <a:pt x="1" y="0"/>
                  </a:moveTo>
                  <a:lnTo>
                    <a:pt x="1" y="20036"/>
                  </a:lnTo>
                  <a:lnTo>
                    <a:pt x="20427" y="9991"/>
                  </a:lnTo>
                  <a:lnTo>
                    <a:pt x="1" y="0"/>
                  </a:lnTo>
                  <a:close/>
                </a:path>
              </a:pathLst>
            </a:custGeom>
            <a:no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9" name="Google Shape;139;p3"/>
            <p:cNvSpPr/>
            <p:nvPr/>
          </p:nvSpPr>
          <p:spPr>
            <a:xfrm>
              <a:off x="6717668" y="3216737"/>
              <a:ext cx="607856" cy="643388"/>
            </a:xfrm>
            <a:custGeom>
              <a:avLst/>
              <a:gdLst/>
              <a:ahLst/>
              <a:cxnLst/>
              <a:rect l="l" t="t" r="r" b="b"/>
              <a:pathLst>
                <a:path w="20427" h="20037" extrusionOk="0">
                  <a:moveTo>
                    <a:pt x="0" y="0"/>
                  </a:moveTo>
                  <a:lnTo>
                    <a:pt x="0" y="20036"/>
                  </a:lnTo>
                  <a:lnTo>
                    <a:pt x="20427"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0" name="Google Shape;140;p3"/>
            <p:cNvSpPr/>
            <p:nvPr/>
          </p:nvSpPr>
          <p:spPr>
            <a:xfrm>
              <a:off x="7325495" y="2895958"/>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 name="Google Shape;141;p3"/>
            <p:cNvSpPr/>
            <p:nvPr/>
          </p:nvSpPr>
          <p:spPr>
            <a:xfrm>
              <a:off x="7933352" y="1930025"/>
              <a:ext cx="606220" cy="643388"/>
            </a:xfrm>
            <a:custGeom>
              <a:avLst/>
              <a:gdLst/>
              <a:ahLst/>
              <a:cxnLst/>
              <a:rect l="l" t="t" r="r" b="b"/>
              <a:pathLst>
                <a:path w="20372" h="20037" extrusionOk="0">
                  <a:moveTo>
                    <a:pt x="0" y="1"/>
                  </a:moveTo>
                  <a:lnTo>
                    <a:pt x="0" y="20037"/>
                  </a:lnTo>
                  <a:lnTo>
                    <a:pt x="20371" y="10046"/>
                  </a:lnTo>
                  <a:lnTo>
                    <a:pt x="0"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2" name="Google Shape;142;p3"/>
            <p:cNvSpPr/>
            <p:nvPr/>
          </p:nvSpPr>
          <p:spPr>
            <a:xfrm>
              <a:off x="7933352" y="2573381"/>
              <a:ext cx="606220" cy="643388"/>
            </a:xfrm>
            <a:custGeom>
              <a:avLst/>
              <a:gdLst/>
              <a:ahLst/>
              <a:cxnLst/>
              <a:rect l="l" t="t" r="r" b="b"/>
              <a:pathLst>
                <a:path w="20372" h="20037" extrusionOk="0">
                  <a:moveTo>
                    <a:pt x="0" y="1"/>
                  </a:moveTo>
                  <a:lnTo>
                    <a:pt x="0" y="20036"/>
                  </a:lnTo>
                  <a:lnTo>
                    <a:pt x="20371" y="10046"/>
                  </a:lnTo>
                  <a:lnTo>
                    <a:pt x="0"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3" name="Google Shape;143;p3"/>
            <p:cNvSpPr/>
            <p:nvPr/>
          </p:nvSpPr>
          <p:spPr>
            <a:xfrm>
              <a:off x="8539542" y="1608802"/>
              <a:ext cx="607856" cy="643388"/>
            </a:xfrm>
            <a:custGeom>
              <a:avLst/>
              <a:gdLst/>
              <a:ahLst/>
              <a:cxnLst/>
              <a:rect l="l" t="t" r="r" b="b"/>
              <a:pathLst>
                <a:path w="20427" h="20037" extrusionOk="0">
                  <a:moveTo>
                    <a:pt x="0" y="0"/>
                  </a:moveTo>
                  <a:lnTo>
                    <a:pt x="0" y="20036"/>
                  </a:lnTo>
                  <a:lnTo>
                    <a:pt x="20427" y="9991"/>
                  </a:lnTo>
                  <a:lnTo>
                    <a:pt x="0" y="0"/>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4" name="Google Shape;144;p3"/>
            <p:cNvSpPr/>
            <p:nvPr/>
          </p:nvSpPr>
          <p:spPr>
            <a:xfrm>
              <a:off x="6109812" y="1286669"/>
              <a:ext cx="607886" cy="643388"/>
            </a:xfrm>
            <a:custGeom>
              <a:avLst/>
              <a:gdLst/>
              <a:ahLst/>
              <a:cxnLst/>
              <a:rect l="l" t="t" r="r" b="b"/>
              <a:pathLst>
                <a:path w="20428" h="20037" extrusionOk="0">
                  <a:moveTo>
                    <a:pt x="20427" y="1"/>
                  </a:moveTo>
                  <a:lnTo>
                    <a:pt x="1" y="10047"/>
                  </a:lnTo>
                  <a:lnTo>
                    <a:pt x="20427" y="20037"/>
                  </a:lnTo>
                  <a:lnTo>
                    <a:pt x="20427" y="1"/>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 name="Google Shape;145;p3"/>
            <p:cNvSpPr/>
            <p:nvPr/>
          </p:nvSpPr>
          <p:spPr>
            <a:xfrm>
              <a:off x="6109812"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 name="Google Shape;146;p3"/>
            <p:cNvSpPr/>
            <p:nvPr/>
          </p:nvSpPr>
          <p:spPr>
            <a:xfrm>
              <a:off x="6717668" y="1609246"/>
              <a:ext cx="607856" cy="643388"/>
            </a:xfrm>
            <a:custGeom>
              <a:avLst/>
              <a:gdLst/>
              <a:ahLst/>
              <a:cxnLst/>
              <a:rect l="l" t="t" r="r" b="b"/>
              <a:pathLst>
                <a:path w="20427" h="20037" extrusionOk="0">
                  <a:moveTo>
                    <a:pt x="20427" y="1"/>
                  </a:moveTo>
                  <a:lnTo>
                    <a:pt x="0" y="9991"/>
                  </a:lnTo>
                  <a:lnTo>
                    <a:pt x="20427" y="20036"/>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 name="Google Shape;147;p3"/>
            <p:cNvSpPr/>
            <p:nvPr/>
          </p:nvSpPr>
          <p:spPr>
            <a:xfrm>
              <a:off x="7325495" y="1930025"/>
              <a:ext cx="607886" cy="643388"/>
            </a:xfrm>
            <a:custGeom>
              <a:avLst/>
              <a:gdLst/>
              <a:ahLst/>
              <a:cxnLst/>
              <a:rect l="l" t="t" r="r" b="b"/>
              <a:pathLst>
                <a:path w="20428" h="20037" extrusionOk="0">
                  <a:moveTo>
                    <a:pt x="20427" y="1"/>
                  </a:moveTo>
                  <a:lnTo>
                    <a:pt x="1" y="10046"/>
                  </a:lnTo>
                  <a:lnTo>
                    <a:pt x="20427" y="20037"/>
                  </a:lnTo>
                  <a:lnTo>
                    <a:pt x="20427" y="1"/>
                  </a:lnTo>
                  <a:close/>
                </a:path>
              </a:pathLst>
            </a:custGeom>
            <a:solidFill>
              <a:srgbClr val="A61C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 name="Google Shape;148;p3"/>
            <p:cNvSpPr/>
            <p:nvPr/>
          </p:nvSpPr>
          <p:spPr>
            <a:xfrm>
              <a:off x="6717668" y="2252602"/>
              <a:ext cx="607856" cy="643388"/>
            </a:xfrm>
            <a:custGeom>
              <a:avLst/>
              <a:gdLst/>
              <a:ahLst/>
              <a:cxnLst/>
              <a:rect l="l" t="t" r="r" b="b"/>
              <a:pathLst>
                <a:path w="20427" h="20037" extrusionOk="0">
                  <a:moveTo>
                    <a:pt x="20427" y="0"/>
                  </a:moveTo>
                  <a:lnTo>
                    <a:pt x="0" y="9991"/>
                  </a:lnTo>
                  <a:lnTo>
                    <a:pt x="20427" y="20036"/>
                  </a:lnTo>
                  <a:lnTo>
                    <a:pt x="20427"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9" name="Google Shape;149;p3"/>
            <p:cNvSpPr/>
            <p:nvPr/>
          </p:nvSpPr>
          <p:spPr>
            <a:xfrm>
              <a:off x="7325495" y="2573381"/>
              <a:ext cx="607886" cy="643388"/>
            </a:xfrm>
            <a:custGeom>
              <a:avLst/>
              <a:gdLst/>
              <a:ahLst/>
              <a:cxnLst/>
              <a:rect l="l" t="t" r="r" b="b"/>
              <a:pathLst>
                <a:path w="20428" h="20037" extrusionOk="0">
                  <a:moveTo>
                    <a:pt x="20427" y="1"/>
                  </a:moveTo>
                  <a:lnTo>
                    <a:pt x="1" y="10046"/>
                  </a:lnTo>
                  <a:lnTo>
                    <a:pt x="20427" y="20036"/>
                  </a:lnTo>
                  <a:lnTo>
                    <a:pt x="20427" y="1"/>
                  </a:lnTo>
                  <a:close/>
                </a:path>
              </a:pathLst>
            </a:custGeom>
            <a:no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50"/>
        <p:cNvGrpSpPr/>
        <p:nvPr/>
      </p:nvGrpSpPr>
      <p:grpSpPr>
        <a:xfrm>
          <a:off x="0" y="0"/>
          <a:ext cx="0" cy="0"/>
          <a:chOff x="0" y="0"/>
          <a:chExt cx="0" cy="0"/>
        </a:xfrm>
      </p:grpSpPr>
      <p:grpSp>
        <p:nvGrpSpPr>
          <p:cNvPr id="151" name="Google Shape;151;p4"/>
          <p:cNvGrpSpPr/>
          <p:nvPr/>
        </p:nvGrpSpPr>
        <p:grpSpPr>
          <a:xfrm>
            <a:off x="900" y="0"/>
            <a:ext cx="9143992" cy="2564787"/>
            <a:chOff x="900" y="0"/>
            <a:chExt cx="9143992" cy="2564787"/>
          </a:xfrm>
        </p:grpSpPr>
        <p:sp>
          <p:nvSpPr>
            <p:cNvPr id="152" name="Google Shape;152;p4"/>
            <p:cNvSpPr/>
            <p:nvPr/>
          </p:nvSpPr>
          <p:spPr>
            <a:xfrm flipH="1">
              <a:off x="1219296" y="1278075"/>
              <a:ext cx="1214076" cy="1286712"/>
            </a:xfrm>
            <a:custGeom>
              <a:avLst/>
              <a:gdLst/>
              <a:ahLst/>
              <a:cxnLst/>
              <a:rect l="l" t="t" r="r" b="b"/>
              <a:pathLst>
                <a:path w="40799" h="40072" extrusionOk="0">
                  <a:moveTo>
                    <a:pt x="40798" y="0"/>
                  </a:moveTo>
                  <a:lnTo>
                    <a:pt x="1" y="20036"/>
                  </a:lnTo>
                  <a:lnTo>
                    <a:pt x="40798" y="40072"/>
                  </a:lnTo>
                  <a:lnTo>
                    <a:pt x="40798"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 name="Google Shape;153;p4"/>
            <p:cNvSpPr/>
            <p:nvPr/>
          </p:nvSpPr>
          <p:spPr>
            <a:xfrm>
              <a:off x="4878953" y="643320"/>
              <a:ext cx="609899"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4" name="Google Shape;154;p4"/>
            <p:cNvSpPr/>
            <p:nvPr/>
          </p:nvSpPr>
          <p:spPr>
            <a:xfrm>
              <a:off x="5488830" y="32254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 name="Google Shape;155;p4"/>
            <p:cNvSpPr/>
            <p:nvPr/>
          </p:nvSpPr>
          <p:spPr>
            <a:xfrm>
              <a:off x="8536629" y="86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6" name="Google Shape;156;p4"/>
            <p:cNvSpPr/>
            <p:nvPr/>
          </p:nvSpPr>
          <p:spPr>
            <a:xfrm>
              <a:off x="6706973" y="322543"/>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 name="Google Shape;157;p4"/>
            <p:cNvSpPr/>
            <p:nvPr/>
          </p:nvSpPr>
          <p:spPr>
            <a:xfrm>
              <a:off x="4878953" y="0"/>
              <a:ext cx="609899" cy="643356"/>
            </a:xfrm>
            <a:custGeom>
              <a:avLst/>
              <a:gdLst/>
              <a:ahLst/>
              <a:cxnLst/>
              <a:rect l="l" t="t" r="r" b="b"/>
              <a:pathLst>
                <a:path w="20427" h="20036" extrusionOk="0">
                  <a:moveTo>
                    <a:pt x="0" y="0"/>
                  </a:moveTo>
                  <a:lnTo>
                    <a:pt x="0" y="20036"/>
                  </a:lnTo>
                  <a:lnTo>
                    <a:pt x="20427" y="10046"/>
                  </a:lnTo>
                  <a:lnTo>
                    <a:pt x="0"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 name="Google Shape;158;p4"/>
            <p:cNvSpPr/>
            <p:nvPr/>
          </p:nvSpPr>
          <p:spPr>
            <a:xfrm>
              <a:off x="5488830" y="0"/>
              <a:ext cx="608257"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 name="Google Shape;159;p4"/>
            <p:cNvSpPr/>
            <p:nvPr/>
          </p:nvSpPr>
          <p:spPr>
            <a:xfrm>
              <a:off x="6097065"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0" name="Google Shape;160;p4"/>
            <p:cNvSpPr/>
            <p:nvPr/>
          </p:nvSpPr>
          <p:spPr>
            <a:xfrm>
              <a:off x="6706973" y="0"/>
              <a:ext cx="609899"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 name="Google Shape;161;p4"/>
            <p:cNvSpPr/>
            <p:nvPr/>
          </p:nvSpPr>
          <p:spPr>
            <a:xfrm>
              <a:off x="7316850"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2" name="Google Shape;162;p4"/>
            <p:cNvSpPr/>
            <p:nvPr/>
          </p:nvSpPr>
          <p:spPr>
            <a:xfrm>
              <a:off x="4878953" y="32254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3" name="Google Shape;163;p4"/>
            <p:cNvSpPr/>
            <p:nvPr/>
          </p:nvSpPr>
          <p:spPr>
            <a:xfrm>
              <a:off x="5488830" y="643320"/>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 name="Google Shape;164;p4"/>
            <p:cNvSpPr/>
            <p:nvPr/>
          </p:nvSpPr>
          <p:spPr>
            <a:xfrm>
              <a:off x="7926751" y="86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 name="Google Shape;165;p4"/>
            <p:cNvSpPr/>
            <p:nvPr/>
          </p:nvSpPr>
          <p:spPr>
            <a:xfrm>
              <a:off x="8536629" y="321640"/>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 name="Google Shape;166;p4"/>
            <p:cNvSpPr/>
            <p:nvPr/>
          </p:nvSpPr>
          <p:spPr>
            <a:xfrm>
              <a:off x="6097065" y="322543"/>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 name="Google Shape;167;p4"/>
            <p:cNvSpPr/>
            <p:nvPr/>
          </p:nvSpPr>
          <p:spPr>
            <a:xfrm>
              <a:off x="6706962"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 name="Google Shape;168;p4"/>
            <p:cNvSpPr/>
            <p:nvPr/>
          </p:nvSpPr>
          <p:spPr>
            <a:xfrm>
              <a:off x="4878953" y="0"/>
              <a:ext cx="609899"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9" name="Google Shape;169;p4"/>
            <p:cNvSpPr/>
            <p:nvPr/>
          </p:nvSpPr>
          <p:spPr>
            <a:xfrm>
              <a:off x="5488830" y="0"/>
              <a:ext cx="608257"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 name="Google Shape;170;p4"/>
            <p:cNvSpPr/>
            <p:nvPr/>
          </p:nvSpPr>
          <p:spPr>
            <a:xfrm>
              <a:off x="6097065" y="0"/>
              <a:ext cx="609929" cy="322577"/>
            </a:xfrm>
            <a:custGeom>
              <a:avLst/>
              <a:gdLst/>
              <a:ahLst/>
              <a:cxnLst/>
              <a:rect l="l" t="t" r="r" b="b"/>
              <a:pathLst>
                <a:path w="20428" h="10046" extrusionOk="0">
                  <a:moveTo>
                    <a:pt x="1"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 name="Google Shape;171;p4"/>
            <p:cNvSpPr/>
            <p:nvPr/>
          </p:nvSpPr>
          <p:spPr>
            <a:xfrm>
              <a:off x="8534993" y="0"/>
              <a:ext cx="609899"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 name="Google Shape;172;p4"/>
            <p:cNvSpPr/>
            <p:nvPr/>
          </p:nvSpPr>
          <p:spPr>
            <a:xfrm>
              <a:off x="7926757" y="0"/>
              <a:ext cx="608257" cy="322577"/>
            </a:xfrm>
            <a:custGeom>
              <a:avLst/>
              <a:gdLst/>
              <a:ahLst/>
              <a:cxnLst/>
              <a:rect l="l" t="t" r="r" b="b"/>
              <a:pathLst>
                <a:path w="20372" h="10046" extrusionOk="0">
                  <a:moveTo>
                    <a:pt x="0" y="0"/>
                  </a:moveTo>
                  <a:lnTo>
                    <a:pt x="0" y="10046"/>
                  </a:lnTo>
                  <a:lnTo>
                    <a:pt x="20371"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 name="Google Shape;173;p4"/>
            <p:cNvSpPr/>
            <p:nvPr/>
          </p:nvSpPr>
          <p:spPr>
            <a:xfrm>
              <a:off x="7925909" y="321643"/>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 name="Google Shape;174;p4"/>
            <p:cNvSpPr/>
            <p:nvPr/>
          </p:nvSpPr>
          <p:spPr>
            <a:xfrm flipH="1">
              <a:off x="7316858"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 name="Google Shape;175;p4"/>
            <p:cNvSpPr/>
            <p:nvPr/>
          </p:nvSpPr>
          <p:spPr>
            <a:xfrm>
              <a:off x="900" y="643324"/>
              <a:ext cx="609923"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 name="Google Shape;176;p4"/>
            <p:cNvSpPr/>
            <p:nvPr/>
          </p:nvSpPr>
          <p:spPr>
            <a:xfrm>
              <a:off x="610793" y="322545"/>
              <a:ext cx="608281" cy="643388"/>
            </a:xfrm>
            <a:custGeom>
              <a:avLst/>
              <a:gdLst/>
              <a:ahLst/>
              <a:cxnLst/>
              <a:rect l="l" t="t" r="r" b="b"/>
              <a:pathLst>
                <a:path w="20372" h="20037" extrusionOk="0">
                  <a:moveTo>
                    <a:pt x="1" y="1"/>
                  </a:moveTo>
                  <a:lnTo>
                    <a:pt x="1" y="20037"/>
                  </a:lnTo>
                  <a:lnTo>
                    <a:pt x="20372" y="9991"/>
                  </a:lnTo>
                  <a:lnTo>
                    <a:pt x="1"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 name="Google Shape;177;p4"/>
            <p:cNvSpPr/>
            <p:nvPr/>
          </p:nvSpPr>
          <p:spPr>
            <a:xfrm>
              <a:off x="3658671" y="863"/>
              <a:ext cx="608281"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8" name="Google Shape;178;p4"/>
            <p:cNvSpPr/>
            <p:nvPr/>
          </p:nvSpPr>
          <p:spPr>
            <a:xfrm>
              <a:off x="1828968" y="322545"/>
              <a:ext cx="609923"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 name="Google Shape;179;p4"/>
            <p:cNvSpPr/>
            <p:nvPr/>
          </p:nvSpPr>
          <p:spPr>
            <a:xfrm>
              <a:off x="4266922" y="321642"/>
              <a:ext cx="609953" cy="643388"/>
            </a:xfrm>
            <a:custGeom>
              <a:avLst/>
              <a:gdLst/>
              <a:ahLst/>
              <a:cxnLst/>
              <a:rect l="l" t="t" r="r" b="b"/>
              <a:pathLst>
                <a:path w="20428" h="20037" extrusionOk="0">
                  <a:moveTo>
                    <a:pt x="1" y="1"/>
                  </a:moveTo>
                  <a:lnTo>
                    <a:pt x="1" y="20037"/>
                  </a:lnTo>
                  <a:lnTo>
                    <a:pt x="20427" y="10047"/>
                  </a:lnTo>
                  <a:lnTo>
                    <a:pt x="1"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 name="Google Shape;180;p4"/>
            <p:cNvSpPr/>
            <p:nvPr/>
          </p:nvSpPr>
          <p:spPr>
            <a:xfrm>
              <a:off x="900" y="0"/>
              <a:ext cx="609923" cy="643356"/>
            </a:xfrm>
            <a:custGeom>
              <a:avLst/>
              <a:gdLst/>
              <a:ahLst/>
              <a:cxnLst/>
              <a:rect l="l" t="t" r="r" b="b"/>
              <a:pathLst>
                <a:path w="20427" h="20036" extrusionOk="0">
                  <a:moveTo>
                    <a:pt x="0" y="0"/>
                  </a:moveTo>
                  <a:lnTo>
                    <a:pt x="0" y="20036"/>
                  </a:lnTo>
                  <a:lnTo>
                    <a:pt x="20427" y="10046"/>
                  </a:lnTo>
                  <a:lnTo>
                    <a:pt x="0" y="0"/>
                  </a:lnTo>
                  <a:close/>
                </a:path>
              </a:pathLst>
            </a:custGeom>
            <a:solidFill>
              <a:srgbClr val="A61C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 name="Google Shape;181;p4"/>
            <p:cNvSpPr/>
            <p:nvPr/>
          </p:nvSpPr>
          <p:spPr>
            <a:xfrm>
              <a:off x="610793" y="0"/>
              <a:ext cx="608281"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 name="Google Shape;182;p4"/>
            <p:cNvSpPr/>
            <p:nvPr/>
          </p:nvSpPr>
          <p:spPr>
            <a:xfrm>
              <a:off x="1219044" y="0"/>
              <a:ext cx="609953"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 name="Google Shape;183;p4"/>
            <p:cNvSpPr/>
            <p:nvPr/>
          </p:nvSpPr>
          <p:spPr>
            <a:xfrm>
              <a:off x="1828968" y="0"/>
              <a:ext cx="609923"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4" name="Google Shape;184;p4"/>
            <p:cNvSpPr/>
            <p:nvPr/>
          </p:nvSpPr>
          <p:spPr>
            <a:xfrm>
              <a:off x="2438861" y="0"/>
              <a:ext cx="609953"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5" name="Google Shape;185;p4"/>
            <p:cNvSpPr/>
            <p:nvPr/>
          </p:nvSpPr>
          <p:spPr>
            <a:xfrm>
              <a:off x="900" y="322545"/>
              <a:ext cx="609923"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6" name="Google Shape;186;p4"/>
            <p:cNvSpPr/>
            <p:nvPr/>
          </p:nvSpPr>
          <p:spPr>
            <a:xfrm>
              <a:off x="610793" y="643324"/>
              <a:ext cx="608281"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7" name="Google Shape;187;p4"/>
            <p:cNvSpPr/>
            <p:nvPr/>
          </p:nvSpPr>
          <p:spPr>
            <a:xfrm>
              <a:off x="3048778" y="863"/>
              <a:ext cx="609923"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8" name="Google Shape;188;p4"/>
            <p:cNvSpPr/>
            <p:nvPr/>
          </p:nvSpPr>
          <p:spPr>
            <a:xfrm>
              <a:off x="3658671" y="321642"/>
              <a:ext cx="608281"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9" name="Google Shape;189;p4"/>
            <p:cNvSpPr/>
            <p:nvPr/>
          </p:nvSpPr>
          <p:spPr>
            <a:xfrm>
              <a:off x="1219044" y="322545"/>
              <a:ext cx="609953"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0" name="Google Shape;190;p4"/>
            <p:cNvSpPr/>
            <p:nvPr/>
          </p:nvSpPr>
          <p:spPr>
            <a:xfrm>
              <a:off x="4266922" y="863"/>
              <a:ext cx="609953"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1" name="Google Shape;191;p4"/>
            <p:cNvSpPr/>
            <p:nvPr/>
          </p:nvSpPr>
          <p:spPr>
            <a:xfrm>
              <a:off x="900" y="0"/>
              <a:ext cx="609923"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2" name="Google Shape;192;p4"/>
            <p:cNvSpPr/>
            <p:nvPr/>
          </p:nvSpPr>
          <p:spPr>
            <a:xfrm>
              <a:off x="610793" y="0"/>
              <a:ext cx="608281"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3" name="Google Shape;193;p4"/>
            <p:cNvSpPr/>
            <p:nvPr/>
          </p:nvSpPr>
          <p:spPr>
            <a:xfrm>
              <a:off x="1219044" y="0"/>
              <a:ext cx="609953"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4" name="Google Shape;194;p4"/>
            <p:cNvSpPr/>
            <p:nvPr/>
          </p:nvSpPr>
          <p:spPr>
            <a:xfrm>
              <a:off x="4266958" y="0"/>
              <a:ext cx="609923" cy="322577"/>
            </a:xfrm>
            <a:custGeom>
              <a:avLst/>
              <a:gdLst/>
              <a:ahLst/>
              <a:cxnLst/>
              <a:rect l="l" t="t" r="r" b="b"/>
              <a:pathLst>
                <a:path w="20427" h="10046" extrusionOk="0">
                  <a:moveTo>
                    <a:pt x="0" y="0"/>
                  </a:moveTo>
                  <a:lnTo>
                    <a:pt x="0"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5" name="Google Shape;195;p4"/>
            <p:cNvSpPr/>
            <p:nvPr/>
          </p:nvSpPr>
          <p:spPr>
            <a:xfrm>
              <a:off x="3657035" y="0"/>
              <a:ext cx="609923"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Google Shape;196;p4"/>
            <p:cNvSpPr/>
            <p:nvPr/>
          </p:nvSpPr>
          <p:spPr>
            <a:xfrm>
              <a:off x="3048784" y="0"/>
              <a:ext cx="608281" cy="322577"/>
            </a:xfrm>
            <a:custGeom>
              <a:avLst/>
              <a:gdLst/>
              <a:ahLst/>
              <a:cxnLst/>
              <a:rect l="l" t="t" r="r" b="b"/>
              <a:pathLst>
                <a:path w="20372" h="10046" extrusionOk="0">
                  <a:moveTo>
                    <a:pt x="0" y="0"/>
                  </a:moveTo>
                  <a:lnTo>
                    <a:pt x="0" y="10046"/>
                  </a:lnTo>
                  <a:lnTo>
                    <a:pt x="20371"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Google Shape;197;p4"/>
            <p:cNvSpPr/>
            <p:nvPr/>
          </p:nvSpPr>
          <p:spPr>
            <a:xfrm>
              <a:off x="2438861" y="0"/>
              <a:ext cx="609953" cy="322577"/>
            </a:xfrm>
            <a:custGeom>
              <a:avLst/>
              <a:gdLst/>
              <a:ahLst/>
              <a:cxnLst/>
              <a:rect l="l" t="t" r="r" b="b"/>
              <a:pathLst>
                <a:path w="20428" h="10046" extrusionOk="0">
                  <a:moveTo>
                    <a:pt x="1" y="0"/>
                  </a:moveTo>
                  <a:lnTo>
                    <a:pt x="20427" y="10046"/>
                  </a:lnTo>
                  <a:lnTo>
                    <a:pt x="20427" y="0"/>
                  </a:lnTo>
                  <a:close/>
                </a:path>
              </a:pathLst>
            </a:custGeom>
            <a:solidFill>
              <a:srgbClr val="A61C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Google Shape;198;p4"/>
            <p:cNvSpPr/>
            <p:nvPr/>
          </p:nvSpPr>
          <p:spPr>
            <a:xfrm>
              <a:off x="3047936" y="321645"/>
              <a:ext cx="609923"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Google Shape;199;p4"/>
            <p:cNvSpPr/>
            <p:nvPr/>
          </p:nvSpPr>
          <p:spPr>
            <a:xfrm flipH="1">
              <a:off x="3658935" y="643332"/>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Google Shape;200;p4"/>
            <p:cNvSpPr/>
            <p:nvPr/>
          </p:nvSpPr>
          <p:spPr>
            <a:xfrm flipH="1">
              <a:off x="1219312"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Google Shape;201;p4"/>
            <p:cNvSpPr/>
            <p:nvPr/>
          </p:nvSpPr>
          <p:spPr>
            <a:xfrm>
              <a:off x="1222480" y="965020"/>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Google Shape;202;p4"/>
            <p:cNvSpPr/>
            <p:nvPr/>
          </p:nvSpPr>
          <p:spPr>
            <a:xfrm>
              <a:off x="1834119" y="1921382"/>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03" name="Google Shape;203;p4"/>
          <p:cNvSpPr txBox="1">
            <a:spLocks noGrp="1"/>
          </p:cNvSpPr>
          <p:nvPr>
            <p:ph type="body" idx="1"/>
          </p:nvPr>
        </p:nvSpPr>
        <p:spPr>
          <a:xfrm>
            <a:off x="2528350" y="1552150"/>
            <a:ext cx="5497800" cy="2985600"/>
          </a:xfrm>
          <a:prstGeom prst="rect">
            <a:avLst/>
          </a:prstGeom>
        </p:spPr>
        <p:txBody>
          <a:bodyPr spcFirstLastPara="1" wrap="square" lIns="91425" tIns="91425" rIns="91425" bIns="91425" anchor="t" anchorCtr="0"/>
          <a:lstStyle>
            <a:lvl1pPr marL="457200" lvl="0" indent="-419100" rtl="0">
              <a:spcBef>
                <a:spcPts val="600"/>
              </a:spcBef>
              <a:spcAft>
                <a:spcPts val="0"/>
              </a:spcAft>
              <a:buSzPts val="3000"/>
              <a:buChar char="◂"/>
              <a:defRPr sz="3000" i="1"/>
            </a:lvl1pPr>
            <a:lvl2pPr marL="914400" lvl="1" indent="-419100" rtl="0">
              <a:spcBef>
                <a:spcPts val="0"/>
              </a:spcBef>
              <a:spcAft>
                <a:spcPts val="0"/>
              </a:spcAft>
              <a:buSzPts val="3000"/>
              <a:buChar char="◂"/>
              <a:defRPr sz="3000" i="1"/>
            </a:lvl2pPr>
            <a:lvl3pPr marL="1371600" lvl="2" indent="-419100" rtl="0">
              <a:spcBef>
                <a:spcPts val="0"/>
              </a:spcBef>
              <a:spcAft>
                <a:spcPts val="0"/>
              </a:spcAft>
              <a:buSzPts val="3000"/>
              <a:buChar char="◂"/>
              <a:defRPr sz="3000" i="1"/>
            </a:lvl3pPr>
            <a:lvl4pPr marL="1828800" lvl="3" indent="-419100" rtl="0">
              <a:spcBef>
                <a:spcPts val="0"/>
              </a:spcBef>
              <a:spcAft>
                <a:spcPts val="0"/>
              </a:spcAft>
              <a:buSzPts val="3000"/>
              <a:buChar char="◂"/>
              <a:defRPr sz="3000" i="1"/>
            </a:lvl4pPr>
            <a:lvl5pPr marL="2286000" lvl="4" indent="-419100" rtl="0">
              <a:spcBef>
                <a:spcPts val="0"/>
              </a:spcBef>
              <a:spcAft>
                <a:spcPts val="0"/>
              </a:spcAft>
              <a:buSzPts val="3000"/>
              <a:buChar char="○"/>
              <a:defRPr sz="3000" i="1"/>
            </a:lvl5pPr>
            <a:lvl6pPr marL="2743200" lvl="5" indent="-419100" rtl="0">
              <a:spcBef>
                <a:spcPts val="0"/>
              </a:spcBef>
              <a:spcAft>
                <a:spcPts val="0"/>
              </a:spcAft>
              <a:buSzPts val="3000"/>
              <a:buChar char="■"/>
              <a:defRPr sz="3000" i="1"/>
            </a:lvl6pPr>
            <a:lvl7pPr marL="3200400" lvl="6" indent="-419100" rtl="0">
              <a:spcBef>
                <a:spcPts val="0"/>
              </a:spcBef>
              <a:spcAft>
                <a:spcPts val="0"/>
              </a:spcAft>
              <a:buSzPts val="3000"/>
              <a:buChar char="●"/>
              <a:defRPr sz="3000" i="1"/>
            </a:lvl7pPr>
            <a:lvl8pPr marL="3657600" lvl="7" indent="-419100" rtl="0">
              <a:spcBef>
                <a:spcPts val="0"/>
              </a:spcBef>
              <a:spcAft>
                <a:spcPts val="0"/>
              </a:spcAft>
              <a:buSzPts val="3000"/>
              <a:buChar char="○"/>
              <a:defRPr sz="3000" i="1"/>
            </a:lvl8pPr>
            <a:lvl9pPr marL="4114800" lvl="8" indent="-419100">
              <a:spcBef>
                <a:spcPts val="0"/>
              </a:spcBef>
              <a:spcAft>
                <a:spcPts val="0"/>
              </a:spcAft>
              <a:buSzPts val="3000"/>
              <a:buChar char="■"/>
              <a:defRPr sz="3000" i="1"/>
            </a:lvl9pPr>
          </a:lstStyle>
          <a:p>
            <a:endParaRPr/>
          </a:p>
        </p:txBody>
      </p:sp>
      <p:sp>
        <p:nvSpPr>
          <p:cNvPr id="204" name="Google Shape;204;p4"/>
          <p:cNvSpPr txBox="1"/>
          <p:nvPr/>
        </p:nvSpPr>
        <p:spPr>
          <a:xfrm>
            <a:off x="1295501" y="1558650"/>
            <a:ext cx="735900" cy="10581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6000" b="1">
                <a:solidFill>
                  <a:srgbClr val="FFFFFF"/>
                </a:solidFill>
                <a:latin typeface="Montserrat"/>
                <a:ea typeface="Montserrat"/>
                <a:cs typeface="Montserrat"/>
                <a:sym typeface="Montserrat"/>
              </a:rPr>
              <a:t>“</a:t>
            </a:r>
            <a:endParaRPr sz="6000" b="1">
              <a:solidFill>
                <a:srgbClr val="FFFFFF"/>
              </a:solidFill>
              <a:latin typeface="Montserrat"/>
              <a:ea typeface="Montserrat"/>
              <a:cs typeface="Montserrat"/>
              <a:sym typeface="Montserrat"/>
            </a:endParaRPr>
          </a:p>
        </p:txBody>
      </p:sp>
      <p:sp>
        <p:nvSpPr>
          <p:cNvPr id="205" name="Google Shape;205;p4"/>
          <p:cNvSpPr txBox="1">
            <a:spLocks noGrp="1"/>
          </p:cNvSpPr>
          <p:nvPr>
            <p:ph type="sldNum" idx="12"/>
          </p:nvPr>
        </p:nvSpPr>
        <p:spPr>
          <a:xfrm>
            <a:off x="8543324" y="4749851"/>
            <a:ext cx="548700" cy="393600"/>
          </a:xfrm>
          <a:prstGeom prst="rect">
            <a:avLst/>
          </a:prstGeom>
        </p:spPr>
        <p:txBody>
          <a:bodyPr spcFirstLastPara="1" wrap="square" lIns="91425" tIns="91425" rIns="91425" bIns="91425" anchor="ctr" anchorCtr="0">
            <a:noAutofit/>
          </a:bodyPr>
          <a:lstStyle>
            <a:lvl1pPr lvl="0">
              <a:buNone/>
              <a:defRPr>
                <a:solidFill>
                  <a:srgbClr val="B7B7B7"/>
                </a:solidFill>
              </a:defRPr>
            </a:lvl1pPr>
            <a:lvl2pPr lvl="1">
              <a:buNone/>
              <a:defRPr>
                <a:solidFill>
                  <a:srgbClr val="B7B7B7"/>
                </a:solidFill>
              </a:defRPr>
            </a:lvl2pPr>
            <a:lvl3pPr lvl="2">
              <a:buNone/>
              <a:defRPr>
                <a:solidFill>
                  <a:srgbClr val="B7B7B7"/>
                </a:solidFill>
              </a:defRPr>
            </a:lvl3pPr>
            <a:lvl4pPr lvl="3">
              <a:buNone/>
              <a:defRPr>
                <a:solidFill>
                  <a:srgbClr val="B7B7B7"/>
                </a:solidFill>
              </a:defRPr>
            </a:lvl4pPr>
            <a:lvl5pPr lvl="4">
              <a:buNone/>
              <a:defRPr>
                <a:solidFill>
                  <a:srgbClr val="B7B7B7"/>
                </a:solidFill>
              </a:defRPr>
            </a:lvl5pPr>
            <a:lvl6pPr lvl="5">
              <a:buNone/>
              <a:defRPr>
                <a:solidFill>
                  <a:srgbClr val="B7B7B7"/>
                </a:solidFill>
              </a:defRPr>
            </a:lvl6pPr>
            <a:lvl7pPr lvl="6">
              <a:buNone/>
              <a:defRPr>
                <a:solidFill>
                  <a:srgbClr val="B7B7B7"/>
                </a:solidFill>
              </a:defRPr>
            </a:lvl7pPr>
            <a:lvl8pPr lvl="7">
              <a:buNone/>
              <a:defRPr>
                <a:solidFill>
                  <a:srgbClr val="B7B7B7"/>
                </a:solidFill>
              </a:defRPr>
            </a:lvl8pPr>
            <a:lvl9pPr lvl="8">
              <a:buNone/>
              <a:defRPr>
                <a:solidFill>
                  <a:srgbClr val="B7B7B7"/>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06"/>
        <p:cNvGrpSpPr/>
        <p:nvPr/>
      </p:nvGrpSpPr>
      <p:grpSpPr>
        <a:xfrm>
          <a:off x="0" y="0"/>
          <a:ext cx="0" cy="0"/>
          <a:chOff x="0" y="0"/>
          <a:chExt cx="0" cy="0"/>
        </a:xfrm>
      </p:grpSpPr>
      <p:grpSp>
        <p:nvGrpSpPr>
          <p:cNvPr id="207" name="Google Shape;207;p5"/>
          <p:cNvGrpSpPr/>
          <p:nvPr/>
        </p:nvGrpSpPr>
        <p:grpSpPr>
          <a:xfrm>
            <a:off x="6714243" y="3860093"/>
            <a:ext cx="2429755" cy="1286712"/>
            <a:chOff x="6714243" y="3860093"/>
            <a:chExt cx="2429755" cy="1286712"/>
          </a:xfrm>
        </p:grpSpPr>
        <p:sp>
          <p:nvSpPr>
            <p:cNvPr id="208" name="Google Shape;208;p5"/>
            <p:cNvSpPr/>
            <p:nvPr/>
          </p:nvSpPr>
          <p:spPr>
            <a:xfrm>
              <a:off x="7929952" y="3860093"/>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9" name="Google Shape;209;p5"/>
            <p:cNvSpPr/>
            <p:nvPr/>
          </p:nvSpPr>
          <p:spPr>
            <a:xfrm>
              <a:off x="8536142" y="4182670"/>
              <a:ext cx="607856" cy="643356"/>
            </a:xfrm>
            <a:custGeom>
              <a:avLst/>
              <a:gdLst/>
              <a:ahLst/>
              <a:cxnLst/>
              <a:rect l="l" t="t" r="r" b="b"/>
              <a:pathLst>
                <a:path w="20427" h="20036" extrusionOk="0">
                  <a:moveTo>
                    <a:pt x="0" y="0"/>
                  </a:moveTo>
                  <a:lnTo>
                    <a:pt x="0" y="20036"/>
                  </a:lnTo>
                  <a:lnTo>
                    <a:pt x="20427" y="9990"/>
                  </a:lnTo>
                  <a:lnTo>
                    <a:pt x="0"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0" name="Google Shape;210;p5"/>
            <p:cNvSpPr/>
            <p:nvPr/>
          </p:nvSpPr>
          <p:spPr>
            <a:xfrm>
              <a:off x="7322095" y="4825993"/>
              <a:ext cx="607886" cy="320811"/>
            </a:xfrm>
            <a:custGeom>
              <a:avLst/>
              <a:gdLst/>
              <a:ahLst/>
              <a:cxnLst/>
              <a:rect l="l" t="t" r="r" b="b"/>
              <a:pathLst>
                <a:path w="20428" h="9991" extrusionOk="0">
                  <a:moveTo>
                    <a:pt x="1" y="1"/>
                  </a:moveTo>
                  <a:lnTo>
                    <a:pt x="1" y="9991"/>
                  </a:lnTo>
                  <a:lnTo>
                    <a:pt x="20427" y="9991"/>
                  </a:lnTo>
                  <a:lnTo>
                    <a:pt x="1"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1" name="Google Shape;211;p5"/>
            <p:cNvSpPr/>
            <p:nvPr/>
          </p:nvSpPr>
          <p:spPr>
            <a:xfrm>
              <a:off x="7929952" y="4503448"/>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2" name="Google Shape;212;p5"/>
            <p:cNvSpPr/>
            <p:nvPr/>
          </p:nvSpPr>
          <p:spPr>
            <a:xfrm>
              <a:off x="8536142" y="4825993"/>
              <a:ext cx="607856" cy="320811"/>
            </a:xfrm>
            <a:custGeom>
              <a:avLst/>
              <a:gdLst/>
              <a:ahLst/>
              <a:cxnLst/>
              <a:rect l="l" t="t" r="r" b="b"/>
              <a:pathLst>
                <a:path w="20427" h="9991" extrusionOk="0">
                  <a:moveTo>
                    <a:pt x="0" y="1"/>
                  </a:moveTo>
                  <a:lnTo>
                    <a:pt x="0" y="9991"/>
                  </a:lnTo>
                  <a:lnTo>
                    <a:pt x="20427" y="9991"/>
                  </a:lnTo>
                  <a:lnTo>
                    <a:pt x="0"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3" name="Google Shape;213;p5"/>
            <p:cNvSpPr/>
            <p:nvPr/>
          </p:nvSpPr>
          <p:spPr>
            <a:xfrm>
              <a:off x="7322095" y="3860093"/>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4" name="Google Shape;214;p5"/>
            <p:cNvSpPr/>
            <p:nvPr/>
          </p:nvSpPr>
          <p:spPr>
            <a:xfrm>
              <a:off x="8536142" y="3860093"/>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5" name="Google Shape;215;p5"/>
            <p:cNvSpPr/>
            <p:nvPr/>
          </p:nvSpPr>
          <p:spPr>
            <a:xfrm>
              <a:off x="7929952" y="4182670"/>
              <a:ext cx="606220" cy="643356"/>
            </a:xfrm>
            <a:custGeom>
              <a:avLst/>
              <a:gdLst/>
              <a:ahLst/>
              <a:cxnLst/>
              <a:rect l="l" t="t" r="r" b="b"/>
              <a:pathLst>
                <a:path w="20372" h="20036" extrusionOk="0">
                  <a:moveTo>
                    <a:pt x="20371" y="0"/>
                  </a:moveTo>
                  <a:lnTo>
                    <a:pt x="0" y="9990"/>
                  </a:lnTo>
                  <a:lnTo>
                    <a:pt x="20371" y="20036"/>
                  </a:lnTo>
                  <a:lnTo>
                    <a:pt x="20371"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6" name="Google Shape;216;p5"/>
            <p:cNvSpPr/>
            <p:nvPr/>
          </p:nvSpPr>
          <p:spPr>
            <a:xfrm>
              <a:off x="732209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7" name="Google Shape;217;p5"/>
            <p:cNvSpPr/>
            <p:nvPr/>
          </p:nvSpPr>
          <p:spPr>
            <a:xfrm>
              <a:off x="7929952" y="4825993"/>
              <a:ext cx="606220" cy="320811"/>
            </a:xfrm>
            <a:custGeom>
              <a:avLst/>
              <a:gdLst/>
              <a:ahLst/>
              <a:cxnLst/>
              <a:rect l="l" t="t" r="r" b="b"/>
              <a:pathLst>
                <a:path w="20372" h="9991" extrusionOk="0">
                  <a:moveTo>
                    <a:pt x="20371" y="1"/>
                  </a:moveTo>
                  <a:lnTo>
                    <a:pt x="0" y="9991"/>
                  </a:lnTo>
                  <a:lnTo>
                    <a:pt x="20371" y="9991"/>
                  </a:lnTo>
                  <a:lnTo>
                    <a:pt x="20371"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8" name="Google Shape;218;p5"/>
            <p:cNvSpPr/>
            <p:nvPr/>
          </p:nvSpPr>
          <p:spPr>
            <a:xfrm>
              <a:off x="853614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9" name="Google Shape;219;p5"/>
            <p:cNvSpPr/>
            <p:nvPr/>
          </p:nvSpPr>
          <p:spPr>
            <a:xfrm>
              <a:off x="6714243"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20" name="Google Shape;220;p5"/>
          <p:cNvGrpSpPr/>
          <p:nvPr/>
        </p:nvGrpSpPr>
        <p:grpSpPr>
          <a:xfrm>
            <a:off x="892" y="-11"/>
            <a:ext cx="3037586" cy="2252645"/>
            <a:chOff x="892" y="-11"/>
            <a:chExt cx="3037586" cy="2252645"/>
          </a:xfrm>
        </p:grpSpPr>
        <p:sp>
          <p:nvSpPr>
            <p:cNvPr id="221" name="Google Shape;221;p5"/>
            <p:cNvSpPr/>
            <p:nvPr/>
          </p:nvSpPr>
          <p:spPr>
            <a:xfrm>
              <a:off x="892" y="643313"/>
              <a:ext cx="607856"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2" name="Google Shape;222;p5"/>
            <p:cNvSpPr/>
            <p:nvPr/>
          </p:nvSpPr>
          <p:spPr>
            <a:xfrm>
              <a:off x="608719" y="322534"/>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A61C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3" name="Google Shape;223;p5"/>
            <p:cNvSpPr/>
            <p:nvPr/>
          </p:nvSpPr>
          <p:spPr>
            <a:xfrm>
              <a:off x="608719" y="965890"/>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4" name="Google Shape;224;p5"/>
            <p:cNvSpPr/>
            <p:nvPr/>
          </p:nvSpPr>
          <p:spPr>
            <a:xfrm>
              <a:off x="1822766" y="3225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5" name="Google Shape;225;p5"/>
            <p:cNvSpPr/>
            <p:nvPr/>
          </p:nvSpPr>
          <p:spPr>
            <a:xfrm>
              <a:off x="1214909" y="1286669"/>
              <a:ext cx="607886" cy="643388"/>
            </a:xfrm>
            <a:custGeom>
              <a:avLst/>
              <a:gdLst/>
              <a:ahLst/>
              <a:cxnLst/>
              <a:rect l="l" t="t" r="r" b="b"/>
              <a:pathLst>
                <a:path w="20428" h="20037" extrusionOk="0">
                  <a:moveTo>
                    <a:pt x="1" y="1"/>
                  </a:moveTo>
                  <a:lnTo>
                    <a:pt x="1" y="20037"/>
                  </a:lnTo>
                  <a:lnTo>
                    <a:pt x="20427" y="10047"/>
                  </a:lnTo>
                  <a:lnTo>
                    <a:pt x="1"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6" name="Google Shape;226;p5"/>
            <p:cNvSpPr/>
            <p:nvPr/>
          </p:nvSpPr>
          <p:spPr>
            <a:xfrm>
              <a:off x="1822766" y="965890"/>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7" name="Google Shape;227;p5"/>
            <p:cNvSpPr/>
            <p:nvPr/>
          </p:nvSpPr>
          <p:spPr>
            <a:xfrm>
              <a:off x="892" y="-11"/>
              <a:ext cx="607856" cy="643356"/>
            </a:xfrm>
            <a:custGeom>
              <a:avLst/>
              <a:gdLst/>
              <a:ahLst/>
              <a:cxnLst/>
              <a:rect l="l" t="t" r="r" b="b"/>
              <a:pathLst>
                <a:path w="20427" h="20036" extrusionOk="0">
                  <a:moveTo>
                    <a:pt x="0" y="0"/>
                  </a:moveTo>
                  <a:lnTo>
                    <a:pt x="0" y="20036"/>
                  </a:lnTo>
                  <a:lnTo>
                    <a:pt x="20427" y="10046"/>
                  </a:lnTo>
                  <a:lnTo>
                    <a:pt x="0"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8" name="Google Shape;228;p5"/>
            <p:cNvSpPr/>
            <p:nvPr/>
          </p:nvSpPr>
          <p:spPr>
            <a:xfrm>
              <a:off x="608719" y="-11"/>
              <a:ext cx="606220"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9" name="Google Shape;229;p5"/>
            <p:cNvSpPr/>
            <p:nvPr/>
          </p:nvSpPr>
          <p:spPr>
            <a:xfrm>
              <a:off x="1214909"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0" name="Google Shape;230;p5"/>
            <p:cNvSpPr/>
            <p:nvPr/>
          </p:nvSpPr>
          <p:spPr>
            <a:xfrm>
              <a:off x="1822766" y="-11"/>
              <a:ext cx="607856"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1" name="Google Shape;231;p5"/>
            <p:cNvSpPr/>
            <p:nvPr/>
          </p:nvSpPr>
          <p:spPr>
            <a:xfrm>
              <a:off x="2430592"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2" name="Google Shape;232;p5"/>
            <p:cNvSpPr/>
            <p:nvPr/>
          </p:nvSpPr>
          <p:spPr>
            <a:xfrm>
              <a:off x="892" y="322534"/>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3" name="Google Shape;233;p5"/>
            <p:cNvSpPr/>
            <p:nvPr/>
          </p:nvSpPr>
          <p:spPr>
            <a:xfrm>
              <a:off x="608719" y="643313"/>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4" name="Google Shape;234;p5"/>
            <p:cNvSpPr/>
            <p:nvPr/>
          </p:nvSpPr>
          <p:spPr>
            <a:xfrm>
              <a:off x="892"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5" name="Google Shape;235;p5"/>
            <p:cNvSpPr/>
            <p:nvPr/>
          </p:nvSpPr>
          <p:spPr>
            <a:xfrm>
              <a:off x="608719" y="1286669"/>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6" name="Google Shape;236;p5"/>
            <p:cNvSpPr/>
            <p:nvPr/>
          </p:nvSpPr>
          <p:spPr>
            <a:xfrm>
              <a:off x="892" y="1609246"/>
              <a:ext cx="607856" cy="643388"/>
            </a:xfrm>
            <a:custGeom>
              <a:avLst/>
              <a:gdLst/>
              <a:ahLst/>
              <a:cxnLst/>
              <a:rect l="l" t="t" r="r" b="b"/>
              <a:pathLst>
                <a:path w="20427" h="20037" extrusionOk="0">
                  <a:moveTo>
                    <a:pt x="20427" y="1"/>
                  </a:moveTo>
                  <a:lnTo>
                    <a:pt x="0" y="9991"/>
                  </a:lnTo>
                  <a:lnTo>
                    <a:pt x="20427" y="20036"/>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7" name="Google Shape;237;p5"/>
            <p:cNvSpPr/>
            <p:nvPr/>
          </p:nvSpPr>
          <p:spPr>
            <a:xfrm>
              <a:off x="1214909"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8" name="Google Shape;238;p5"/>
            <p:cNvSpPr/>
            <p:nvPr/>
          </p:nvSpPr>
          <p:spPr>
            <a:xfrm>
              <a:off x="1214909" y="965890"/>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9" name="Google Shape;239;p5"/>
            <p:cNvSpPr/>
            <p:nvPr/>
          </p:nvSpPr>
          <p:spPr>
            <a:xfrm>
              <a:off x="1214909" y="1609246"/>
              <a:ext cx="607886" cy="643388"/>
            </a:xfrm>
            <a:custGeom>
              <a:avLst/>
              <a:gdLst/>
              <a:ahLst/>
              <a:cxnLst/>
              <a:rect l="l" t="t" r="r" b="b"/>
              <a:pathLst>
                <a:path w="20428" h="20037" extrusionOk="0">
                  <a:moveTo>
                    <a:pt x="20427" y="1"/>
                  </a:moveTo>
                  <a:lnTo>
                    <a:pt x="1" y="9991"/>
                  </a:lnTo>
                  <a:lnTo>
                    <a:pt x="20427" y="20036"/>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0" name="Google Shape;240;p5"/>
            <p:cNvSpPr/>
            <p:nvPr/>
          </p:nvSpPr>
          <p:spPr>
            <a:xfrm>
              <a:off x="2430592"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 name="Google Shape;241;p5"/>
            <p:cNvSpPr/>
            <p:nvPr/>
          </p:nvSpPr>
          <p:spPr>
            <a:xfrm>
              <a:off x="892" y="-11"/>
              <a:ext cx="607856"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2" name="Google Shape;242;p5"/>
            <p:cNvSpPr/>
            <p:nvPr/>
          </p:nvSpPr>
          <p:spPr>
            <a:xfrm>
              <a:off x="608719" y="-11"/>
              <a:ext cx="606220"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3" name="Google Shape;243;p5"/>
            <p:cNvSpPr/>
            <p:nvPr/>
          </p:nvSpPr>
          <p:spPr>
            <a:xfrm>
              <a:off x="1214909" y="-11"/>
              <a:ext cx="607886"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44" name="Google Shape;244;p5"/>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245" name="Google Shape;245;p5"/>
          <p:cNvSpPr txBox="1">
            <a:spLocks noGrp="1"/>
          </p:cNvSpPr>
          <p:nvPr>
            <p:ph type="body" idx="1"/>
          </p:nvPr>
        </p:nvSpPr>
        <p:spPr>
          <a:xfrm>
            <a:off x="1320025" y="1613274"/>
            <a:ext cx="6455700" cy="2902500"/>
          </a:xfrm>
          <a:prstGeom prst="rect">
            <a:avLst/>
          </a:prstGeom>
        </p:spPr>
        <p:txBody>
          <a:bodyPr spcFirstLastPara="1" wrap="square" lIns="91425" tIns="91425" rIns="91425" bIns="91425" anchor="t" anchorCtr="0"/>
          <a:lstStyle>
            <a:lvl1pPr marL="457200" lvl="0" indent="-368300">
              <a:spcBef>
                <a:spcPts val="600"/>
              </a:spcBef>
              <a:spcAft>
                <a:spcPts val="0"/>
              </a:spcAft>
              <a:buSzPts val="2200"/>
              <a:buChar char="◂"/>
              <a:defRPr/>
            </a:lvl1pPr>
            <a:lvl2pPr marL="914400" lvl="1" indent="-368300">
              <a:spcBef>
                <a:spcPts val="0"/>
              </a:spcBef>
              <a:spcAft>
                <a:spcPts val="0"/>
              </a:spcAft>
              <a:buSzPts val="2200"/>
              <a:buChar char="◂"/>
              <a:defRPr/>
            </a:lvl2pPr>
            <a:lvl3pPr marL="1371600" lvl="2" indent="-368300">
              <a:spcBef>
                <a:spcPts val="0"/>
              </a:spcBef>
              <a:spcAft>
                <a:spcPts val="0"/>
              </a:spcAft>
              <a:buSzPts val="2200"/>
              <a:buChar char="◂"/>
              <a:defRPr/>
            </a:lvl3pPr>
            <a:lvl4pPr marL="1828800" lvl="3" indent="-368300">
              <a:spcBef>
                <a:spcPts val="0"/>
              </a:spcBef>
              <a:spcAft>
                <a:spcPts val="0"/>
              </a:spcAft>
              <a:buSzPts val="2200"/>
              <a:buChar char="◂"/>
              <a:defRPr/>
            </a:lvl4pPr>
            <a:lvl5pPr marL="2286000" lvl="4" indent="-368300">
              <a:spcBef>
                <a:spcPts val="0"/>
              </a:spcBef>
              <a:spcAft>
                <a:spcPts val="0"/>
              </a:spcAft>
              <a:buSzPts val="2200"/>
              <a:buChar char="○"/>
              <a:defRPr/>
            </a:lvl5pPr>
            <a:lvl6pPr marL="2743200" lvl="5" indent="-368300">
              <a:spcBef>
                <a:spcPts val="0"/>
              </a:spcBef>
              <a:spcAft>
                <a:spcPts val="0"/>
              </a:spcAft>
              <a:buSzPts val="2200"/>
              <a:buChar char="■"/>
              <a:defRPr/>
            </a:lvl6pPr>
            <a:lvl7pPr marL="3200400" lvl="6" indent="-368300">
              <a:spcBef>
                <a:spcPts val="0"/>
              </a:spcBef>
              <a:spcAft>
                <a:spcPts val="0"/>
              </a:spcAft>
              <a:buSzPts val="2200"/>
              <a:buChar char="●"/>
              <a:defRPr/>
            </a:lvl7pPr>
            <a:lvl8pPr marL="3657600" lvl="7" indent="-368300">
              <a:spcBef>
                <a:spcPts val="0"/>
              </a:spcBef>
              <a:spcAft>
                <a:spcPts val="0"/>
              </a:spcAft>
              <a:buSzPts val="2200"/>
              <a:buChar char="○"/>
              <a:defRPr/>
            </a:lvl8pPr>
            <a:lvl9pPr marL="4114800" lvl="8" indent="-368300">
              <a:spcBef>
                <a:spcPts val="0"/>
              </a:spcBef>
              <a:spcAft>
                <a:spcPts val="0"/>
              </a:spcAft>
              <a:buSzPts val="2200"/>
              <a:buChar char="■"/>
              <a:defRPr/>
            </a:lvl9pPr>
          </a:lstStyle>
          <a:p>
            <a:endParaRPr/>
          </a:p>
        </p:txBody>
      </p:sp>
      <p:sp>
        <p:nvSpPr>
          <p:cNvPr id="246" name="Google Shape;246;p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 image">
  <p:cSld name="TITLE_AND_BODY_1">
    <p:spTree>
      <p:nvGrpSpPr>
        <p:cNvPr id="1" name="Shape 247"/>
        <p:cNvGrpSpPr/>
        <p:nvPr/>
      </p:nvGrpSpPr>
      <p:grpSpPr>
        <a:xfrm>
          <a:off x="0" y="0"/>
          <a:ext cx="0" cy="0"/>
          <a:chOff x="0" y="0"/>
          <a:chExt cx="0" cy="0"/>
        </a:xfrm>
      </p:grpSpPr>
      <p:grpSp>
        <p:nvGrpSpPr>
          <p:cNvPr id="248" name="Google Shape;248;p6"/>
          <p:cNvGrpSpPr/>
          <p:nvPr/>
        </p:nvGrpSpPr>
        <p:grpSpPr>
          <a:xfrm>
            <a:off x="4894945" y="-11"/>
            <a:ext cx="4251603" cy="5146816"/>
            <a:chOff x="4894945" y="-11"/>
            <a:chExt cx="4251603" cy="5146816"/>
          </a:xfrm>
        </p:grpSpPr>
        <p:sp>
          <p:nvSpPr>
            <p:cNvPr id="249" name="Google Shape;249;p6"/>
            <p:cNvSpPr/>
            <p:nvPr/>
          </p:nvSpPr>
          <p:spPr>
            <a:xfrm>
              <a:off x="6108962" y="4182670"/>
              <a:ext cx="607886" cy="643356"/>
            </a:xfrm>
            <a:custGeom>
              <a:avLst/>
              <a:gdLst/>
              <a:ahLst/>
              <a:cxnLst/>
              <a:rect l="l" t="t" r="r" b="b"/>
              <a:pathLst>
                <a:path w="20428" h="20036" extrusionOk="0">
                  <a:moveTo>
                    <a:pt x="1" y="0"/>
                  </a:moveTo>
                  <a:lnTo>
                    <a:pt x="1" y="20036"/>
                  </a:lnTo>
                  <a:lnTo>
                    <a:pt x="20427" y="9990"/>
                  </a:lnTo>
                  <a:lnTo>
                    <a:pt x="1"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0" name="Google Shape;250;p6"/>
            <p:cNvSpPr/>
            <p:nvPr/>
          </p:nvSpPr>
          <p:spPr>
            <a:xfrm>
              <a:off x="6716818" y="3860093"/>
              <a:ext cx="607856" cy="643388"/>
            </a:xfrm>
            <a:custGeom>
              <a:avLst/>
              <a:gdLst/>
              <a:ahLst/>
              <a:cxnLst/>
              <a:rect l="l" t="t" r="r" b="b"/>
              <a:pathLst>
                <a:path w="20427" h="20037" extrusionOk="0">
                  <a:moveTo>
                    <a:pt x="0" y="0"/>
                  </a:moveTo>
                  <a:lnTo>
                    <a:pt x="0" y="20036"/>
                  </a:lnTo>
                  <a:lnTo>
                    <a:pt x="20427"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1" name="Google Shape;251;p6"/>
            <p:cNvSpPr/>
            <p:nvPr/>
          </p:nvSpPr>
          <p:spPr>
            <a:xfrm>
              <a:off x="7324645" y="3539314"/>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2" name="Google Shape;252;p6"/>
            <p:cNvSpPr/>
            <p:nvPr/>
          </p:nvSpPr>
          <p:spPr>
            <a:xfrm>
              <a:off x="7324645" y="4182670"/>
              <a:ext cx="607886" cy="643356"/>
            </a:xfrm>
            <a:custGeom>
              <a:avLst/>
              <a:gdLst/>
              <a:ahLst/>
              <a:cxnLst/>
              <a:rect l="l" t="t" r="r" b="b"/>
              <a:pathLst>
                <a:path w="20428" h="20036" extrusionOk="0">
                  <a:moveTo>
                    <a:pt x="1" y="0"/>
                  </a:moveTo>
                  <a:lnTo>
                    <a:pt x="1" y="20036"/>
                  </a:lnTo>
                  <a:lnTo>
                    <a:pt x="20427" y="9990"/>
                  </a:lnTo>
                  <a:lnTo>
                    <a:pt x="1"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3" name="Google Shape;253;p6"/>
            <p:cNvSpPr/>
            <p:nvPr/>
          </p:nvSpPr>
          <p:spPr>
            <a:xfrm>
              <a:off x="7932502" y="643313"/>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4" name="Google Shape;254;p6"/>
            <p:cNvSpPr/>
            <p:nvPr/>
          </p:nvSpPr>
          <p:spPr>
            <a:xfrm>
              <a:off x="8538692" y="3225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5" name="Google Shape;255;p6"/>
            <p:cNvSpPr/>
            <p:nvPr/>
          </p:nvSpPr>
          <p:spPr>
            <a:xfrm>
              <a:off x="7932502" y="1286669"/>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6" name="Google Shape;256;p6"/>
            <p:cNvSpPr/>
            <p:nvPr/>
          </p:nvSpPr>
          <p:spPr>
            <a:xfrm>
              <a:off x="7932502" y="3216737"/>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7" name="Google Shape;257;p6"/>
            <p:cNvSpPr/>
            <p:nvPr/>
          </p:nvSpPr>
          <p:spPr>
            <a:xfrm>
              <a:off x="8538692" y="3539314"/>
              <a:ext cx="607856" cy="643388"/>
            </a:xfrm>
            <a:custGeom>
              <a:avLst/>
              <a:gdLst/>
              <a:ahLst/>
              <a:cxnLst/>
              <a:rect l="l" t="t" r="r" b="b"/>
              <a:pathLst>
                <a:path w="20427" h="20037" extrusionOk="0">
                  <a:moveTo>
                    <a:pt x="0" y="0"/>
                  </a:moveTo>
                  <a:lnTo>
                    <a:pt x="0" y="20036"/>
                  </a:lnTo>
                  <a:lnTo>
                    <a:pt x="20427" y="9990"/>
                  </a:lnTo>
                  <a:lnTo>
                    <a:pt x="0"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8" name="Google Shape;258;p6"/>
            <p:cNvSpPr/>
            <p:nvPr/>
          </p:nvSpPr>
          <p:spPr>
            <a:xfrm>
              <a:off x="6108962" y="-11"/>
              <a:ext cx="607886" cy="322577"/>
            </a:xfrm>
            <a:custGeom>
              <a:avLst/>
              <a:gdLst/>
              <a:ahLst/>
              <a:cxnLst/>
              <a:rect l="l" t="t" r="r" b="b"/>
              <a:pathLst>
                <a:path w="20428" h="10046" extrusionOk="0">
                  <a:moveTo>
                    <a:pt x="1" y="0"/>
                  </a:moveTo>
                  <a:lnTo>
                    <a:pt x="1" y="1004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9" name="Google Shape;259;p6"/>
            <p:cNvSpPr/>
            <p:nvPr/>
          </p:nvSpPr>
          <p:spPr>
            <a:xfrm>
              <a:off x="6716818" y="-11"/>
              <a:ext cx="607856" cy="643356"/>
            </a:xfrm>
            <a:custGeom>
              <a:avLst/>
              <a:gdLst/>
              <a:ahLst/>
              <a:cxnLst/>
              <a:rect l="l" t="t" r="r" b="b"/>
              <a:pathLst>
                <a:path w="20427" h="20036" extrusionOk="0">
                  <a:moveTo>
                    <a:pt x="0" y="0"/>
                  </a:moveTo>
                  <a:lnTo>
                    <a:pt x="0" y="20036"/>
                  </a:lnTo>
                  <a:lnTo>
                    <a:pt x="20427" y="10046"/>
                  </a:lnTo>
                  <a:lnTo>
                    <a:pt x="0"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0" name="Google Shape;260;p6"/>
            <p:cNvSpPr/>
            <p:nvPr/>
          </p:nvSpPr>
          <p:spPr>
            <a:xfrm>
              <a:off x="7324645" y="-11"/>
              <a:ext cx="607886" cy="322577"/>
            </a:xfrm>
            <a:custGeom>
              <a:avLst/>
              <a:gdLst/>
              <a:ahLst/>
              <a:cxnLst/>
              <a:rect l="l" t="t" r="r" b="b"/>
              <a:pathLst>
                <a:path w="20428" h="10046" extrusionOk="0">
                  <a:moveTo>
                    <a:pt x="1" y="0"/>
                  </a:moveTo>
                  <a:lnTo>
                    <a:pt x="1"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1" name="Google Shape;261;p6"/>
            <p:cNvSpPr/>
            <p:nvPr/>
          </p:nvSpPr>
          <p:spPr>
            <a:xfrm>
              <a:off x="7932502" y="-11"/>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2" name="Google Shape;262;p6"/>
            <p:cNvSpPr/>
            <p:nvPr/>
          </p:nvSpPr>
          <p:spPr>
            <a:xfrm>
              <a:off x="8538692" y="-11"/>
              <a:ext cx="607856" cy="322577"/>
            </a:xfrm>
            <a:custGeom>
              <a:avLst/>
              <a:gdLst/>
              <a:ahLst/>
              <a:cxnLst/>
              <a:rect l="l" t="t" r="r" b="b"/>
              <a:pathLst>
                <a:path w="20427" h="10046" extrusionOk="0">
                  <a:moveTo>
                    <a:pt x="0" y="0"/>
                  </a:moveTo>
                  <a:lnTo>
                    <a:pt x="0" y="10046"/>
                  </a:lnTo>
                  <a:lnTo>
                    <a:pt x="20427"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3" name="Google Shape;263;p6"/>
            <p:cNvSpPr/>
            <p:nvPr/>
          </p:nvSpPr>
          <p:spPr>
            <a:xfrm>
              <a:off x="4894945" y="3860093"/>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4" name="Google Shape;264;p6"/>
            <p:cNvSpPr/>
            <p:nvPr/>
          </p:nvSpPr>
          <p:spPr>
            <a:xfrm>
              <a:off x="6108962" y="3860093"/>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5" name="Google Shape;265;p6"/>
            <p:cNvSpPr/>
            <p:nvPr/>
          </p:nvSpPr>
          <p:spPr>
            <a:xfrm>
              <a:off x="5502772" y="4182670"/>
              <a:ext cx="606220" cy="643356"/>
            </a:xfrm>
            <a:custGeom>
              <a:avLst/>
              <a:gdLst/>
              <a:ahLst/>
              <a:cxnLst/>
              <a:rect l="l" t="t" r="r" b="b"/>
              <a:pathLst>
                <a:path w="20372" h="20036" extrusionOk="0">
                  <a:moveTo>
                    <a:pt x="20372" y="0"/>
                  </a:moveTo>
                  <a:lnTo>
                    <a:pt x="1" y="9990"/>
                  </a:lnTo>
                  <a:lnTo>
                    <a:pt x="20372" y="20036"/>
                  </a:lnTo>
                  <a:lnTo>
                    <a:pt x="20372"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6" name="Google Shape;266;p6"/>
            <p:cNvSpPr/>
            <p:nvPr/>
          </p:nvSpPr>
          <p:spPr>
            <a:xfrm>
              <a:off x="7324645"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7" name="Google Shape;267;p6"/>
            <p:cNvSpPr/>
            <p:nvPr/>
          </p:nvSpPr>
          <p:spPr>
            <a:xfrm>
              <a:off x="6716818" y="3539314"/>
              <a:ext cx="607856" cy="643388"/>
            </a:xfrm>
            <a:custGeom>
              <a:avLst/>
              <a:gdLst/>
              <a:ahLst/>
              <a:cxnLst/>
              <a:rect l="l" t="t" r="r" b="b"/>
              <a:pathLst>
                <a:path w="20427" h="20037" extrusionOk="0">
                  <a:moveTo>
                    <a:pt x="20427" y="0"/>
                  </a:moveTo>
                  <a:lnTo>
                    <a:pt x="0" y="9990"/>
                  </a:lnTo>
                  <a:lnTo>
                    <a:pt x="20427" y="2003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8" name="Google Shape;268;p6"/>
            <p:cNvSpPr/>
            <p:nvPr/>
          </p:nvSpPr>
          <p:spPr>
            <a:xfrm>
              <a:off x="6716818" y="4182670"/>
              <a:ext cx="607856" cy="643356"/>
            </a:xfrm>
            <a:custGeom>
              <a:avLst/>
              <a:gdLst/>
              <a:ahLst/>
              <a:cxnLst/>
              <a:rect l="l" t="t" r="r" b="b"/>
              <a:pathLst>
                <a:path w="20427" h="20036" extrusionOk="0">
                  <a:moveTo>
                    <a:pt x="20427" y="0"/>
                  </a:moveTo>
                  <a:lnTo>
                    <a:pt x="0" y="9990"/>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9" name="Google Shape;269;p6"/>
            <p:cNvSpPr/>
            <p:nvPr/>
          </p:nvSpPr>
          <p:spPr>
            <a:xfrm>
              <a:off x="7932502" y="322534"/>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A61C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0" name="Google Shape;270;p6"/>
            <p:cNvSpPr/>
            <p:nvPr/>
          </p:nvSpPr>
          <p:spPr>
            <a:xfrm>
              <a:off x="7932502" y="965890"/>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1" name="Google Shape;271;p6"/>
            <p:cNvSpPr/>
            <p:nvPr/>
          </p:nvSpPr>
          <p:spPr>
            <a:xfrm>
              <a:off x="7932502" y="2895958"/>
              <a:ext cx="606220" cy="643388"/>
            </a:xfrm>
            <a:custGeom>
              <a:avLst/>
              <a:gdLst/>
              <a:ahLst/>
              <a:cxnLst/>
              <a:rect l="l" t="t" r="r" b="b"/>
              <a:pathLst>
                <a:path w="20372" h="20037" extrusionOk="0">
                  <a:moveTo>
                    <a:pt x="20371" y="0"/>
                  </a:moveTo>
                  <a:lnTo>
                    <a:pt x="0" y="9990"/>
                  </a:lnTo>
                  <a:lnTo>
                    <a:pt x="20371" y="20036"/>
                  </a:lnTo>
                  <a:lnTo>
                    <a:pt x="20371" y="0"/>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2" name="Google Shape;272;p6"/>
            <p:cNvSpPr/>
            <p:nvPr/>
          </p:nvSpPr>
          <p:spPr>
            <a:xfrm>
              <a:off x="7932492" y="3538418"/>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3" name="Google Shape;273;p6"/>
            <p:cNvSpPr/>
            <p:nvPr/>
          </p:nvSpPr>
          <p:spPr>
            <a:xfrm>
              <a:off x="6108962" y="-11"/>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4" name="Google Shape;274;p6"/>
            <p:cNvSpPr/>
            <p:nvPr/>
          </p:nvSpPr>
          <p:spPr>
            <a:xfrm>
              <a:off x="6716818" y="-11"/>
              <a:ext cx="607856"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5" name="Google Shape;275;p6"/>
            <p:cNvSpPr/>
            <p:nvPr/>
          </p:nvSpPr>
          <p:spPr>
            <a:xfrm>
              <a:off x="6716818"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6" name="Google Shape;276;p6"/>
            <p:cNvSpPr/>
            <p:nvPr/>
          </p:nvSpPr>
          <p:spPr>
            <a:xfrm>
              <a:off x="732464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7" name="Google Shape;277;p6"/>
            <p:cNvSpPr/>
            <p:nvPr/>
          </p:nvSpPr>
          <p:spPr>
            <a:xfrm>
              <a:off x="8538692" y="-11"/>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8" name="Google Shape;278;p6"/>
            <p:cNvSpPr/>
            <p:nvPr/>
          </p:nvSpPr>
          <p:spPr>
            <a:xfrm>
              <a:off x="853869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9" name="Google Shape;279;p6"/>
            <p:cNvSpPr/>
            <p:nvPr/>
          </p:nvSpPr>
          <p:spPr>
            <a:xfrm>
              <a:off x="5502772" y="643313"/>
              <a:ext cx="3643776" cy="3860168"/>
            </a:xfrm>
            <a:custGeom>
              <a:avLst/>
              <a:gdLst/>
              <a:ahLst/>
              <a:cxnLst/>
              <a:rect l="l" t="t" r="r" b="b"/>
              <a:pathLst>
                <a:path w="122449" h="120217" extrusionOk="0">
                  <a:moveTo>
                    <a:pt x="1" y="1"/>
                  </a:moveTo>
                  <a:lnTo>
                    <a:pt x="1" y="120216"/>
                  </a:lnTo>
                  <a:lnTo>
                    <a:pt x="122449" y="60109"/>
                  </a:lnTo>
                  <a:lnTo>
                    <a:pt x="1" y="1"/>
                  </a:lnTo>
                  <a:close/>
                </a:path>
              </a:pathLst>
            </a:custGeom>
            <a:solidFill>
              <a:srgbClr val="EFEFE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0" name="Google Shape;280;p6"/>
            <p:cNvSpPr/>
            <p:nvPr/>
          </p:nvSpPr>
          <p:spPr>
            <a:xfrm>
              <a:off x="7324658" y="322534"/>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1" name="Google Shape;281;p6"/>
            <p:cNvSpPr/>
            <p:nvPr/>
          </p:nvSpPr>
          <p:spPr>
            <a:xfrm>
              <a:off x="7324658" y="965890"/>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2" name="Google Shape;282;p6"/>
            <p:cNvSpPr/>
            <p:nvPr/>
          </p:nvSpPr>
          <p:spPr>
            <a:xfrm>
              <a:off x="6716831" y="322534"/>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3" name="Google Shape;283;p6"/>
            <p:cNvSpPr/>
            <p:nvPr/>
          </p:nvSpPr>
          <p:spPr>
            <a:xfrm>
              <a:off x="6716831"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4" name="Google Shape;284;p6"/>
            <p:cNvSpPr/>
            <p:nvPr/>
          </p:nvSpPr>
          <p:spPr>
            <a:xfrm>
              <a:off x="7324658" y="1286669"/>
              <a:ext cx="607886" cy="643388"/>
            </a:xfrm>
            <a:custGeom>
              <a:avLst/>
              <a:gdLst/>
              <a:ahLst/>
              <a:cxnLst/>
              <a:rect l="l" t="t" r="r" b="b"/>
              <a:pathLst>
                <a:path w="20428" h="20037" extrusionOk="0">
                  <a:moveTo>
                    <a:pt x="20427" y="1"/>
                  </a:moveTo>
                  <a:lnTo>
                    <a:pt x="1" y="10047"/>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5" name="Google Shape;285;p6"/>
            <p:cNvSpPr/>
            <p:nvPr/>
          </p:nvSpPr>
          <p:spPr>
            <a:xfrm>
              <a:off x="7324658" y="-11"/>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86" name="Google Shape;286;p6"/>
          <p:cNvGrpSpPr/>
          <p:nvPr/>
        </p:nvGrpSpPr>
        <p:grpSpPr>
          <a:xfrm>
            <a:off x="-6" y="-11"/>
            <a:ext cx="2429759" cy="1609289"/>
            <a:chOff x="608719" y="-11"/>
            <a:chExt cx="2429759" cy="1609289"/>
          </a:xfrm>
        </p:grpSpPr>
        <p:sp>
          <p:nvSpPr>
            <p:cNvPr id="287" name="Google Shape;287;p6"/>
            <p:cNvSpPr/>
            <p:nvPr/>
          </p:nvSpPr>
          <p:spPr>
            <a:xfrm>
              <a:off x="608719" y="322534"/>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8" name="Google Shape;288;p6"/>
            <p:cNvSpPr/>
            <p:nvPr/>
          </p:nvSpPr>
          <p:spPr>
            <a:xfrm>
              <a:off x="608719" y="965890"/>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9" name="Google Shape;289;p6"/>
            <p:cNvSpPr/>
            <p:nvPr/>
          </p:nvSpPr>
          <p:spPr>
            <a:xfrm>
              <a:off x="1822766" y="3225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0" name="Google Shape;290;p6"/>
            <p:cNvSpPr/>
            <p:nvPr/>
          </p:nvSpPr>
          <p:spPr>
            <a:xfrm>
              <a:off x="1822766" y="965890"/>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1" name="Google Shape;291;p6"/>
            <p:cNvSpPr/>
            <p:nvPr/>
          </p:nvSpPr>
          <p:spPr>
            <a:xfrm>
              <a:off x="1214909"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2" name="Google Shape;292;p6"/>
            <p:cNvSpPr/>
            <p:nvPr/>
          </p:nvSpPr>
          <p:spPr>
            <a:xfrm>
              <a:off x="1822766" y="-11"/>
              <a:ext cx="607856"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3" name="Google Shape;293;p6"/>
            <p:cNvSpPr/>
            <p:nvPr/>
          </p:nvSpPr>
          <p:spPr>
            <a:xfrm>
              <a:off x="608719" y="643313"/>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4" name="Google Shape;294;p6"/>
            <p:cNvSpPr/>
            <p:nvPr/>
          </p:nvSpPr>
          <p:spPr>
            <a:xfrm>
              <a:off x="1214909"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5" name="Google Shape;295;p6"/>
            <p:cNvSpPr/>
            <p:nvPr/>
          </p:nvSpPr>
          <p:spPr>
            <a:xfrm>
              <a:off x="1214909" y="965890"/>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6" name="Google Shape;296;p6"/>
            <p:cNvSpPr/>
            <p:nvPr/>
          </p:nvSpPr>
          <p:spPr>
            <a:xfrm>
              <a:off x="2430592"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7" name="Google Shape;297;p6"/>
            <p:cNvSpPr/>
            <p:nvPr/>
          </p:nvSpPr>
          <p:spPr>
            <a:xfrm>
              <a:off x="608719" y="-11"/>
              <a:ext cx="606220"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8" name="Google Shape;298;p6"/>
            <p:cNvSpPr/>
            <p:nvPr/>
          </p:nvSpPr>
          <p:spPr>
            <a:xfrm>
              <a:off x="1214909" y="-11"/>
              <a:ext cx="607886" cy="322577"/>
            </a:xfrm>
            <a:custGeom>
              <a:avLst/>
              <a:gdLst/>
              <a:ahLst/>
              <a:cxnLst/>
              <a:rect l="l" t="t" r="r" b="b"/>
              <a:pathLst>
                <a:path w="20428" h="10046" extrusionOk="0">
                  <a:moveTo>
                    <a:pt x="1"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99" name="Google Shape;299;p6"/>
          <p:cNvSpPr txBox="1">
            <a:spLocks noGrp="1"/>
          </p:cNvSpPr>
          <p:nvPr>
            <p:ph type="title"/>
          </p:nvPr>
        </p:nvSpPr>
        <p:spPr>
          <a:xfrm>
            <a:off x="742725" y="1652750"/>
            <a:ext cx="3892200" cy="513900"/>
          </a:xfrm>
          <a:prstGeom prst="rect">
            <a:avLst/>
          </a:prstGeom>
        </p:spPr>
        <p:txBody>
          <a:bodyPr spcFirstLastPara="1" wrap="square" lIns="91425" tIns="91425" rIns="91425" bIns="91425" anchor="b" anchorCtr="0"/>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300" name="Google Shape;300;p6"/>
          <p:cNvSpPr txBox="1">
            <a:spLocks noGrp="1"/>
          </p:cNvSpPr>
          <p:nvPr>
            <p:ph type="body" idx="1"/>
          </p:nvPr>
        </p:nvSpPr>
        <p:spPr>
          <a:xfrm>
            <a:off x="742725" y="2227229"/>
            <a:ext cx="3892200" cy="2232900"/>
          </a:xfrm>
          <a:prstGeom prst="rect">
            <a:avLst/>
          </a:prstGeom>
        </p:spPr>
        <p:txBody>
          <a:bodyPr spcFirstLastPara="1" wrap="square" lIns="91425" tIns="91425" rIns="91425" bIns="91425" anchor="t" anchorCtr="0"/>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01" name="Google Shape;301;p6"/>
          <p:cNvSpPr txBox="1">
            <a:spLocks noGrp="1"/>
          </p:cNvSpPr>
          <p:nvPr>
            <p:ph type="sldNum" idx="12"/>
          </p:nvPr>
        </p:nvSpPr>
        <p:spPr>
          <a:xfrm>
            <a:off x="8556784" y="4749851"/>
            <a:ext cx="548700" cy="393600"/>
          </a:xfrm>
          <a:prstGeom prst="rect">
            <a:avLst/>
          </a:prstGeom>
          <a:noFill/>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
        <p:nvSpPr>
          <p:cNvPr id="302" name="Google Shape;302;p6"/>
          <p:cNvSpPr/>
          <p:nvPr/>
        </p:nvSpPr>
        <p:spPr>
          <a:xfrm>
            <a:off x="8538692" y="4825993"/>
            <a:ext cx="607856" cy="320811"/>
          </a:xfrm>
          <a:custGeom>
            <a:avLst/>
            <a:gdLst/>
            <a:ahLst/>
            <a:cxnLst/>
            <a:rect l="l" t="t" r="r" b="b"/>
            <a:pathLst>
              <a:path w="20427" h="9991" extrusionOk="0">
                <a:moveTo>
                  <a:pt x="0" y="1"/>
                </a:moveTo>
                <a:lnTo>
                  <a:pt x="0" y="9991"/>
                </a:lnTo>
                <a:lnTo>
                  <a:pt x="20427" y="9991"/>
                </a:lnTo>
                <a:lnTo>
                  <a:pt x="0" y="1"/>
                </a:lnTo>
                <a:close/>
              </a:path>
            </a:pathLst>
          </a:custGeom>
          <a:no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03"/>
        <p:cNvGrpSpPr/>
        <p:nvPr/>
      </p:nvGrpSpPr>
      <p:grpSpPr>
        <a:xfrm>
          <a:off x="0" y="0"/>
          <a:ext cx="0" cy="0"/>
          <a:chOff x="0" y="0"/>
          <a:chExt cx="0" cy="0"/>
        </a:xfrm>
      </p:grpSpPr>
      <p:grpSp>
        <p:nvGrpSpPr>
          <p:cNvPr id="304" name="Google Shape;304;p7"/>
          <p:cNvGrpSpPr/>
          <p:nvPr/>
        </p:nvGrpSpPr>
        <p:grpSpPr>
          <a:xfrm>
            <a:off x="892" y="-11"/>
            <a:ext cx="3037586" cy="2252645"/>
            <a:chOff x="892" y="-11"/>
            <a:chExt cx="3037586" cy="2252645"/>
          </a:xfrm>
        </p:grpSpPr>
        <p:sp>
          <p:nvSpPr>
            <p:cNvPr id="305" name="Google Shape;305;p7"/>
            <p:cNvSpPr/>
            <p:nvPr/>
          </p:nvSpPr>
          <p:spPr>
            <a:xfrm>
              <a:off x="892" y="643313"/>
              <a:ext cx="607856"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6" name="Google Shape;306;p7"/>
            <p:cNvSpPr/>
            <p:nvPr/>
          </p:nvSpPr>
          <p:spPr>
            <a:xfrm>
              <a:off x="608719" y="322534"/>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A61C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7" name="Google Shape;307;p7"/>
            <p:cNvSpPr/>
            <p:nvPr/>
          </p:nvSpPr>
          <p:spPr>
            <a:xfrm>
              <a:off x="608719" y="965890"/>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8" name="Google Shape;308;p7"/>
            <p:cNvSpPr/>
            <p:nvPr/>
          </p:nvSpPr>
          <p:spPr>
            <a:xfrm>
              <a:off x="1822766" y="3225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9" name="Google Shape;309;p7"/>
            <p:cNvSpPr/>
            <p:nvPr/>
          </p:nvSpPr>
          <p:spPr>
            <a:xfrm>
              <a:off x="1214909" y="1286669"/>
              <a:ext cx="607886" cy="643388"/>
            </a:xfrm>
            <a:custGeom>
              <a:avLst/>
              <a:gdLst/>
              <a:ahLst/>
              <a:cxnLst/>
              <a:rect l="l" t="t" r="r" b="b"/>
              <a:pathLst>
                <a:path w="20428" h="20037" extrusionOk="0">
                  <a:moveTo>
                    <a:pt x="1" y="1"/>
                  </a:moveTo>
                  <a:lnTo>
                    <a:pt x="1" y="20037"/>
                  </a:lnTo>
                  <a:lnTo>
                    <a:pt x="20427" y="10047"/>
                  </a:lnTo>
                  <a:lnTo>
                    <a:pt x="1"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0" name="Google Shape;310;p7"/>
            <p:cNvSpPr/>
            <p:nvPr/>
          </p:nvSpPr>
          <p:spPr>
            <a:xfrm>
              <a:off x="1822766" y="965890"/>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1" name="Google Shape;311;p7"/>
            <p:cNvSpPr/>
            <p:nvPr/>
          </p:nvSpPr>
          <p:spPr>
            <a:xfrm>
              <a:off x="892" y="-11"/>
              <a:ext cx="607856" cy="643356"/>
            </a:xfrm>
            <a:custGeom>
              <a:avLst/>
              <a:gdLst/>
              <a:ahLst/>
              <a:cxnLst/>
              <a:rect l="l" t="t" r="r" b="b"/>
              <a:pathLst>
                <a:path w="20427" h="20036" extrusionOk="0">
                  <a:moveTo>
                    <a:pt x="0" y="0"/>
                  </a:moveTo>
                  <a:lnTo>
                    <a:pt x="0" y="20036"/>
                  </a:lnTo>
                  <a:lnTo>
                    <a:pt x="20427" y="10046"/>
                  </a:lnTo>
                  <a:lnTo>
                    <a:pt x="0"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2" name="Google Shape;312;p7"/>
            <p:cNvSpPr/>
            <p:nvPr/>
          </p:nvSpPr>
          <p:spPr>
            <a:xfrm>
              <a:off x="608719" y="-11"/>
              <a:ext cx="606220"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3" name="Google Shape;313;p7"/>
            <p:cNvSpPr/>
            <p:nvPr/>
          </p:nvSpPr>
          <p:spPr>
            <a:xfrm>
              <a:off x="1214909"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4" name="Google Shape;314;p7"/>
            <p:cNvSpPr/>
            <p:nvPr/>
          </p:nvSpPr>
          <p:spPr>
            <a:xfrm>
              <a:off x="1822766" y="-11"/>
              <a:ext cx="607856"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5" name="Google Shape;315;p7"/>
            <p:cNvSpPr/>
            <p:nvPr/>
          </p:nvSpPr>
          <p:spPr>
            <a:xfrm>
              <a:off x="2430592"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6" name="Google Shape;316;p7"/>
            <p:cNvSpPr/>
            <p:nvPr/>
          </p:nvSpPr>
          <p:spPr>
            <a:xfrm>
              <a:off x="892" y="322534"/>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7" name="Google Shape;317;p7"/>
            <p:cNvSpPr/>
            <p:nvPr/>
          </p:nvSpPr>
          <p:spPr>
            <a:xfrm>
              <a:off x="608719" y="643313"/>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8" name="Google Shape;318;p7"/>
            <p:cNvSpPr/>
            <p:nvPr/>
          </p:nvSpPr>
          <p:spPr>
            <a:xfrm>
              <a:off x="892"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9" name="Google Shape;319;p7"/>
            <p:cNvSpPr/>
            <p:nvPr/>
          </p:nvSpPr>
          <p:spPr>
            <a:xfrm>
              <a:off x="608719" y="1286669"/>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0" name="Google Shape;320;p7"/>
            <p:cNvSpPr/>
            <p:nvPr/>
          </p:nvSpPr>
          <p:spPr>
            <a:xfrm>
              <a:off x="892" y="1609246"/>
              <a:ext cx="607856" cy="643388"/>
            </a:xfrm>
            <a:custGeom>
              <a:avLst/>
              <a:gdLst/>
              <a:ahLst/>
              <a:cxnLst/>
              <a:rect l="l" t="t" r="r" b="b"/>
              <a:pathLst>
                <a:path w="20427" h="20037" extrusionOk="0">
                  <a:moveTo>
                    <a:pt x="20427" y="1"/>
                  </a:moveTo>
                  <a:lnTo>
                    <a:pt x="0" y="9991"/>
                  </a:lnTo>
                  <a:lnTo>
                    <a:pt x="20427" y="20036"/>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1" name="Google Shape;321;p7"/>
            <p:cNvSpPr/>
            <p:nvPr/>
          </p:nvSpPr>
          <p:spPr>
            <a:xfrm>
              <a:off x="1214909"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2" name="Google Shape;322;p7"/>
            <p:cNvSpPr/>
            <p:nvPr/>
          </p:nvSpPr>
          <p:spPr>
            <a:xfrm>
              <a:off x="1214909" y="965890"/>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3" name="Google Shape;323;p7"/>
            <p:cNvSpPr/>
            <p:nvPr/>
          </p:nvSpPr>
          <p:spPr>
            <a:xfrm>
              <a:off x="1214909" y="1609246"/>
              <a:ext cx="607886" cy="643388"/>
            </a:xfrm>
            <a:custGeom>
              <a:avLst/>
              <a:gdLst/>
              <a:ahLst/>
              <a:cxnLst/>
              <a:rect l="l" t="t" r="r" b="b"/>
              <a:pathLst>
                <a:path w="20428" h="20037" extrusionOk="0">
                  <a:moveTo>
                    <a:pt x="20427" y="1"/>
                  </a:moveTo>
                  <a:lnTo>
                    <a:pt x="1" y="9991"/>
                  </a:lnTo>
                  <a:lnTo>
                    <a:pt x="20427" y="20036"/>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 name="Google Shape;324;p7"/>
            <p:cNvSpPr/>
            <p:nvPr/>
          </p:nvSpPr>
          <p:spPr>
            <a:xfrm>
              <a:off x="2430592"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5" name="Google Shape;325;p7"/>
            <p:cNvSpPr/>
            <p:nvPr/>
          </p:nvSpPr>
          <p:spPr>
            <a:xfrm>
              <a:off x="892" y="-11"/>
              <a:ext cx="607856"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6" name="Google Shape;326;p7"/>
            <p:cNvSpPr/>
            <p:nvPr/>
          </p:nvSpPr>
          <p:spPr>
            <a:xfrm>
              <a:off x="608719" y="-11"/>
              <a:ext cx="606220"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7" name="Google Shape;327;p7"/>
            <p:cNvSpPr/>
            <p:nvPr/>
          </p:nvSpPr>
          <p:spPr>
            <a:xfrm>
              <a:off x="1214909" y="-11"/>
              <a:ext cx="607886"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28" name="Google Shape;328;p7"/>
          <p:cNvGrpSpPr/>
          <p:nvPr/>
        </p:nvGrpSpPr>
        <p:grpSpPr>
          <a:xfrm>
            <a:off x="6714243" y="3860093"/>
            <a:ext cx="2429755" cy="1286712"/>
            <a:chOff x="6714243" y="3860093"/>
            <a:chExt cx="2429755" cy="1286712"/>
          </a:xfrm>
        </p:grpSpPr>
        <p:sp>
          <p:nvSpPr>
            <p:cNvPr id="329" name="Google Shape;329;p7"/>
            <p:cNvSpPr/>
            <p:nvPr/>
          </p:nvSpPr>
          <p:spPr>
            <a:xfrm>
              <a:off x="7929952" y="3860093"/>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0" name="Google Shape;330;p7"/>
            <p:cNvSpPr/>
            <p:nvPr/>
          </p:nvSpPr>
          <p:spPr>
            <a:xfrm>
              <a:off x="8536142" y="4182670"/>
              <a:ext cx="607856" cy="643356"/>
            </a:xfrm>
            <a:custGeom>
              <a:avLst/>
              <a:gdLst/>
              <a:ahLst/>
              <a:cxnLst/>
              <a:rect l="l" t="t" r="r" b="b"/>
              <a:pathLst>
                <a:path w="20427" h="20036" extrusionOk="0">
                  <a:moveTo>
                    <a:pt x="0" y="0"/>
                  </a:moveTo>
                  <a:lnTo>
                    <a:pt x="0" y="20036"/>
                  </a:lnTo>
                  <a:lnTo>
                    <a:pt x="20427" y="9990"/>
                  </a:lnTo>
                  <a:lnTo>
                    <a:pt x="0"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1" name="Google Shape;331;p7"/>
            <p:cNvSpPr/>
            <p:nvPr/>
          </p:nvSpPr>
          <p:spPr>
            <a:xfrm>
              <a:off x="7322095" y="4825993"/>
              <a:ext cx="607886" cy="320811"/>
            </a:xfrm>
            <a:custGeom>
              <a:avLst/>
              <a:gdLst/>
              <a:ahLst/>
              <a:cxnLst/>
              <a:rect l="l" t="t" r="r" b="b"/>
              <a:pathLst>
                <a:path w="20428" h="9991" extrusionOk="0">
                  <a:moveTo>
                    <a:pt x="1" y="1"/>
                  </a:moveTo>
                  <a:lnTo>
                    <a:pt x="1" y="9991"/>
                  </a:lnTo>
                  <a:lnTo>
                    <a:pt x="20427" y="9991"/>
                  </a:lnTo>
                  <a:lnTo>
                    <a:pt x="1"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2" name="Google Shape;332;p7"/>
            <p:cNvSpPr/>
            <p:nvPr/>
          </p:nvSpPr>
          <p:spPr>
            <a:xfrm>
              <a:off x="7929952" y="4503448"/>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3" name="Google Shape;333;p7"/>
            <p:cNvSpPr/>
            <p:nvPr/>
          </p:nvSpPr>
          <p:spPr>
            <a:xfrm>
              <a:off x="8536142" y="4825993"/>
              <a:ext cx="607856" cy="320811"/>
            </a:xfrm>
            <a:custGeom>
              <a:avLst/>
              <a:gdLst/>
              <a:ahLst/>
              <a:cxnLst/>
              <a:rect l="l" t="t" r="r" b="b"/>
              <a:pathLst>
                <a:path w="20427" h="9991" extrusionOk="0">
                  <a:moveTo>
                    <a:pt x="0" y="1"/>
                  </a:moveTo>
                  <a:lnTo>
                    <a:pt x="0" y="9991"/>
                  </a:lnTo>
                  <a:lnTo>
                    <a:pt x="20427" y="9991"/>
                  </a:lnTo>
                  <a:lnTo>
                    <a:pt x="0"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4" name="Google Shape;334;p7"/>
            <p:cNvSpPr/>
            <p:nvPr/>
          </p:nvSpPr>
          <p:spPr>
            <a:xfrm>
              <a:off x="7322095" y="3860093"/>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5" name="Google Shape;335;p7"/>
            <p:cNvSpPr/>
            <p:nvPr/>
          </p:nvSpPr>
          <p:spPr>
            <a:xfrm>
              <a:off x="8536142" y="3860093"/>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6" name="Google Shape;336;p7"/>
            <p:cNvSpPr/>
            <p:nvPr/>
          </p:nvSpPr>
          <p:spPr>
            <a:xfrm>
              <a:off x="7929952" y="4182670"/>
              <a:ext cx="606220" cy="643356"/>
            </a:xfrm>
            <a:custGeom>
              <a:avLst/>
              <a:gdLst/>
              <a:ahLst/>
              <a:cxnLst/>
              <a:rect l="l" t="t" r="r" b="b"/>
              <a:pathLst>
                <a:path w="20372" h="20036" extrusionOk="0">
                  <a:moveTo>
                    <a:pt x="20371" y="0"/>
                  </a:moveTo>
                  <a:lnTo>
                    <a:pt x="0" y="9990"/>
                  </a:lnTo>
                  <a:lnTo>
                    <a:pt x="20371" y="20036"/>
                  </a:lnTo>
                  <a:lnTo>
                    <a:pt x="20371"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7" name="Google Shape;337;p7"/>
            <p:cNvSpPr/>
            <p:nvPr/>
          </p:nvSpPr>
          <p:spPr>
            <a:xfrm>
              <a:off x="732209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8" name="Google Shape;338;p7"/>
            <p:cNvSpPr/>
            <p:nvPr/>
          </p:nvSpPr>
          <p:spPr>
            <a:xfrm>
              <a:off x="7929952" y="4825993"/>
              <a:ext cx="606220" cy="320811"/>
            </a:xfrm>
            <a:custGeom>
              <a:avLst/>
              <a:gdLst/>
              <a:ahLst/>
              <a:cxnLst/>
              <a:rect l="l" t="t" r="r" b="b"/>
              <a:pathLst>
                <a:path w="20372" h="9991" extrusionOk="0">
                  <a:moveTo>
                    <a:pt x="20371" y="1"/>
                  </a:moveTo>
                  <a:lnTo>
                    <a:pt x="0" y="9991"/>
                  </a:lnTo>
                  <a:lnTo>
                    <a:pt x="20371" y="9991"/>
                  </a:lnTo>
                  <a:lnTo>
                    <a:pt x="20371"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9" name="Google Shape;339;p7"/>
            <p:cNvSpPr/>
            <p:nvPr/>
          </p:nvSpPr>
          <p:spPr>
            <a:xfrm>
              <a:off x="853614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0" name="Google Shape;340;p7"/>
            <p:cNvSpPr/>
            <p:nvPr/>
          </p:nvSpPr>
          <p:spPr>
            <a:xfrm>
              <a:off x="6714243"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41" name="Google Shape;341;p7"/>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42" name="Google Shape;342;p7"/>
          <p:cNvSpPr txBox="1">
            <a:spLocks noGrp="1"/>
          </p:cNvSpPr>
          <p:nvPr>
            <p:ph type="body" idx="1"/>
          </p:nvPr>
        </p:nvSpPr>
        <p:spPr>
          <a:xfrm>
            <a:off x="1320025" y="1582625"/>
            <a:ext cx="3133500" cy="29553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343" name="Google Shape;343;p7"/>
          <p:cNvSpPr txBox="1">
            <a:spLocks noGrp="1"/>
          </p:cNvSpPr>
          <p:nvPr>
            <p:ph type="body" idx="2"/>
          </p:nvPr>
        </p:nvSpPr>
        <p:spPr>
          <a:xfrm>
            <a:off x="4642177" y="1582625"/>
            <a:ext cx="3133500" cy="29553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344" name="Google Shape;344;p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45"/>
        <p:cNvGrpSpPr/>
        <p:nvPr/>
      </p:nvGrpSpPr>
      <p:grpSpPr>
        <a:xfrm>
          <a:off x="0" y="0"/>
          <a:ext cx="0" cy="0"/>
          <a:chOff x="0" y="0"/>
          <a:chExt cx="0" cy="0"/>
        </a:xfrm>
      </p:grpSpPr>
      <p:grpSp>
        <p:nvGrpSpPr>
          <p:cNvPr id="346" name="Google Shape;346;p8"/>
          <p:cNvGrpSpPr/>
          <p:nvPr/>
        </p:nvGrpSpPr>
        <p:grpSpPr>
          <a:xfrm>
            <a:off x="6714243" y="3860093"/>
            <a:ext cx="2429755" cy="1286712"/>
            <a:chOff x="6714243" y="3860093"/>
            <a:chExt cx="2429755" cy="1286712"/>
          </a:xfrm>
        </p:grpSpPr>
        <p:sp>
          <p:nvSpPr>
            <p:cNvPr id="347" name="Google Shape;347;p8"/>
            <p:cNvSpPr/>
            <p:nvPr/>
          </p:nvSpPr>
          <p:spPr>
            <a:xfrm>
              <a:off x="7929952" y="3860093"/>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8" name="Google Shape;348;p8"/>
            <p:cNvSpPr/>
            <p:nvPr/>
          </p:nvSpPr>
          <p:spPr>
            <a:xfrm>
              <a:off x="8536142" y="4182670"/>
              <a:ext cx="607856" cy="643356"/>
            </a:xfrm>
            <a:custGeom>
              <a:avLst/>
              <a:gdLst/>
              <a:ahLst/>
              <a:cxnLst/>
              <a:rect l="l" t="t" r="r" b="b"/>
              <a:pathLst>
                <a:path w="20427" h="20036" extrusionOk="0">
                  <a:moveTo>
                    <a:pt x="0" y="0"/>
                  </a:moveTo>
                  <a:lnTo>
                    <a:pt x="0" y="20036"/>
                  </a:lnTo>
                  <a:lnTo>
                    <a:pt x="20427" y="9990"/>
                  </a:lnTo>
                  <a:lnTo>
                    <a:pt x="0"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9" name="Google Shape;349;p8"/>
            <p:cNvSpPr/>
            <p:nvPr/>
          </p:nvSpPr>
          <p:spPr>
            <a:xfrm>
              <a:off x="7322095" y="4825993"/>
              <a:ext cx="607886" cy="320811"/>
            </a:xfrm>
            <a:custGeom>
              <a:avLst/>
              <a:gdLst/>
              <a:ahLst/>
              <a:cxnLst/>
              <a:rect l="l" t="t" r="r" b="b"/>
              <a:pathLst>
                <a:path w="20428" h="9991" extrusionOk="0">
                  <a:moveTo>
                    <a:pt x="1" y="1"/>
                  </a:moveTo>
                  <a:lnTo>
                    <a:pt x="1" y="9991"/>
                  </a:lnTo>
                  <a:lnTo>
                    <a:pt x="20427" y="9991"/>
                  </a:lnTo>
                  <a:lnTo>
                    <a:pt x="1"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0" name="Google Shape;350;p8"/>
            <p:cNvSpPr/>
            <p:nvPr/>
          </p:nvSpPr>
          <p:spPr>
            <a:xfrm>
              <a:off x="7929952" y="4503448"/>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1" name="Google Shape;351;p8"/>
            <p:cNvSpPr/>
            <p:nvPr/>
          </p:nvSpPr>
          <p:spPr>
            <a:xfrm>
              <a:off x="8536142" y="4825993"/>
              <a:ext cx="607856" cy="320811"/>
            </a:xfrm>
            <a:custGeom>
              <a:avLst/>
              <a:gdLst/>
              <a:ahLst/>
              <a:cxnLst/>
              <a:rect l="l" t="t" r="r" b="b"/>
              <a:pathLst>
                <a:path w="20427" h="9991" extrusionOk="0">
                  <a:moveTo>
                    <a:pt x="0" y="1"/>
                  </a:moveTo>
                  <a:lnTo>
                    <a:pt x="0" y="9991"/>
                  </a:lnTo>
                  <a:lnTo>
                    <a:pt x="20427" y="9991"/>
                  </a:lnTo>
                  <a:lnTo>
                    <a:pt x="0"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2" name="Google Shape;352;p8"/>
            <p:cNvSpPr/>
            <p:nvPr/>
          </p:nvSpPr>
          <p:spPr>
            <a:xfrm>
              <a:off x="7322095" y="3860093"/>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3" name="Google Shape;353;p8"/>
            <p:cNvSpPr/>
            <p:nvPr/>
          </p:nvSpPr>
          <p:spPr>
            <a:xfrm>
              <a:off x="8536142" y="3860093"/>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4" name="Google Shape;354;p8"/>
            <p:cNvSpPr/>
            <p:nvPr/>
          </p:nvSpPr>
          <p:spPr>
            <a:xfrm>
              <a:off x="7929952" y="4182670"/>
              <a:ext cx="606220" cy="643356"/>
            </a:xfrm>
            <a:custGeom>
              <a:avLst/>
              <a:gdLst/>
              <a:ahLst/>
              <a:cxnLst/>
              <a:rect l="l" t="t" r="r" b="b"/>
              <a:pathLst>
                <a:path w="20372" h="20036" extrusionOk="0">
                  <a:moveTo>
                    <a:pt x="20371" y="0"/>
                  </a:moveTo>
                  <a:lnTo>
                    <a:pt x="0" y="9990"/>
                  </a:lnTo>
                  <a:lnTo>
                    <a:pt x="20371" y="20036"/>
                  </a:lnTo>
                  <a:lnTo>
                    <a:pt x="20371"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5" name="Google Shape;355;p8"/>
            <p:cNvSpPr/>
            <p:nvPr/>
          </p:nvSpPr>
          <p:spPr>
            <a:xfrm>
              <a:off x="732209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6" name="Google Shape;356;p8"/>
            <p:cNvSpPr/>
            <p:nvPr/>
          </p:nvSpPr>
          <p:spPr>
            <a:xfrm>
              <a:off x="7929952" y="4825993"/>
              <a:ext cx="606220" cy="320811"/>
            </a:xfrm>
            <a:custGeom>
              <a:avLst/>
              <a:gdLst/>
              <a:ahLst/>
              <a:cxnLst/>
              <a:rect l="l" t="t" r="r" b="b"/>
              <a:pathLst>
                <a:path w="20372" h="9991" extrusionOk="0">
                  <a:moveTo>
                    <a:pt x="20371" y="1"/>
                  </a:moveTo>
                  <a:lnTo>
                    <a:pt x="0" y="9991"/>
                  </a:lnTo>
                  <a:lnTo>
                    <a:pt x="20371" y="9991"/>
                  </a:lnTo>
                  <a:lnTo>
                    <a:pt x="20371"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7" name="Google Shape;357;p8"/>
            <p:cNvSpPr/>
            <p:nvPr/>
          </p:nvSpPr>
          <p:spPr>
            <a:xfrm>
              <a:off x="853614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8" name="Google Shape;358;p8"/>
            <p:cNvSpPr/>
            <p:nvPr/>
          </p:nvSpPr>
          <p:spPr>
            <a:xfrm>
              <a:off x="6714243"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59" name="Google Shape;359;p8"/>
          <p:cNvGrpSpPr/>
          <p:nvPr/>
        </p:nvGrpSpPr>
        <p:grpSpPr>
          <a:xfrm>
            <a:off x="892" y="-11"/>
            <a:ext cx="3037586" cy="2252645"/>
            <a:chOff x="892" y="-11"/>
            <a:chExt cx="3037586" cy="2252645"/>
          </a:xfrm>
        </p:grpSpPr>
        <p:sp>
          <p:nvSpPr>
            <p:cNvPr id="360" name="Google Shape;360;p8"/>
            <p:cNvSpPr/>
            <p:nvPr/>
          </p:nvSpPr>
          <p:spPr>
            <a:xfrm>
              <a:off x="892" y="643313"/>
              <a:ext cx="607856"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1" name="Google Shape;361;p8"/>
            <p:cNvSpPr/>
            <p:nvPr/>
          </p:nvSpPr>
          <p:spPr>
            <a:xfrm>
              <a:off x="608719" y="322534"/>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A61C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2" name="Google Shape;362;p8"/>
            <p:cNvSpPr/>
            <p:nvPr/>
          </p:nvSpPr>
          <p:spPr>
            <a:xfrm>
              <a:off x="608719" y="965890"/>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3" name="Google Shape;363;p8"/>
            <p:cNvSpPr/>
            <p:nvPr/>
          </p:nvSpPr>
          <p:spPr>
            <a:xfrm>
              <a:off x="1822766" y="3225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4" name="Google Shape;364;p8"/>
            <p:cNvSpPr/>
            <p:nvPr/>
          </p:nvSpPr>
          <p:spPr>
            <a:xfrm>
              <a:off x="1214909" y="1286669"/>
              <a:ext cx="607886" cy="643388"/>
            </a:xfrm>
            <a:custGeom>
              <a:avLst/>
              <a:gdLst/>
              <a:ahLst/>
              <a:cxnLst/>
              <a:rect l="l" t="t" r="r" b="b"/>
              <a:pathLst>
                <a:path w="20428" h="20037" extrusionOk="0">
                  <a:moveTo>
                    <a:pt x="1" y="1"/>
                  </a:moveTo>
                  <a:lnTo>
                    <a:pt x="1" y="20037"/>
                  </a:lnTo>
                  <a:lnTo>
                    <a:pt x="20427" y="10047"/>
                  </a:lnTo>
                  <a:lnTo>
                    <a:pt x="1"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5" name="Google Shape;365;p8"/>
            <p:cNvSpPr/>
            <p:nvPr/>
          </p:nvSpPr>
          <p:spPr>
            <a:xfrm>
              <a:off x="1822766" y="965890"/>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6" name="Google Shape;366;p8"/>
            <p:cNvSpPr/>
            <p:nvPr/>
          </p:nvSpPr>
          <p:spPr>
            <a:xfrm>
              <a:off x="892" y="-11"/>
              <a:ext cx="607856" cy="643356"/>
            </a:xfrm>
            <a:custGeom>
              <a:avLst/>
              <a:gdLst/>
              <a:ahLst/>
              <a:cxnLst/>
              <a:rect l="l" t="t" r="r" b="b"/>
              <a:pathLst>
                <a:path w="20427" h="20036" extrusionOk="0">
                  <a:moveTo>
                    <a:pt x="0" y="0"/>
                  </a:moveTo>
                  <a:lnTo>
                    <a:pt x="0" y="20036"/>
                  </a:lnTo>
                  <a:lnTo>
                    <a:pt x="20427" y="10046"/>
                  </a:lnTo>
                  <a:lnTo>
                    <a:pt x="0"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7" name="Google Shape;367;p8"/>
            <p:cNvSpPr/>
            <p:nvPr/>
          </p:nvSpPr>
          <p:spPr>
            <a:xfrm>
              <a:off x="608719" y="-11"/>
              <a:ext cx="606220"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8" name="Google Shape;368;p8"/>
            <p:cNvSpPr/>
            <p:nvPr/>
          </p:nvSpPr>
          <p:spPr>
            <a:xfrm>
              <a:off x="1214909"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9" name="Google Shape;369;p8"/>
            <p:cNvSpPr/>
            <p:nvPr/>
          </p:nvSpPr>
          <p:spPr>
            <a:xfrm>
              <a:off x="1822766" y="-11"/>
              <a:ext cx="607856"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0" name="Google Shape;370;p8"/>
            <p:cNvSpPr/>
            <p:nvPr/>
          </p:nvSpPr>
          <p:spPr>
            <a:xfrm>
              <a:off x="2430592"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1" name="Google Shape;371;p8"/>
            <p:cNvSpPr/>
            <p:nvPr/>
          </p:nvSpPr>
          <p:spPr>
            <a:xfrm>
              <a:off x="892" y="322534"/>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2" name="Google Shape;372;p8"/>
            <p:cNvSpPr/>
            <p:nvPr/>
          </p:nvSpPr>
          <p:spPr>
            <a:xfrm>
              <a:off x="608719" y="643313"/>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3" name="Google Shape;373;p8"/>
            <p:cNvSpPr/>
            <p:nvPr/>
          </p:nvSpPr>
          <p:spPr>
            <a:xfrm>
              <a:off x="892"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4" name="Google Shape;374;p8"/>
            <p:cNvSpPr/>
            <p:nvPr/>
          </p:nvSpPr>
          <p:spPr>
            <a:xfrm>
              <a:off x="608719" y="1286669"/>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5" name="Google Shape;375;p8"/>
            <p:cNvSpPr/>
            <p:nvPr/>
          </p:nvSpPr>
          <p:spPr>
            <a:xfrm>
              <a:off x="892" y="1609246"/>
              <a:ext cx="607856" cy="643388"/>
            </a:xfrm>
            <a:custGeom>
              <a:avLst/>
              <a:gdLst/>
              <a:ahLst/>
              <a:cxnLst/>
              <a:rect l="l" t="t" r="r" b="b"/>
              <a:pathLst>
                <a:path w="20427" h="20037" extrusionOk="0">
                  <a:moveTo>
                    <a:pt x="20427" y="1"/>
                  </a:moveTo>
                  <a:lnTo>
                    <a:pt x="0" y="9991"/>
                  </a:lnTo>
                  <a:lnTo>
                    <a:pt x="20427" y="20036"/>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6" name="Google Shape;376;p8"/>
            <p:cNvSpPr/>
            <p:nvPr/>
          </p:nvSpPr>
          <p:spPr>
            <a:xfrm>
              <a:off x="1214909"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7" name="Google Shape;377;p8"/>
            <p:cNvSpPr/>
            <p:nvPr/>
          </p:nvSpPr>
          <p:spPr>
            <a:xfrm>
              <a:off x="1214909" y="965890"/>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8" name="Google Shape;378;p8"/>
            <p:cNvSpPr/>
            <p:nvPr/>
          </p:nvSpPr>
          <p:spPr>
            <a:xfrm>
              <a:off x="1214909" y="1609246"/>
              <a:ext cx="607886" cy="643388"/>
            </a:xfrm>
            <a:custGeom>
              <a:avLst/>
              <a:gdLst/>
              <a:ahLst/>
              <a:cxnLst/>
              <a:rect l="l" t="t" r="r" b="b"/>
              <a:pathLst>
                <a:path w="20428" h="20037" extrusionOk="0">
                  <a:moveTo>
                    <a:pt x="20427" y="1"/>
                  </a:moveTo>
                  <a:lnTo>
                    <a:pt x="1" y="9991"/>
                  </a:lnTo>
                  <a:lnTo>
                    <a:pt x="20427" y="20036"/>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9" name="Google Shape;379;p8"/>
            <p:cNvSpPr/>
            <p:nvPr/>
          </p:nvSpPr>
          <p:spPr>
            <a:xfrm>
              <a:off x="2430592"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0" name="Google Shape;380;p8"/>
            <p:cNvSpPr/>
            <p:nvPr/>
          </p:nvSpPr>
          <p:spPr>
            <a:xfrm>
              <a:off x="892" y="-11"/>
              <a:ext cx="607856"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1" name="Google Shape;381;p8"/>
            <p:cNvSpPr/>
            <p:nvPr/>
          </p:nvSpPr>
          <p:spPr>
            <a:xfrm>
              <a:off x="608719" y="-11"/>
              <a:ext cx="606220"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2" name="Google Shape;382;p8"/>
            <p:cNvSpPr/>
            <p:nvPr/>
          </p:nvSpPr>
          <p:spPr>
            <a:xfrm>
              <a:off x="1214909" y="-11"/>
              <a:ext cx="607886"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83" name="Google Shape;383;p8"/>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384" name="Google Shape;384;p8"/>
          <p:cNvSpPr txBox="1">
            <a:spLocks noGrp="1"/>
          </p:cNvSpPr>
          <p:nvPr>
            <p:ph type="body" idx="1"/>
          </p:nvPr>
        </p:nvSpPr>
        <p:spPr>
          <a:xfrm>
            <a:off x="1320025" y="1849075"/>
            <a:ext cx="2080800" cy="2656500"/>
          </a:xfrm>
          <a:prstGeom prst="rect">
            <a:avLst/>
          </a:prstGeom>
        </p:spPr>
        <p:txBody>
          <a:bodyPr spcFirstLastPara="1" wrap="square" lIns="91425" tIns="91425" rIns="91425" bIns="91425"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85" name="Google Shape;385;p8"/>
          <p:cNvSpPr txBox="1">
            <a:spLocks noGrp="1"/>
          </p:cNvSpPr>
          <p:nvPr>
            <p:ph type="body" idx="2"/>
          </p:nvPr>
        </p:nvSpPr>
        <p:spPr>
          <a:xfrm>
            <a:off x="3507463" y="1849075"/>
            <a:ext cx="2080800" cy="2656500"/>
          </a:xfrm>
          <a:prstGeom prst="rect">
            <a:avLst/>
          </a:prstGeom>
        </p:spPr>
        <p:txBody>
          <a:bodyPr spcFirstLastPara="1" wrap="square" lIns="91425" tIns="91425" rIns="91425" bIns="91425"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86" name="Google Shape;386;p8"/>
          <p:cNvSpPr txBox="1">
            <a:spLocks noGrp="1"/>
          </p:cNvSpPr>
          <p:nvPr>
            <p:ph type="body" idx="3"/>
          </p:nvPr>
        </p:nvSpPr>
        <p:spPr>
          <a:xfrm>
            <a:off x="5694901" y="1849075"/>
            <a:ext cx="2080800" cy="2656500"/>
          </a:xfrm>
          <a:prstGeom prst="rect">
            <a:avLst/>
          </a:prstGeom>
        </p:spPr>
        <p:txBody>
          <a:bodyPr spcFirstLastPara="1" wrap="square" lIns="91425" tIns="91425" rIns="91425" bIns="91425"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87" name="Google Shape;387;p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8"/>
        <p:cNvGrpSpPr/>
        <p:nvPr/>
      </p:nvGrpSpPr>
      <p:grpSpPr>
        <a:xfrm>
          <a:off x="0" y="0"/>
          <a:ext cx="0" cy="0"/>
          <a:chOff x="0" y="0"/>
          <a:chExt cx="0" cy="0"/>
        </a:xfrm>
      </p:grpSpPr>
      <p:grpSp>
        <p:nvGrpSpPr>
          <p:cNvPr id="389" name="Google Shape;389;p9"/>
          <p:cNvGrpSpPr/>
          <p:nvPr/>
        </p:nvGrpSpPr>
        <p:grpSpPr>
          <a:xfrm rot="10800000" flipH="1">
            <a:off x="900" y="3856775"/>
            <a:ext cx="9143992" cy="1286721"/>
            <a:chOff x="900" y="0"/>
            <a:chExt cx="9143992" cy="1286721"/>
          </a:xfrm>
        </p:grpSpPr>
        <p:sp>
          <p:nvSpPr>
            <p:cNvPr id="390" name="Google Shape;390;p9"/>
            <p:cNvSpPr/>
            <p:nvPr/>
          </p:nvSpPr>
          <p:spPr>
            <a:xfrm>
              <a:off x="4878953" y="643320"/>
              <a:ext cx="609899"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1" name="Google Shape;391;p9"/>
            <p:cNvSpPr/>
            <p:nvPr/>
          </p:nvSpPr>
          <p:spPr>
            <a:xfrm>
              <a:off x="5488830" y="32254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2" name="Google Shape;392;p9"/>
            <p:cNvSpPr/>
            <p:nvPr/>
          </p:nvSpPr>
          <p:spPr>
            <a:xfrm>
              <a:off x="8536629" y="86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3" name="Google Shape;393;p9"/>
            <p:cNvSpPr/>
            <p:nvPr/>
          </p:nvSpPr>
          <p:spPr>
            <a:xfrm>
              <a:off x="6706973" y="322543"/>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4" name="Google Shape;394;p9"/>
            <p:cNvSpPr/>
            <p:nvPr/>
          </p:nvSpPr>
          <p:spPr>
            <a:xfrm>
              <a:off x="4878953" y="0"/>
              <a:ext cx="609899" cy="643356"/>
            </a:xfrm>
            <a:custGeom>
              <a:avLst/>
              <a:gdLst/>
              <a:ahLst/>
              <a:cxnLst/>
              <a:rect l="l" t="t" r="r" b="b"/>
              <a:pathLst>
                <a:path w="20427" h="20036" extrusionOk="0">
                  <a:moveTo>
                    <a:pt x="0" y="0"/>
                  </a:moveTo>
                  <a:lnTo>
                    <a:pt x="0" y="20036"/>
                  </a:lnTo>
                  <a:lnTo>
                    <a:pt x="20427" y="10046"/>
                  </a:lnTo>
                  <a:lnTo>
                    <a:pt x="0"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5" name="Google Shape;395;p9"/>
            <p:cNvSpPr/>
            <p:nvPr/>
          </p:nvSpPr>
          <p:spPr>
            <a:xfrm>
              <a:off x="5488830" y="0"/>
              <a:ext cx="608257"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6" name="Google Shape;396;p9"/>
            <p:cNvSpPr/>
            <p:nvPr/>
          </p:nvSpPr>
          <p:spPr>
            <a:xfrm>
              <a:off x="6097065"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7" name="Google Shape;397;p9"/>
            <p:cNvSpPr/>
            <p:nvPr/>
          </p:nvSpPr>
          <p:spPr>
            <a:xfrm>
              <a:off x="6706973" y="0"/>
              <a:ext cx="609899"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8" name="Google Shape;398;p9"/>
            <p:cNvSpPr/>
            <p:nvPr/>
          </p:nvSpPr>
          <p:spPr>
            <a:xfrm>
              <a:off x="7316850"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9" name="Google Shape;399;p9"/>
            <p:cNvSpPr/>
            <p:nvPr/>
          </p:nvSpPr>
          <p:spPr>
            <a:xfrm>
              <a:off x="4878953" y="32254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0" name="Google Shape;400;p9"/>
            <p:cNvSpPr/>
            <p:nvPr/>
          </p:nvSpPr>
          <p:spPr>
            <a:xfrm>
              <a:off x="5488830" y="643320"/>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1" name="Google Shape;401;p9"/>
            <p:cNvSpPr/>
            <p:nvPr/>
          </p:nvSpPr>
          <p:spPr>
            <a:xfrm>
              <a:off x="7926751" y="86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2" name="Google Shape;402;p9"/>
            <p:cNvSpPr/>
            <p:nvPr/>
          </p:nvSpPr>
          <p:spPr>
            <a:xfrm>
              <a:off x="8536629" y="321640"/>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3" name="Google Shape;403;p9"/>
            <p:cNvSpPr/>
            <p:nvPr/>
          </p:nvSpPr>
          <p:spPr>
            <a:xfrm>
              <a:off x="6097065" y="322543"/>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4" name="Google Shape;404;p9"/>
            <p:cNvSpPr/>
            <p:nvPr/>
          </p:nvSpPr>
          <p:spPr>
            <a:xfrm>
              <a:off x="6706962"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5" name="Google Shape;405;p9"/>
            <p:cNvSpPr/>
            <p:nvPr/>
          </p:nvSpPr>
          <p:spPr>
            <a:xfrm>
              <a:off x="4878953" y="0"/>
              <a:ext cx="609899"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6" name="Google Shape;406;p9"/>
            <p:cNvSpPr/>
            <p:nvPr/>
          </p:nvSpPr>
          <p:spPr>
            <a:xfrm>
              <a:off x="5488830" y="0"/>
              <a:ext cx="608257"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7" name="Google Shape;407;p9"/>
            <p:cNvSpPr/>
            <p:nvPr/>
          </p:nvSpPr>
          <p:spPr>
            <a:xfrm>
              <a:off x="6097065" y="0"/>
              <a:ext cx="609929" cy="322577"/>
            </a:xfrm>
            <a:custGeom>
              <a:avLst/>
              <a:gdLst/>
              <a:ahLst/>
              <a:cxnLst/>
              <a:rect l="l" t="t" r="r" b="b"/>
              <a:pathLst>
                <a:path w="20428" h="10046" extrusionOk="0">
                  <a:moveTo>
                    <a:pt x="1"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8" name="Google Shape;408;p9"/>
            <p:cNvSpPr/>
            <p:nvPr/>
          </p:nvSpPr>
          <p:spPr>
            <a:xfrm>
              <a:off x="8534993" y="0"/>
              <a:ext cx="609899"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9" name="Google Shape;409;p9"/>
            <p:cNvSpPr/>
            <p:nvPr/>
          </p:nvSpPr>
          <p:spPr>
            <a:xfrm>
              <a:off x="7926757" y="0"/>
              <a:ext cx="608257" cy="322577"/>
            </a:xfrm>
            <a:custGeom>
              <a:avLst/>
              <a:gdLst/>
              <a:ahLst/>
              <a:cxnLst/>
              <a:rect l="l" t="t" r="r" b="b"/>
              <a:pathLst>
                <a:path w="20372" h="10046" extrusionOk="0">
                  <a:moveTo>
                    <a:pt x="0" y="0"/>
                  </a:moveTo>
                  <a:lnTo>
                    <a:pt x="0" y="10046"/>
                  </a:lnTo>
                  <a:lnTo>
                    <a:pt x="20371"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0" name="Google Shape;410;p9"/>
            <p:cNvSpPr/>
            <p:nvPr/>
          </p:nvSpPr>
          <p:spPr>
            <a:xfrm>
              <a:off x="7925909" y="321643"/>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1" name="Google Shape;411;p9"/>
            <p:cNvSpPr/>
            <p:nvPr/>
          </p:nvSpPr>
          <p:spPr>
            <a:xfrm flipH="1">
              <a:off x="7316858"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2" name="Google Shape;412;p9"/>
            <p:cNvSpPr/>
            <p:nvPr/>
          </p:nvSpPr>
          <p:spPr>
            <a:xfrm>
              <a:off x="900" y="643324"/>
              <a:ext cx="609899"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3" name="Google Shape;413;p9"/>
            <p:cNvSpPr/>
            <p:nvPr/>
          </p:nvSpPr>
          <p:spPr>
            <a:xfrm>
              <a:off x="610793" y="322545"/>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4" name="Google Shape;414;p9"/>
            <p:cNvSpPr/>
            <p:nvPr/>
          </p:nvSpPr>
          <p:spPr>
            <a:xfrm>
              <a:off x="3658671" y="86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5" name="Google Shape;415;p9"/>
            <p:cNvSpPr/>
            <p:nvPr/>
          </p:nvSpPr>
          <p:spPr>
            <a:xfrm>
              <a:off x="1828968" y="322545"/>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6" name="Google Shape;416;p9"/>
            <p:cNvSpPr/>
            <p:nvPr/>
          </p:nvSpPr>
          <p:spPr>
            <a:xfrm>
              <a:off x="4266922" y="321642"/>
              <a:ext cx="609929" cy="643388"/>
            </a:xfrm>
            <a:custGeom>
              <a:avLst/>
              <a:gdLst/>
              <a:ahLst/>
              <a:cxnLst/>
              <a:rect l="l" t="t" r="r" b="b"/>
              <a:pathLst>
                <a:path w="20428" h="20037" extrusionOk="0">
                  <a:moveTo>
                    <a:pt x="1" y="1"/>
                  </a:moveTo>
                  <a:lnTo>
                    <a:pt x="1" y="20037"/>
                  </a:lnTo>
                  <a:lnTo>
                    <a:pt x="20427" y="10047"/>
                  </a:lnTo>
                  <a:lnTo>
                    <a:pt x="1"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7" name="Google Shape;417;p9"/>
            <p:cNvSpPr/>
            <p:nvPr/>
          </p:nvSpPr>
          <p:spPr>
            <a:xfrm>
              <a:off x="900" y="0"/>
              <a:ext cx="609899" cy="643356"/>
            </a:xfrm>
            <a:custGeom>
              <a:avLst/>
              <a:gdLst/>
              <a:ahLst/>
              <a:cxnLst/>
              <a:rect l="l" t="t" r="r" b="b"/>
              <a:pathLst>
                <a:path w="20427" h="20036" extrusionOk="0">
                  <a:moveTo>
                    <a:pt x="0" y="0"/>
                  </a:moveTo>
                  <a:lnTo>
                    <a:pt x="0" y="20036"/>
                  </a:lnTo>
                  <a:lnTo>
                    <a:pt x="20427" y="10046"/>
                  </a:lnTo>
                  <a:lnTo>
                    <a:pt x="0" y="0"/>
                  </a:lnTo>
                  <a:close/>
                </a:path>
              </a:pathLst>
            </a:custGeom>
            <a:solidFill>
              <a:srgbClr val="A61C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8" name="Google Shape;418;p9"/>
            <p:cNvSpPr/>
            <p:nvPr/>
          </p:nvSpPr>
          <p:spPr>
            <a:xfrm>
              <a:off x="610793" y="0"/>
              <a:ext cx="608257"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9" name="Google Shape;419;p9"/>
            <p:cNvSpPr/>
            <p:nvPr/>
          </p:nvSpPr>
          <p:spPr>
            <a:xfrm>
              <a:off x="1219044"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0" name="Google Shape;420;p9"/>
            <p:cNvSpPr/>
            <p:nvPr/>
          </p:nvSpPr>
          <p:spPr>
            <a:xfrm>
              <a:off x="1828968" y="0"/>
              <a:ext cx="609899"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1" name="Google Shape;421;p9"/>
            <p:cNvSpPr/>
            <p:nvPr/>
          </p:nvSpPr>
          <p:spPr>
            <a:xfrm>
              <a:off x="2438861"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2" name="Google Shape;422;p9"/>
            <p:cNvSpPr/>
            <p:nvPr/>
          </p:nvSpPr>
          <p:spPr>
            <a:xfrm>
              <a:off x="900" y="322545"/>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3" name="Google Shape;423;p9"/>
            <p:cNvSpPr/>
            <p:nvPr/>
          </p:nvSpPr>
          <p:spPr>
            <a:xfrm>
              <a:off x="610793" y="643324"/>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4" name="Google Shape;424;p9"/>
            <p:cNvSpPr/>
            <p:nvPr/>
          </p:nvSpPr>
          <p:spPr>
            <a:xfrm>
              <a:off x="3048778" y="86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5" name="Google Shape;425;p9"/>
            <p:cNvSpPr/>
            <p:nvPr/>
          </p:nvSpPr>
          <p:spPr>
            <a:xfrm>
              <a:off x="3658671" y="321642"/>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6" name="Google Shape;426;p9"/>
            <p:cNvSpPr/>
            <p:nvPr/>
          </p:nvSpPr>
          <p:spPr>
            <a:xfrm>
              <a:off x="1219044" y="322545"/>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7" name="Google Shape;427;p9"/>
            <p:cNvSpPr/>
            <p:nvPr/>
          </p:nvSpPr>
          <p:spPr>
            <a:xfrm>
              <a:off x="4266922" y="863"/>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8" name="Google Shape;428;p9"/>
            <p:cNvSpPr/>
            <p:nvPr/>
          </p:nvSpPr>
          <p:spPr>
            <a:xfrm>
              <a:off x="900" y="0"/>
              <a:ext cx="609899"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9" name="Google Shape;429;p9"/>
            <p:cNvSpPr/>
            <p:nvPr/>
          </p:nvSpPr>
          <p:spPr>
            <a:xfrm>
              <a:off x="610793" y="0"/>
              <a:ext cx="608257"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0" name="Google Shape;430;p9"/>
            <p:cNvSpPr/>
            <p:nvPr/>
          </p:nvSpPr>
          <p:spPr>
            <a:xfrm>
              <a:off x="1219044" y="0"/>
              <a:ext cx="609929"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1" name="Google Shape;431;p9"/>
            <p:cNvSpPr/>
            <p:nvPr/>
          </p:nvSpPr>
          <p:spPr>
            <a:xfrm>
              <a:off x="4266958" y="0"/>
              <a:ext cx="609899" cy="322577"/>
            </a:xfrm>
            <a:custGeom>
              <a:avLst/>
              <a:gdLst/>
              <a:ahLst/>
              <a:cxnLst/>
              <a:rect l="l" t="t" r="r" b="b"/>
              <a:pathLst>
                <a:path w="20427" h="10046" extrusionOk="0">
                  <a:moveTo>
                    <a:pt x="0" y="0"/>
                  </a:moveTo>
                  <a:lnTo>
                    <a:pt x="0"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2" name="Google Shape;432;p9"/>
            <p:cNvSpPr/>
            <p:nvPr/>
          </p:nvSpPr>
          <p:spPr>
            <a:xfrm>
              <a:off x="3657035" y="0"/>
              <a:ext cx="609899"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3" name="Google Shape;433;p9"/>
            <p:cNvSpPr/>
            <p:nvPr/>
          </p:nvSpPr>
          <p:spPr>
            <a:xfrm>
              <a:off x="3048784" y="0"/>
              <a:ext cx="608257" cy="322577"/>
            </a:xfrm>
            <a:custGeom>
              <a:avLst/>
              <a:gdLst/>
              <a:ahLst/>
              <a:cxnLst/>
              <a:rect l="l" t="t" r="r" b="b"/>
              <a:pathLst>
                <a:path w="20372" h="10046" extrusionOk="0">
                  <a:moveTo>
                    <a:pt x="0" y="0"/>
                  </a:moveTo>
                  <a:lnTo>
                    <a:pt x="0" y="10046"/>
                  </a:lnTo>
                  <a:lnTo>
                    <a:pt x="20371"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4" name="Google Shape;434;p9"/>
            <p:cNvSpPr/>
            <p:nvPr/>
          </p:nvSpPr>
          <p:spPr>
            <a:xfrm>
              <a:off x="2438861" y="0"/>
              <a:ext cx="609929" cy="322577"/>
            </a:xfrm>
            <a:custGeom>
              <a:avLst/>
              <a:gdLst/>
              <a:ahLst/>
              <a:cxnLst/>
              <a:rect l="l" t="t" r="r" b="b"/>
              <a:pathLst>
                <a:path w="20428" h="10046" extrusionOk="0">
                  <a:moveTo>
                    <a:pt x="1" y="0"/>
                  </a:moveTo>
                  <a:lnTo>
                    <a:pt x="20427" y="10046"/>
                  </a:lnTo>
                  <a:lnTo>
                    <a:pt x="20427" y="0"/>
                  </a:lnTo>
                  <a:close/>
                </a:path>
              </a:pathLst>
            </a:custGeom>
            <a:solidFill>
              <a:srgbClr val="A61C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5" name="Google Shape;435;p9"/>
            <p:cNvSpPr/>
            <p:nvPr/>
          </p:nvSpPr>
          <p:spPr>
            <a:xfrm>
              <a:off x="3047936" y="321645"/>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6" name="Google Shape;436;p9"/>
            <p:cNvSpPr/>
            <p:nvPr/>
          </p:nvSpPr>
          <p:spPr>
            <a:xfrm flipH="1">
              <a:off x="3658935" y="643332"/>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7" name="Google Shape;437;p9"/>
            <p:cNvSpPr/>
            <p:nvPr/>
          </p:nvSpPr>
          <p:spPr>
            <a:xfrm flipH="1">
              <a:off x="1219312"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38" name="Google Shape;438;p9"/>
          <p:cNvSpPr txBox="1">
            <a:spLocks noGrp="1"/>
          </p:cNvSpPr>
          <p:nvPr>
            <p:ph type="title"/>
          </p:nvPr>
        </p:nvSpPr>
        <p:spPr>
          <a:xfrm>
            <a:off x="0" y="0"/>
            <a:ext cx="9144000" cy="696300"/>
          </a:xfrm>
          <a:prstGeom prst="rect">
            <a:avLst/>
          </a:prstGeom>
        </p:spPr>
        <p:txBody>
          <a:bodyPr spcFirstLastPara="1" wrap="square" lIns="91425" tIns="91425" rIns="91425" bIns="91425" anchor="b" anchorCtr="0"/>
          <a:lstStyle>
            <a:lvl1pPr lvl="0" algn="ctr">
              <a:spcBef>
                <a:spcPts val="0"/>
              </a:spcBef>
              <a:spcAft>
                <a:spcPts val="0"/>
              </a:spcAft>
              <a:buSzPts val="2000"/>
              <a:buNone/>
              <a:defRPr sz="2000"/>
            </a:lvl1pPr>
            <a:lvl2pPr lvl="1" algn="ctr">
              <a:spcBef>
                <a:spcPts val="0"/>
              </a:spcBef>
              <a:spcAft>
                <a:spcPts val="0"/>
              </a:spcAft>
              <a:buSzPts val="2000"/>
              <a:buNone/>
              <a:defRPr sz="2000"/>
            </a:lvl2pPr>
            <a:lvl3pPr lvl="2" algn="ctr">
              <a:spcBef>
                <a:spcPts val="0"/>
              </a:spcBef>
              <a:spcAft>
                <a:spcPts val="0"/>
              </a:spcAft>
              <a:buSzPts val="2000"/>
              <a:buNone/>
              <a:defRPr sz="2000"/>
            </a:lvl3pPr>
            <a:lvl4pPr lvl="3" algn="ctr">
              <a:spcBef>
                <a:spcPts val="0"/>
              </a:spcBef>
              <a:spcAft>
                <a:spcPts val="0"/>
              </a:spcAft>
              <a:buSzPts val="2000"/>
              <a:buNone/>
              <a:defRPr sz="2000"/>
            </a:lvl4pPr>
            <a:lvl5pPr lvl="4" algn="ctr">
              <a:spcBef>
                <a:spcPts val="0"/>
              </a:spcBef>
              <a:spcAft>
                <a:spcPts val="0"/>
              </a:spcAft>
              <a:buSzPts val="2000"/>
              <a:buNone/>
              <a:defRPr sz="2000"/>
            </a:lvl5pPr>
            <a:lvl6pPr lvl="5" algn="ctr">
              <a:spcBef>
                <a:spcPts val="0"/>
              </a:spcBef>
              <a:spcAft>
                <a:spcPts val="0"/>
              </a:spcAft>
              <a:buSzPts val="2000"/>
              <a:buNone/>
              <a:defRPr sz="2000"/>
            </a:lvl6pPr>
            <a:lvl7pPr lvl="6" algn="ctr">
              <a:spcBef>
                <a:spcPts val="0"/>
              </a:spcBef>
              <a:spcAft>
                <a:spcPts val="0"/>
              </a:spcAft>
              <a:buSzPts val="2000"/>
              <a:buNone/>
              <a:defRPr sz="2000"/>
            </a:lvl7pPr>
            <a:lvl8pPr lvl="7" algn="ctr">
              <a:spcBef>
                <a:spcPts val="0"/>
              </a:spcBef>
              <a:spcAft>
                <a:spcPts val="0"/>
              </a:spcAft>
              <a:buSzPts val="2000"/>
              <a:buNone/>
              <a:defRPr sz="2000"/>
            </a:lvl8pPr>
            <a:lvl9pPr lvl="8" algn="ctr">
              <a:spcBef>
                <a:spcPts val="0"/>
              </a:spcBef>
              <a:spcAft>
                <a:spcPts val="0"/>
              </a:spcAft>
              <a:buSzPts val="2000"/>
              <a:buNone/>
              <a:defRPr sz="2000"/>
            </a:lvl9pPr>
          </a:lstStyle>
          <a:p>
            <a:endParaRPr/>
          </a:p>
        </p:txBody>
      </p:sp>
      <p:sp>
        <p:nvSpPr>
          <p:cNvPr id="439" name="Google Shape;439;p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0"/>
        <p:cNvGrpSpPr/>
        <p:nvPr/>
      </p:nvGrpSpPr>
      <p:grpSpPr>
        <a:xfrm>
          <a:off x="0" y="0"/>
          <a:ext cx="0" cy="0"/>
          <a:chOff x="0" y="0"/>
          <a:chExt cx="0" cy="0"/>
        </a:xfrm>
      </p:grpSpPr>
      <p:grpSp>
        <p:nvGrpSpPr>
          <p:cNvPr id="441" name="Google Shape;441;p10"/>
          <p:cNvGrpSpPr/>
          <p:nvPr/>
        </p:nvGrpSpPr>
        <p:grpSpPr>
          <a:xfrm>
            <a:off x="4283712" y="3856784"/>
            <a:ext cx="4860278" cy="1286730"/>
            <a:chOff x="4283712" y="3856784"/>
            <a:chExt cx="4860278" cy="1286730"/>
          </a:xfrm>
        </p:grpSpPr>
        <p:sp>
          <p:nvSpPr>
            <p:cNvPr id="442" name="Google Shape;442;p10"/>
            <p:cNvSpPr/>
            <p:nvPr/>
          </p:nvSpPr>
          <p:spPr>
            <a:xfrm rot="10800000">
              <a:off x="8536133" y="3856784"/>
              <a:ext cx="607856"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3" name="Google Shape;443;p10"/>
            <p:cNvSpPr/>
            <p:nvPr/>
          </p:nvSpPr>
          <p:spPr>
            <a:xfrm rot="10800000">
              <a:off x="7929943" y="4177563"/>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4" name="Google Shape;444;p10"/>
            <p:cNvSpPr/>
            <p:nvPr/>
          </p:nvSpPr>
          <p:spPr>
            <a:xfrm rot="10800000">
              <a:off x="4892393" y="4499245"/>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5" name="Google Shape;445;p10"/>
            <p:cNvSpPr/>
            <p:nvPr/>
          </p:nvSpPr>
          <p:spPr>
            <a:xfrm rot="10800000">
              <a:off x="8536133" y="4500140"/>
              <a:ext cx="607856" cy="643356"/>
            </a:xfrm>
            <a:custGeom>
              <a:avLst/>
              <a:gdLst/>
              <a:ahLst/>
              <a:cxnLst/>
              <a:rect l="l" t="t" r="r" b="b"/>
              <a:pathLst>
                <a:path w="20427" h="20036" extrusionOk="0">
                  <a:moveTo>
                    <a:pt x="0" y="0"/>
                  </a:moveTo>
                  <a:lnTo>
                    <a:pt x="0" y="20036"/>
                  </a:lnTo>
                  <a:lnTo>
                    <a:pt x="20427" y="10046"/>
                  </a:lnTo>
                  <a:lnTo>
                    <a:pt x="0"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6" name="Google Shape;446;p10"/>
            <p:cNvSpPr/>
            <p:nvPr/>
          </p:nvSpPr>
          <p:spPr>
            <a:xfrm rot="10800000">
              <a:off x="7929943" y="4820919"/>
              <a:ext cx="606220"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7" name="Google Shape;447;p10"/>
            <p:cNvSpPr/>
            <p:nvPr/>
          </p:nvSpPr>
          <p:spPr>
            <a:xfrm rot="10800000">
              <a:off x="7322087" y="4500140"/>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8" name="Google Shape;448;p10"/>
            <p:cNvSpPr/>
            <p:nvPr/>
          </p:nvSpPr>
          <p:spPr>
            <a:xfrm rot="10800000">
              <a:off x="6714260" y="4820919"/>
              <a:ext cx="607856"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9" name="Google Shape;449;p10"/>
            <p:cNvSpPr/>
            <p:nvPr/>
          </p:nvSpPr>
          <p:spPr>
            <a:xfrm rot="10800000">
              <a:off x="6106404" y="4500140"/>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0" name="Google Shape;450;p10"/>
            <p:cNvSpPr/>
            <p:nvPr/>
          </p:nvSpPr>
          <p:spPr>
            <a:xfrm rot="10800000">
              <a:off x="8536133" y="4177563"/>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1" name="Google Shape;451;p10"/>
            <p:cNvSpPr/>
            <p:nvPr/>
          </p:nvSpPr>
          <p:spPr>
            <a:xfrm rot="10800000">
              <a:off x="7929943" y="3856784"/>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2" name="Google Shape;452;p10"/>
            <p:cNvSpPr/>
            <p:nvPr/>
          </p:nvSpPr>
          <p:spPr>
            <a:xfrm rot="10800000">
              <a:off x="5498583" y="4499245"/>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3" name="Google Shape;453;p10"/>
            <p:cNvSpPr/>
            <p:nvPr/>
          </p:nvSpPr>
          <p:spPr>
            <a:xfrm rot="10800000">
              <a:off x="4892393" y="4178466"/>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4" name="Google Shape;454;p10"/>
            <p:cNvSpPr/>
            <p:nvPr/>
          </p:nvSpPr>
          <p:spPr>
            <a:xfrm rot="10800000">
              <a:off x="7321266" y="4183926"/>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5" name="Google Shape;455;p10"/>
            <p:cNvSpPr/>
            <p:nvPr/>
          </p:nvSpPr>
          <p:spPr>
            <a:xfrm rot="10800000">
              <a:off x="8536133" y="4820919"/>
              <a:ext cx="607856"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6" name="Google Shape;456;p10"/>
            <p:cNvSpPr/>
            <p:nvPr/>
          </p:nvSpPr>
          <p:spPr>
            <a:xfrm rot="10800000">
              <a:off x="7929943" y="4500140"/>
              <a:ext cx="606220"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7" name="Google Shape;457;p10"/>
            <p:cNvSpPr/>
            <p:nvPr/>
          </p:nvSpPr>
          <p:spPr>
            <a:xfrm rot="10800000">
              <a:off x="7322087" y="4820919"/>
              <a:ext cx="607886"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8" name="Google Shape;458;p10"/>
            <p:cNvSpPr/>
            <p:nvPr/>
          </p:nvSpPr>
          <p:spPr>
            <a:xfrm rot="10800000">
              <a:off x="4284531" y="4820919"/>
              <a:ext cx="607856" cy="322577"/>
            </a:xfrm>
            <a:custGeom>
              <a:avLst/>
              <a:gdLst/>
              <a:ahLst/>
              <a:cxnLst/>
              <a:rect l="l" t="t" r="r" b="b"/>
              <a:pathLst>
                <a:path w="20427" h="10046" extrusionOk="0">
                  <a:moveTo>
                    <a:pt x="0" y="0"/>
                  </a:moveTo>
                  <a:lnTo>
                    <a:pt x="0"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9" name="Google Shape;459;p10"/>
            <p:cNvSpPr/>
            <p:nvPr/>
          </p:nvSpPr>
          <p:spPr>
            <a:xfrm rot="10800000">
              <a:off x="4892387" y="4820919"/>
              <a:ext cx="607856" cy="322577"/>
            </a:xfrm>
            <a:custGeom>
              <a:avLst/>
              <a:gdLst/>
              <a:ahLst/>
              <a:cxnLst/>
              <a:rect l="l" t="t" r="r" b="b"/>
              <a:pathLst>
                <a:path w="20427" h="10046" extrusionOk="0">
                  <a:moveTo>
                    <a:pt x="0" y="0"/>
                  </a:moveTo>
                  <a:lnTo>
                    <a:pt x="20427" y="10046"/>
                  </a:lnTo>
                  <a:lnTo>
                    <a:pt x="20427" y="0"/>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0" name="Google Shape;460;p10"/>
            <p:cNvSpPr/>
            <p:nvPr/>
          </p:nvSpPr>
          <p:spPr>
            <a:xfrm rot="10800000">
              <a:off x="5500214" y="4820919"/>
              <a:ext cx="606220" cy="322577"/>
            </a:xfrm>
            <a:custGeom>
              <a:avLst/>
              <a:gdLst/>
              <a:ahLst/>
              <a:cxnLst/>
              <a:rect l="l" t="t" r="r" b="b"/>
              <a:pathLst>
                <a:path w="20372" h="10046" extrusionOk="0">
                  <a:moveTo>
                    <a:pt x="0" y="0"/>
                  </a:moveTo>
                  <a:lnTo>
                    <a:pt x="0" y="10046"/>
                  </a:lnTo>
                  <a:lnTo>
                    <a:pt x="20371"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1" name="Google Shape;461;p10"/>
            <p:cNvSpPr/>
            <p:nvPr/>
          </p:nvSpPr>
          <p:spPr>
            <a:xfrm rot="10800000">
              <a:off x="6106404" y="4820919"/>
              <a:ext cx="607886" cy="322577"/>
            </a:xfrm>
            <a:custGeom>
              <a:avLst/>
              <a:gdLst/>
              <a:ahLst/>
              <a:cxnLst/>
              <a:rect l="l" t="t" r="r" b="b"/>
              <a:pathLst>
                <a:path w="20428" h="10046" extrusionOk="0">
                  <a:moveTo>
                    <a:pt x="1" y="0"/>
                  </a:moveTo>
                  <a:lnTo>
                    <a:pt x="20427" y="10046"/>
                  </a:lnTo>
                  <a:lnTo>
                    <a:pt x="20427" y="0"/>
                  </a:lnTo>
                  <a:close/>
                </a:path>
              </a:pathLst>
            </a:custGeom>
            <a:solidFill>
              <a:srgbClr val="A61C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2" name="Google Shape;462;p10"/>
            <p:cNvSpPr/>
            <p:nvPr/>
          </p:nvSpPr>
          <p:spPr>
            <a:xfrm rot="10800000" flipH="1">
              <a:off x="6713429" y="4183926"/>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3" name="Google Shape;463;p10"/>
            <p:cNvSpPr/>
            <p:nvPr/>
          </p:nvSpPr>
          <p:spPr>
            <a:xfrm rot="10800000">
              <a:off x="4283712" y="4500126"/>
              <a:ext cx="607886" cy="643388"/>
            </a:xfrm>
            <a:custGeom>
              <a:avLst/>
              <a:gdLst/>
              <a:ahLst/>
              <a:cxnLst/>
              <a:rect l="l" t="t" r="r" b="b"/>
              <a:pathLst>
                <a:path w="20428" h="20037" extrusionOk="0">
                  <a:moveTo>
                    <a:pt x="20427" y="1"/>
                  </a:moveTo>
                  <a:lnTo>
                    <a:pt x="1" y="9991"/>
                  </a:lnTo>
                  <a:lnTo>
                    <a:pt x="20427" y="20036"/>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64" name="Google Shape;464;p10"/>
          <p:cNvSpPr txBox="1">
            <a:spLocks noGrp="1"/>
          </p:cNvSpPr>
          <p:nvPr>
            <p:ph type="body" idx="1"/>
          </p:nvPr>
        </p:nvSpPr>
        <p:spPr>
          <a:xfrm>
            <a:off x="457200" y="4101500"/>
            <a:ext cx="3539700" cy="519600"/>
          </a:xfrm>
          <a:prstGeom prst="rect">
            <a:avLst/>
          </a:prstGeom>
        </p:spPr>
        <p:txBody>
          <a:bodyPr spcFirstLastPara="1" wrap="square" lIns="91425" tIns="91425" rIns="91425" bIns="91425" anchor="t" anchorCtr="0"/>
          <a:lstStyle>
            <a:lvl1pPr marL="457200" lvl="0" indent="-228600">
              <a:spcBef>
                <a:spcPts val="360"/>
              </a:spcBef>
              <a:spcAft>
                <a:spcPts val="0"/>
              </a:spcAft>
              <a:buSzPts val="1600"/>
              <a:buNone/>
              <a:defRPr sz="1600"/>
            </a:lvl1pPr>
          </a:lstStyle>
          <a:p>
            <a:endParaRPr/>
          </a:p>
        </p:txBody>
      </p:sp>
      <p:sp>
        <p:nvSpPr>
          <p:cNvPr id="465" name="Google Shape;465;p1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grpSp>
        <p:nvGrpSpPr>
          <p:cNvPr id="466" name="Google Shape;466;p10"/>
          <p:cNvGrpSpPr/>
          <p:nvPr/>
        </p:nvGrpSpPr>
        <p:grpSpPr>
          <a:xfrm>
            <a:off x="892" y="-11"/>
            <a:ext cx="5467280" cy="1287607"/>
            <a:chOff x="892" y="-11"/>
            <a:chExt cx="5467280" cy="1287607"/>
          </a:xfrm>
        </p:grpSpPr>
        <p:sp>
          <p:nvSpPr>
            <p:cNvPr id="467" name="Google Shape;467;p10"/>
            <p:cNvSpPr/>
            <p:nvPr/>
          </p:nvSpPr>
          <p:spPr>
            <a:xfrm>
              <a:off x="892" y="643313"/>
              <a:ext cx="607856"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8" name="Google Shape;468;p10"/>
            <p:cNvSpPr/>
            <p:nvPr/>
          </p:nvSpPr>
          <p:spPr>
            <a:xfrm>
              <a:off x="608719" y="322534"/>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9" name="Google Shape;469;p10"/>
            <p:cNvSpPr/>
            <p:nvPr/>
          </p:nvSpPr>
          <p:spPr>
            <a:xfrm>
              <a:off x="3646269" y="852"/>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0" name="Google Shape;470;p10"/>
            <p:cNvSpPr/>
            <p:nvPr/>
          </p:nvSpPr>
          <p:spPr>
            <a:xfrm>
              <a:off x="1822766" y="3225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1" name="Google Shape;471;p10"/>
            <p:cNvSpPr/>
            <p:nvPr/>
          </p:nvSpPr>
          <p:spPr>
            <a:xfrm>
              <a:off x="4252459" y="321631"/>
              <a:ext cx="607886" cy="643388"/>
            </a:xfrm>
            <a:custGeom>
              <a:avLst/>
              <a:gdLst/>
              <a:ahLst/>
              <a:cxnLst/>
              <a:rect l="l" t="t" r="r" b="b"/>
              <a:pathLst>
                <a:path w="20428" h="20037" extrusionOk="0">
                  <a:moveTo>
                    <a:pt x="1" y="1"/>
                  </a:moveTo>
                  <a:lnTo>
                    <a:pt x="1" y="20037"/>
                  </a:lnTo>
                  <a:lnTo>
                    <a:pt x="20427" y="10047"/>
                  </a:lnTo>
                  <a:lnTo>
                    <a:pt x="1"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2" name="Google Shape;472;p10"/>
            <p:cNvSpPr/>
            <p:nvPr/>
          </p:nvSpPr>
          <p:spPr>
            <a:xfrm>
              <a:off x="4860316" y="852"/>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3" name="Google Shape;473;p10"/>
            <p:cNvSpPr/>
            <p:nvPr/>
          </p:nvSpPr>
          <p:spPr>
            <a:xfrm>
              <a:off x="892" y="-11"/>
              <a:ext cx="607856" cy="643356"/>
            </a:xfrm>
            <a:custGeom>
              <a:avLst/>
              <a:gdLst/>
              <a:ahLst/>
              <a:cxnLst/>
              <a:rect l="l" t="t" r="r" b="b"/>
              <a:pathLst>
                <a:path w="20427" h="20036" extrusionOk="0">
                  <a:moveTo>
                    <a:pt x="0" y="0"/>
                  </a:moveTo>
                  <a:lnTo>
                    <a:pt x="0" y="20036"/>
                  </a:lnTo>
                  <a:lnTo>
                    <a:pt x="20427" y="10046"/>
                  </a:lnTo>
                  <a:lnTo>
                    <a:pt x="0" y="0"/>
                  </a:lnTo>
                  <a:close/>
                </a:path>
              </a:pathLst>
            </a:custGeom>
            <a:solidFill>
              <a:srgbClr val="A61C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4" name="Google Shape;474;p10"/>
            <p:cNvSpPr/>
            <p:nvPr/>
          </p:nvSpPr>
          <p:spPr>
            <a:xfrm>
              <a:off x="608719" y="-11"/>
              <a:ext cx="606220"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5" name="Google Shape;475;p10"/>
            <p:cNvSpPr/>
            <p:nvPr/>
          </p:nvSpPr>
          <p:spPr>
            <a:xfrm>
              <a:off x="1214909"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6" name="Google Shape;476;p10"/>
            <p:cNvSpPr/>
            <p:nvPr/>
          </p:nvSpPr>
          <p:spPr>
            <a:xfrm>
              <a:off x="1822766" y="-11"/>
              <a:ext cx="607856"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7" name="Google Shape;477;p10"/>
            <p:cNvSpPr/>
            <p:nvPr/>
          </p:nvSpPr>
          <p:spPr>
            <a:xfrm>
              <a:off x="2430592"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8" name="Google Shape;478;p10"/>
            <p:cNvSpPr/>
            <p:nvPr/>
          </p:nvSpPr>
          <p:spPr>
            <a:xfrm>
              <a:off x="892" y="322534"/>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9" name="Google Shape;479;p10"/>
            <p:cNvSpPr/>
            <p:nvPr/>
          </p:nvSpPr>
          <p:spPr>
            <a:xfrm>
              <a:off x="608719" y="643313"/>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0" name="Google Shape;480;p10"/>
            <p:cNvSpPr/>
            <p:nvPr/>
          </p:nvSpPr>
          <p:spPr>
            <a:xfrm>
              <a:off x="3038442" y="852"/>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1" name="Google Shape;481;p10"/>
            <p:cNvSpPr/>
            <p:nvPr/>
          </p:nvSpPr>
          <p:spPr>
            <a:xfrm>
              <a:off x="3646269" y="321631"/>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2" name="Google Shape;482;p10"/>
            <p:cNvSpPr/>
            <p:nvPr/>
          </p:nvSpPr>
          <p:spPr>
            <a:xfrm>
              <a:off x="1214909"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3" name="Google Shape;483;p10"/>
            <p:cNvSpPr/>
            <p:nvPr/>
          </p:nvSpPr>
          <p:spPr>
            <a:xfrm>
              <a:off x="4252459" y="852"/>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4" name="Google Shape;484;p10"/>
            <p:cNvSpPr/>
            <p:nvPr/>
          </p:nvSpPr>
          <p:spPr>
            <a:xfrm>
              <a:off x="4252459" y="644208"/>
              <a:ext cx="607886" cy="643388"/>
            </a:xfrm>
            <a:custGeom>
              <a:avLst/>
              <a:gdLst/>
              <a:ahLst/>
              <a:cxnLst/>
              <a:rect l="l" t="t" r="r" b="b"/>
              <a:pathLst>
                <a:path w="20428" h="20037" extrusionOk="0">
                  <a:moveTo>
                    <a:pt x="20427" y="1"/>
                  </a:moveTo>
                  <a:lnTo>
                    <a:pt x="1" y="9991"/>
                  </a:lnTo>
                  <a:lnTo>
                    <a:pt x="20427" y="20036"/>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5" name="Google Shape;485;p10"/>
            <p:cNvSpPr/>
            <p:nvPr/>
          </p:nvSpPr>
          <p:spPr>
            <a:xfrm>
              <a:off x="1822755" y="643321"/>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6" name="Google Shape;486;p10"/>
            <p:cNvSpPr/>
            <p:nvPr/>
          </p:nvSpPr>
          <p:spPr>
            <a:xfrm>
              <a:off x="892" y="-11"/>
              <a:ext cx="607856"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7" name="Google Shape;487;p10"/>
            <p:cNvSpPr/>
            <p:nvPr/>
          </p:nvSpPr>
          <p:spPr>
            <a:xfrm>
              <a:off x="608719" y="-11"/>
              <a:ext cx="606220"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8" name="Google Shape;488;p10"/>
            <p:cNvSpPr/>
            <p:nvPr/>
          </p:nvSpPr>
          <p:spPr>
            <a:xfrm>
              <a:off x="1214909" y="-11"/>
              <a:ext cx="607886"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9" name="Google Shape;489;p10"/>
            <p:cNvSpPr/>
            <p:nvPr/>
          </p:nvSpPr>
          <p:spPr>
            <a:xfrm>
              <a:off x="4252495" y="-11"/>
              <a:ext cx="607856" cy="322577"/>
            </a:xfrm>
            <a:custGeom>
              <a:avLst/>
              <a:gdLst/>
              <a:ahLst/>
              <a:cxnLst/>
              <a:rect l="l" t="t" r="r" b="b"/>
              <a:pathLst>
                <a:path w="20427" h="10046" extrusionOk="0">
                  <a:moveTo>
                    <a:pt x="0" y="0"/>
                  </a:moveTo>
                  <a:lnTo>
                    <a:pt x="0"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0" name="Google Shape;490;p10"/>
            <p:cNvSpPr/>
            <p:nvPr/>
          </p:nvSpPr>
          <p:spPr>
            <a:xfrm>
              <a:off x="3644639" y="-11"/>
              <a:ext cx="607856"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1" name="Google Shape;491;p10"/>
            <p:cNvSpPr/>
            <p:nvPr/>
          </p:nvSpPr>
          <p:spPr>
            <a:xfrm>
              <a:off x="3038449" y="-11"/>
              <a:ext cx="606220" cy="322577"/>
            </a:xfrm>
            <a:custGeom>
              <a:avLst/>
              <a:gdLst/>
              <a:ahLst/>
              <a:cxnLst/>
              <a:rect l="l" t="t" r="r" b="b"/>
              <a:pathLst>
                <a:path w="20372" h="10046" extrusionOk="0">
                  <a:moveTo>
                    <a:pt x="0" y="0"/>
                  </a:moveTo>
                  <a:lnTo>
                    <a:pt x="0" y="10046"/>
                  </a:lnTo>
                  <a:lnTo>
                    <a:pt x="20371"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2" name="Google Shape;492;p10"/>
            <p:cNvSpPr/>
            <p:nvPr/>
          </p:nvSpPr>
          <p:spPr>
            <a:xfrm>
              <a:off x="2430592" y="-11"/>
              <a:ext cx="607886" cy="322577"/>
            </a:xfrm>
            <a:custGeom>
              <a:avLst/>
              <a:gdLst/>
              <a:ahLst/>
              <a:cxnLst/>
              <a:rect l="l" t="t" r="r" b="b"/>
              <a:pathLst>
                <a:path w="20428" h="10046" extrusionOk="0">
                  <a:moveTo>
                    <a:pt x="1" y="0"/>
                  </a:moveTo>
                  <a:lnTo>
                    <a:pt x="20427" y="10046"/>
                  </a:lnTo>
                  <a:lnTo>
                    <a:pt x="20427" y="0"/>
                  </a:lnTo>
                  <a:close/>
                </a:path>
              </a:pathLst>
            </a:custGeom>
            <a:solidFill>
              <a:srgbClr val="A61C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3" name="Google Shape;493;p10"/>
            <p:cNvSpPr/>
            <p:nvPr/>
          </p:nvSpPr>
          <p:spPr>
            <a:xfrm>
              <a:off x="3037603" y="3216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4" name="Google Shape;494;p10"/>
            <p:cNvSpPr/>
            <p:nvPr/>
          </p:nvSpPr>
          <p:spPr>
            <a:xfrm flipH="1">
              <a:off x="2430592" y="643321"/>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320025" y="866525"/>
            <a:ext cx="6455700" cy="6681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222222"/>
              </a:buClr>
              <a:buSzPts val="2400"/>
              <a:buFont typeface="Montserrat"/>
              <a:buNone/>
              <a:defRPr sz="2400" b="1">
                <a:solidFill>
                  <a:srgbClr val="222222"/>
                </a:solidFill>
                <a:latin typeface="Montserrat"/>
                <a:ea typeface="Montserrat"/>
                <a:cs typeface="Montserrat"/>
                <a:sym typeface="Montserrat"/>
              </a:defRPr>
            </a:lvl1pPr>
            <a:lvl2pPr lvl="1">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2pPr>
            <a:lvl3pPr lvl="2">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3pPr>
            <a:lvl4pPr lvl="3">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4pPr>
            <a:lvl5pPr lvl="4">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5pPr>
            <a:lvl6pPr lvl="5">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6pPr>
            <a:lvl7pPr lvl="6">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7pPr>
            <a:lvl8pPr lvl="7">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8pPr>
            <a:lvl9pPr lvl="8">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9pPr>
          </a:lstStyle>
          <a:p>
            <a:endParaRPr/>
          </a:p>
        </p:txBody>
      </p:sp>
      <p:sp>
        <p:nvSpPr>
          <p:cNvPr id="7" name="Google Shape;7;p1"/>
          <p:cNvSpPr txBox="1">
            <a:spLocks noGrp="1"/>
          </p:cNvSpPr>
          <p:nvPr>
            <p:ph type="body" idx="1"/>
          </p:nvPr>
        </p:nvSpPr>
        <p:spPr>
          <a:xfrm>
            <a:off x="1320025" y="1613274"/>
            <a:ext cx="6455700" cy="2902500"/>
          </a:xfrm>
          <a:prstGeom prst="rect">
            <a:avLst/>
          </a:prstGeom>
          <a:noFill/>
          <a:ln>
            <a:noFill/>
          </a:ln>
        </p:spPr>
        <p:txBody>
          <a:bodyPr spcFirstLastPara="1" wrap="square" lIns="91425" tIns="91425" rIns="91425" bIns="91425" anchor="t" anchorCtr="0"/>
          <a:lstStyle>
            <a:lvl1pPr marL="457200" lvl="0" indent="-368300">
              <a:spcBef>
                <a:spcPts val="600"/>
              </a:spcBef>
              <a:spcAft>
                <a:spcPts val="0"/>
              </a:spcAft>
              <a:buClr>
                <a:srgbClr val="FFC800"/>
              </a:buClr>
              <a:buSzPts val="2200"/>
              <a:buFont typeface="Montserrat Light"/>
              <a:buChar char="◂"/>
              <a:defRPr sz="2200">
                <a:solidFill>
                  <a:srgbClr val="434343"/>
                </a:solidFill>
                <a:latin typeface="Montserrat Light"/>
                <a:ea typeface="Montserrat Light"/>
                <a:cs typeface="Montserrat Light"/>
                <a:sym typeface="Montserrat Light"/>
              </a:defRPr>
            </a:lvl1pPr>
            <a:lvl2pPr marL="914400" lvl="1" indent="-368300">
              <a:spcBef>
                <a:spcPts val="0"/>
              </a:spcBef>
              <a:spcAft>
                <a:spcPts val="0"/>
              </a:spcAft>
              <a:buClr>
                <a:srgbClr val="FFC800"/>
              </a:buClr>
              <a:buSzPts val="2200"/>
              <a:buFont typeface="Montserrat Light"/>
              <a:buChar char="◂"/>
              <a:defRPr sz="2200">
                <a:solidFill>
                  <a:srgbClr val="434343"/>
                </a:solidFill>
                <a:latin typeface="Montserrat Light"/>
                <a:ea typeface="Montserrat Light"/>
                <a:cs typeface="Montserrat Light"/>
                <a:sym typeface="Montserrat Light"/>
              </a:defRPr>
            </a:lvl2pPr>
            <a:lvl3pPr marL="1371600" lvl="2" indent="-368300">
              <a:spcBef>
                <a:spcPts val="0"/>
              </a:spcBef>
              <a:spcAft>
                <a:spcPts val="0"/>
              </a:spcAft>
              <a:buClr>
                <a:srgbClr val="FFC800"/>
              </a:buClr>
              <a:buSzPts val="2200"/>
              <a:buFont typeface="Montserrat Light"/>
              <a:buChar char="◂"/>
              <a:defRPr sz="2200">
                <a:solidFill>
                  <a:srgbClr val="434343"/>
                </a:solidFill>
                <a:latin typeface="Montserrat Light"/>
                <a:ea typeface="Montserrat Light"/>
                <a:cs typeface="Montserrat Light"/>
                <a:sym typeface="Montserrat Light"/>
              </a:defRPr>
            </a:lvl3pPr>
            <a:lvl4pPr marL="1828800" lvl="3" indent="-368300">
              <a:spcBef>
                <a:spcPts val="0"/>
              </a:spcBef>
              <a:spcAft>
                <a:spcPts val="0"/>
              </a:spcAft>
              <a:buClr>
                <a:srgbClr val="FFC800"/>
              </a:buClr>
              <a:buSzPts val="2200"/>
              <a:buFont typeface="Montserrat Light"/>
              <a:buChar char="◂"/>
              <a:defRPr sz="2200">
                <a:solidFill>
                  <a:srgbClr val="434343"/>
                </a:solidFill>
                <a:latin typeface="Montserrat Light"/>
                <a:ea typeface="Montserrat Light"/>
                <a:cs typeface="Montserrat Light"/>
                <a:sym typeface="Montserrat Light"/>
              </a:defRPr>
            </a:lvl4pPr>
            <a:lvl5pPr marL="2286000" lvl="4" indent="-368300">
              <a:spcBef>
                <a:spcPts val="0"/>
              </a:spcBef>
              <a:spcAft>
                <a:spcPts val="0"/>
              </a:spcAft>
              <a:buClr>
                <a:srgbClr val="434343"/>
              </a:buClr>
              <a:buSzPts val="2200"/>
              <a:buFont typeface="Montserrat Light"/>
              <a:buChar char="○"/>
              <a:defRPr sz="2200">
                <a:solidFill>
                  <a:srgbClr val="434343"/>
                </a:solidFill>
                <a:latin typeface="Montserrat Light"/>
                <a:ea typeface="Montserrat Light"/>
                <a:cs typeface="Montserrat Light"/>
                <a:sym typeface="Montserrat Light"/>
              </a:defRPr>
            </a:lvl5pPr>
            <a:lvl6pPr marL="2743200" lvl="5" indent="-368300">
              <a:spcBef>
                <a:spcPts val="0"/>
              </a:spcBef>
              <a:spcAft>
                <a:spcPts val="0"/>
              </a:spcAft>
              <a:buClr>
                <a:srgbClr val="434343"/>
              </a:buClr>
              <a:buSzPts val="2200"/>
              <a:buFont typeface="Montserrat Light"/>
              <a:buChar char="■"/>
              <a:defRPr sz="2200">
                <a:solidFill>
                  <a:srgbClr val="434343"/>
                </a:solidFill>
                <a:latin typeface="Montserrat Light"/>
                <a:ea typeface="Montserrat Light"/>
                <a:cs typeface="Montserrat Light"/>
                <a:sym typeface="Montserrat Light"/>
              </a:defRPr>
            </a:lvl6pPr>
            <a:lvl7pPr marL="3200400" lvl="6" indent="-368300">
              <a:spcBef>
                <a:spcPts val="0"/>
              </a:spcBef>
              <a:spcAft>
                <a:spcPts val="0"/>
              </a:spcAft>
              <a:buClr>
                <a:srgbClr val="434343"/>
              </a:buClr>
              <a:buSzPts val="2200"/>
              <a:buFont typeface="Montserrat Light"/>
              <a:buChar char="●"/>
              <a:defRPr sz="2200">
                <a:solidFill>
                  <a:srgbClr val="434343"/>
                </a:solidFill>
                <a:latin typeface="Montserrat Light"/>
                <a:ea typeface="Montserrat Light"/>
                <a:cs typeface="Montserrat Light"/>
                <a:sym typeface="Montserrat Light"/>
              </a:defRPr>
            </a:lvl7pPr>
            <a:lvl8pPr marL="3657600" lvl="7" indent="-368300">
              <a:spcBef>
                <a:spcPts val="0"/>
              </a:spcBef>
              <a:spcAft>
                <a:spcPts val="0"/>
              </a:spcAft>
              <a:buClr>
                <a:srgbClr val="434343"/>
              </a:buClr>
              <a:buSzPts val="2200"/>
              <a:buFont typeface="Montserrat Light"/>
              <a:buChar char="○"/>
              <a:defRPr sz="2200">
                <a:solidFill>
                  <a:srgbClr val="434343"/>
                </a:solidFill>
                <a:latin typeface="Montserrat Light"/>
                <a:ea typeface="Montserrat Light"/>
                <a:cs typeface="Montserrat Light"/>
                <a:sym typeface="Montserrat Light"/>
              </a:defRPr>
            </a:lvl8pPr>
            <a:lvl9pPr marL="4114800" lvl="8" indent="-368300">
              <a:spcBef>
                <a:spcPts val="0"/>
              </a:spcBef>
              <a:spcAft>
                <a:spcPts val="0"/>
              </a:spcAft>
              <a:buClr>
                <a:srgbClr val="434343"/>
              </a:buClr>
              <a:buSzPts val="2200"/>
              <a:buFont typeface="Montserrat Light"/>
              <a:buChar char="■"/>
              <a:defRPr sz="2200">
                <a:solidFill>
                  <a:srgbClr val="434343"/>
                </a:solidFill>
                <a:latin typeface="Montserrat Light"/>
                <a:ea typeface="Montserrat Light"/>
                <a:cs typeface="Montserrat Light"/>
                <a:sym typeface="Montserrat Light"/>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lvl="0" algn="r">
              <a:buNone/>
              <a:defRPr sz="1300" b="1">
                <a:solidFill>
                  <a:schemeClr val="lt1"/>
                </a:solidFill>
                <a:latin typeface="Montserrat"/>
                <a:ea typeface="Montserrat"/>
                <a:cs typeface="Montserrat"/>
                <a:sym typeface="Montserrat"/>
              </a:defRPr>
            </a:lvl1pPr>
            <a:lvl2pPr lvl="1" algn="r">
              <a:buNone/>
              <a:defRPr sz="1300" b="1">
                <a:solidFill>
                  <a:schemeClr val="lt1"/>
                </a:solidFill>
                <a:latin typeface="Montserrat"/>
                <a:ea typeface="Montserrat"/>
                <a:cs typeface="Montserrat"/>
                <a:sym typeface="Montserrat"/>
              </a:defRPr>
            </a:lvl2pPr>
            <a:lvl3pPr lvl="2" algn="r">
              <a:buNone/>
              <a:defRPr sz="1300" b="1">
                <a:solidFill>
                  <a:schemeClr val="lt1"/>
                </a:solidFill>
                <a:latin typeface="Montserrat"/>
                <a:ea typeface="Montserrat"/>
                <a:cs typeface="Montserrat"/>
                <a:sym typeface="Montserrat"/>
              </a:defRPr>
            </a:lvl3pPr>
            <a:lvl4pPr lvl="3" algn="r">
              <a:buNone/>
              <a:defRPr sz="1300" b="1">
                <a:solidFill>
                  <a:schemeClr val="lt1"/>
                </a:solidFill>
                <a:latin typeface="Montserrat"/>
                <a:ea typeface="Montserrat"/>
                <a:cs typeface="Montserrat"/>
                <a:sym typeface="Montserrat"/>
              </a:defRPr>
            </a:lvl4pPr>
            <a:lvl5pPr lvl="4" algn="r">
              <a:buNone/>
              <a:defRPr sz="1300" b="1">
                <a:solidFill>
                  <a:schemeClr val="lt1"/>
                </a:solidFill>
                <a:latin typeface="Montserrat"/>
                <a:ea typeface="Montserrat"/>
                <a:cs typeface="Montserrat"/>
                <a:sym typeface="Montserrat"/>
              </a:defRPr>
            </a:lvl5pPr>
            <a:lvl6pPr lvl="5" algn="r">
              <a:buNone/>
              <a:defRPr sz="1300" b="1">
                <a:solidFill>
                  <a:schemeClr val="lt1"/>
                </a:solidFill>
                <a:latin typeface="Montserrat"/>
                <a:ea typeface="Montserrat"/>
                <a:cs typeface="Montserrat"/>
                <a:sym typeface="Montserrat"/>
              </a:defRPr>
            </a:lvl6pPr>
            <a:lvl7pPr lvl="6" algn="r">
              <a:buNone/>
              <a:defRPr sz="1300" b="1">
                <a:solidFill>
                  <a:schemeClr val="lt1"/>
                </a:solidFill>
                <a:latin typeface="Montserrat"/>
                <a:ea typeface="Montserrat"/>
                <a:cs typeface="Montserrat"/>
                <a:sym typeface="Montserrat"/>
              </a:defRPr>
            </a:lvl7pPr>
            <a:lvl8pPr lvl="7" algn="r">
              <a:buNone/>
              <a:defRPr sz="1300" b="1">
                <a:solidFill>
                  <a:schemeClr val="lt1"/>
                </a:solidFill>
                <a:latin typeface="Montserrat"/>
                <a:ea typeface="Montserrat"/>
                <a:cs typeface="Montserrat"/>
                <a:sym typeface="Montserrat"/>
              </a:defRPr>
            </a:lvl8pPr>
            <a:lvl9pPr lvl="8" algn="r">
              <a:buNone/>
              <a:defRPr sz="1300" b="1">
                <a:solidFill>
                  <a:schemeClr val="lt1"/>
                </a:solidFill>
                <a:latin typeface="Montserrat"/>
                <a:ea typeface="Montserrat"/>
                <a:cs typeface="Montserrat"/>
                <a:sym typeface="Montserrat"/>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4.jpg"/></Relationships>
</file>

<file path=ppt/slides/_rels/slide16.xml.rels><?xml version="1.0" encoding="UTF-8" standalone="yes"?>
<Relationships xmlns="http://schemas.openxmlformats.org/package/2006/relationships"><Relationship Id="rId3" Type="http://schemas.openxmlformats.org/officeDocument/2006/relationships/hyperlink" Target="http://www.google.com/sheets/about/" TargetMode="External"/><Relationship Id="rId4" Type="http://schemas.openxmlformats.org/officeDocument/2006/relationships/image" Target="../media/image5.png"/><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6.jpg"/></Relationships>
</file>

<file path=ppt/slides/_rels/slide28.xml.rels><?xml version="1.0" encoding="UTF-8" standalone="yes"?>
<Relationships xmlns="http://schemas.openxmlformats.org/package/2006/relationships"><Relationship Id="rId3" Type="http://schemas.openxmlformats.org/officeDocument/2006/relationships/hyperlink" Target="http://www.slidescarnival.com/" TargetMode="External"/><Relationship Id="rId4" Type="http://schemas.openxmlformats.org/officeDocument/2006/relationships/hyperlink" Target="http://unsplash.com/" TargetMode="External"/><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hyperlink" Target="https://www.fontsquirrel.com/fonts/montserra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hyperlink" Target="https://twitter.com/googledocs/status/730087240156643328"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 Target="slide29.xml"/><Relationship Id="rId4" Type="http://schemas.openxmlformats.org/officeDocument/2006/relationships/hyperlink" Target="http://www.slidescarnival.com/help-use-presentation-template" TargetMode="External"/><Relationship Id="rId5" Type="http://schemas.openxmlformats.org/officeDocument/2006/relationships/hyperlink" Target="http://www.slidescarnival.com/copyright-and-legal-information" TargetMode="External"/><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16"/>
          <p:cNvSpPr txBox="1">
            <a:spLocks noGrp="1"/>
          </p:cNvSpPr>
          <p:nvPr>
            <p:ph type="ctrTitle" idx="4294967295"/>
          </p:nvPr>
        </p:nvSpPr>
        <p:spPr>
          <a:xfrm>
            <a:off x="685800" y="1126150"/>
            <a:ext cx="3954900" cy="950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sz="3200" dirty="0" smtClean="0">
                <a:solidFill>
                  <a:srgbClr val="F64646"/>
                </a:solidFill>
              </a:rPr>
              <a:t>Go Project 2 Teams</a:t>
            </a:r>
            <a:r>
              <a:rPr lang="en" sz="3200" dirty="0" smtClean="0">
                <a:solidFill>
                  <a:srgbClr val="F64646"/>
                </a:solidFill>
              </a:rPr>
              <a:t>!</a:t>
            </a:r>
            <a:endParaRPr sz="3200" dirty="0">
              <a:solidFill>
                <a:srgbClr val="F64646"/>
              </a:solidFill>
            </a:endParaRPr>
          </a:p>
        </p:txBody>
      </p:sp>
      <p:sp>
        <p:nvSpPr>
          <p:cNvPr id="642" name="Google Shape;642;p16"/>
          <p:cNvSpPr txBox="1">
            <a:spLocks noGrp="1"/>
          </p:cNvSpPr>
          <p:nvPr>
            <p:ph type="subTitle" idx="4294967295"/>
          </p:nvPr>
        </p:nvSpPr>
        <p:spPr>
          <a:xfrm>
            <a:off x="685800" y="2109249"/>
            <a:ext cx="4436390" cy="25821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sz="1800" b="1" dirty="0" smtClean="0">
                <a:latin typeface="Montserrat"/>
                <a:ea typeface="Montserrat"/>
                <a:cs typeface="Montserrat"/>
                <a:sym typeface="Montserrat"/>
              </a:rPr>
              <a:t>Hello</a:t>
            </a:r>
            <a:endParaRPr sz="1800" b="1" dirty="0">
              <a:latin typeface="Montserrat"/>
              <a:ea typeface="Montserrat"/>
              <a:cs typeface="Montserrat"/>
              <a:sym typeface="Montserrat"/>
            </a:endParaRPr>
          </a:p>
          <a:p>
            <a:pPr marL="0" lvl="0" indent="0" rtl="0">
              <a:spcBef>
                <a:spcPts val="600"/>
              </a:spcBef>
              <a:spcAft>
                <a:spcPts val="0"/>
              </a:spcAft>
              <a:buClr>
                <a:schemeClr val="dk1"/>
              </a:buClr>
              <a:buSzPts val="1100"/>
              <a:buFont typeface="Arial"/>
              <a:buNone/>
            </a:pPr>
            <a:r>
              <a:rPr lang="en-US" sz="1800" dirty="0" smtClean="0"/>
              <a:t>Sofia Muller, Aaron Liu, Allison van Gemert</a:t>
            </a:r>
            <a:endParaRPr sz="1800" b="1" dirty="0"/>
          </a:p>
        </p:txBody>
      </p:sp>
      <p:sp>
        <p:nvSpPr>
          <p:cNvPr id="643" name="Google Shape;643;p1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chemeClr val="lt1"/>
                </a:solidFill>
              </a:rPr>
              <a:t>1</a:t>
            </a:fld>
            <a:endParaRPr>
              <a:solidFill>
                <a:schemeClr val="lt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19"/>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This is a slide title</a:t>
            </a:r>
            <a:endParaRPr/>
          </a:p>
        </p:txBody>
      </p:sp>
      <p:sp>
        <p:nvSpPr>
          <p:cNvPr id="662" name="Google Shape;662;p19"/>
          <p:cNvSpPr txBox="1">
            <a:spLocks noGrp="1"/>
          </p:cNvSpPr>
          <p:nvPr>
            <p:ph type="body" idx="1"/>
          </p:nvPr>
        </p:nvSpPr>
        <p:spPr>
          <a:xfrm>
            <a:off x="1320025" y="1613274"/>
            <a:ext cx="6455700" cy="2902500"/>
          </a:xfrm>
          <a:prstGeom prst="rect">
            <a:avLst/>
          </a:prstGeom>
        </p:spPr>
        <p:txBody>
          <a:bodyPr spcFirstLastPara="1" wrap="square" lIns="91425" tIns="91425" rIns="91425" bIns="91425" anchor="t" anchorCtr="0">
            <a:noAutofit/>
          </a:bodyPr>
          <a:lstStyle/>
          <a:p>
            <a:pPr marL="457200" lvl="0" indent="-368300" rtl="0">
              <a:spcBef>
                <a:spcPts val="600"/>
              </a:spcBef>
              <a:spcAft>
                <a:spcPts val="0"/>
              </a:spcAft>
              <a:buSzPts val="2200"/>
              <a:buChar char="◂"/>
            </a:pPr>
            <a:r>
              <a:rPr lang="en" dirty="0"/>
              <a:t>Here you have a list of items</a:t>
            </a:r>
            <a:endParaRPr dirty="0"/>
          </a:p>
          <a:p>
            <a:pPr marL="457200" lvl="0" indent="-368300" rtl="0">
              <a:spcBef>
                <a:spcPts val="0"/>
              </a:spcBef>
              <a:spcAft>
                <a:spcPts val="0"/>
              </a:spcAft>
              <a:buSzPts val="2200"/>
              <a:buChar char="◂"/>
            </a:pPr>
            <a:r>
              <a:rPr lang="en" dirty="0"/>
              <a:t>And some text</a:t>
            </a:r>
            <a:endParaRPr dirty="0"/>
          </a:p>
          <a:p>
            <a:pPr marL="457200" lvl="0" indent="-368300" rtl="0">
              <a:spcBef>
                <a:spcPts val="0"/>
              </a:spcBef>
              <a:spcAft>
                <a:spcPts val="0"/>
              </a:spcAft>
              <a:buSzPts val="2200"/>
              <a:buChar char="◂"/>
            </a:pPr>
            <a:r>
              <a:rPr lang="en" dirty="0"/>
              <a:t>But remember not to overload your slides with content</a:t>
            </a:r>
            <a:endParaRPr dirty="0"/>
          </a:p>
          <a:p>
            <a:pPr marL="0" lvl="0" indent="0" rtl="0">
              <a:spcBef>
                <a:spcPts val="600"/>
              </a:spcBef>
              <a:spcAft>
                <a:spcPts val="0"/>
              </a:spcAft>
              <a:buNone/>
            </a:pPr>
            <a:endParaRPr dirty="0"/>
          </a:p>
          <a:p>
            <a:pPr marL="0" lvl="0" indent="0">
              <a:spcBef>
                <a:spcPts val="600"/>
              </a:spcBef>
              <a:spcAft>
                <a:spcPts val="0"/>
              </a:spcAft>
              <a:buNone/>
            </a:pPr>
            <a:r>
              <a:rPr lang="en" dirty="0"/>
              <a:t>Your audience will listen to you or read the content, but won’t do both. </a:t>
            </a:r>
            <a:endParaRPr dirty="0"/>
          </a:p>
        </p:txBody>
      </p:sp>
      <p:sp>
        <p:nvSpPr>
          <p:cNvPr id="663" name="Google Shape;663;p1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1493140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20"/>
          <p:cNvSpPr txBox="1">
            <a:spLocks noGrp="1"/>
          </p:cNvSpPr>
          <p:nvPr>
            <p:ph type="ctrTitle" idx="4294967295"/>
          </p:nvPr>
        </p:nvSpPr>
        <p:spPr>
          <a:xfrm>
            <a:off x="685800" y="1278550"/>
            <a:ext cx="37959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6000">
                <a:solidFill>
                  <a:srgbClr val="FFA400"/>
                </a:solidFill>
              </a:rPr>
              <a:t>Big concept</a:t>
            </a:r>
            <a:endParaRPr sz="6000">
              <a:solidFill>
                <a:srgbClr val="FFA400"/>
              </a:solidFill>
            </a:endParaRPr>
          </a:p>
        </p:txBody>
      </p:sp>
      <p:sp>
        <p:nvSpPr>
          <p:cNvPr id="669" name="Google Shape;669;p20"/>
          <p:cNvSpPr txBox="1">
            <a:spLocks noGrp="1"/>
          </p:cNvSpPr>
          <p:nvPr>
            <p:ph type="subTitle" idx="4294967295"/>
          </p:nvPr>
        </p:nvSpPr>
        <p:spPr>
          <a:xfrm>
            <a:off x="685800" y="2420952"/>
            <a:ext cx="3795900" cy="7848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sz="1800"/>
              <a:t>Bring the attention of your audience over a key concept using icons or illustrations</a:t>
            </a:r>
            <a:endParaRPr sz="1800"/>
          </a:p>
        </p:txBody>
      </p:sp>
      <p:sp>
        <p:nvSpPr>
          <p:cNvPr id="670" name="Google Shape;670;p20"/>
          <p:cNvSpPr/>
          <p:nvPr/>
        </p:nvSpPr>
        <p:spPr>
          <a:xfrm>
            <a:off x="7232940" y="3100648"/>
            <a:ext cx="322302" cy="30774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671" name="Google Shape;671;p20"/>
          <p:cNvGrpSpPr/>
          <p:nvPr/>
        </p:nvGrpSpPr>
        <p:grpSpPr>
          <a:xfrm>
            <a:off x="6832935" y="1372348"/>
            <a:ext cx="1380753" cy="1381083"/>
            <a:chOff x="6654650" y="3665275"/>
            <a:chExt cx="409100" cy="409125"/>
          </a:xfrm>
        </p:grpSpPr>
        <p:sp>
          <p:nvSpPr>
            <p:cNvPr id="672" name="Google Shape;672;p20"/>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3" name="Google Shape;673;p20"/>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674" name="Google Shape;674;p20"/>
          <p:cNvGrpSpPr/>
          <p:nvPr/>
        </p:nvGrpSpPr>
        <p:grpSpPr>
          <a:xfrm rot="1057018">
            <a:off x="5502169" y="2458457"/>
            <a:ext cx="912227" cy="912336"/>
            <a:chOff x="570875" y="4322250"/>
            <a:chExt cx="443300" cy="443325"/>
          </a:xfrm>
        </p:grpSpPr>
        <p:sp>
          <p:nvSpPr>
            <p:cNvPr id="675" name="Google Shape;675;p20"/>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6" name="Google Shape;676;p20"/>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7" name="Google Shape;677;p20"/>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8" name="Google Shape;678;p20"/>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79" name="Google Shape;679;p20"/>
          <p:cNvSpPr/>
          <p:nvPr/>
        </p:nvSpPr>
        <p:spPr>
          <a:xfrm rot="2466753">
            <a:off x="5604599" y="1640213"/>
            <a:ext cx="447786" cy="42756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0" name="Google Shape;680;p20"/>
          <p:cNvSpPr/>
          <p:nvPr/>
        </p:nvSpPr>
        <p:spPr>
          <a:xfrm rot="-1609436">
            <a:off x="6259477" y="1909225"/>
            <a:ext cx="322261" cy="3077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1" name="Google Shape;681;p20"/>
          <p:cNvSpPr/>
          <p:nvPr/>
        </p:nvSpPr>
        <p:spPr>
          <a:xfrm rot="2926308">
            <a:off x="8213348" y="2152989"/>
            <a:ext cx="241328" cy="23042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2" name="Google Shape;682;p20"/>
          <p:cNvSpPr/>
          <p:nvPr/>
        </p:nvSpPr>
        <p:spPr>
          <a:xfrm rot="-1609163">
            <a:off x="7209104" y="609346"/>
            <a:ext cx="217420" cy="20760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3" name="Google Shape;683;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rgbClr val="FFFFFF"/>
                </a:solidFill>
              </a:rPr>
              <a:t>11</a:t>
            </a:fld>
            <a:endParaRPr>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21"/>
          <p:cNvSpPr txBox="1">
            <a:spLocks noGrp="1"/>
          </p:cNvSpPr>
          <p:nvPr>
            <p:ph type="body" idx="1"/>
          </p:nvPr>
        </p:nvSpPr>
        <p:spPr>
          <a:xfrm>
            <a:off x="1320025" y="1582625"/>
            <a:ext cx="3133500" cy="29553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a:t>White</a:t>
            </a:r>
            <a:endParaRPr b="1"/>
          </a:p>
          <a:p>
            <a:pPr marL="0" lvl="0" indent="0">
              <a:spcBef>
                <a:spcPts val="600"/>
              </a:spcBef>
              <a:spcAft>
                <a:spcPts val="0"/>
              </a:spcAft>
              <a:buNone/>
            </a:pPr>
            <a:r>
              <a:rPr lang="en"/>
              <a:t>Is the color of milk and fresh snow, the color produced by the combination of all the colors of the visible spectrum.</a:t>
            </a:r>
            <a:endParaRPr/>
          </a:p>
        </p:txBody>
      </p:sp>
      <p:sp>
        <p:nvSpPr>
          <p:cNvPr id="689" name="Google Shape;689;p21"/>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You can also split your content</a:t>
            </a:r>
            <a:endParaRPr/>
          </a:p>
        </p:txBody>
      </p:sp>
      <p:sp>
        <p:nvSpPr>
          <p:cNvPr id="690" name="Google Shape;690;p21"/>
          <p:cNvSpPr txBox="1">
            <a:spLocks noGrp="1"/>
          </p:cNvSpPr>
          <p:nvPr>
            <p:ph type="body" idx="2"/>
          </p:nvPr>
        </p:nvSpPr>
        <p:spPr>
          <a:xfrm>
            <a:off x="4642177" y="1582625"/>
            <a:ext cx="3133500" cy="29553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a:t>Black</a:t>
            </a:r>
            <a:endParaRPr b="1"/>
          </a:p>
          <a:p>
            <a:pPr marL="0" lvl="0" indent="0">
              <a:spcBef>
                <a:spcPts val="600"/>
              </a:spcBef>
              <a:spcAft>
                <a:spcPts val="0"/>
              </a:spcAft>
              <a:buNone/>
            </a:pPr>
            <a:r>
              <a:rPr lang="en"/>
              <a:t>Is the color of coal, ebony, and of outer space. It is the darkest color, the result of the absence of or complete absorption of light.</a:t>
            </a:r>
            <a:endParaRPr/>
          </a:p>
        </p:txBody>
      </p:sp>
      <p:sp>
        <p:nvSpPr>
          <p:cNvPr id="691" name="Google Shape;691;p2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22"/>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In two or three columns</a:t>
            </a:r>
            <a:endParaRPr/>
          </a:p>
        </p:txBody>
      </p:sp>
      <p:sp>
        <p:nvSpPr>
          <p:cNvPr id="697" name="Google Shape;697;p22"/>
          <p:cNvSpPr txBox="1">
            <a:spLocks noGrp="1"/>
          </p:cNvSpPr>
          <p:nvPr>
            <p:ph type="body" idx="1"/>
          </p:nvPr>
        </p:nvSpPr>
        <p:spPr>
          <a:xfrm>
            <a:off x="1320025" y="1849075"/>
            <a:ext cx="2080800" cy="26565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a:t>Yellow</a:t>
            </a:r>
            <a:endParaRPr b="1"/>
          </a:p>
          <a:p>
            <a:pPr marL="0" lvl="0" indent="0">
              <a:spcBef>
                <a:spcPts val="600"/>
              </a:spcBef>
              <a:spcAft>
                <a:spcPts val="0"/>
              </a:spcAft>
              <a:buNone/>
            </a:pPr>
            <a:r>
              <a:rPr lang="en"/>
              <a:t>Is the color of gold, butter and ripe lemons. In the spectrum of visible light, yellow is found between green and orange.</a:t>
            </a:r>
            <a:endParaRPr/>
          </a:p>
        </p:txBody>
      </p:sp>
      <p:sp>
        <p:nvSpPr>
          <p:cNvPr id="698" name="Google Shape;698;p22"/>
          <p:cNvSpPr txBox="1">
            <a:spLocks noGrp="1"/>
          </p:cNvSpPr>
          <p:nvPr>
            <p:ph type="body" idx="2"/>
          </p:nvPr>
        </p:nvSpPr>
        <p:spPr>
          <a:xfrm>
            <a:off x="3507463" y="1849075"/>
            <a:ext cx="2080800" cy="26565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a:t>Blue</a:t>
            </a:r>
            <a:endParaRPr b="1"/>
          </a:p>
          <a:p>
            <a:pPr marL="0" lvl="0" indent="0">
              <a:spcBef>
                <a:spcPts val="600"/>
              </a:spcBef>
              <a:spcAft>
                <a:spcPts val="0"/>
              </a:spcAft>
              <a:buNone/>
            </a:pPr>
            <a:r>
              <a:rPr lang="en"/>
              <a:t>Is the colour of the clear sky and the deep sea. It is located between violet and green on the optical spectrum.</a:t>
            </a:r>
            <a:endParaRPr/>
          </a:p>
        </p:txBody>
      </p:sp>
      <p:sp>
        <p:nvSpPr>
          <p:cNvPr id="699" name="Google Shape;699;p22"/>
          <p:cNvSpPr txBox="1">
            <a:spLocks noGrp="1"/>
          </p:cNvSpPr>
          <p:nvPr>
            <p:ph type="body" idx="3"/>
          </p:nvPr>
        </p:nvSpPr>
        <p:spPr>
          <a:xfrm>
            <a:off x="5694901" y="1849075"/>
            <a:ext cx="2080800" cy="26565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a:t>Red</a:t>
            </a:r>
            <a:endParaRPr b="1"/>
          </a:p>
          <a:p>
            <a:pPr marL="0" lvl="0" indent="0" rtl="0">
              <a:spcBef>
                <a:spcPts val="600"/>
              </a:spcBef>
              <a:spcAft>
                <a:spcPts val="0"/>
              </a:spcAft>
              <a:buNone/>
            </a:pPr>
            <a:r>
              <a:rPr lang="en"/>
              <a:t>Is the color of blood, and because of this it has historically been associated with sacrifice, danger and courage. </a:t>
            </a:r>
            <a:endParaRPr/>
          </a:p>
          <a:p>
            <a:pPr marL="0" lvl="0" indent="0">
              <a:spcBef>
                <a:spcPts val="600"/>
              </a:spcBef>
              <a:spcAft>
                <a:spcPts val="0"/>
              </a:spcAft>
              <a:buNone/>
            </a:pPr>
            <a:endParaRPr/>
          </a:p>
        </p:txBody>
      </p:sp>
      <p:sp>
        <p:nvSpPr>
          <p:cNvPr id="700" name="Google Shape;700;p2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705" name="Google Shape;705;p23"/>
          <p:cNvSpPr txBox="1">
            <a:spLocks noGrp="1"/>
          </p:cNvSpPr>
          <p:nvPr>
            <p:ph type="title"/>
          </p:nvPr>
        </p:nvSpPr>
        <p:spPr>
          <a:xfrm>
            <a:off x="742725" y="1652750"/>
            <a:ext cx="3892200" cy="5139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A picture is worth a thousand words</a:t>
            </a:r>
            <a:endParaRPr/>
          </a:p>
        </p:txBody>
      </p:sp>
      <p:sp>
        <p:nvSpPr>
          <p:cNvPr id="706" name="Google Shape;706;p23"/>
          <p:cNvSpPr txBox="1">
            <a:spLocks noGrp="1"/>
          </p:cNvSpPr>
          <p:nvPr>
            <p:ph type="body" idx="1"/>
          </p:nvPr>
        </p:nvSpPr>
        <p:spPr>
          <a:xfrm>
            <a:off x="742725" y="2227229"/>
            <a:ext cx="3892200" cy="22329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a:t>A complex idea can be conveyed with just a single still image, namely making it possible to absorb large amounts of data quickly.</a:t>
            </a:r>
            <a:endParaRPr/>
          </a:p>
        </p:txBody>
      </p:sp>
      <p:pic>
        <p:nvPicPr>
          <p:cNvPr id="707" name="Google Shape;707;p23"/>
          <p:cNvPicPr preferRelativeResize="0"/>
          <p:nvPr/>
        </p:nvPicPr>
        <p:blipFill rotWithShape="1">
          <a:blip r:embed="rId3">
            <a:alphaModFix/>
          </a:blip>
          <a:srcRect l="17135" t="11418" r="17135" b="-4174"/>
          <a:stretch/>
        </p:blipFill>
        <p:spPr>
          <a:xfrm rot="5400000">
            <a:off x="5398925" y="758200"/>
            <a:ext cx="3855300" cy="3627000"/>
          </a:xfrm>
          <a:prstGeom prst="triangle">
            <a:avLst>
              <a:gd name="adj" fmla="val 50000"/>
            </a:avLst>
          </a:prstGeom>
          <a:noFill/>
          <a:ln>
            <a:noFill/>
          </a:ln>
        </p:spPr>
      </p:pic>
      <p:sp>
        <p:nvSpPr>
          <p:cNvPr id="708" name="Google Shape;708;p23"/>
          <p:cNvSpPr txBox="1">
            <a:spLocks noGrp="1"/>
          </p:cNvSpPr>
          <p:nvPr>
            <p:ph type="sldNum" idx="12"/>
          </p:nvPr>
        </p:nvSpPr>
        <p:spPr>
          <a:xfrm>
            <a:off x="919923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14</a:t>
            </a:fld>
            <a:endParaRPr/>
          </a:p>
        </p:txBody>
      </p:sp>
      <p:sp>
        <p:nvSpPr>
          <p:cNvPr id="709" name="Google Shape;709;p23"/>
          <p:cNvSpPr txBox="1">
            <a:spLocks noGrp="1"/>
          </p:cNvSpPr>
          <p:nvPr>
            <p:ph type="sldNum" idx="4294967295"/>
          </p:nvPr>
        </p:nvSpPr>
        <p:spPr>
          <a:xfrm>
            <a:off x="919923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1534368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13"/>
        <p:cNvGrpSpPr/>
        <p:nvPr/>
      </p:nvGrpSpPr>
      <p:grpSpPr>
        <a:xfrm>
          <a:off x="0" y="0"/>
          <a:ext cx="0" cy="0"/>
          <a:chOff x="0" y="0"/>
          <a:chExt cx="0" cy="0"/>
        </a:xfrm>
      </p:grpSpPr>
      <p:sp>
        <p:nvSpPr>
          <p:cNvPr id="714" name="Google Shape;714;p24"/>
          <p:cNvSpPr txBox="1">
            <a:spLocks noGrp="1"/>
          </p:cNvSpPr>
          <p:nvPr>
            <p:ph type="title" idx="4294967295"/>
          </p:nvPr>
        </p:nvSpPr>
        <p:spPr>
          <a:xfrm>
            <a:off x="581025" y="3191425"/>
            <a:ext cx="4754100" cy="13800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1800" b="0">
                <a:solidFill>
                  <a:srgbClr val="FFFFFF"/>
                </a:solidFill>
              </a:rPr>
              <a:t>Want big impact?</a:t>
            </a:r>
            <a:endParaRPr sz="1800" b="0">
              <a:solidFill>
                <a:srgbClr val="FFFFFF"/>
              </a:solidFill>
            </a:endParaRPr>
          </a:p>
          <a:p>
            <a:pPr marL="0" lvl="0" indent="0" rtl="0">
              <a:spcBef>
                <a:spcPts val="0"/>
              </a:spcBef>
              <a:spcAft>
                <a:spcPts val="0"/>
              </a:spcAft>
              <a:buNone/>
            </a:pPr>
            <a:r>
              <a:rPr lang="en" sz="1800">
                <a:solidFill>
                  <a:srgbClr val="FFFFFF"/>
                </a:solidFill>
              </a:rPr>
              <a:t>Use big image.</a:t>
            </a:r>
            <a:endParaRPr sz="1800">
              <a:solidFill>
                <a:srgbClr val="FFFFFF"/>
              </a:solidFill>
            </a:endParaRPr>
          </a:p>
        </p:txBody>
      </p:sp>
      <p:sp>
        <p:nvSpPr>
          <p:cNvPr id="715" name="Google Shape;715;p2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chemeClr val="lt1"/>
                </a:solidFill>
              </a:rPr>
              <a:t>15</a:t>
            </a:fld>
            <a:endParaRPr>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Google Shape;720;p25"/>
          <p:cNvSpPr txBox="1">
            <a:spLocks noGrp="1"/>
          </p:cNvSpPr>
          <p:nvPr>
            <p:ph type="body" idx="1"/>
          </p:nvPr>
        </p:nvSpPr>
        <p:spPr>
          <a:xfrm>
            <a:off x="457200" y="4101500"/>
            <a:ext cx="3539700" cy="5196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r>
              <a:rPr lang="en"/>
              <a:t>You can insert graphs from </a:t>
            </a:r>
            <a:r>
              <a:rPr lang="en" u="sng">
                <a:hlinkClick r:id="rId3"/>
              </a:rPr>
              <a:t>Google Sheets</a:t>
            </a:r>
            <a:endParaRPr/>
          </a:p>
        </p:txBody>
      </p:sp>
      <p:sp>
        <p:nvSpPr>
          <p:cNvPr id="721" name="Google Shape;721;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16</a:t>
            </a:fld>
            <a:endParaRPr/>
          </a:p>
        </p:txBody>
      </p:sp>
      <p:pic>
        <p:nvPicPr>
          <p:cNvPr id="722" name="Google Shape;722;p25" title="Chart"/>
          <p:cNvPicPr preferRelativeResize="0"/>
          <p:nvPr/>
        </p:nvPicPr>
        <p:blipFill>
          <a:blip r:embed="rId4">
            <a:alphaModFix/>
          </a:blip>
          <a:stretch>
            <a:fillRect/>
          </a:stretch>
        </p:blipFill>
        <p:spPr>
          <a:xfrm>
            <a:off x="550200" y="1120100"/>
            <a:ext cx="6483875" cy="2966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7" name="Google Shape;727;p26"/>
          <p:cNvSpPr txBox="1">
            <a:spLocks noGrp="1"/>
          </p:cNvSpPr>
          <p:nvPr>
            <p:ph type="title"/>
          </p:nvPr>
        </p:nvSpPr>
        <p:spPr>
          <a:xfrm>
            <a:off x="0" y="0"/>
            <a:ext cx="9144000" cy="696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Use diagrams to explain your ideas</a:t>
            </a:r>
            <a:endParaRPr/>
          </a:p>
        </p:txBody>
      </p:sp>
      <p:sp>
        <p:nvSpPr>
          <p:cNvPr id="728" name="Google Shape;728;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17</a:t>
            </a:fld>
            <a:endParaRPr/>
          </a:p>
        </p:txBody>
      </p:sp>
      <p:sp>
        <p:nvSpPr>
          <p:cNvPr id="729" name="Google Shape;729;p26"/>
          <p:cNvSpPr/>
          <p:nvPr/>
        </p:nvSpPr>
        <p:spPr>
          <a:xfrm>
            <a:off x="3009152" y="1090417"/>
            <a:ext cx="3115500" cy="2395800"/>
          </a:xfrm>
          <a:prstGeom prst="triangle">
            <a:avLst>
              <a:gd name="adj" fmla="val 50000"/>
            </a:avLst>
          </a:prstGeom>
          <a:solidFill>
            <a:srgbClr val="EFEFE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434343"/>
              </a:solidFill>
              <a:latin typeface="Montserrat Light"/>
              <a:ea typeface="Montserrat Light"/>
              <a:cs typeface="Montserrat Light"/>
              <a:sym typeface="Montserrat Light"/>
            </a:endParaRPr>
          </a:p>
        </p:txBody>
      </p:sp>
      <p:sp>
        <p:nvSpPr>
          <p:cNvPr id="730" name="Google Shape;730;p26"/>
          <p:cNvSpPr txBox="1"/>
          <p:nvPr/>
        </p:nvSpPr>
        <p:spPr>
          <a:xfrm>
            <a:off x="3702149" y="2369688"/>
            <a:ext cx="1730400" cy="964200"/>
          </a:xfrm>
          <a:prstGeom prst="rect">
            <a:avLst/>
          </a:prstGeom>
          <a:noFill/>
          <a:ln>
            <a:noFill/>
          </a:ln>
        </p:spPr>
        <p:txBody>
          <a:bodyPr spcFirstLastPara="1" wrap="square" lIns="91425" tIns="91425" rIns="91425" bIns="91425" anchor="t" anchorCtr="0">
            <a:noAutofit/>
          </a:bodyPr>
          <a:lstStyle/>
          <a:p>
            <a:pPr marL="0" lvl="0" indent="0" algn="ctr">
              <a:lnSpc>
                <a:spcPct val="115000"/>
              </a:lnSpc>
              <a:spcBef>
                <a:spcPts val="0"/>
              </a:spcBef>
              <a:spcAft>
                <a:spcPts val="0"/>
              </a:spcAft>
              <a:buNone/>
            </a:pPr>
            <a:r>
              <a:rPr lang="en" sz="1200">
                <a:solidFill>
                  <a:srgbClr val="434343"/>
                </a:solidFill>
                <a:latin typeface="Montserrat Light"/>
                <a:ea typeface="Montserrat Light"/>
                <a:cs typeface="Montserrat Light"/>
                <a:sym typeface="Montserrat Light"/>
              </a:rPr>
              <a:t>Vestibulum nec congue tempus</a:t>
            </a:r>
            <a:endParaRPr sz="1200">
              <a:solidFill>
                <a:srgbClr val="434343"/>
              </a:solidFill>
              <a:latin typeface="Montserrat Light"/>
              <a:ea typeface="Montserrat Light"/>
              <a:cs typeface="Montserrat Light"/>
              <a:sym typeface="Montserrat Light"/>
            </a:endParaRPr>
          </a:p>
        </p:txBody>
      </p:sp>
      <p:grpSp>
        <p:nvGrpSpPr>
          <p:cNvPr id="731" name="Google Shape;731;p26"/>
          <p:cNvGrpSpPr/>
          <p:nvPr/>
        </p:nvGrpSpPr>
        <p:grpSpPr>
          <a:xfrm>
            <a:off x="3520714" y="3123697"/>
            <a:ext cx="2936413" cy="945747"/>
            <a:chOff x="3698064" y="3159725"/>
            <a:chExt cx="2449869" cy="789043"/>
          </a:xfrm>
        </p:grpSpPr>
        <p:sp>
          <p:nvSpPr>
            <p:cNvPr id="732" name="Google Shape;732;p26"/>
            <p:cNvSpPr/>
            <p:nvPr/>
          </p:nvSpPr>
          <p:spPr>
            <a:xfrm rot="10800000">
              <a:off x="3698064" y="3575617"/>
              <a:ext cx="1740900" cy="125400"/>
            </a:xfrm>
            <a:prstGeom prst="rightArrow">
              <a:avLst>
                <a:gd name="adj1" fmla="val 25514"/>
                <a:gd name="adj2" fmla="val 64322"/>
              </a:avLst>
            </a:pr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434343"/>
                </a:solidFill>
                <a:latin typeface="Montserrat Light"/>
                <a:ea typeface="Montserrat Light"/>
                <a:cs typeface="Montserrat Light"/>
                <a:sym typeface="Montserrat Light"/>
              </a:endParaRPr>
            </a:p>
          </p:txBody>
        </p:sp>
        <p:sp>
          <p:nvSpPr>
            <p:cNvPr id="733" name="Google Shape;733;p26"/>
            <p:cNvSpPr txBox="1"/>
            <p:nvPr/>
          </p:nvSpPr>
          <p:spPr>
            <a:xfrm rot="620">
              <a:off x="3771608" y="3655818"/>
              <a:ext cx="1662900" cy="292800"/>
            </a:xfrm>
            <a:prstGeom prst="rect">
              <a:avLst/>
            </a:prstGeom>
            <a:noFill/>
            <a:ln>
              <a:noFill/>
            </a:ln>
          </p:spPr>
          <p:txBody>
            <a:bodyPr spcFirstLastPara="1" wrap="square" lIns="91425" tIns="91425" rIns="91425" bIns="91425" anchor="t" anchorCtr="0">
              <a:noAutofit/>
            </a:bodyPr>
            <a:lstStyle/>
            <a:p>
              <a:pPr marL="0" lvl="0" indent="0" algn="ctr">
                <a:lnSpc>
                  <a:spcPct val="115000"/>
                </a:lnSpc>
                <a:spcBef>
                  <a:spcPts val="0"/>
                </a:spcBef>
                <a:spcAft>
                  <a:spcPts val="0"/>
                </a:spcAft>
                <a:buNone/>
              </a:pPr>
              <a:r>
                <a:rPr lang="en" sz="800">
                  <a:solidFill>
                    <a:srgbClr val="434343"/>
                  </a:solidFill>
                  <a:latin typeface="Montserrat Light"/>
                  <a:ea typeface="Montserrat Light"/>
                  <a:cs typeface="Montserrat Light"/>
                  <a:sym typeface="Montserrat Light"/>
                </a:rPr>
                <a:t>Vestibulum nec congue tempus</a:t>
              </a:r>
              <a:endParaRPr sz="800">
                <a:solidFill>
                  <a:srgbClr val="434343"/>
                </a:solidFill>
                <a:latin typeface="Montserrat Light"/>
                <a:ea typeface="Montserrat Light"/>
                <a:cs typeface="Montserrat Light"/>
                <a:sym typeface="Montserrat Light"/>
              </a:endParaRPr>
            </a:p>
          </p:txBody>
        </p:sp>
        <p:sp>
          <p:nvSpPr>
            <p:cNvPr id="734" name="Google Shape;734;p26"/>
            <p:cNvSpPr/>
            <p:nvPr/>
          </p:nvSpPr>
          <p:spPr>
            <a:xfrm>
              <a:off x="5582733" y="3159725"/>
              <a:ext cx="565200" cy="565500"/>
            </a:xfrm>
            <a:prstGeom prst="ellipse">
              <a:avLst/>
            </a:prstGeom>
            <a:solidFill>
              <a:srgbClr val="FFA400"/>
            </a:solidFill>
            <a:ln>
              <a:noFill/>
            </a:ln>
            <a:effectLst>
              <a:outerShdw blurRad="57150" dist="19050" dir="5400000" algn="bl" rotWithShape="0">
                <a:srgbClr val="212121">
                  <a:alpha val="38000"/>
                </a:srgbClr>
              </a:outerShdw>
            </a:effectLst>
          </p:spPr>
          <p:txBody>
            <a:bodyPr spcFirstLastPara="1" wrap="square" lIns="91425" tIns="91425" rIns="91425" bIns="91425" anchor="ctr" anchorCtr="0">
              <a:noAutofit/>
            </a:bodyPr>
            <a:lstStyle/>
            <a:p>
              <a:pPr marL="0" lvl="0" indent="0" algn="ctr">
                <a:spcBef>
                  <a:spcPts val="0"/>
                </a:spcBef>
                <a:spcAft>
                  <a:spcPts val="0"/>
                </a:spcAft>
                <a:buNone/>
              </a:pPr>
              <a:r>
                <a:rPr lang="en" sz="1200" b="1">
                  <a:solidFill>
                    <a:srgbClr val="FFFFFF"/>
                  </a:solidFill>
                  <a:latin typeface="Montserrat"/>
                  <a:ea typeface="Montserrat"/>
                  <a:cs typeface="Montserrat"/>
                  <a:sym typeface="Montserrat"/>
                </a:rPr>
                <a:t>02</a:t>
              </a:r>
              <a:endParaRPr sz="1200" b="1">
                <a:solidFill>
                  <a:srgbClr val="FFFFFF"/>
                </a:solidFill>
                <a:latin typeface="Montserrat"/>
                <a:ea typeface="Montserrat"/>
                <a:cs typeface="Montserrat"/>
                <a:sym typeface="Montserrat"/>
              </a:endParaRPr>
            </a:p>
          </p:txBody>
        </p:sp>
      </p:grpSp>
      <p:grpSp>
        <p:nvGrpSpPr>
          <p:cNvPr id="735" name="Google Shape;735;p26"/>
          <p:cNvGrpSpPr/>
          <p:nvPr/>
        </p:nvGrpSpPr>
        <p:grpSpPr>
          <a:xfrm>
            <a:off x="2723728" y="1165167"/>
            <a:ext cx="1497761" cy="2636339"/>
            <a:chOff x="3033133" y="1525710"/>
            <a:chExt cx="1249592" cy="2199515"/>
          </a:xfrm>
        </p:grpSpPr>
        <p:sp>
          <p:nvSpPr>
            <p:cNvPr id="736" name="Google Shape;736;p26"/>
            <p:cNvSpPr/>
            <p:nvPr/>
          </p:nvSpPr>
          <p:spPr>
            <a:xfrm rot="-3360517">
              <a:off x="2960437" y="2297046"/>
              <a:ext cx="1629676" cy="125310"/>
            </a:xfrm>
            <a:prstGeom prst="rightArrow">
              <a:avLst>
                <a:gd name="adj1" fmla="val 25514"/>
                <a:gd name="adj2" fmla="val 64322"/>
              </a:avLst>
            </a:pr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434343"/>
                </a:solidFill>
                <a:latin typeface="Montserrat Light"/>
                <a:ea typeface="Montserrat Light"/>
                <a:cs typeface="Montserrat Light"/>
                <a:sym typeface="Montserrat Light"/>
              </a:endParaRPr>
            </a:p>
          </p:txBody>
        </p:sp>
        <p:sp>
          <p:nvSpPr>
            <p:cNvPr id="737" name="Google Shape;737;p26"/>
            <p:cNvSpPr txBox="1"/>
            <p:nvPr/>
          </p:nvSpPr>
          <p:spPr>
            <a:xfrm rot="-3365016">
              <a:off x="2786718" y="2151658"/>
              <a:ext cx="1664030" cy="292803"/>
            </a:xfrm>
            <a:prstGeom prst="rect">
              <a:avLst/>
            </a:prstGeom>
            <a:noFill/>
            <a:ln>
              <a:noFill/>
            </a:ln>
          </p:spPr>
          <p:txBody>
            <a:bodyPr spcFirstLastPara="1" wrap="square" lIns="91425" tIns="91425" rIns="91425" bIns="91425" anchor="t" anchorCtr="0">
              <a:noAutofit/>
            </a:bodyPr>
            <a:lstStyle/>
            <a:p>
              <a:pPr marL="0" lvl="0" indent="0" algn="ctr">
                <a:lnSpc>
                  <a:spcPct val="115000"/>
                </a:lnSpc>
                <a:spcBef>
                  <a:spcPts val="0"/>
                </a:spcBef>
                <a:spcAft>
                  <a:spcPts val="0"/>
                </a:spcAft>
                <a:buNone/>
              </a:pPr>
              <a:r>
                <a:rPr lang="en" sz="800">
                  <a:solidFill>
                    <a:srgbClr val="434343"/>
                  </a:solidFill>
                  <a:latin typeface="Montserrat Light"/>
                  <a:ea typeface="Montserrat Light"/>
                  <a:cs typeface="Montserrat Light"/>
                  <a:sym typeface="Montserrat Light"/>
                </a:rPr>
                <a:t>Vestibulum nec congue tempus</a:t>
              </a:r>
              <a:endParaRPr sz="800">
                <a:solidFill>
                  <a:srgbClr val="434343"/>
                </a:solidFill>
                <a:latin typeface="Montserrat Light"/>
                <a:ea typeface="Montserrat Light"/>
                <a:cs typeface="Montserrat Light"/>
                <a:sym typeface="Montserrat Light"/>
              </a:endParaRPr>
            </a:p>
          </p:txBody>
        </p:sp>
        <p:sp>
          <p:nvSpPr>
            <p:cNvPr id="738" name="Google Shape;738;p26"/>
            <p:cNvSpPr/>
            <p:nvPr/>
          </p:nvSpPr>
          <p:spPr>
            <a:xfrm>
              <a:off x="3058183" y="3159725"/>
              <a:ext cx="565200" cy="565500"/>
            </a:xfrm>
            <a:prstGeom prst="ellipse">
              <a:avLst/>
            </a:prstGeom>
            <a:solidFill>
              <a:srgbClr val="FFC800"/>
            </a:solidFill>
            <a:ln>
              <a:noFill/>
            </a:ln>
            <a:effectLst>
              <a:outerShdw blurRad="57150" dist="19050" dir="5400000" algn="bl" rotWithShape="0">
                <a:srgbClr val="212121">
                  <a:alpha val="38000"/>
                </a:srgbClr>
              </a:outerShdw>
            </a:effectLst>
          </p:spPr>
          <p:txBody>
            <a:bodyPr spcFirstLastPara="1" wrap="square" lIns="91425" tIns="91425" rIns="91425" bIns="91425" anchor="ctr" anchorCtr="0">
              <a:noAutofit/>
            </a:bodyPr>
            <a:lstStyle/>
            <a:p>
              <a:pPr marL="0" lvl="0" indent="0" algn="ctr">
                <a:spcBef>
                  <a:spcPts val="0"/>
                </a:spcBef>
                <a:spcAft>
                  <a:spcPts val="0"/>
                </a:spcAft>
                <a:buNone/>
              </a:pPr>
              <a:r>
                <a:rPr lang="en" sz="1200" b="1">
                  <a:solidFill>
                    <a:srgbClr val="FFFFFF"/>
                  </a:solidFill>
                  <a:latin typeface="Montserrat"/>
                  <a:ea typeface="Montserrat"/>
                  <a:cs typeface="Montserrat"/>
                  <a:sym typeface="Montserrat"/>
                </a:rPr>
                <a:t>03</a:t>
              </a:r>
              <a:endParaRPr sz="1200" b="1">
                <a:solidFill>
                  <a:srgbClr val="FFFFFF"/>
                </a:solidFill>
                <a:latin typeface="Montserrat"/>
                <a:ea typeface="Montserrat"/>
                <a:cs typeface="Montserrat"/>
                <a:sym typeface="Montserrat"/>
              </a:endParaRPr>
            </a:p>
          </p:txBody>
        </p:sp>
      </p:grpSp>
      <p:grpSp>
        <p:nvGrpSpPr>
          <p:cNvPr id="739" name="Google Shape;739;p26"/>
          <p:cNvGrpSpPr/>
          <p:nvPr/>
        </p:nvGrpSpPr>
        <p:grpSpPr>
          <a:xfrm>
            <a:off x="4228660" y="772493"/>
            <a:ext cx="2118446" cy="2231791"/>
            <a:chOff x="4288708" y="1198100"/>
            <a:chExt cx="1767434" cy="1861998"/>
          </a:xfrm>
        </p:grpSpPr>
        <p:sp>
          <p:nvSpPr>
            <p:cNvPr id="740" name="Google Shape;740;p26"/>
            <p:cNvSpPr/>
            <p:nvPr/>
          </p:nvSpPr>
          <p:spPr>
            <a:xfrm rot="3420919">
              <a:off x="4575050" y="2300047"/>
              <a:ext cx="1581515" cy="125402"/>
            </a:xfrm>
            <a:prstGeom prst="rightArrow">
              <a:avLst>
                <a:gd name="adj1" fmla="val 25514"/>
                <a:gd name="adj2" fmla="val 64322"/>
              </a:avLst>
            </a:pr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434343"/>
                </a:solidFill>
                <a:latin typeface="Montserrat Light"/>
                <a:ea typeface="Montserrat Light"/>
                <a:cs typeface="Montserrat Light"/>
                <a:sym typeface="Montserrat Light"/>
              </a:endParaRPr>
            </a:p>
          </p:txBody>
        </p:sp>
        <p:sp>
          <p:nvSpPr>
            <p:cNvPr id="741" name="Google Shape;741;p26"/>
            <p:cNvSpPr/>
            <p:nvPr/>
          </p:nvSpPr>
          <p:spPr>
            <a:xfrm>
              <a:off x="4288708" y="1198100"/>
              <a:ext cx="565200" cy="565500"/>
            </a:xfrm>
            <a:prstGeom prst="ellipse">
              <a:avLst/>
            </a:prstGeom>
            <a:solidFill>
              <a:srgbClr val="F64646"/>
            </a:solidFill>
            <a:ln>
              <a:noFill/>
            </a:ln>
            <a:effectLst>
              <a:outerShdw blurRad="57150" dist="19050" dir="5400000" algn="bl" rotWithShape="0">
                <a:srgbClr val="212121">
                  <a:alpha val="38000"/>
                </a:srgbClr>
              </a:outerShdw>
            </a:effectLst>
          </p:spPr>
          <p:txBody>
            <a:bodyPr spcFirstLastPara="1" wrap="square" lIns="91425" tIns="91425" rIns="91425" bIns="91425" anchor="ctr" anchorCtr="0">
              <a:noAutofit/>
            </a:bodyPr>
            <a:lstStyle/>
            <a:p>
              <a:pPr marL="0" lvl="0" indent="0" algn="ctr">
                <a:spcBef>
                  <a:spcPts val="0"/>
                </a:spcBef>
                <a:spcAft>
                  <a:spcPts val="0"/>
                </a:spcAft>
                <a:buNone/>
              </a:pPr>
              <a:r>
                <a:rPr lang="en" sz="1200" b="1">
                  <a:solidFill>
                    <a:srgbClr val="FFFFFF"/>
                  </a:solidFill>
                  <a:latin typeface="Montserrat"/>
                  <a:ea typeface="Montserrat"/>
                  <a:cs typeface="Montserrat"/>
                  <a:sym typeface="Montserrat"/>
                </a:rPr>
                <a:t>01</a:t>
              </a:r>
              <a:endParaRPr sz="1200" b="1">
                <a:solidFill>
                  <a:srgbClr val="FFFFFF"/>
                </a:solidFill>
                <a:latin typeface="Montserrat"/>
                <a:ea typeface="Montserrat"/>
                <a:cs typeface="Montserrat"/>
                <a:sym typeface="Montserrat"/>
              </a:endParaRPr>
            </a:p>
          </p:txBody>
        </p:sp>
        <p:sp>
          <p:nvSpPr>
            <p:cNvPr id="742" name="Google Shape;742;p26"/>
            <p:cNvSpPr txBox="1"/>
            <p:nvPr/>
          </p:nvSpPr>
          <p:spPr>
            <a:xfrm rot="3420634">
              <a:off x="4640653" y="2101762"/>
              <a:ext cx="1673878" cy="292822"/>
            </a:xfrm>
            <a:prstGeom prst="rect">
              <a:avLst/>
            </a:prstGeom>
            <a:noFill/>
            <a:ln>
              <a:noFill/>
            </a:ln>
          </p:spPr>
          <p:txBody>
            <a:bodyPr spcFirstLastPara="1" wrap="square" lIns="91425" tIns="91425" rIns="91425" bIns="91425" anchor="t" anchorCtr="0">
              <a:noAutofit/>
            </a:bodyPr>
            <a:lstStyle/>
            <a:p>
              <a:pPr marL="0" lvl="0" indent="0" algn="ctr">
                <a:lnSpc>
                  <a:spcPct val="115000"/>
                </a:lnSpc>
                <a:spcBef>
                  <a:spcPts val="0"/>
                </a:spcBef>
                <a:spcAft>
                  <a:spcPts val="0"/>
                </a:spcAft>
                <a:buNone/>
              </a:pPr>
              <a:r>
                <a:rPr lang="en" sz="800">
                  <a:solidFill>
                    <a:srgbClr val="434343"/>
                  </a:solidFill>
                  <a:latin typeface="Montserrat Light"/>
                  <a:ea typeface="Montserrat Light"/>
                  <a:cs typeface="Montserrat Light"/>
                  <a:sym typeface="Montserrat Light"/>
                </a:rPr>
                <a:t>Vestibulum nec congue tempus</a:t>
              </a:r>
              <a:endParaRPr sz="800">
                <a:solidFill>
                  <a:srgbClr val="434343"/>
                </a:solidFill>
                <a:latin typeface="Montserrat Light"/>
                <a:ea typeface="Montserrat Light"/>
                <a:cs typeface="Montserrat Light"/>
                <a:sym typeface="Montserrat Light"/>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27"/>
          <p:cNvSpPr txBox="1">
            <a:spLocks noGrp="1"/>
          </p:cNvSpPr>
          <p:nvPr>
            <p:ph type="title"/>
          </p:nvPr>
        </p:nvSpPr>
        <p:spPr>
          <a:xfrm>
            <a:off x="0" y="0"/>
            <a:ext cx="9144000" cy="696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And tables to compare data</a:t>
            </a:r>
            <a:endParaRPr/>
          </a:p>
        </p:txBody>
      </p:sp>
      <p:graphicFrame>
        <p:nvGraphicFramePr>
          <p:cNvPr id="748" name="Google Shape;748;p27"/>
          <p:cNvGraphicFramePr/>
          <p:nvPr/>
        </p:nvGraphicFramePr>
        <p:xfrm>
          <a:off x="952500" y="940581"/>
          <a:ext cx="7239000" cy="2577900"/>
        </p:xfrm>
        <a:graphic>
          <a:graphicData uri="http://schemas.openxmlformats.org/drawingml/2006/table">
            <a:tbl>
              <a:tblPr>
                <a:noFill/>
                <a:tableStyleId>{9F7ECF7B-CE3D-4AB8-B673-56D8FAD6D98D}</a:tableStyleId>
              </a:tblPr>
              <a:tblGrid>
                <a:gridCol w="1809750"/>
                <a:gridCol w="1809750"/>
                <a:gridCol w="1809750"/>
                <a:gridCol w="1809750"/>
              </a:tblGrid>
              <a:tr h="644475">
                <a:tc>
                  <a:txBody>
                    <a:bodyPr/>
                    <a:lstStyle/>
                    <a:p>
                      <a:pPr marL="0" lvl="0" indent="0">
                        <a:spcBef>
                          <a:spcPts val="0"/>
                        </a:spcBef>
                        <a:spcAft>
                          <a:spcPts val="0"/>
                        </a:spcAft>
                        <a:buNone/>
                      </a:pPr>
                      <a:endParaRPr sz="1800">
                        <a:latin typeface="Montserrat Light"/>
                        <a:ea typeface="Montserrat Light"/>
                        <a:cs typeface="Montserrat Light"/>
                        <a:sym typeface="Montserrat Light"/>
                      </a:endParaRPr>
                    </a:p>
                  </a:txBody>
                  <a:tcPr marL="91425" marR="91425" marT="68575" marB="6857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38100" cap="flat" cmpd="sng">
                      <a:solidFill>
                        <a:srgbClr val="F64646"/>
                      </a:solidFill>
                      <a:prstDash val="solid"/>
                      <a:round/>
                      <a:headEnd type="none" w="sm" len="sm"/>
                      <a:tailEnd type="none" w="sm" len="sm"/>
                    </a:lnT>
                    <a:lnB w="9525" cap="flat" cmpd="sng">
                      <a:solidFill>
                        <a:srgbClr val="FFC800"/>
                      </a:solidFill>
                      <a:prstDash val="solid"/>
                      <a:round/>
                      <a:headEnd type="none" w="sm" len="sm"/>
                      <a:tailEnd type="none" w="sm" len="sm"/>
                    </a:lnB>
                  </a:tcPr>
                </a:tc>
                <a:tc>
                  <a:txBody>
                    <a:bodyPr/>
                    <a:lstStyle/>
                    <a:p>
                      <a:pPr marL="0" lvl="0" indent="0" algn="ctr">
                        <a:spcBef>
                          <a:spcPts val="0"/>
                        </a:spcBef>
                        <a:spcAft>
                          <a:spcPts val="0"/>
                        </a:spcAft>
                        <a:buNone/>
                      </a:pPr>
                      <a:r>
                        <a:rPr lang="en" sz="1800">
                          <a:latin typeface="Montserrat Light"/>
                          <a:ea typeface="Montserrat Light"/>
                          <a:cs typeface="Montserrat Light"/>
                          <a:sym typeface="Montserrat Light"/>
                        </a:rPr>
                        <a:t>A</a:t>
                      </a:r>
                      <a:endParaRPr sz="1800">
                        <a:latin typeface="Montserrat Light"/>
                        <a:ea typeface="Montserrat Light"/>
                        <a:cs typeface="Montserrat Light"/>
                        <a:sym typeface="Montserrat Light"/>
                      </a:endParaRPr>
                    </a:p>
                  </a:txBody>
                  <a:tcPr marL="91425" marR="91425" marT="68575" marB="6857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38100" cap="flat" cmpd="sng">
                      <a:solidFill>
                        <a:srgbClr val="F64646"/>
                      </a:solidFill>
                      <a:prstDash val="solid"/>
                      <a:round/>
                      <a:headEnd type="none" w="sm" len="sm"/>
                      <a:tailEnd type="none" w="sm" len="sm"/>
                    </a:lnT>
                    <a:lnB w="9525" cap="flat" cmpd="sng">
                      <a:solidFill>
                        <a:srgbClr val="FFC800"/>
                      </a:solidFill>
                      <a:prstDash val="solid"/>
                      <a:round/>
                      <a:headEnd type="none" w="sm" len="sm"/>
                      <a:tailEnd type="none" w="sm" len="sm"/>
                    </a:lnB>
                  </a:tcPr>
                </a:tc>
                <a:tc>
                  <a:txBody>
                    <a:bodyPr/>
                    <a:lstStyle/>
                    <a:p>
                      <a:pPr marL="0" lvl="0" indent="0" algn="ctr">
                        <a:spcBef>
                          <a:spcPts val="0"/>
                        </a:spcBef>
                        <a:spcAft>
                          <a:spcPts val="0"/>
                        </a:spcAft>
                        <a:buNone/>
                      </a:pPr>
                      <a:r>
                        <a:rPr lang="en" sz="1800">
                          <a:latin typeface="Montserrat Light"/>
                          <a:ea typeface="Montserrat Light"/>
                          <a:cs typeface="Montserrat Light"/>
                          <a:sym typeface="Montserrat Light"/>
                        </a:rPr>
                        <a:t>B</a:t>
                      </a:r>
                      <a:endParaRPr sz="1800">
                        <a:latin typeface="Montserrat Light"/>
                        <a:ea typeface="Montserrat Light"/>
                        <a:cs typeface="Montserrat Light"/>
                        <a:sym typeface="Montserrat Light"/>
                      </a:endParaRPr>
                    </a:p>
                  </a:txBody>
                  <a:tcPr marL="91425" marR="91425" marT="68575" marB="6857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38100" cap="flat" cmpd="sng">
                      <a:solidFill>
                        <a:srgbClr val="F64646"/>
                      </a:solidFill>
                      <a:prstDash val="solid"/>
                      <a:round/>
                      <a:headEnd type="none" w="sm" len="sm"/>
                      <a:tailEnd type="none" w="sm" len="sm"/>
                    </a:lnT>
                    <a:lnB w="9525" cap="flat" cmpd="sng">
                      <a:solidFill>
                        <a:srgbClr val="FFC800"/>
                      </a:solidFill>
                      <a:prstDash val="solid"/>
                      <a:round/>
                      <a:headEnd type="none" w="sm" len="sm"/>
                      <a:tailEnd type="none" w="sm" len="sm"/>
                    </a:lnB>
                  </a:tcPr>
                </a:tc>
                <a:tc>
                  <a:txBody>
                    <a:bodyPr/>
                    <a:lstStyle/>
                    <a:p>
                      <a:pPr marL="0" lvl="0" indent="0" algn="ctr">
                        <a:spcBef>
                          <a:spcPts val="0"/>
                        </a:spcBef>
                        <a:spcAft>
                          <a:spcPts val="0"/>
                        </a:spcAft>
                        <a:buNone/>
                      </a:pPr>
                      <a:r>
                        <a:rPr lang="en" sz="1800">
                          <a:latin typeface="Montserrat Light"/>
                          <a:ea typeface="Montserrat Light"/>
                          <a:cs typeface="Montserrat Light"/>
                          <a:sym typeface="Montserrat Light"/>
                        </a:rPr>
                        <a:t>C</a:t>
                      </a:r>
                      <a:endParaRPr sz="1800">
                        <a:latin typeface="Montserrat Light"/>
                        <a:ea typeface="Montserrat Light"/>
                        <a:cs typeface="Montserrat Light"/>
                        <a:sym typeface="Montserrat Light"/>
                      </a:endParaRPr>
                    </a:p>
                  </a:txBody>
                  <a:tcPr marL="91425" marR="91425" marT="68575" marB="6857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38100" cap="flat" cmpd="sng">
                      <a:solidFill>
                        <a:srgbClr val="F64646"/>
                      </a:solidFill>
                      <a:prstDash val="solid"/>
                      <a:round/>
                      <a:headEnd type="none" w="sm" len="sm"/>
                      <a:tailEnd type="none" w="sm" len="sm"/>
                    </a:lnT>
                    <a:lnB w="9525" cap="flat" cmpd="sng">
                      <a:solidFill>
                        <a:srgbClr val="FFC800"/>
                      </a:solidFill>
                      <a:prstDash val="solid"/>
                      <a:round/>
                      <a:headEnd type="none" w="sm" len="sm"/>
                      <a:tailEnd type="none" w="sm" len="sm"/>
                    </a:lnB>
                  </a:tcPr>
                </a:tc>
              </a:tr>
              <a:tr h="644475">
                <a:tc>
                  <a:txBody>
                    <a:bodyPr/>
                    <a:lstStyle/>
                    <a:p>
                      <a:pPr marL="0" lvl="0" indent="0" algn="r">
                        <a:spcBef>
                          <a:spcPts val="0"/>
                        </a:spcBef>
                        <a:spcAft>
                          <a:spcPts val="0"/>
                        </a:spcAft>
                        <a:buNone/>
                      </a:pPr>
                      <a:r>
                        <a:rPr lang="en" sz="1800">
                          <a:latin typeface="Montserrat Light"/>
                          <a:ea typeface="Montserrat Light"/>
                          <a:cs typeface="Montserrat Light"/>
                          <a:sym typeface="Montserrat Light"/>
                        </a:rPr>
                        <a:t>Yellow</a:t>
                      </a:r>
                      <a:endParaRPr sz="1800">
                        <a:latin typeface="Montserrat Light"/>
                        <a:ea typeface="Montserrat Light"/>
                        <a:cs typeface="Montserrat Light"/>
                        <a:sym typeface="Montserrat Light"/>
                      </a:endParaRPr>
                    </a:p>
                  </a:txBody>
                  <a:tcPr marL="91425" marR="91425" marT="68575" marB="6857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FFC800"/>
                      </a:solidFill>
                      <a:prstDash val="solid"/>
                      <a:round/>
                      <a:headEnd type="none" w="sm" len="sm"/>
                      <a:tailEnd type="none" w="sm" len="sm"/>
                    </a:lnT>
                    <a:lnB w="9525" cap="flat" cmpd="sng">
                      <a:solidFill>
                        <a:srgbClr val="FFC800"/>
                      </a:solidFill>
                      <a:prstDash val="solid"/>
                      <a:round/>
                      <a:headEnd type="none" w="sm" len="sm"/>
                      <a:tailEnd type="none" w="sm" len="sm"/>
                    </a:lnB>
                  </a:tcPr>
                </a:tc>
                <a:tc>
                  <a:txBody>
                    <a:bodyPr/>
                    <a:lstStyle/>
                    <a:p>
                      <a:pPr marL="0" lvl="0" indent="0" algn="ctr">
                        <a:spcBef>
                          <a:spcPts val="0"/>
                        </a:spcBef>
                        <a:spcAft>
                          <a:spcPts val="0"/>
                        </a:spcAft>
                        <a:buNone/>
                      </a:pPr>
                      <a:r>
                        <a:rPr lang="en" sz="1800" b="1">
                          <a:latin typeface="Montserrat"/>
                          <a:ea typeface="Montserrat"/>
                          <a:cs typeface="Montserrat"/>
                          <a:sym typeface="Montserrat"/>
                        </a:rPr>
                        <a:t>10</a:t>
                      </a:r>
                      <a:endParaRPr sz="1800" b="1">
                        <a:latin typeface="Montserrat"/>
                        <a:ea typeface="Montserrat"/>
                        <a:cs typeface="Montserrat"/>
                        <a:sym typeface="Montserrat"/>
                      </a:endParaRPr>
                    </a:p>
                  </a:txBody>
                  <a:tcPr marL="91425" marR="91425" marT="68575" marB="6857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FFC800"/>
                      </a:solidFill>
                      <a:prstDash val="solid"/>
                      <a:round/>
                      <a:headEnd type="none" w="sm" len="sm"/>
                      <a:tailEnd type="none" w="sm" len="sm"/>
                    </a:lnT>
                    <a:lnB w="9525" cap="flat" cmpd="sng">
                      <a:solidFill>
                        <a:srgbClr val="FFC800"/>
                      </a:solidFill>
                      <a:prstDash val="solid"/>
                      <a:round/>
                      <a:headEnd type="none" w="sm" len="sm"/>
                      <a:tailEnd type="none" w="sm" len="sm"/>
                    </a:lnB>
                  </a:tcPr>
                </a:tc>
                <a:tc>
                  <a:txBody>
                    <a:bodyPr/>
                    <a:lstStyle/>
                    <a:p>
                      <a:pPr marL="0" lvl="0" indent="0" algn="ctr">
                        <a:spcBef>
                          <a:spcPts val="0"/>
                        </a:spcBef>
                        <a:spcAft>
                          <a:spcPts val="0"/>
                        </a:spcAft>
                        <a:buNone/>
                      </a:pPr>
                      <a:r>
                        <a:rPr lang="en" sz="1800" b="1">
                          <a:latin typeface="Montserrat"/>
                          <a:ea typeface="Montserrat"/>
                          <a:cs typeface="Montserrat"/>
                          <a:sym typeface="Montserrat"/>
                        </a:rPr>
                        <a:t>20</a:t>
                      </a:r>
                      <a:endParaRPr sz="1800" b="1">
                        <a:latin typeface="Montserrat"/>
                        <a:ea typeface="Montserrat"/>
                        <a:cs typeface="Montserrat"/>
                        <a:sym typeface="Montserrat"/>
                      </a:endParaRPr>
                    </a:p>
                  </a:txBody>
                  <a:tcPr marL="91425" marR="91425" marT="68575" marB="6857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FFC800"/>
                      </a:solidFill>
                      <a:prstDash val="solid"/>
                      <a:round/>
                      <a:headEnd type="none" w="sm" len="sm"/>
                      <a:tailEnd type="none" w="sm" len="sm"/>
                    </a:lnT>
                    <a:lnB w="9525" cap="flat" cmpd="sng">
                      <a:solidFill>
                        <a:srgbClr val="FFC800"/>
                      </a:solidFill>
                      <a:prstDash val="solid"/>
                      <a:round/>
                      <a:headEnd type="none" w="sm" len="sm"/>
                      <a:tailEnd type="none" w="sm" len="sm"/>
                    </a:lnB>
                  </a:tcPr>
                </a:tc>
                <a:tc>
                  <a:txBody>
                    <a:bodyPr/>
                    <a:lstStyle/>
                    <a:p>
                      <a:pPr marL="0" lvl="0" indent="0" algn="ctr">
                        <a:spcBef>
                          <a:spcPts val="0"/>
                        </a:spcBef>
                        <a:spcAft>
                          <a:spcPts val="0"/>
                        </a:spcAft>
                        <a:buNone/>
                      </a:pPr>
                      <a:r>
                        <a:rPr lang="en" sz="1800" b="1">
                          <a:latin typeface="Montserrat"/>
                          <a:ea typeface="Montserrat"/>
                          <a:cs typeface="Montserrat"/>
                          <a:sym typeface="Montserrat"/>
                        </a:rPr>
                        <a:t>7</a:t>
                      </a:r>
                      <a:endParaRPr sz="1800" b="1">
                        <a:latin typeface="Montserrat"/>
                        <a:ea typeface="Montserrat"/>
                        <a:cs typeface="Montserrat"/>
                        <a:sym typeface="Montserrat"/>
                      </a:endParaRPr>
                    </a:p>
                  </a:txBody>
                  <a:tcPr marL="91425" marR="91425" marT="68575" marB="6857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FFC800"/>
                      </a:solidFill>
                      <a:prstDash val="solid"/>
                      <a:round/>
                      <a:headEnd type="none" w="sm" len="sm"/>
                      <a:tailEnd type="none" w="sm" len="sm"/>
                    </a:lnT>
                    <a:lnB w="9525" cap="flat" cmpd="sng">
                      <a:solidFill>
                        <a:srgbClr val="FFC800"/>
                      </a:solidFill>
                      <a:prstDash val="solid"/>
                      <a:round/>
                      <a:headEnd type="none" w="sm" len="sm"/>
                      <a:tailEnd type="none" w="sm" len="sm"/>
                    </a:lnB>
                  </a:tcPr>
                </a:tc>
              </a:tr>
              <a:tr h="644475">
                <a:tc>
                  <a:txBody>
                    <a:bodyPr/>
                    <a:lstStyle/>
                    <a:p>
                      <a:pPr marL="0" lvl="0" indent="0" algn="r">
                        <a:spcBef>
                          <a:spcPts val="0"/>
                        </a:spcBef>
                        <a:spcAft>
                          <a:spcPts val="0"/>
                        </a:spcAft>
                        <a:buNone/>
                      </a:pPr>
                      <a:r>
                        <a:rPr lang="en" sz="1800">
                          <a:latin typeface="Montserrat Light"/>
                          <a:ea typeface="Montserrat Light"/>
                          <a:cs typeface="Montserrat Light"/>
                          <a:sym typeface="Montserrat Light"/>
                        </a:rPr>
                        <a:t>Blue</a:t>
                      </a:r>
                      <a:endParaRPr sz="1800">
                        <a:latin typeface="Montserrat Light"/>
                        <a:ea typeface="Montserrat Light"/>
                        <a:cs typeface="Montserrat Light"/>
                        <a:sym typeface="Montserrat Light"/>
                      </a:endParaRPr>
                    </a:p>
                  </a:txBody>
                  <a:tcPr marL="91425" marR="91425" marT="68575" marB="6857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FFC800"/>
                      </a:solidFill>
                      <a:prstDash val="solid"/>
                      <a:round/>
                      <a:headEnd type="none" w="sm" len="sm"/>
                      <a:tailEnd type="none" w="sm" len="sm"/>
                    </a:lnT>
                    <a:lnB w="9525" cap="flat" cmpd="sng">
                      <a:solidFill>
                        <a:srgbClr val="FFC800"/>
                      </a:solidFill>
                      <a:prstDash val="solid"/>
                      <a:round/>
                      <a:headEnd type="none" w="sm" len="sm"/>
                      <a:tailEnd type="none" w="sm" len="sm"/>
                    </a:lnB>
                  </a:tcPr>
                </a:tc>
                <a:tc>
                  <a:txBody>
                    <a:bodyPr/>
                    <a:lstStyle/>
                    <a:p>
                      <a:pPr marL="0" lvl="0" indent="0" algn="ctr">
                        <a:spcBef>
                          <a:spcPts val="0"/>
                        </a:spcBef>
                        <a:spcAft>
                          <a:spcPts val="0"/>
                        </a:spcAft>
                        <a:buNone/>
                      </a:pPr>
                      <a:r>
                        <a:rPr lang="en" sz="1800" b="1">
                          <a:latin typeface="Montserrat"/>
                          <a:ea typeface="Montserrat"/>
                          <a:cs typeface="Montserrat"/>
                          <a:sym typeface="Montserrat"/>
                        </a:rPr>
                        <a:t>30</a:t>
                      </a:r>
                      <a:endParaRPr sz="1800" b="1">
                        <a:latin typeface="Montserrat"/>
                        <a:ea typeface="Montserrat"/>
                        <a:cs typeface="Montserrat"/>
                        <a:sym typeface="Montserrat"/>
                      </a:endParaRPr>
                    </a:p>
                  </a:txBody>
                  <a:tcPr marL="91425" marR="91425" marT="68575" marB="6857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FFC800"/>
                      </a:solidFill>
                      <a:prstDash val="solid"/>
                      <a:round/>
                      <a:headEnd type="none" w="sm" len="sm"/>
                      <a:tailEnd type="none" w="sm" len="sm"/>
                    </a:lnT>
                    <a:lnB w="9525" cap="flat" cmpd="sng">
                      <a:solidFill>
                        <a:srgbClr val="FFC800"/>
                      </a:solidFill>
                      <a:prstDash val="solid"/>
                      <a:round/>
                      <a:headEnd type="none" w="sm" len="sm"/>
                      <a:tailEnd type="none" w="sm" len="sm"/>
                    </a:lnB>
                  </a:tcPr>
                </a:tc>
                <a:tc>
                  <a:txBody>
                    <a:bodyPr/>
                    <a:lstStyle/>
                    <a:p>
                      <a:pPr marL="0" lvl="0" indent="0" algn="ctr">
                        <a:spcBef>
                          <a:spcPts val="0"/>
                        </a:spcBef>
                        <a:spcAft>
                          <a:spcPts val="0"/>
                        </a:spcAft>
                        <a:buNone/>
                      </a:pPr>
                      <a:r>
                        <a:rPr lang="en" sz="1800" b="1">
                          <a:latin typeface="Montserrat"/>
                          <a:ea typeface="Montserrat"/>
                          <a:cs typeface="Montserrat"/>
                          <a:sym typeface="Montserrat"/>
                        </a:rPr>
                        <a:t>15</a:t>
                      </a:r>
                      <a:endParaRPr sz="1800" b="1">
                        <a:latin typeface="Montserrat"/>
                        <a:ea typeface="Montserrat"/>
                        <a:cs typeface="Montserrat"/>
                        <a:sym typeface="Montserrat"/>
                      </a:endParaRPr>
                    </a:p>
                  </a:txBody>
                  <a:tcPr marL="91425" marR="91425" marT="68575" marB="6857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FFC800"/>
                      </a:solidFill>
                      <a:prstDash val="solid"/>
                      <a:round/>
                      <a:headEnd type="none" w="sm" len="sm"/>
                      <a:tailEnd type="none" w="sm" len="sm"/>
                    </a:lnT>
                    <a:lnB w="9525" cap="flat" cmpd="sng">
                      <a:solidFill>
                        <a:srgbClr val="FFC800"/>
                      </a:solidFill>
                      <a:prstDash val="solid"/>
                      <a:round/>
                      <a:headEnd type="none" w="sm" len="sm"/>
                      <a:tailEnd type="none" w="sm" len="sm"/>
                    </a:lnB>
                  </a:tcPr>
                </a:tc>
                <a:tc>
                  <a:txBody>
                    <a:bodyPr/>
                    <a:lstStyle/>
                    <a:p>
                      <a:pPr marL="0" lvl="0" indent="0" algn="ctr">
                        <a:spcBef>
                          <a:spcPts val="0"/>
                        </a:spcBef>
                        <a:spcAft>
                          <a:spcPts val="0"/>
                        </a:spcAft>
                        <a:buNone/>
                      </a:pPr>
                      <a:r>
                        <a:rPr lang="en" sz="1800" b="1">
                          <a:latin typeface="Montserrat"/>
                          <a:ea typeface="Montserrat"/>
                          <a:cs typeface="Montserrat"/>
                          <a:sym typeface="Montserrat"/>
                        </a:rPr>
                        <a:t>10</a:t>
                      </a:r>
                      <a:endParaRPr sz="1800" b="1">
                        <a:latin typeface="Montserrat"/>
                        <a:ea typeface="Montserrat"/>
                        <a:cs typeface="Montserrat"/>
                        <a:sym typeface="Montserrat"/>
                      </a:endParaRPr>
                    </a:p>
                  </a:txBody>
                  <a:tcPr marL="91425" marR="91425" marT="68575" marB="6857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FFC800"/>
                      </a:solidFill>
                      <a:prstDash val="solid"/>
                      <a:round/>
                      <a:headEnd type="none" w="sm" len="sm"/>
                      <a:tailEnd type="none" w="sm" len="sm"/>
                    </a:lnT>
                    <a:lnB w="9525" cap="flat" cmpd="sng">
                      <a:solidFill>
                        <a:srgbClr val="FFC800"/>
                      </a:solidFill>
                      <a:prstDash val="solid"/>
                      <a:round/>
                      <a:headEnd type="none" w="sm" len="sm"/>
                      <a:tailEnd type="none" w="sm" len="sm"/>
                    </a:lnB>
                  </a:tcPr>
                </a:tc>
              </a:tr>
              <a:tr h="644475">
                <a:tc>
                  <a:txBody>
                    <a:bodyPr/>
                    <a:lstStyle/>
                    <a:p>
                      <a:pPr marL="0" lvl="0" indent="0" algn="r" rtl="0">
                        <a:spcBef>
                          <a:spcPts val="0"/>
                        </a:spcBef>
                        <a:spcAft>
                          <a:spcPts val="0"/>
                        </a:spcAft>
                        <a:buNone/>
                      </a:pPr>
                      <a:r>
                        <a:rPr lang="en" sz="1800">
                          <a:latin typeface="Montserrat Light"/>
                          <a:ea typeface="Montserrat Light"/>
                          <a:cs typeface="Montserrat Light"/>
                          <a:sym typeface="Montserrat Light"/>
                        </a:rPr>
                        <a:t>Orange</a:t>
                      </a:r>
                      <a:endParaRPr sz="1800">
                        <a:latin typeface="Montserrat Light"/>
                        <a:ea typeface="Montserrat Light"/>
                        <a:cs typeface="Montserrat Light"/>
                        <a:sym typeface="Montserrat Light"/>
                      </a:endParaRPr>
                    </a:p>
                  </a:txBody>
                  <a:tcPr marL="91425" marR="91425" marT="68575" marB="6857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FFC800"/>
                      </a:solidFill>
                      <a:prstDash val="solid"/>
                      <a:round/>
                      <a:headEnd type="none" w="sm" len="sm"/>
                      <a:tailEnd type="none" w="sm" len="sm"/>
                    </a:lnT>
                    <a:lnB w="38100" cap="flat" cmpd="sng">
                      <a:solidFill>
                        <a:srgbClr val="F64646"/>
                      </a:solidFill>
                      <a:prstDash val="solid"/>
                      <a:round/>
                      <a:headEnd type="none" w="sm" len="sm"/>
                      <a:tailEnd type="none" w="sm" len="sm"/>
                    </a:lnB>
                  </a:tcPr>
                </a:tc>
                <a:tc>
                  <a:txBody>
                    <a:bodyPr/>
                    <a:lstStyle/>
                    <a:p>
                      <a:pPr marL="0" lvl="0" indent="0" algn="ctr" rtl="0">
                        <a:spcBef>
                          <a:spcPts val="0"/>
                        </a:spcBef>
                        <a:spcAft>
                          <a:spcPts val="0"/>
                        </a:spcAft>
                        <a:buNone/>
                      </a:pPr>
                      <a:r>
                        <a:rPr lang="en" sz="1800" b="1">
                          <a:latin typeface="Montserrat"/>
                          <a:ea typeface="Montserrat"/>
                          <a:cs typeface="Montserrat"/>
                          <a:sym typeface="Montserrat"/>
                        </a:rPr>
                        <a:t>5</a:t>
                      </a:r>
                      <a:endParaRPr sz="1800" b="1">
                        <a:latin typeface="Montserrat"/>
                        <a:ea typeface="Montserrat"/>
                        <a:cs typeface="Montserrat"/>
                        <a:sym typeface="Montserrat"/>
                      </a:endParaRPr>
                    </a:p>
                  </a:txBody>
                  <a:tcPr marL="91425" marR="91425" marT="68575" marB="6857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FFC800"/>
                      </a:solidFill>
                      <a:prstDash val="solid"/>
                      <a:round/>
                      <a:headEnd type="none" w="sm" len="sm"/>
                      <a:tailEnd type="none" w="sm" len="sm"/>
                    </a:lnT>
                    <a:lnB w="38100" cap="flat" cmpd="sng">
                      <a:solidFill>
                        <a:srgbClr val="F64646"/>
                      </a:solidFill>
                      <a:prstDash val="solid"/>
                      <a:round/>
                      <a:headEnd type="none" w="sm" len="sm"/>
                      <a:tailEnd type="none" w="sm" len="sm"/>
                    </a:lnB>
                  </a:tcPr>
                </a:tc>
                <a:tc>
                  <a:txBody>
                    <a:bodyPr/>
                    <a:lstStyle/>
                    <a:p>
                      <a:pPr marL="0" lvl="0" indent="0" algn="ctr" rtl="0">
                        <a:spcBef>
                          <a:spcPts val="0"/>
                        </a:spcBef>
                        <a:spcAft>
                          <a:spcPts val="0"/>
                        </a:spcAft>
                        <a:buNone/>
                      </a:pPr>
                      <a:r>
                        <a:rPr lang="en" sz="1800" b="1">
                          <a:latin typeface="Montserrat"/>
                          <a:ea typeface="Montserrat"/>
                          <a:cs typeface="Montserrat"/>
                          <a:sym typeface="Montserrat"/>
                        </a:rPr>
                        <a:t>24</a:t>
                      </a:r>
                      <a:endParaRPr sz="1800" b="1">
                        <a:latin typeface="Montserrat"/>
                        <a:ea typeface="Montserrat"/>
                        <a:cs typeface="Montserrat"/>
                        <a:sym typeface="Montserrat"/>
                      </a:endParaRPr>
                    </a:p>
                  </a:txBody>
                  <a:tcPr marL="91425" marR="91425" marT="68575" marB="6857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FFC800"/>
                      </a:solidFill>
                      <a:prstDash val="solid"/>
                      <a:round/>
                      <a:headEnd type="none" w="sm" len="sm"/>
                      <a:tailEnd type="none" w="sm" len="sm"/>
                    </a:lnT>
                    <a:lnB w="38100" cap="flat" cmpd="sng">
                      <a:solidFill>
                        <a:srgbClr val="F64646"/>
                      </a:solidFill>
                      <a:prstDash val="solid"/>
                      <a:round/>
                      <a:headEnd type="none" w="sm" len="sm"/>
                      <a:tailEnd type="none" w="sm" len="sm"/>
                    </a:lnB>
                  </a:tcPr>
                </a:tc>
                <a:tc>
                  <a:txBody>
                    <a:bodyPr/>
                    <a:lstStyle/>
                    <a:p>
                      <a:pPr marL="0" lvl="0" indent="0" algn="ctr" rtl="0">
                        <a:spcBef>
                          <a:spcPts val="0"/>
                        </a:spcBef>
                        <a:spcAft>
                          <a:spcPts val="0"/>
                        </a:spcAft>
                        <a:buNone/>
                      </a:pPr>
                      <a:r>
                        <a:rPr lang="en" sz="1800" b="1">
                          <a:latin typeface="Montserrat"/>
                          <a:ea typeface="Montserrat"/>
                          <a:cs typeface="Montserrat"/>
                          <a:sym typeface="Montserrat"/>
                        </a:rPr>
                        <a:t>16</a:t>
                      </a:r>
                      <a:endParaRPr sz="1800" b="1">
                        <a:latin typeface="Montserrat"/>
                        <a:ea typeface="Montserrat"/>
                        <a:cs typeface="Montserrat"/>
                        <a:sym typeface="Montserrat"/>
                      </a:endParaRPr>
                    </a:p>
                  </a:txBody>
                  <a:tcPr marL="91425" marR="91425" marT="68575" marB="6857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FFC800"/>
                      </a:solidFill>
                      <a:prstDash val="solid"/>
                      <a:round/>
                      <a:headEnd type="none" w="sm" len="sm"/>
                      <a:tailEnd type="none" w="sm" len="sm"/>
                    </a:lnT>
                    <a:lnB w="38100" cap="flat" cmpd="sng">
                      <a:solidFill>
                        <a:srgbClr val="F64646"/>
                      </a:solidFill>
                      <a:prstDash val="solid"/>
                      <a:round/>
                      <a:headEnd type="none" w="sm" len="sm"/>
                      <a:tailEnd type="none" w="sm" len="sm"/>
                    </a:lnB>
                  </a:tcPr>
                </a:tc>
              </a:tr>
            </a:tbl>
          </a:graphicData>
        </a:graphic>
      </p:graphicFrame>
      <p:sp>
        <p:nvSpPr>
          <p:cNvPr id="749" name="Google Shape;749;p2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28"/>
          <p:cNvSpPr/>
          <p:nvPr/>
        </p:nvSpPr>
        <p:spPr>
          <a:xfrm>
            <a:off x="749350" y="749550"/>
            <a:ext cx="7702391" cy="3669249"/>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5" name="Google Shape;755;p28"/>
          <p:cNvSpPr txBox="1">
            <a:spLocks noGrp="1"/>
          </p:cNvSpPr>
          <p:nvPr>
            <p:ph type="title"/>
          </p:nvPr>
        </p:nvSpPr>
        <p:spPr>
          <a:xfrm>
            <a:off x="0" y="0"/>
            <a:ext cx="9144000" cy="696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Maps</a:t>
            </a:r>
            <a:endParaRPr/>
          </a:p>
        </p:txBody>
      </p:sp>
      <p:sp>
        <p:nvSpPr>
          <p:cNvPr id="756" name="Google Shape;756;p28"/>
          <p:cNvSpPr/>
          <p:nvPr/>
        </p:nvSpPr>
        <p:spPr>
          <a:xfrm>
            <a:off x="2138250" y="1601900"/>
            <a:ext cx="688500" cy="202500"/>
          </a:xfrm>
          <a:prstGeom prst="wedgeRectCallout">
            <a:avLst>
              <a:gd name="adj1" fmla="val -21428"/>
              <a:gd name="adj2" fmla="val 84287"/>
            </a:avLst>
          </a:prstGeom>
          <a:solidFill>
            <a:srgbClr val="FFC80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r>
              <a:rPr lang="en" sz="800">
                <a:solidFill>
                  <a:srgbClr val="434343"/>
                </a:solidFill>
                <a:latin typeface="Montserrat Light"/>
                <a:ea typeface="Montserrat Light"/>
                <a:cs typeface="Montserrat Light"/>
                <a:sym typeface="Montserrat Light"/>
              </a:rPr>
              <a:t>our office</a:t>
            </a:r>
            <a:endParaRPr sz="800">
              <a:solidFill>
                <a:srgbClr val="434343"/>
              </a:solidFill>
              <a:latin typeface="Montserrat Light"/>
              <a:ea typeface="Montserrat Light"/>
              <a:cs typeface="Montserrat Light"/>
              <a:sym typeface="Montserrat Light"/>
            </a:endParaRPr>
          </a:p>
        </p:txBody>
      </p:sp>
      <p:sp>
        <p:nvSpPr>
          <p:cNvPr id="757" name="Google Shape;757;p2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19</a:t>
            </a:fld>
            <a:endParaRPr/>
          </a:p>
        </p:txBody>
      </p:sp>
      <p:sp>
        <p:nvSpPr>
          <p:cNvPr id="758" name="Google Shape;758;p28"/>
          <p:cNvSpPr/>
          <p:nvPr/>
        </p:nvSpPr>
        <p:spPr>
          <a:xfrm rot="10800000">
            <a:off x="1313925" y="1809075"/>
            <a:ext cx="136800" cy="118500"/>
          </a:xfrm>
          <a:prstGeom prst="triangle">
            <a:avLst>
              <a:gd name="adj" fmla="val 50000"/>
            </a:avLst>
          </a:prstGeom>
          <a:solidFill>
            <a:srgbClr val="FFC800"/>
          </a:solidFill>
          <a:ln w="28575" cap="flat" cmpd="sng">
            <a:solidFill>
              <a:srgbClr val="FFA400"/>
            </a:solidFill>
            <a:prstDash val="solid"/>
            <a:miter lim="8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9" name="Google Shape;759;p28"/>
          <p:cNvSpPr/>
          <p:nvPr/>
        </p:nvSpPr>
        <p:spPr>
          <a:xfrm rot="10800000">
            <a:off x="2914125" y="3333075"/>
            <a:ext cx="136800" cy="118500"/>
          </a:xfrm>
          <a:prstGeom prst="triangle">
            <a:avLst>
              <a:gd name="adj" fmla="val 50000"/>
            </a:avLst>
          </a:prstGeom>
          <a:solidFill>
            <a:srgbClr val="FFC800"/>
          </a:solidFill>
          <a:ln w="28575" cap="flat" cmpd="sng">
            <a:solidFill>
              <a:srgbClr val="FFA400"/>
            </a:solidFill>
            <a:prstDash val="solid"/>
            <a:miter lim="8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0" name="Google Shape;760;p28"/>
          <p:cNvSpPr/>
          <p:nvPr/>
        </p:nvSpPr>
        <p:spPr>
          <a:xfrm rot="10800000">
            <a:off x="7351940" y="3777828"/>
            <a:ext cx="136800" cy="118500"/>
          </a:xfrm>
          <a:prstGeom prst="triangle">
            <a:avLst>
              <a:gd name="adj" fmla="val 50000"/>
            </a:avLst>
          </a:prstGeom>
          <a:solidFill>
            <a:srgbClr val="FFC800"/>
          </a:solidFill>
          <a:ln w="28575" cap="flat" cmpd="sng">
            <a:solidFill>
              <a:srgbClr val="FFA400"/>
            </a:solidFill>
            <a:prstDash val="solid"/>
            <a:miter lim="8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1" name="Google Shape;761;p28"/>
          <p:cNvSpPr/>
          <p:nvPr/>
        </p:nvSpPr>
        <p:spPr>
          <a:xfrm rot="10800000">
            <a:off x="3922940" y="1689766"/>
            <a:ext cx="136800" cy="118500"/>
          </a:xfrm>
          <a:prstGeom prst="triangle">
            <a:avLst>
              <a:gd name="adj" fmla="val 50000"/>
            </a:avLst>
          </a:prstGeom>
          <a:solidFill>
            <a:srgbClr val="FFC800"/>
          </a:solidFill>
          <a:ln w="28575" cap="flat" cmpd="sng">
            <a:solidFill>
              <a:srgbClr val="FFA400"/>
            </a:solidFill>
            <a:prstDash val="solid"/>
            <a:miter lim="8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2" name="Google Shape;762;p28"/>
          <p:cNvSpPr/>
          <p:nvPr/>
        </p:nvSpPr>
        <p:spPr>
          <a:xfrm rot="10800000">
            <a:off x="4532540" y="3670966"/>
            <a:ext cx="136800" cy="118500"/>
          </a:xfrm>
          <a:prstGeom prst="triangle">
            <a:avLst>
              <a:gd name="adj" fmla="val 50000"/>
            </a:avLst>
          </a:prstGeom>
          <a:solidFill>
            <a:srgbClr val="FFC800"/>
          </a:solidFill>
          <a:ln w="28575" cap="flat" cmpd="sng">
            <a:solidFill>
              <a:srgbClr val="FFA400"/>
            </a:solidFill>
            <a:prstDash val="solid"/>
            <a:miter lim="8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3" name="Google Shape;763;p28"/>
          <p:cNvSpPr/>
          <p:nvPr/>
        </p:nvSpPr>
        <p:spPr>
          <a:xfrm rot="10800000">
            <a:off x="6589940" y="2146966"/>
            <a:ext cx="136800" cy="118500"/>
          </a:xfrm>
          <a:prstGeom prst="triangle">
            <a:avLst>
              <a:gd name="adj" fmla="val 50000"/>
            </a:avLst>
          </a:prstGeom>
          <a:solidFill>
            <a:srgbClr val="FFC800"/>
          </a:solidFill>
          <a:ln w="28575" cap="flat" cmpd="sng">
            <a:solidFill>
              <a:srgbClr val="FFA400"/>
            </a:solidFill>
            <a:prstDash val="solid"/>
            <a:miter lim="8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4646"/>
        </a:solidFill>
        <a:effectLst/>
      </p:bgPr>
    </p:bg>
    <p:spTree>
      <p:nvGrpSpPr>
        <p:cNvPr id="1" name="Shape 626"/>
        <p:cNvGrpSpPr/>
        <p:nvPr/>
      </p:nvGrpSpPr>
      <p:grpSpPr>
        <a:xfrm>
          <a:off x="0" y="0"/>
          <a:ext cx="0" cy="0"/>
          <a:chOff x="0" y="0"/>
          <a:chExt cx="0" cy="0"/>
        </a:xfrm>
      </p:grpSpPr>
      <p:sp>
        <p:nvSpPr>
          <p:cNvPr id="627" name="Google Shape;627;p14"/>
          <p:cNvSpPr txBox="1">
            <a:spLocks noGrp="1"/>
          </p:cNvSpPr>
          <p:nvPr>
            <p:ph type="ctrTitle"/>
          </p:nvPr>
        </p:nvSpPr>
        <p:spPr>
          <a:xfrm>
            <a:off x="685800" y="1991825"/>
            <a:ext cx="5265000" cy="1159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smtClean="0"/>
              <a:t>State Marriage Rates in the United States</a:t>
            </a:r>
            <a:endParaRP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29"/>
          <p:cNvSpPr txBox="1">
            <a:spLocks noGrp="1"/>
          </p:cNvSpPr>
          <p:nvPr>
            <p:ph type="ctrTitle" idx="4294967295"/>
          </p:nvPr>
        </p:nvSpPr>
        <p:spPr>
          <a:xfrm>
            <a:off x="685800" y="13547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9600">
                <a:solidFill>
                  <a:srgbClr val="FFA400"/>
                </a:solidFill>
              </a:rPr>
              <a:t>89,526,124</a:t>
            </a:r>
            <a:endParaRPr sz="9600">
              <a:solidFill>
                <a:srgbClr val="FFA400"/>
              </a:solidFill>
            </a:endParaRPr>
          </a:p>
        </p:txBody>
      </p:sp>
      <p:sp>
        <p:nvSpPr>
          <p:cNvPr id="769" name="Google Shape;769;p29"/>
          <p:cNvSpPr txBox="1">
            <a:spLocks noGrp="1"/>
          </p:cNvSpPr>
          <p:nvPr>
            <p:ph type="subTitle" idx="4294967295"/>
          </p:nvPr>
        </p:nvSpPr>
        <p:spPr>
          <a:xfrm>
            <a:off x="685800" y="2306653"/>
            <a:ext cx="77724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a:t>Whoa! That’s a big number, aren’t you proud?</a:t>
            </a:r>
            <a:endParaRPr/>
          </a:p>
        </p:txBody>
      </p:sp>
      <p:sp>
        <p:nvSpPr>
          <p:cNvPr id="770" name="Google Shape;770;p2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rgbClr val="FFFFFF"/>
                </a:solidFill>
              </a:rPr>
              <a:t>20</a:t>
            </a:fld>
            <a:endParaRPr>
              <a:solidFill>
                <a:srgbClr val="FFFF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Google Shape;775;p30"/>
          <p:cNvSpPr txBox="1">
            <a:spLocks noGrp="1"/>
          </p:cNvSpPr>
          <p:nvPr>
            <p:ph type="ctrTitle" idx="4294967295"/>
          </p:nvPr>
        </p:nvSpPr>
        <p:spPr>
          <a:xfrm>
            <a:off x="685800" y="495600"/>
            <a:ext cx="5622300" cy="89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solidFill>
                  <a:srgbClr val="FFC800"/>
                </a:solidFill>
              </a:rPr>
              <a:t>89,526,124$</a:t>
            </a:r>
            <a:endParaRPr sz="3600">
              <a:solidFill>
                <a:srgbClr val="FFC800"/>
              </a:solidFill>
            </a:endParaRPr>
          </a:p>
        </p:txBody>
      </p:sp>
      <p:sp>
        <p:nvSpPr>
          <p:cNvPr id="776" name="Google Shape;776;p30"/>
          <p:cNvSpPr txBox="1">
            <a:spLocks noGrp="1"/>
          </p:cNvSpPr>
          <p:nvPr>
            <p:ph type="subTitle" idx="4294967295"/>
          </p:nvPr>
        </p:nvSpPr>
        <p:spPr>
          <a:xfrm>
            <a:off x="685800" y="1106508"/>
            <a:ext cx="56223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That’s a lot of money</a:t>
            </a:r>
            <a:endParaRPr sz="2400"/>
          </a:p>
        </p:txBody>
      </p:sp>
      <p:sp>
        <p:nvSpPr>
          <p:cNvPr id="777" name="Google Shape;777;p30"/>
          <p:cNvSpPr txBox="1">
            <a:spLocks noGrp="1"/>
          </p:cNvSpPr>
          <p:nvPr>
            <p:ph type="ctrTitle" idx="4294967295"/>
          </p:nvPr>
        </p:nvSpPr>
        <p:spPr>
          <a:xfrm>
            <a:off x="685800" y="3124494"/>
            <a:ext cx="5622300" cy="89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solidFill>
                  <a:srgbClr val="F64646"/>
                </a:solidFill>
              </a:rPr>
              <a:t>100%</a:t>
            </a:r>
            <a:endParaRPr sz="3600">
              <a:solidFill>
                <a:srgbClr val="F64646"/>
              </a:solidFill>
            </a:endParaRPr>
          </a:p>
        </p:txBody>
      </p:sp>
      <p:sp>
        <p:nvSpPr>
          <p:cNvPr id="778" name="Google Shape;778;p30"/>
          <p:cNvSpPr txBox="1">
            <a:spLocks noGrp="1"/>
          </p:cNvSpPr>
          <p:nvPr>
            <p:ph type="subTitle" idx="4294967295"/>
          </p:nvPr>
        </p:nvSpPr>
        <p:spPr>
          <a:xfrm>
            <a:off x="685800" y="3735401"/>
            <a:ext cx="56223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Total success!</a:t>
            </a:r>
            <a:endParaRPr sz="2400"/>
          </a:p>
        </p:txBody>
      </p:sp>
      <p:sp>
        <p:nvSpPr>
          <p:cNvPr id="779" name="Google Shape;779;p30"/>
          <p:cNvSpPr txBox="1">
            <a:spLocks noGrp="1"/>
          </p:cNvSpPr>
          <p:nvPr>
            <p:ph type="ctrTitle" idx="4294967295"/>
          </p:nvPr>
        </p:nvSpPr>
        <p:spPr>
          <a:xfrm>
            <a:off x="685800" y="1810047"/>
            <a:ext cx="5622300" cy="89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solidFill>
                  <a:srgbClr val="FFA400"/>
                </a:solidFill>
              </a:rPr>
              <a:t>185,244 users</a:t>
            </a:r>
            <a:endParaRPr sz="3600">
              <a:solidFill>
                <a:srgbClr val="FFA400"/>
              </a:solidFill>
            </a:endParaRPr>
          </a:p>
        </p:txBody>
      </p:sp>
      <p:sp>
        <p:nvSpPr>
          <p:cNvPr id="780" name="Google Shape;780;p30"/>
          <p:cNvSpPr txBox="1">
            <a:spLocks noGrp="1"/>
          </p:cNvSpPr>
          <p:nvPr>
            <p:ph type="subTitle" idx="4294967295"/>
          </p:nvPr>
        </p:nvSpPr>
        <p:spPr>
          <a:xfrm>
            <a:off x="685800" y="2420955"/>
            <a:ext cx="56223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And a lot of users</a:t>
            </a:r>
            <a:endParaRPr sz="2400"/>
          </a:p>
        </p:txBody>
      </p:sp>
      <p:sp>
        <p:nvSpPr>
          <p:cNvPr id="781" name="Google Shape;781;p3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786" name="Google Shape;786;p31"/>
          <p:cNvSpPr txBox="1">
            <a:spLocks noGrp="1"/>
          </p:cNvSpPr>
          <p:nvPr>
            <p:ph type="title"/>
          </p:nvPr>
        </p:nvSpPr>
        <p:spPr>
          <a:xfrm>
            <a:off x="0" y="0"/>
            <a:ext cx="9144000" cy="696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Our process is easy</a:t>
            </a:r>
            <a:endParaRPr/>
          </a:p>
        </p:txBody>
      </p:sp>
      <p:sp>
        <p:nvSpPr>
          <p:cNvPr id="787" name="Google Shape;787;p3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22</a:t>
            </a:fld>
            <a:endParaRPr/>
          </a:p>
        </p:txBody>
      </p:sp>
      <p:grpSp>
        <p:nvGrpSpPr>
          <p:cNvPr id="788" name="Google Shape;788;p31"/>
          <p:cNvGrpSpPr/>
          <p:nvPr/>
        </p:nvGrpSpPr>
        <p:grpSpPr>
          <a:xfrm>
            <a:off x="5632317" y="1189775"/>
            <a:ext cx="3305700" cy="3483050"/>
            <a:chOff x="5632317" y="1189775"/>
            <a:chExt cx="3305700" cy="3483050"/>
          </a:xfrm>
        </p:grpSpPr>
        <p:sp>
          <p:nvSpPr>
            <p:cNvPr id="789" name="Google Shape;789;p31"/>
            <p:cNvSpPr/>
            <p:nvPr/>
          </p:nvSpPr>
          <p:spPr>
            <a:xfrm>
              <a:off x="5632317" y="1189775"/>
              <a:ext cx="3305700" cy="669000"/>
            </a:xfrm>
            <a:prstGeom prst="chevron">
              <a:avLst>
                <a:gd name="adj" fmla="val 50000"/>
              </a:avLst>
            </a:prstGeom>
            <a:solidFill>
              <a:srgbClr val="FFC800"/>
            </a:solid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b="1">
                  <a:solidFill>
                    <a:srgbClr val="FFFFFF"/>
                  </a:solidFill>
                  <a:latin typeface="Montserrat"/>
                  <a:ea typeface="Montserrat"/>
                  <a:cs typeface="Montserrat"/>
                  <a:sym typeface="Montserrat"/>
                </a:rPr>
                <a:t>Lorem 3</a:t>
              </a:r>
              <a:endParaRPr b="1">
                <a:solidFill>
                  <a:srgbClr val="FFFFFF"/>
                </a:solidFill>
                <a:latin typeface="Montserrat"/>
                <a:ea typeface="Montserrat"/>
                <a:cs typeface="Montserrat"/>
                <a:sym typeface="Montserrat"/>
              </a:endParaRPr>
            </a:p>
          </p:txBody>
        </p:sp>
        <p:sp>
          <p:nvSpPr>
            <p:cNvPr id="790" name="Google Shape;790;p31"/>
            <p:cNvSpPr txBox="1"/>
            <p:nvPr/>
          </p:nvSpPr>
          <p:spPr>
            <a:xfrm>
              <a:off x="6167063" y="2057125"/>
              <a:ext cx="2236200" cy="2615700"/>
            </a:xfrm>
            <a:prstGeom prst="rect">
              <a:avLst/>
            </a:prstGeom>
            <a:noFill/>
            <a:ln>
              <a:noFill/>
            </a:ln>
          </p:spPr>
          <p:txBody>
            <a:bodyPr spcFirstLastPara="1" wrap="square" lIns="91425" tIns="91425" rIns="91425" bIns="91425" anchor="t" anchorCtr="0">
              <a:noAutofit/>
            </a:bodyPr>
            <a:lstStyle/>
            <a:p>
              <a:pPr marL="0" lvl="0" indent="0">
                <a:lnSpc>
                  <a:spcPct val="115000"/>
                </a:lnSpc>
                <a:spcBef>
                  <a:spcPts val="0"/>
                </a:spcBef>
                <a:spcAft>
                  <a:spcPts val="0"/>
                </a:spcAft>
                <a:buNone/>
              </a:pPr>
              <a:r>
                <a:rPr lang="en" sz="1000">
                  <a:solidFill>
                    <a:srgbClr val="434343"/>
                  </a:solidFill>
                  <a:latin typeface="Montserrat Light"/>
                  <a:ea typeface="Montserrat Light"/>
                  <a:cs typeface="Montserrat Light"/>
                  <a:sym typeface="Montserrat Light"/>
                </a:rPr>
                <a:t>Lorem ipsum dolor sit amet, consectetur adipiscing elit. Duis sit amet odio vel purus bibendum luctus. Morbi iaculis dapibus tristique. In hac habitasse platea dictumst. Mauris convallis quam at. Morbi iaculis dapibus tristique.</a:t>
              </a:r>
              <a:endParaRPr sz="1000">
                <a:solidFill>
                  <a:srgbClr val="434343"/>
                </a:solidFill>
                <a:latin typeface="Montserrat Light"/>
                <a:ea typeface="Montserrat Light"/>
                <a:cs typeface="Montserrat Light"/>
                <a:sym typeface="Montserrat Light"/>
              </a:endParaRPr>
            </a:p>
          </p:txBody>
        </p:sp>
      </p:grpSp>
      <p:grpSp>
        <p:nvGrpSpPr>
          <p:cNvPr id="791" name="Google Shape;791;p31"/>
          <p:cNvGrpSpPr/>
          <p:nvPr/>
        </p:nvGrpSpPr>
        <p:grpSpPr>
          <a:xfrm>
            <a:off x="0" y="1189989"/>
            <a:ext cx="3546900" cy="3482836"/>
            <a:chOff x="0" y="1189989"/>
            <a:chExt cx="3546900" cy="3482836"/>
          </a:xfrm>
        </p:grpSpPr>
        <p:sp>
          <p:nvSpPr>
            <p:cNvPr id="792" name="Google Shape;792;p31"/>
            <p:cNvSpPr/>
            <p:nvPr/>
          </p:nvSpPr>
          <p:spPr>
            <a:xfrm>
              <a:off x="0" y="1189989"/>
              <a:ext cx="3546900" cy="669000"/>
            </a:xfrm>
            <a:prstGeom prst="homePlate">
              <a:avLst>
                <a:gd name="adj" fmla="val 50000"/>
              </a:avLst>
            </a:prstGeom>
            <a:solidFill>
              <a:srgbClr val="F64646"/>
            </a:solid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b="1">
                  <a:solidFill>
                    <a:srgbClr val="FFFFFF"/>
                  </a:solidFill>
                  <a:latin typeface="Montserrat"/>
                  <a:ea typeface="Montserrat"/>
                  <a:cs typeface="Montserrat"/>
                  <a:sym typeface="Montserrat"/>
                </a:rPr>
                <a:t>Lorem 1</a:t>
              </a:r>
              <a:endParaRPr b="1">
                <a:solidFill>
                  <a:srgbClr val="FFFFFF"/>
                </a:solidFill>
                <a:latin typeface="Montserrat"/>
                <a:ea typeface="Montserrat"/>
                <a:cs typeface="Montserrat"/>
                <a:sym typeface="Montserrat"/>
              </a:endParaRPr>
            </a:p>
          </p:txBody>
        </p:sp>
        <p:sp>
          <p:nvSpPr>
            <p:cNvPr id="793" name="Google Shape;793;p31"/>
            <p:cNvSpPr txBox="1"/>
            <p:nvPr/>
          </p:nvSpPr>
          <p:spPr>
            <a:xfrm>
              <a:off x="655361" y="2057125"/>
              <a:ext cx="2236200" cy="2615700"/>
            </a:xfrm>
            <a:prstGeom prst="rect">
              <a:avLst/>
            </a:prstGeom>
            <a:noFill/>
            <a:ln>
              <a:noFill/>
            </a:ln>
          </p:spPr>
          <p:txBody>
            <a:bodyPr spcFirstLastPara="1" wrap="square" lIns="91425" tIns="91425" rIns="91425" bIns="91425" anchor="t" anchorCtr="0">
              <a:noAutofit/>
            </a:bodyPr>
            <a:lstStyle/>
            <a:p>
              <a:pPr marL="0" lvl="0" indent="0">
                <a:lnSpc>
                  <a:spcPct val="115000"/>
                </a:lnSpc>
                <a:spcBef>
                  <a:spcPts val="0"/>
                </a:spcBef>
                <a:spcAft>
                  <a:spcPts val="0"/>
                </a:spcAft>
                <a:buNone/>
              </a:pPr>
              <a:r>
                <a:rPr lang="en" sz="1000">
                  <a:solidFill>
                    <a:srgbClr val="434343"/>
                  </a:solidFill>
                  <a:latin typeface="Montserrat Light"/>
                  <a:ea typeface="Montserrat Light"/>
                  <a:cs typeface="Montserrat Light"/>
                  <a:sym typeface="Montserrat Light"/>
                </a:rPr>
                <a:t>Lorem ipsum dolor sit amet, consectetur adipiscing elit. Duis sit amet odio vel purus bibendum luctus. Morbi iaculis dapibus tristique. In hac habitasse platea dictumst. Mauris convallis quam at. Morbi iaculis dapibus tristique.</a:t>
              </a:r>
              <a:endParaRPr sz="1000">
                <a:solidFill>
                  <a:srgbClr val="434343"/>
                </a:solidFill>
                <a:latin typeface="Montserrat Light"/>
                <a:ea typeface="Montserrat Light"/>
                <a:cs typeface="Montserrat Light"/>
                <a:sym typeface="Montserrat Light"/>
              </a:endParaRPr>
            </a:p>
          </p:txBody>
        </p:sp>
      </p:grpSp>
      <p:grpSp>
        <p:nvGrpSpPr>
          <p:cNvPr id="794" name="Google Shape;794;p31"/>
          <p:cNvGrpSpPr/>
          <p:nvPr/>
        </p:nvGrpSpPr>
        <p:grpSpPr>
          <a:xfrm>
            <a:off x="2944204" y="1189775"/>
            <a:ext cx="3305700" cy="3483050"/>
            <a:chOff x="2944204" y="1189775"/>
            <a:chExt cx="3305700" cy="3483050"/>
          </a:xfrm>
        </p:grpSpPr>
        <p:sp>
          <p:nvSpPr>
            <p:cNvPr id="795" name="Google Shape;795;p31"/>
            <p:cNvSpPr/>
            <p:nvPr/>
          </p:nvSpPr>
          <p:spPr>
            <a:xfrm>
              <a:off x="2944204" y="1189775"/>
              <a:ext cx="3305700" cy="669000"/>
            </a:xfrm>
            <a:prstGeom prst="chevron">
              <a:avLst>
                <a:gd name="adj" fmla="val 50000"/>
              </a:avLst>
            </a:prstGeom>
            <a:solidFill>
              <a:srgbClr val="FFA400"/>
            </a:solid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b="1">
                  <a:solidFill>
                    <a:srgbClr val="FFFFFF"/>
                  </a:solidFill>
                  <a:latin typeface="Montserrat"/>
                  <a:ea typeface="Montserrat"/>
                  <a:cs typeface="Montserrat"/>
                  <a:sym typeface="Montserrat"/>
                </a:rPr>
                <a:t>Lorem 2</a:t>
              </a:r>
              <a:endParaRPr b="1">
                <a:solidFill>
                  <a:srgbClr val="FFFFFF"/>
                </a:solidFill>
                <a:latin typeface="Montserrat"/>
                <a:ea typeface="Montserrat"/>
                <a:cs typeface="Montserrat"/>
                <a:sym typeface="Montserrat"/>
              </a:endParaRPr>
            </a:p>
          </p:txBody>
        </p:sp>
        <p:sp>
          <p:nvSpPr>
            <p:cNvPr id="796" name="Google Shape;796;p31"/>
            <p:cNvSpPr txBox="1"/>
            <p:nvPr/>
          </p:nvSpPr>
          <p:spPr>
            <a:xfrm>
              <a:off x="3478949" y="2057125"/>
              <a:ext cx="2236200" cy="2615700"/>
            </a:xfrm>
            <a:prstGeom prst="rect">
              <a:avLst/>
            </a:prstGeom>
            <a:noFill/>
            <a:ln>
              <a:noFill/>
            </a:ln>
          </p:spPr>
          <p:txBody>
            <a:bodyPr spcFirstLastPara="1" wrap="square" lIns="91425" tIns="91425" rIns="91425" bIns="91425" anchor="t" anchorCtr="0">
              <a:noAutofit/>
            </a:bodyPr>
            <a:lstStyle/>
            <a:p>
              <a:pPr marL="0" lvl="0" indent="0">
                <a:lnSpc>
                  <a:spcPct val="115000"/>
                </a:lnSpc>
                <a:spcBef>
                  <a:spcPts val="0"/>
                </a:spcBef>
                <a:spcAft>
                  <a:spcPts val="0"/>
                </a:spcAft>
                <a:buNone/>
              </a:pPr>
              <a:r>
                <a:rPr lang="en" sz="1000">
                  <a:solidFill>
                    <a:srgbClr val="434343"/>
                  </a:solidFill>
                  <a:latin typeface="Montserrat Light"/>
                  <a:ea typeface="Montserrat Light"/>
                  <a:cs typeface="Montserrat Light"/>
                  <a:sym typeface="Montserrat Light"/>
                </a:rPr>
                <a:t>Lorem ipsum dolor sit amet, consectetur adipiscing elit. Duis sit amet odio vel purus bibendum luctus. Morbi iaculis dapibus tristique. In hac habitasse platea dictumst. Mauris convallis quam at. Morbi iaculis dapibus tristique.</a:t>
              </a:r>
              <a:endParaRPr sz="1000">
                <a:solidFill>
                  <a:srgbClr val="434343"/>
                </a:solidFill>
                <a:latin typeface="Montserrat Light"/>
                <a:ea typeface="Montserrat Light"/>
                <a:cs typeface="Montserrat Light"/>
                <a:sym typeface="Montserrat Light"/>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Google Shape;801;p32"/>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Let’s review some concepts</a:t>
            </a:r>
            <a:endParaRPr/>
          </a:p>
        </p:txBody>
      </p:sp>
      <p:sp>
        <p:nvSpPr>
          <p:cNvPr id="802" name="Google Shape;802;p32"/>
          <p:cNvSpPr txBox="1">
            <a:spLocks noGrp="1"/>
          </p:cNvSpPr>
          <p:nvPr>
            <p:ph type="body" idx="1"/>
          </p:nvPr>
        </p:nvSpPr>
        <p:spPr>
          <a:xfrm>
            <a:off x="1320025" y="1544275"/>
            <a:ext cx="2080800" cy="16092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a:t>Yellow</a:t>
            </a:r>
            <a:endParaRPr b="1"/>
          </a:p>
          <a:p>
            <a:pPr marL="0" lvl="0" indent="0"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803" name="Google Shape;803;p32"/>
          <p:cNvSpPr txBox="1">
            <a:spLocks noGrp="1"/>
          </p:cNvSpPr>
          <p:nvPr>
            <p:ph type="body" idx="2"/>
          </p:nvPr>
        </p:nvSpPr>
        <p:spPr>
          <a:xfrm>
            <a:off x="3507463" y="1544275"/>
            <a:ext cx="2080800" cy="16092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a:t>Blue</a:t>
            </a:r>
            <a:endParaRPr b="1"/>
          </a:p>
          <a:p>
            <a:pPr marL="0" lvl="0" indent="0" rtl="0">
              <a:spcBef>
                <a:spcPts val="600"/>
              </a:spcBef>
              <a:spcAft>
                <a:spcPts val="0"/>
              </a:spcAft>
              <a:buNone/>
            </a:pPr>
            <a:r>
              <a:rPr lang="en" sz="1200"/>
              <a:t>Is the colour of the clear sky and the deep sea. It is located between violet and green on the optical spectrum.</a:t>
            </a:r>
            <a:endParaRPr sz="1200"/>
          </a:p>
        </p:txBody>
      </p:sp>
      <p:sp>
        <p:nvSpPr>
          <p:cNvPr id="804" name="Google Shape;804;p32"/>
          <p:cNvSpPr txBox="1">
            <a:spLocks noGrp="1"/>
          </p:cNvSpPr>
          <p:nvPr>
            <p:ph type="body" idx="3"/>
          </p:nvPr>
        </p:nvSpPr>
        <p:spPr>
          <a:xfrm>
            <a:off x="5694900" y="1544275"/>
            <a:ext cx="2080800" cy="16092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a:t>Red</a:t>
            </a:r>
            <a:endParaRPr b="1"/>
          </a:p>
          <a:p>
            <a:pPr marL="0" lvl="0" indent="0" rtl="0">
              <a:spcBef>
                <a:spcPts val="600"/>
              </a:spcBef>
              <a:spcAft>
                <a:spcPts val="0"/>
              </a:spcAft>
              <a:buNone/>
            </a:pPr>
            <a:r>
              <a:rPr lang="en" sz="1200"/>
              <a:t>Is the color of blood, and because of this it has historically been associated with sacrifice, danger and courage. </a:t>
            </a:r>
            <a:endParaRPr sz="1200"/>
          </a:p>
          <a:p>
            <a:pPr marL="0" lvl="0" indent="0" rtl="0">
              <a:spcBef>
                <a:spcPts val="600"/>
              </a:spcBef>
              <a:spcAft>
                <a:spcPts val="0"/>
              </a:spcAft>
              <a:buNone/>
            </a:pPr>
            <a:endParaRPr sz="1200"/>
          </a:p>
        </p:txBody>
      </p:sp>
      <p:sp>
        <p:nvSpPr>
          <p:cNvPr id="805" name="Google Shape;805;p3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23</a:t>
            </a:fld>
            <a:endParaRPr/>
          </a:p>
        </p:txBody>
      </p:sp>
      <p:sp>
        <p:nvSpPr>
          <p:cNvPr id="806" name="Google Shape;806;p32"/>
          <p:cNvSpPr txBox="1">
            <a:spLocks noGrp="1"/>
          </p:cNvSpPr>
          <p:nvPr>
            <p:ph type="body" idx="1"/>
          </p:nvPr>
        </p:nvSpPr>
        <p:spPr>
          <a:xfrm>
            <a:off x="1320025" y="3220675"/>
            <a:ext cx="2080800" cy="16092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a:t>Yellow</a:t>
            </a:r>
            <a:endParaRPr b="1"/>
          </a:p>
          <a:p>
            <a:pPr marL="0" lvl="0" indent="0"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807" name="Google Shape;807;p32"/>
          <p:cNvSpPr txBox="1">
            <a:spLocks noGrp="1"/>
          </p:cNvSpPr>
          <p:nvPr>
            <p:ph type="body" idx="2"/>
          </p:nvPr>
        </p:nvSpPr>
        <p:spPr>
          <a:xfrm>
            <a:off x="3507463" y="3220675"/>
            <a:ext cx="2080800" cy="16092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a:t>Blue</a:t>
            </a:r>
            <a:endParaRPr b="1"/>
          </a:p>
          <a:p>
            <a:pPr marL="0" lvl="0" indent="0" rtl="0">
              <a:spcBef>
                <a:spcPts val="600"/>
              </a:spcBef>
              <a:spcAft>
                <a:spcPts val="0"/>
              </a:spcAft>
              <a:buNone/>
            </a:pPr>
            <a:r>
              <a:rPr lang="en" sz="1200"/>
              <a:t>Is the colour of the clear sky and the deep sea. It is located between violet and green on the optical spectrum.</a:t>
            </a:r>
            <a:endParaRPr sz="1200"/>
          </a:p>
        </p:txBody>
      </p:sp>
      <p:sp>
        <p:nvSpPr>
          <p:cNvPr id="808" name="Google Shape;808;p32"/>
          <p:cNvSpPr txBox="1">
            <a:spLocks noGrp="1"/>
          </p:cNvSpPr>
          <p:nvPr>
            <p:ph type="body" idx="3"/>
          </p:nvPr>
        </p:nvSpPr>
        <p:spPr>
          <a:xfrm>
            <a:off x="5694900" y="3220675"/>
            <a:ext cx="2080800" cy="16092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a:t>Red</a:t>
            </a:r>
            <a:endParaRPr b="1"/>
          </a:p>
          <a:p>
            <a:pPr marL="0" lvl="0" indent="0" rtl="0">
              <a:spcBef>
                <a:spcPts val="600"/>
              </a:spcBef>
              <a:spcAft>
                <a:spcPts val="0"/>
              </a:spcAft>
              <a:buNone/>
            </a:pPr>
            <a:r>
              <a:rPr lang="en" sz="1200"/>
              <a:t>Is the color of blood, and because of this it has historically been associated with sacrifice, danger and courage. </a:t>
            </a:r>
            <a:endParaRPr sz="1200"/>
          </a:p>
          <a:p>
            <a:pPr marL="0" lvl="0" indent="0" rtl="0">
              <a:spcBef>
                <a:spcPts val="600"/>
              </a:spcBef>
              <a:spcAft>
                <a:spcPts val="0"/>
              </a:spcAft>
              <a:buNone/>
            </a:pPr>
            <a:endParaRPr sz="12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12"/>
        <p:cNvGrpSpPr/>
        <p:nvPr/>
      </p:nvGrpSpPr>
      <p:grpSpPr>
        <a:xfrm>
          <a:off x="0" y="0"/>
          <a:ext cx="0" cy="0"/>
          <a:chOff x="0" y="0"/>
          <a:chExt cx="0" cy="0"/>
        </a:xfrm>
      </p:grpSpPr>
      <p:sp>
        <p:nvSpPr>
          <p:cNvPr id="813" name="Google Shape;813;p33"/>
          <p:cNvSpPr txBox="1">
            <a:spLocks noGrp="1"/>
          </p:cNvSpPr>
          <p:nvPr>
            <p:ph type="body" idx="4294967295"/>
          </p:nvPr>
        </p:nvSpPr>
        <p:spPr>
          <a:xfrm>
            <a:off x="3438425" y="373575"/>
            <a:ext cx="2524800" cy="4396200"/>
          </a:xfrm>
          <a:prstGeom prst="rect">
            <a:avLst/>
          </a:prstGeom>
        </p:spPr>
        <p:txBody>
          <a:bodyPr spcFirstLastPara="1" wrap="square" lIns="91425" tIns="91425" rIns="91425" bIns="91425" anchor="ctr" anchorCtr="0">
            <a:noAutofit/>
          </a:bodyPr>
          <a:lstStyle/>
          <a:p>
            <a:pPr marL="0" lvl="0" indent="0" rtl="0">
              <a:spcBef>
                <a:spcPts val="600"/>
              </a:spcBef>
              <a:spcAft>
                <a:spcPts val="0"/>
              </a:spcAft>
              <a:buNone/>
            </a:pPr>
            <a:r>
              <a:rPr lang="en" sz="1800" b="1">
                <a:latin typeface="Montserrat"/>
                <a:ea typeface="Montserrat"/>
                <a:cs typeface="Montserrat"/>
                <a:sym typeface="Montserrat"/>
              </a:rPr>
              <a:t>Mobile project</a:t>
            </a:r>
            <a:endParaRPr sz="1800" b="1">
              <a:latin typeface="Montserrat"/>
              <a:ea typeface="Montserrat"/>
              <a:cs typeface="Montserrat"/>
              <a:sym typeface="Montserrat"/>
            </a:endParaRPr>
          </a:p>
          <a:p>
            <a:pPr marL="0" lvl="0" indent="0" rtl="0">
              <a:spcBef>
                <a:spcPts val="600"/>
              </a:spcBef>
              <a:spcAft>
                <a:spcPts val="0"/>
              </a:spcAft>
              <a:buNone/>
            </a:pPr>
            <a:r>
              <a:rPr lang="en" sz="1800"/>
              <a:t>Show and explain your web, app or software projects using these gadget templates.</a:t>
            </a:r>
            <a:endParaRPr sz="1800"/>
          </a:p>
        </p:txBody>
      </p:sp>
      <p:sp>
        <p:nvSpPr>
          <p:cNvPr id="814" name="Google Shape;814;p33"/>
          <p:cNvSpPr/>
          <p:nvPr/>
        </p:nvSpPr>
        <p:spPr>
          <a:xfrm>
            <a:off x="827000" y="785788"/>
            <a:ext cx="2007300" cy="35754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sz="1000">
                <a:solidFill>
                  <a:srgbClr val="999999"/>
                </a:solidFill>
                <a:latin typeface="Montserrat Light"/>
                <a:ea typeface="Montserrat Light"/>
                <a:cs typeface="Montserrat Light"/>
                <a:sym typeface="Montserrat Light"/>
              </a:rPr>
              <a:t>Place your screenshot here</a:t>
            </a:r>
            <a:endParaRPr sz="1000">
              <a:solidFill>
                <a:srgbClr val="999999"/>
              </a:solidFill>
              <a:latin typeface="Montserrat Light"/>
              <a:ea typeface="Montserrat Light"/>
              <a:cs typeface="Montserrat Light"/>
              <a:sym typeface="Montserrat Light"/>
            </a:endParaRPr>
          </a:p>
        </p:txBody>
      </p:sp>
      <p:sp>
        <p:nvSpPr>
          <p:cNvPr id="815" name="Google Shape;815;p3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24</a:t>
            </a:fld>
            <a:endParaRPr/>
          </a:p>
        </p:txBody>
      </p:sp>
      <p:grpSp>
        <p:nvGrpSpPr>
          <p:cNvPr id="816" name="Google Shape;816;p33"/>
          <p:cNvGrpSpPr/>
          <p:nvPr/>
        </p:nvGrpSpPr>
        <p:grpSpPr>
          <a:xfrm>
            <a:off x="767875" y="373572"/>
            <a:ext cx="2119546" cy="4396359"/>
            <a:chOff x="2547150" y="238125"/>
            <a:chExt cx="2525675" cy="5238750"/>
          </a:xfrm>
        </p:grpSpPr>
        <p:sp>
          <p:nvSpPr>
            <p:cNvPr id="817" name="Google Shape;817;p33"/>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rgbClr val="FFFFFF"/>
            </a:solidFill>
            <a:ln w="9525" cap="flat" cmpd="sng">
              <a:solidFill>
                <a:srgbClr val="FFA4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8" name="Google Shape;818;p33"/>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rgbClr val="FFC800"/>
            </a:solidFill>
            <a:ln w="9525" cap="flat" cmpd="sng">
              <a:solidFill>
                <a:srgbClr val="FFA4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9" name="Google Shape;819;p33"/>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rgbClr val="FFC800"/>
            </a:solidFill>
            <a:ln w="9525" cap="flat" cmpd="sng">
              <a:solidFill>
                <a:srgbClr val="FFA4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0" name="Google Shape;820;p33"/>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rgbClr val="FFC800"/>
            </a:solidFill>
            <a:ln w="9525" cap="flat" cmpd="sng">
              <a:solidFill>
                <a:srgbClr val="FFA4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24"/>
        <p:cNvGrpSpPr/>
        <p:nvPr/>
      </p:nvGrpSpPr>
      <p:grpSpPr>
        <a:xfrm>
          <a:off x="0" y="0"/>
          <a:ext cx="0" cy="0"/>
          <a:chOff x="0" y="0"/>
          <a:chExt cx="0" cy="0"/>
        </a:xfrm>
      </p:grpSpPr>
      <p:sp>
        <p:nvSpPr>
          <p:cNvPr id="825" name="Google Shape;825;p34"/>
          <p:cNvSpPr/>
          <p:nvPr/>
        </p:nvSpPr>
        <p:spPr>
          <a:xfrm>
            <a:off x="585775" y="851275"/>
            <a:ext cx="2598600" cy="344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latin typeface="Montserrat Light"/>
                <a:ea typeface="Montserrat Light"/>
                <a:cs typeface="Montserrat Light"/>
                <a:sym typeface="Montserrat Light"/>
              </a:rPr>
              <a:t>Place your screenshot here</a:t>
            </a:r>
            <a:endParaRPr sz="1000">
              <a:solidFill>
                <a:srgbClr val="999999"/>
              </a:solidFill>
              <a:latin typeface="Montserrat Light"/>
              <a:ea typeface="Montserrat Light"/>
              <a:cs typeface="Montserrat Light"/>
              <a:sym typeface="Montserrat Light"/>
            </a:endParaRPr>
          </a:p>
        </p:txBody>
      </p:sp>
      <p:sp>
        <p:nvSpPr>
          <p:cNvPr id="826" name="Google Shape;826;p3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25</a:t>
            </a:fld>
            <a:endParaRPr/>
          </a:p>
        </p:txBody>
      </p:sp>
      <p:grpSp>
        <p:nvGrpSpPr>
          <p:cNvPr id="827" name="Google Shape;827;p34"/>
          <p:cNvGrpSpPr/>
          <p:nvPr/>
        </p:nvGrpSpPr>
        <p:grpSpPr>
          <a:xfrm>
            <a:off x="521077" y="465959"/>
            <a:ext cx="2736410" cy="4222433"/>
            <a:chOff x="2112475" y="238125"/>
            <a:chExt cx="3395050" cy="5238750"/>
          </a:xfrm>
        </p:grpSpPr>
        <p:sp>
          <p:nvSpPr>
            <p:cNvPr id="828" name="Google Shape;828;p34"/>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rgbClr val="FFFFFF"/>
            </a:solidFill>
            <a:ln w="9525" cap="flat" cmpd="sng">
              <a:solidFill>
                <a:srgbClr val="FFA4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9" name="Google Shape;829;p34"/>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rgbClr val="FFC800"/>
            </a:solidFill>
            <a:ln w="9525" cap="flat" cmpd="sng">
              <a:solidFill>
                <a:srgbClr val="FFA4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0" name="Google Shape;830;p34"/>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rgbClr val="FFC800"/>
            </a:solidFill>
            <a:ln w="9525" cap="flat" cmpd="sng">
              <a:solidFill>
                <a:srgbClr val="FFA4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1" name="Google Shape;831;p34"/>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rgbClr val="FFC800"/>
            </a:solidFill>
            <a:ln w="9525" cap="flat" cmpd="sng">
              <a:solidFill>
                <a:srgbClr val="FFA4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832" name="Google Shape;832;p34"/>
          <p:cNvSpPr txBox="1">
            <a:spLocks noGrp="1"/>
          </p:cNvSpPr>
          <p:nvPr>
            <p:ph type="body" idx="4294967295"/>
          </p:nvPr>
        </p:nvSpPr>
        <p:spPr>
          <a:xfrm>
            <a:off x="3743225" y="373575"/>
            <a:ext cx="2524800" cy="4396200"/>
          </a:xfrm>
          <a:prstGeom prst="rect">
            <a:avLst/>
          </a:prstGeom>
        </p:spPr>
        <p:txBody>
          <a:bodyPr spcFirstLastPara="1" wrap="square" lIns="91425" tIns="91425" rIns="91425" bIns="91425" anchor="ctr" anchorCtr="0">
            <a:noAutofit/>
          </a:bodyPr>
          <a:lstStyle/>
          <a:p>
            <a:pPr marL="0" lvl="0" indent="0" rtl="0">
              <a:spcBef>
                <a:spcPts val="600"/>
              </a:spcBef>
              <a:spcAft>
                <a:spcPts val="0"/>
              </a:spcAft>
              <a:buNone/>
            </a:pPr>
            <a:r>
              <a:rPr lang="en" sz="1800" b="1">
                <a:latin typeface="Montserrat"/>
                <a:ea typeface="Montserrat"/>
                <a:cs typeface="Montserrat"/>
                <a:sym typeface="Montserrat"/>
              </a:rPr>
              <a:t>Tablet project</a:t>
            </a:r>
            <a:endParaRPr sz="1800" b="1">
              <a:latin typeface="Montserrat"/>
              <a:ea typeface="Montserrat"/>
              <a:cs typeface="Montserrat"/>
              <a:sym typeface="Montserrat"/>
            </a:endParaRPr>
          </a:p>
          <a:p>
            <a:pPr marL="0" lvl="0" indent="0" rtl="0">
              <a:spcBef>
                <a:spcPts val="600"/>
              </a:spcBef>
              <a:spcAft>
                <a:spcPts val="0"/>
              </a:spcAft>
              <a:buNone/>
            </a:pPr>
            <a:r>
              <a:rPr lang="en" sz="1800"/>
              <a:t>Show and explain your web, app or software projects using these gadget templates.</a:t>
            </a:r>
            <a:endParaRPr sz="18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36"/>
        <p:cNvGrpSpPr/>
        <p:nvPr/>
      </p:nvGrpSpPr>
      <p:grpSpPr>
        <a:xfrm>
          <a:off x="0" y="0"/>
          <a:ext cx="0" cy="0"/>
          <a:chOff x="0" y="0"/>
          <a:chExt cx="0" cy="0"/>
        </a:xfrm>
      </p:grpSpPr>
      <p:sp>
        <p:nvSpPr>
          <p:cNvPr id="837" name="Google Shape;837;p35"/>
          <p:cNvSpPr/>
          <p:nvPr/>
        </p:nvSpPr>
        <p:spPr>
          <a:xfrm>
            <a:off x="3863625" y="424701"/>
            <a:ext cx="4727226" cy="3680199"/>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9525" cap="flat" cmpd="sng">
            <a:solidFill>
              <a:srgbClr val="FFA4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8" name="Google Shape;838;p35"/>
          <p:cNvSpPr/>
          <p:nvPr/>
        </p:nvSpPr>
        <p:spPr>
          <a:xfrm>
            <a:off x="4061442" y="620134"/>
            <a:ext cx="4331700" cy="276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latin typeface="Montserrat Light"/>
                <a:ea typeface="Montserrat Light"/>
                <a:cs typeface="Montserrat Light"/>
                <a:sym typeface="Montserrat Light"/>
              </a:rPr>
              <a:t>Place your screenshot here</a:t>
            </a:r>
            <a:endParaRPr sz="1000">
              <a:solidFill>
                <a:srgbClr val="999999"/>
              </a:solidFill>
              <a:latin typeface="Montserrat Light"/>
              <a:ea typeface="Montserrat Light"/>
              <a:cs typeface="Montserrat Light"/>
              <a:sym typeface="Montserrat Light"/>
            </a:endParaRPr>
          </a:p>
        </p:txBody>
      </p:sp>
      <p:sp>
        <p:nvSpPr>
          <p:cNvPr id="839" name="Google Shape;839;p3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rgbClr val="FFFFFF"/>
                </a:solidFill>
              </a:rPr>
              <a:t>26</a:t>
            </a:fld>
            <a:endParaRPr>
              <a:solidFill>
                <a:srgbClr val="FFFFFF"/>
              </a:solidFill>
            </a:endParaRPr>
          </a:p>
        </p:txBody>
      </p:sp>
      <p:sp>
        <p:nvSpPr>
          <p:cNvPr id="840" name="Google Shape;840;p35"/>
          <p:cNvSpPr txBox="1">
            <a:spLocks noGrp="1"/>
          </p:cNvSpPr>
          <p:nvPr>
            <p:ph type="body" idx="4294967295"/>
          </p:nvPr>
        </p:nvSpPr>
        <p:spPr>
          <a:xfrm>
            <a:off x="897550" y="424775"/>
            <a:ext cx="2524800" cy="3680100"/>
          </a:xfrm>
          <a:prstGeom prst="rect">
            <a:avLst/>
          </a:prstGeom>
        </p:spPr>
        <p:txBody>
          <a:bodyPr spcFirstLastPara="1" wrap="square" lIns="91425" tIns="91425" rIns="91425" bIns="91425" anchor="ctr" anchorCtr="0">
            <a:noAutofit/>
          </a:bodyPr>
          <a:lstStyle/>
          <a:p>
            <a:pPr marL="0" lvl="0" indent="0" rtl="0">
              <a:spcBef>
                <a:spcPts val="600"/>
              </a:spcBef>
              <a:spcAft>
                <a:spcPts val="0"/>
              </a:spcAft>
              <a:buNone/>
            </a:pPr>
            <a:r>
              <a:rPr lang="en" sz="1800" b="1">
                <a:latin typeface="Montserrat"/>
                <a:ea typeface="Montserrat"/>
                <a:cs typeface="Montserrat"/>
                <a:sym typeface="Montserrat"/>
              </a:rPr>
              <a:t>Desktop project</a:t>
            </a:r>
            <a:endParaRPr sz="1800" b="1">
              <a:latin typeface="Montserrat"/>
              <a:ea typeface="Montserrat"/>
              <a:cs typeface="Montserrat"/>
              <a:sym typeface="Montserrat"/>
            </a:endParaRPr>
          </a:p>
          <a:p>
            <a:pPr marL="0" lvl="0" indent="0" rtl="0">
              <a:spcBef>
                <a:spcPts val="600"/>
              </a:spcBef>
              <a:spcAft>
                <a:spcPts val="0"/>
              </a:spcAft>
              <a:buNone/>
            </a:pPr>
            <a:r>
              <a:rPr lang="en" sz="1800"/>
              <a:t>Show and explain your web, app or software projects using these gadget templates.</a:t>
            </a:r>
            <a:endParaRPr sz="18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p3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27</a:t>
            </a:fld>
            <a:endParaRPr/>
          </a:p>
        </p:txBody>
      </p:sp>
      <p:sp>
        <p:nvSpPr>
          <p:cNvPr id="846" name="Google Shape;846;p36"/>
          <p:cNvSpPr txBox="1">
            <a:spLocks noGrp="1"/>
          </p:cNvSpPr>
          <p:nvPr>
            <p:ph type="ctrTitle" idx="4294967295"/>
          </p:nvPr>
        </p:nvSpPr>
        <p:spPr>
          <a:xfrm>
            <a:off x="685800" y="1126150"/>
            <a:ext cx="3954900" cy="9504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6000">
                <a:solidFill>
                  <a:srgbClr val="F64646"/>
                </a:solidFill>
              </a:rPr>
              <a:t>Thanks!</a:t>
            </a:r>
            <a:endParaRPr sz="6000">
              <a:solidFill>
                <a:srgbClr val="F64646"/>
              </a:solidFill>
            </a:endParaRPr>
          </a:p>
        </p:txBody>
      </p:sp>
      <p:sp>
        <p:nvSpPr>
          <p:cNvPr id="847" name="Google Shape;847;p36"/>
          <p:cNvSpPr txBox="1">
            <a:spLocks noGrp="1"/>
          </p:cNvSpPr>
          <p:nvPr>
            <p:ph type="subTitle" idx="4294967295"/>
          </p:nvPr>
        </p:nvSpPr>
        <p:spPr>
          <a:xfrm>
            <a:off x="685800" y="2109249"/>
            <a:ext cx="3954900" cy="25821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sz="1800" b="1">
                <a:latin typeface="Montserrat"/>
                <a:ea typeface="Montserrat"/>
                <a:cs typeface="Montserrat"/>
                <a:sym typeface="Montserrat"/>
              </a:rPr>
              <a:t>Any questions?</a:t>
            </a:r>
            <a:endParaRPr sz="1800"/>
          </a:p>
          <a:p>
            <a:pPr marL="0" lvl="0" indent="0">
              <a:spcBef>
                <a:spcPts val="600"/>
              </a:spcBef>
              <a:spcAft>
                <a:spcPts val="0"/>
              </a:spcAft>
              <a:buClr>
                <a:schemeClr val="dk1"/>
              </a:buClr>
              <a:buSzPts val="1100"/>
              <a:buFont typeface="Arial"/>
              <a:buNone/>
            </a:pPr>
            <a:r>
              <a:rPr lang="en" sz="1800"/>
              <a:t>You can find me at</a:t>
            </a:r>
            <a:endParaRPr sz="1800"/>
          </a:p>
          <a:p>
            <a:pPr marL="457200" lvl="0" indent="-342900" rtl="0">
              <a:spcBef>
                <a:spcPts val="600"/>
              </a:spcBef>
              <a:spcAft>
                <a:spcPts val="0"/>
              </a:spcAft>
              <a:buSzPts val="1800"/>
              <a:buChar char="◂"/>
            </a:pPr>
            <a:r>
              <a:rPr lang="en" sz="1800"/>
              <a:t>@username</a:t>
            </a:r>
            <a:endParaRPr sz="1800"/>
          </a:p>
          <a:p>
            <a:pPr marL="457200" lvl="0" indent="-342900" rtl="0">
              <a:spcBef>
                <a:spcPts val="0"/>
              </a:spcBef>
              <a:spcAft>
                <a:spcPts val="0"/>
              </a:spcAft>
              <a:buSzPts val="1800"/>
              <a:buChar char="◂"/>
            </a:pPr>
            <a:r>
              <a:rPr lang="en" sz="1800"/>
              <a:t>user@mail.me</a:t>
            </a:r>
            <a:endParaRPr sz="1800"/>
          </a:p>
        </p:txBody>
      </p:sp>
      <p:pic>
        <p:nvPicPr>
          <p:cNvPr id="848" name="Google Shape;848;p36"/>
          <p:cNvPicPr preferRelativeResize="0"/>
          <p:nvPr/>
        </p:nvPicPr>
        <p:blipFill rotWithShape="1">
          <a:blip r:embed="rId3">
            <a:alphaModFix/>
          </a:blip>
          <a:srcRect l="10180" t="459" r="4122" b="18914"/>
          <a:stretch/>
        </p:blipFill>
        <p:spPr>
          <a:xfrm rot="5400000">
            <a:off x="5381675" y="749828"/>
            <a:ext cx="3873000" cy="3643800"/>
          </a:xfrm>
          <a:prstGeom prst="triangle">
            <a:avLst>
              <a:gd name="adj" fmla="val 50000"/>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853" name="Google Shape;853;p37"/>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Credits</a:t>
            </a:r>
            <a:endParaRPr/>
          </a:p>
        </p:txBody>
      </p:sp>
      <p:sp>
        <p:nvSpPr>
          <p:cNvPr id="854" name="Google Shape;854;p37"/>
          <p:cNvSpPr txBox="1">
            <a:spLocks noGrp="1"/>
          </p:cNvSpPr>
          <p:nvPr>
            <p:ph type="body" idx="1"/>
          </p:nvPr>
        </p:nvSpPr>
        <p:spPr>
          <a:xfrm>
            <a:off x="1320025" y="1613274"/>
            <a:ext cx="6455700" cy="29025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sz="2400"/>
              <a:t>Special thanks to all the people who made and released these awesome resources for free:</a:t>
            </a:r>
            <a:endParaRPr sz="2400"/>
          </a:p>
          <a:p>
            <a:pPr marL="457200" lvl="0" indent="-381000" rtl="0">
              <a:lnSpc>
                <a:spcPct val="115000"/>
              </a:lnSpc>
              <a:spcBef>
                <a:spcPts val="600"/>
              </a:spcBef>
              <a:spcAft>
                <a:spcPts val="0"/>
              </a:spcAft>
              <a:buSzPts val="2400"/>
              <a:buChar char="◂"/>
            </a:pPr>
            <a:r>
              <a:rPr lang="en" sz="2400"/>
              <a:t>Presentation template by </a:t>
            </a:r>
            <a:r>
              <a:rPr lang="en" sz="2400" u="sng">
                <a:solidFill>
                  <a:srgbClr val="E8062F"/>
                </a:solidFill>
                <a:hlinkClick r:id="rId3"/>
              </a:rPr>
              <a:t>SlidesCarnival</a:t>
            </a:r>
            <a:endParaRPr sz="2400">
              <a:solidFill>
                <a:srgbClr val="E8062F"/>
              </a:solidFill>
            </a:endParaRPr>
          </a:p>
          <a:p>
            <a:pPr marL="457200" lvl="0" indent="-381000" rtl="0">
              <a:lnSpc>
                <a:spcPct val="115000"/>
              </a:lnSpc>
              <a:spcBef>
                <a:spcPts val="0"/>
              </a:spcBef>
              <a:spcAft>
                <a:spcPts val="0"/>
              </a:spcAft>
              <a:buSzPts val="2400"/>
              <a:buChar char="◂"/>
            </a:pPr>
            <a:r>
              <a:rPr lang="en" sz="2400"/>
              <a:t>Photographs by </a:t>
            </a:r>
            <a:r>
              <a:rPr lang="en" sz="2400" u="sng">
                <a:solidFill>
                  <a:srgbClr val="E8062F"/>
                </a:solidFill>
                <a:hlinkClick r:id="rId4"/>
              </a:rPr>
              <a:t>Unsplash</a:t>
            </a:r>
            <a:endParaRPr sz="2400">
              <a:solidFill>
                <a:srgbClr val="E8062F"/>
              </a:solidFill>
            </a:endParaRPr>
          </a:p>
        </p:txBody>
      </p:sp>
      <p:sp>
        <p:nvSpPr>
          <p:cNvPr id="855" name="Google Shape;855;p3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sp>
        <p:nvSpPr>
          <p:cNvPr id="860" name="Google Shape;860;p38"/>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Presentation design</a:t>
            </a:r>
            <a:endParaRPr/>
          </a:p>
        </p:txBody>
      </p:sp>
      <p:sp>
        <p:nvSpPr>
          <p:cNvPr id="861" name="Google Shape;861;p38"/>
          <p:cNvSpPr txBox="1">
            <a:spLocks noGrp="1"/>
          </p:cNvSpPr>
          <p:nvPr>
            <p:ph type="body" idx="1"/>
          </p:nvPr>
        </p:nvSpPr>
        <p:spPr>
          <a:xfrm>
            <a:off x="1320025" y="1613274"/>
            <a:ext cx="6455700" cy="29025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sz="1400"/>
              <a:t>This presentation uses the following typographies and colors:</a:t>
            </a:r>
            <a:endParaRPr sz="1400"/>
          </a:p>
          <a:p>
            <a:pPr marL="457200" lvl="0" indent="-317500" rtl="0">
              <a:lnSpc>
                <a:spcPct val="115000"/>
              </a:lnSpc>
              <a:spcBef>
                <a:spcPts val="600"/>
              </a:spcBef>
              <a:spcAft>
                <a:spcPts val="0"/>
              </a:spcAft>
              <a:buSzPts val="1400"/>
              <a:buChar char="◂"/>
            </a:pPr>
            <a:r>
              <a:rPr lang="en" sz="1400"/>
              <a:t>Titles: Montserrat bold</a:t>
            </a:r>
            <a:endParaRPr sz="1400"/>
          </a:p>
          <a:p>
            <a:pPr marL="457200" lvl="0" indent="-317500" rtl="0">
              <a:lnSpc>
                <a:spcPct val="115000"/>
              </a:lnSpc>
              <a:spcBef>
                <a:spcPts val="0"/>
              </a:spcBef>
              <a:spcAft>
                <a:spcPts val="0"/>
              </a:spcAft>
              <a:buSzPts val="1400"/>
              <a:buChar char="◂"/>
            </a:pPr>
            <a:r>
              <a:rPr lang="en" sz="1400"/>
              <a:t>Body copy: Montserrat light</a:t>
            </a:r>
            <a:endParaRPr sz="1400"/>
          </a:p>
          <a:p>
            <a:pPr marL="0" lvl="0" indent="0" rtl="0">
              <a:lnSpc>
                <a:spcPct val="115000"/>
              </a:lnSpc>
              <a:spcBef>
                <a:spcPts val="600"/>
              </a:spcBef>
              <a:spcAft>
                <a:spcPts val="0"/>
              </a:spcAft>
              <a:buNone/>
            </a:pPr>
            <a:r>
              <a:rPr lang="en" sz="1400"/>
              <a:t>You can download the fonts on this page:</a:t>
            </a:r>
            <a:endParaRPr sz="1400"/>
          </a:p>
          <a:p>
            <a:pPr marL="0" lvl="0" indent="0" rtl="0">
              <a:lnSpc>
                <a:spcPct val="115000"/>
              </a:lnSpc>
              <a:spcBef>
                <a:spcPts val="600"/>
              </a:spcBef>
              <a:spcAft>
                <a:spcPts val="0"/>
              </a:spcAft>
              <a:buNone/>
            </a:pPr>
            <a:r>
              <a:rPr lang="en" sz="1400" u="sng">
                <a:solidFill>
                  <a:srgbClr val="E8062F"/>
                </a:solidFill>
                <a:hlinkClick r:id="rId3"/>
              </a:rPr>
              <a:t>https://www.fontsquirrel.com/fonts/montserrat</a:t>
            </a:r>
            <a:endParaRPr sz="1400">
              <a:solidFill>
                <a:srgbClr val="E8062F"/>
              </a:solidFill>
            </a:endParaRPr>
          </a:p>
          <a:p>
            <a:pPr marL="0" lvl="0" indent="0" rtl="0">
              <a:lnSpc>
                <a:spcPct val="115000"/>
              </a:lnSpc>
              <a:spcBef>
                <a:spcPts val="600"/>
              </a:spcBef>
              <a:spcAft>
                <a:spcPts val="0"/>
              </a:spcAft>
              <a:buNone/>
            </a:pPr>
            <a:endParaRPr sz="1400"/>
          </a:p>
          <a:p>
            <a:pPr marL="0" lvl="0" indent="0" rtl="0">
              <a:lnSpc>
                <a:spcPct val="115000"/>
              </a:lnSpc>
              <a:spcBef>
                <a:spcPts val="600"/>
              </a:spcBef>
              <a:spcAft>
                <a:spcPts val="0"/>
              </a:spcAft>
              <a:buNone/>
            </a:pPr>
            <a:r>
              <a:rPr lang="en" sz="1200"/>
              <a:t>Yellow </a:t>
            </a:r>
            <a:r>
              <a:rPr lang="en" sz="1200" b="1">
                <a:solidFill>
                  <a:srgbClr val="FFC800"/>
                </a:solidFill>
              </a:rPr>
              <a:t>#ffc800</a:t>
            </a:r>
            <a:r>
              <a:rPr lang="en" sz="1200" b="1"/>
              <a:t> · Orange </a:t>
            </a:r>
            <a:r>
              <a:rPr lang="en" sz="1200" b="1">
                <a:solidFill>
                  <a:srgbClr val="FFA400"/>
                </a:solidFill>
              </a:rPr>
              <a:t>#ffa400</a:t>
            </a:r>
            <a:r>
              <a:rPr lang="en" sz="1200" b="1"/>
              <a:t> · Raspberry </a:t>
            </a:r>
            <a:r>
              <a:rPr lang="en" sz="1200" b="1">
                <a:solidFill>
                  <a:srgbClr val="F64646"/>
                </a:solidFill>
              </a:rPr>
              <a:t>#f64646</a:t>
            </a:r>
            <a:r>
              <a:rPr lang="en" sz="1200" b="1"/>
              <a:t> · Crimson </a:t>
            </a:r>
            <a:r>
              <a:rPr lang="en" sz="1200" b="1">
                <a:solidFill>
                  <a:srgbClr val="E8062F"/>
                </a:solidFill>
              </a:rPr>
              <a:t>#e8062f</a:t>
            </a:r>
            <a:endParaRPr sz="1200" b="1">
              <a:solidFill>
                <a:srgbClr val="E8062F"/>
              </a:solidFill>
            </a:endParaRPr>
          </a:p>
        </p:txBody>
      </p:sp>
      <p:sp>
        <p:nvSpPr>
          <p:cNvPr id="862" name="Google Shape;862;p38"/>
          <p:cNvSpPr txBox="1"/>
          <p:nvPr/>
        </p:nvSpPr>
        <p:spPr>
          <a:xfrm>
            <a:off x="1320025" y="4095450"/>
            <a:ext cx="6455700" cy="537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sz="1200">
                <a:solidFill>
                  <a:srgbClr val="999999"/>
                </a:solidFill>
                <a:latin typeface="Montserrat Light"/>
                <a:ea typeface="Montserrat Light"/>
                <a:cs typeface="Montserrat Light"/>
                <a:sym typeface="Montserrat Light"/>
              </a:rPr>
              <a:t>You don’t need to keep this slide in your presentation. It’s only here to serve you as a design guide if you need to create new slides or download the fonts to edit the presentation in PowerPoint®</a:t>
            </a:r>
            <a:endParaRPr sz="1200">
              <a:solidFill>
                <a:srgbClr val="999999"/>
              </a:solidFill>
              <a:latin typeface="Montserrat Light"/>
              <a:ea typeface="Montserrat Light"/>
              <a:cs typeface="Montserrat Light"/>
              <a:sym typeface="Montserrat Light"/>
            </a:endParaRPr>
          </a:p>
          <a:p>
            <a:pPr marL="0" lvl="0" indent="0" rtl="0">
              <a:spcBef>
                <a:spcPts val="0"/>
              </a:spcBef>
              <a:spcAft>
                <a:spcPts val="0"/>
              </a:spcAft>
              <a:buClr>
                <a:schemeClr val="dk1"/>
              </a:buClr>
              <a:buSzPts val="1100"/>
              <a:buFont typeface="Arial"/>
              <a:buNone/>
            </a:pPr>
            <a:endParaRPr sz="1200">
              <a:solidFill>
                <a:srgbClr val="999999"/>
              </a:solidFill>
              <a:latin typeface="Montserrat Light"/>
              <a:ea typeface="Montserrat Light"/>
              <a:cs typeface="Montserrat Light"/>
              <a:sym typeface="Montserrat Light"/>
            </a:endParaRPr>
          </a:p>
          <a:p>
            <a:pPr marL="0" lvl="0" indent="0" rtl="0">
              <a:spcBef>
                <a:spcPts val="0"/>
              </a:spcBef>
              <a:spcAft>
                <a:spcPts val="0"/>
              </a:spcAft>
              <a:buNone/>
            </a:pPr>
            <a:endParaRPr sz="1200">
              <a:solidFill>
                <a:srgbClr val="999999"/>
              </a:solidFill>
              <a:latin typeface="Montserrat Light"/>
              <a:ea typeface="Montserrat Light"/>
              <a:cs typeface="Montserrat Light"/>
              <a:sym typeface="Montserrat Light"/>
            </a:endParaRPr>
          </a:p>
        </p:txBody>
      </p:sp>
      <p:sp>
        <p:nvSpPr>
          <p:cNvPr id="863" name="Google Shape;863;p3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p17"/>
          <p:cNvSpPr txBox="1">
            <a:spLocks noGrp="1"/>
          </p:cNvSpPr>
          <p:nvPr>
            <p:ph type="ctrTitle"/>
          </p:nvPr>
        </p:nvSpPr>
        <p:spPr>
          <a:xfrm>
            <a:off x="685798" y="1659550"/>
            <a:ext cx="4932337"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solidFill>
                  <a:srgbClr val="FFA400"/>
                </a:solidFill>
              </a:rPr>
              <a:t>1.</a:t>
            </a:r>
            <a:endParaRPr dirty="0">
              <a:solidFill>
                <a:srgbClr val="FFA400"/>
              </a:solidFill>
            </a:endParaRPr>
          </a:p>
          <a:p>
            <a:pPr marL="0" lvl="0" indent="0" rtl="0">
              <a:spcBef>
                <a:spcPts val="0"/>
              </a:spcBef>
              <a:spcAft>
                <a:spcPts val="0"/>
              </a:spcAft>
              <a:buNone/>
            </a:pPr>
            <a:r>
              <a:rPr lang="en-US" dirty="0" smtClean="0"/>
              <a:t>Back End Development</a:t>
            </a:r>
            <a:endParaRPr dirty="0"/>
          </a:p>
        </p:txBody>
      </p:sp>
      <p:sp>
        <p:nvSpPr>
          <p:cNvPr id="650" name="Google Shape;650;p17"/>
          <p:cNvSpPr txBox="1">
            <a:spLocks noGrp="1"/>
          </p:cNvSpPr>
          <p:nvPr>
            <p:ph type="subTitle" idx="1"/>
          </p:nvPr>
        </p:nvSpPr>
        <p:spPr>
          <a:xfrm>
            <a:off x="685800" y="2687652"/>
            <a:ext cx="4252500" cy="78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smtClean="0"/>
              <a:t>Aaron Liu</a:t>
            </a:r>
            <a:endParaRPr dirty="0"/>
          </a:p>
        </p:txBody>
      </p:sp>
    </p:spTree>
    <p:extLst>
      <p:ext uri="{BB962C8B-B14F-4D97-AF65-F5344CB8AC3E}">
        <p14:creationId xmlns:p14="http://schemas.microsoft.com/office/powerpoint/2010/main" val="14354505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67"/>
        <p:cNvGrpSpPr/>
        <p:nvPr/>
      </p:nvGrpSpPr>
      <p:grpSpPr>
        <a:xfrm>
          <a:off x="0" y="0"/>
          <a:ext cx="0" cy="0"/>
          <a:chOff x="0" y="0"/>
          <a:chExt cx="0" cy="0"/>
        </a:xfrm>
      </p:grpSpPr>
      <p:grpSp>
        <p:nvGrpSpPr>
          <p:cNvPr id="868" name="Google Shape;868;p39"/>
          <p:cNvGrpSpPr/>
          <p:nvPr/>
        </p:nvGrpSpPr>
        <p:grpSpPr>
          <a:xfrm>
            <a:off x="732113" y="342338"/>
            <a:ext cx="301186" cy="380908"/>
            <a:chOff x="584925" y="238125"/>
            <a:chExt cx="415200" cy="525100"/>
          </a:xfrm>
        </p:grpSpPr>
        <p:sp>
          <p:nvSpPr>
            <p:cNvPr id="869" name="Google Shape;869;p39"/>
            <p:cNvSpPr/>
            <p:nvPr/>
          </p:nvSpPr>
          <p:spPr>
            <a:xfrm>
              <a:off x="621550" y="299175"/>
              <a:ext cx="378575" cy="464050"/>
            </a:xfrm>
            <a:custGeom>
              <a:avLst/>
              <a:gdLst/>
              <a:ahLst/>
              <a:cxnLst/>
              <a:rect l="l" t="t" r="r" b="b"/>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0" name="Google Shape;870;p39"/>
            <p:cNvSpPr/>
            <p:nvPr/>
          </p:nvSpPr>
          <p:spPr>
            <a:xfrm>
              <a:off x="633750" y="2381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1" name="Google Shape;871;p39"/>
            <p:cNvSpPr/>
            <p:nvPr/>
          </p:nvSpPr>
          <p:spPr>
            <a:xfrm>
              <a:off x="716800"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2" name="Google Shape;872;p39"/>
            <p:cNvSpPr/>
            <p:nvPr/>
          </p:nvSpPr>
          <p:spPr>
            <a:xfrm>
              <a:off x="799825" y="238125"/>
              <a:ext cx="29350" cy="63500"/>
            </a:xfrm>
            <a:custGeom>
              <a:avLst/>
              <a:gdLst/>
              <a:ahLst/>
              <a:cxnLst/>
              <a:rect l="l" t="t" r="r" b="b"/>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3" name="Google Shape;873;p39"/>
            <p:cNvSpPr/>
            <p:nvPr/>
          </p:nvSpPr>
          <p:spPr>
            <a:xfrm>
              <a:off x="882875"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4" name="Google Shape;874;p39"/>
            <p:cNvSpPr/>
            <p:nvPr/>
          </p:nvSpPr>
          <p:spPr>
            <a:xfrm>
              <a:off x="584925" y="261325"/>
              <a:ext cx="378575" cy="464050"/>
            </a:xfrm>
            <a:custGeom>
              <a:avLst/>
              <a:gdLst/>
              <a:ahLst/>
              <a:cxnLst/>
              <a:rect l="l" t="t" r="r" b="b"/>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875" name="Google Shape;875;p39"/>
          <p:cNvGrpSpPr/>
          <p:nvPr/>
        </p:nvGrpSpPr>
        <p:grpSpPr>
          <a:xfrm>
            <a:off x="1210441" y="397686"/>
            <a:ext cx="322458" cy="268434"/>
            <a:chOff x="1244325" y="314425"/>
            <a:chExt cx="444525" cy="370050"/>
          </a:xfrm>
        </p:grpSpPr>
        <p:sp>
          <p:nvSpPr>
            <p:cNvPr id="876" name="Google Shape;876;p39"/>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7" name="Google Shape;877;p39"/>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878" name="Google Shape;878;p39"/>
          <p:cNvGrpSpPr/>
          <p:nvPr/>
        </p:nvGrpSpPr>
        <p:grpSpPr>
          <a:xfrm>
            <a:off x="1706506" y="396362"/>
            <a:ext cx="308295" cy="271082"/>
            <a:chOff x="1928175" y="312600"/>
            <a:chExt cx="425000" cy="373700"/>
          </a:xfrm>
        </p:grpSpPr>
        <p:sp>
          <p:nvSpPr>
            <p:cNvPr id="879" name="Google Shape;879;p39"/>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0" name="Google Shape;880;p39"/>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881" name="Google Shape;881;p39"/>
          <p:cNvSpPr/>
          <p:nvPr/>
        </p:nvSpPr>
        <p:spPr>
          <a:xfrm>
            <a:off x="2223590" y="386645"/>
            <a:ext cx="252475" cy="290559"/>
          </a:xfrm>
          <a:custGeom>
            <a:avLst/>
            <a:gdLst/>
            <a:ahLst/>
            <a:cxnLst/>
            <a:rect l="l" t="t" r="r" b="b"/>
            <a:pathLst>
              <a:path w="13922" h="16022" extrusionOk="0">
                <a:moveTo>
                  <a:pt x="13922" y="0"/>
                </a:moveTo>
                <a:lnTo>
                  <a:pt x="3249" y="3249"/>
                </a:lnTo>
                <a:lnTo>
                  <a:pt x="3249" y="12651"/>
                </a:lnTo>
                <a:lnTo>
                  <a:pt x="2907" y="12627"/>
                </a:lnTo>
                <a:lnTo>
                  <a:pt x="2565" y="12627"/>
                </a:lnTo>
                <a:lnTo>
                  <a:pt x="2198" y="12676"/>
                </a:lnTo>
                <a:lnTo>
                  <a:pt x="1832" y="12774"/>
                </a:lnTo>
                <a:lnTo>
                  <a:pt x="1612" y="12847"/>
                </a:lnTo>
                <a:lnTo>
                  <a:pt x="1393" y="12945"/>
                </a:lnTo>
                <a:lnTo>
                  <a:pt x="1197" y="13067"/>
                </a:lnTo>
                <a:lnTo>
                  <a:pt x="1002" y="13164"/>
                </a:lnTo>
                <a:lnTo>
                  <a:pt x="806" y="13311"/>
                </a:lnTo>
                <a:lnTo>
                  <a:pt x="660" y="13433"/>
                </a:lnTo>
                <a:lnTo>
                  <a:pt x="513" y="13580"/>
                </a:lnTo>
                <a:lnTo>
                  <a:pt x="391" y="13726"/>
                </a:lnTo>
                <a:lnTo>
                  <a:pt x="269" y="13897"/>
                </a:lnTo>
                <a:lnTo>
                  <a:pt x="171" y="14044"/>
                </a:lnTo>
                <a:lnTo>
                  <a:pt x="98" y="14215"/>
                </a:lnTo>
                <a:lnTo>
                  <a:pt x="49" y="14386"/>
                </a:lnTo>
                <a:lnTo>
                  <a:pt x="25" y="14532"/>
                </a:lnTo>
                <a:lnTo>
                  <a:pt x="0" y="14703"/>
                </a:lnTo>
                <a:lnTo>
                  <a:pt x="25" y="14874"/>
                </a:lnTo>
                <a:lnTo>
                  <a:pt x="49" y="15021"/>
                </a:lnTo>
                <a:lnTo>
                  <a:pt x="123" y="15191"/>
                </a:lnTo>
                <a:lnTo>
                  <a:pt x="196" y="15338"/>
                </a:lnTo>
                <a:lnTo>
                  <a:pt x="293" y="15460"/>
                </a:lnTo>
                <a:lnTo>
                  <a:pt x="416" y="15582"/>
                </a:lnTo>
                <a:lnTo>
                  <a:pt x="562" y="15680"/>
                </a:lnTo>
                <a:lnTo>
                  <a:pt x="709" y="15778"/>
                </a:lnTo>
                <a:lnTo>
                  <a:pt x="880" y="15851"/>
                </a:lnTo>
                <a:lnTo>
                  <a:pt x="1075" y="15924"/>
                </a:lnTo>
                <a:lnTo>
                  <a:pt x="1246" y="15973"/>
                </a:lnTo>
                <a:lnTo>
                  <a:pt x="1466" y="15997"/>
                </a:lnTo>
                <a:lnTo>
                  <a:pt x="1661" y="16022"/>
                </a:lnTo>
                <a:lnTo>
                  <a:pt x="1881" y="16022"/>
                </a:lnTo>
                <a:lnTo>
                  <a:pt x="2101" y="15997"/>
                </a:lnTo>
                <a:lnTo>
                  <a:pt x="2345" y="15973"/>
                </a:lnTo>
                <a:lnTo>
                  <a:pt x="2565" y="15924"/>
                </a:lnTo>
                <a:lnTo>
                  <a:pt x="2809" y="15875"/>
                </a:lnTo>
                <a:lnTo>
                  <a:pt x="3224" y="15704"/>
                </a:lnTo>
                <a:lnTo>
                  <a:pt x="3591" y="15509"/>
                </a:lnTo>
                <a:lnTo>
                  <a:pt x="3908" y="15289"/>
                </a:lnTo>
                <a:lnTo>
                  <a:pt x="4177" y="15021"/>
                </a:lnTo>
                <a:lnTo>
                  <a:pt x="4372" y="14752"/>
                </a:lnTo>
                <a:lnTo>
                  <a:pt x="4470" y="14605"/>
                </a:lnTo>
                <a:lnTo>
                  <a:pt x="4543" y="14459"/>
                </a:lnTo>
                <a:lnTo>
                  <a:pt x="4592" y="14312"/>
                </a:lnTo>
                <a:lnTo>
                  <a:pt x="4616" y="14166"/>
                </a:lnTo>
                <a:lnTo>
                  <a:pt x="4641" y="14019"/>
                </a:lnTo>
                <a:lnTo>
                  <a:pt x="4641" y="13873"/>
                </a:lnTo>
                <a:lnTo>
                  <a:pt x="4641" y="6204"/>
                </a:lnTo>
                <a:lnTo>
                  <a:pt x="12505" y="3737"/>
                </a:lnTo>
                <a:lnTo>
                  <a:pt x="12505" y="10136"/>
                </a:lnTo>
                <a:lnTo>
                  <a:pt x="12187" y="10111"/>
                </a:lnTo>
                <a:lnTo>
                  <a:pt x="11846" y="10111"/>
                </a:lnTo>
                <a:lnTo>
                  <a:pt x="11479" y="10160"/>
                </a:lnTo>
                <a:lnTo>
                  <a:pt x="11113" y="10258"/>
                </a:lnTo>
                <a:lnTo>
                  <a:pt x="10893" y="10331"/>
                </a:lnTo>
                <a:lnTo>
                  <a:pt x="10673" y="10429"/>
                </a:lnTo>
                <a:lnTo>
                  <a:pt x="10453" y="10551"/>
                </a:lnTo>
                <a:lnTo>
                  <a:pt x="10283" y="10649"/>
                </a:lnTo>
                <a:lnTo>
                  <a:pt x="10087" y="10795"/>
                </a:lnTo>
                <a:lnTo>
                  <a:pt x="9941" y="10917"/>
                </a:lnTo>
                <a:lnTo>
                  <a:pt x="9794" y="11064"/>
                </a:lnTo>
                <a:lnTo>
                  <a:pt x="9648" y="11211"/>
                </a:lnTo>
                <a:lnTo>
                  <a:pt x="9550" y="11381"/>
                </a:lnTo>
                <a:lnTo>
                  <a:pt x="9452" y="11528"/>
                </a:lnTo>
                <a:lnTo>
                  <a:pt x="9379" y="11699"/>
                </a:lnTo>
                <a:lnTo>
                  <a:pt x="9330" y="11870"/>
                </a:lnTo>
                <a:lnTo>
                  <a:pt x="9306" y="12016"/>
                </a:lnTo>
                <a:lnTo>
                  <a:pt x="9281" y="12187"/>
                </a:lnTo>
                <a:lnTo>
                  <a:pt x="9306" y="12358"/>
                </a:lnTo>
                <a:lnTo>
                  <a:pt x="9330" y="12505"/>
                </a:lnTo>
                <a:lnTo>
                  <a:pt x="9403" y="12676"/>
                </a:lnTo>
                <a:lnTo>
                  <a:pt x="9477" y="12822"/>
                </a:lnTo>
                <a:lnTo>
                  <a:pt x="9574" y="12945"/>
                </a:lnTo>
                <a:lnTo>
                  <a:pt x="9696" y="13067"/>
                </a:lnTo>
                <a:lnTo>
                  <a:pt x="9843" y="13164"/>
                </a:lnTo>
                <a:lnTo>
                  <a:pt x="9989" y="13262"/>
                </a:lnTo>
                <a:lnTo>
                  <a:pt x="10160" y="13335"/>
                </a:lnTo>
                <a:lnTo>
                  <a:pt x="10331" y="13409"/>
                </a:lnTo>
                <a:lnTo>
                  <a:pt x="10527" y="13457"/>
                </a:lnTo>
                <a:lnTo>
                  <a:pt x="10747" y="13482"/>
                </a:lnTo>
                <a:lnTo>
                  <a:pt x="10942" y="13506"/>
                </a:lnTo>
                <a:lnTo>
                  <a:pt x="11162" y="13506"/>
                </a:lnTo>
                <a:lnTo>
                  <a:pt x="11382" y="13482"/>
                </a:lnTo>
                <a:lnTo>
                  <a:pt x="11626" y="13457"/>
                </a:lnTo>
                <a:lnTo>
                  <a:pt x="11846" y="13409"/>
                </a:lnTo>
                <a:lnTo>
                  <a:pt x="12090" y="13360"/>
                </a:lnTo>
                <a:lnTo>
                  <a:pt x="12456" y="13213"/>
                </a:lnTo>
                <a:lnTo>
                  <a:pt x="12798" y="13042"/>
                </a:lnTo>
                <a:lnTo>
                  <a:pt x="13091" y="12822"/>
                </a:lnTo>
                <a:lnTo>
                  <a:pt x="13360" y="12603"/>
                </a:lnTo>
                <a:lnTo>
                  <a:pt x="13580" y="12358"/>
                </a:lnTo>
                <a:lnTo>
                  <a:pt x="13751" y="12090"/>
                </a:lnTo>
                <a:lnTo>
                  <a:pt x="13848" y="11821"/>
                </a:lnTo>
                <a:lnTo>
                  <a:pt x="13897" y="11675"/>
                </a:lnTo>
                <a:lnTo>
                  <a:pt x="13922" y="11552"/>
                </a:lnTo>
                <a:lnTo>
                  <a:pt x="13922"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2" name="Google Shape;882;p39"/>
          <p:cNvSpPr/>
          <p:nvPr/>
        </p:nvSpPr>
        <p:spPr>
          <a:xfrm>
            <a:off x="2729881" y="387534"/>
            <a:ext cx="217946" cy="288782"/>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883" name="Google Shape;883;p39"/>
          <p:cNvGrpSpPr/>
          <p:nvPr/>
        </p:nvGrpSpPr>
        <p:grpSpPr>
          <a:xfrm>
            <a:off x="3150397" y="382198"/>
            <a:ext cx="354358" cy="299427"/>
            <a:chOff x="3918650" y="293075"/>
            <a:chExt cx="488500" cy="412775"/>
          </a:xfrm>
        </p:grpSpPr>
        <p:sp>
          <p:nvSpPr>
            <p:cNvPr id="884" name="Google Shape;884;p39"/>
            <p:cNvSpPr/>
            <p:nvPr/>
          </p:nvSpPr>
          <p:spPr>
            <a:xfrm>
              <a:off x="4085350" y="293675"/>
              <a:ext cx="154500" cy="412175"/>
            </a:xfrm>
            <a:custGeom>
              <a:avLst/>
              <a:gdLst/>
              <a:ahLst/>
              <a:cxnLst/>
              <a:rect l="l" t="t" r="r" b="b"/>
              <a:pathLst>
                <a:path w="6180" h="16487"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5" name="Google Shape;885;p39"/>
            <p:cNvSpPr/>
            <p:nvPr/>
          </p:nvSpPr>
          <p:spPr>
            <a:xfrm>
              <a:off x="3918650" y="293075"/>
              <a:ext cx="153900" cy="407275"/>
            </a:xfrm>
            <a:custGeom>
              <a:avLst/>
              <a:gdLst/>
              <a:ahLst/>
              <a:cxnLst/>
              <a:rect l="l" t="t" r="r" b="b"/>
              <a:pathLst>
                <a:path w="6156" h="1629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6" name="Google Shape;886;p39"/>
            <p:cNvSpPr/>
            <p:nvPr/>
          </p:nvSpPr>
          <p:spPr>
            <a:xfrm>
              <a:off x="4253250" y="298550"/>
              <a:ext cx="153900" cy="406675"/>
            </a:xfrm>
            <a:custGeom>
              <a:avLst/>
              <a:gdLst/>
              <a:ahLst/>
              <a:cxnLst/>
              <a:rect l="l" t="t" r="r" b="b"/>
              <a:pathLst>
                <a:path w="6156" h="16267"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887" name="Google Shape;887;p39"/>
          <p:cNvGrpSpPr/>
          <p:nvPr/>
        </p:nvGrpSpPr>
        <p:grpSpPr>
          <a:xfrm>
            <a:off x="3670817" y="359602"/>
            <a:ext cx="291466" cy="344601"/>
            <a:chOff x="4636075" y="261925"/>
            <a:chExt cx="401800" cy="475050"/>
          </a:xfrm>
        </p:grpSpPr>
        <p:sp>
          <p:nvSpPr>
            <p:cNvPr id="888" name="Google Shape;888;p39"/>
            <p:cNvSpPr/>
            <p:nvPr/>
          </p:nvSpPr>
          <p:spPr>
            <a:xfrm>
              <a:off x="4665400" y="326650"/>
              <a:ext cx="372475" cy="97100"/>
            </a:xfrm>
            <a:custGeom>
              <a:avLst/>
              <a:gdLst/>
              <a:ahLst/>
              <a:cxnLst/>
              <a:rect l="l" t="t" r="r" b="b"/>
              <a:pathLst>
                <a:path w="14899" h="3884" extrusionOk="0">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9" name="Google Shape;889;p39"/>
            <p:cNvSpPr/>
            <p:nvPr/>
          </p:nvSpPr>
          <p:spPr>
            <a:xfrm>
              <a:off x="4636075" y="438375"/>
              <a:ext cx="372475" cy="97125"/>
            </a:xfrm>
            <a:custGeom>
              <a:avLst/>
              <a:gdLst/>
              <a:ahLst/>
              <a:cxnLst/>
              <a:rect l="l" t="t" r="r" b="b"/>
              <a:pathLst>
                <a:path w="14899" h="3885" extrusionOk="0">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0" name="Google Shape;890;p39"/>
            <p:cNvSpPr/>
            <p:nvPr/>
          </p:nvSpPr>
          <p:spPr>
            <a:xfrm>
              <a:off x="4814975" y="261925"/>
              <a:ext cx="44000" cy="50100"/>
            </a:xfrm>
            <a:custGeom>
              <a:avLst/>
              <a:gdLst/>
              <a:ahLst/>
              <a:cxnLst/>
              <a:rect l="l" t="t" r="r" b="b"/>
              <a:pathLst>
                <a:path w="1760" h="2004" extrusionOk="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1" name="Google Shape;891;p39"/>
            <p:cNvSpPr/>
            <p:nvPr/>
          </p:nvSpPr>
          <p:spPr>
            <a:xfrm>
              <a:off x="4814975" y="550125"/>
              <a:ext cx="44000" cy="186850"/>
            </a:xfrm>
            <a:custGeom>
              <a:avLst/>
              <a:gdLst/>
              <a:ahLst/>
              <a:cxnLst/>
              <a:rect l="l" t="t" r="r" b="b"/>
              <a:pathLst>
                <a:path w="1760" h="7474" extrusionOk="0">
                  <a:moveTo>
                    <a:pt x="1" y="0"/>
                  </a:moveTo>
                  <a:lnTo>
                    <a:pt x="1" y="7474"/>
                  </a:lnTo>
                  <a:lnTo>
                    <a:pt x="1759" y="7474"/>
                  </a:lnTo>
                  <a:lnTo>
                    <a:pt x="1759"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892" name="Google Shape;892;p39"/>
          <p:cNvSpPr/>
          <p:nvPr/>
        </p:nvSpPr>
        <p:spPr>
          <a:xfrm>
            <a:off x="4138936" y="386192"/>
            <a:ext cx="333974" cy="291466"/>
          </a:xfrm>
          <a:custGeom>
            <a:avLst/>
            <a:gdLst/>
            <a:ahLst/>
            <a:cxnLst/>
            <a:rect l="l" t="t" r="r" b="b"/>
            <a:pathLst>
              <a:path w="18416" h="16072" extrusionOk="0">
                <a:moveTo>
                  <a:pt x="9208" y="1"/>
                </a:moveTo>
                <a:lnTo>
                  <a:pt x="1" y="8866"/>
                </a:lnTo>
                <a:lnTo>
                  <a:pt x="2882" y="8866"/>
                </a:lnTo>
                <a:lnTo>
                  <a:pt x="2882" y="15290"/>
                </a:lnTo>
                <a:lnTo>
                  <a:pt x="2907" y="15461"/>
                </a:lnTo>
                <a:lnTo>
                  <a:pt x="2956" y="15607"/>
                </a:lnTo>
                <a:lnTo>
                  <a:pt x="3029" y="15729"/>
                </a:lnTo>
                <a:lnTo>
                  <a:pt x="3102" y="15851"/>
                </a:lnTo>
                <a:lnTo>
                  <a:pt x="3224" y="15949"/>
                </a:lnTo>
                <a:lnTo>
                  <a:pt x="3371" y="16022"/>
                </a:lnTo>
                <a:lnTo>
                  <a:pt x="3517" y="16071"/>
                </a:lnTo>
                <a:lnTo>
                  <a:pt x="7425" y="16071"/>
                </a:lnTo>
                <a:lnTo>
                  <a:pt x="7425" y="13458"/>
                </a:lnTo>
                <a:lnTo>
                  <a:pt x="7450" y="13165"/>
                </a:lnTo>
                <a:lnTo>
                  <a:pt x="7547" y="12896"/>
                </a:lnTo>
                <a:lnTo>
                  <a:pt x="7669" y="12652"/>
                </a:lnTo>
                <a:lnTo>
                  <a:pt x="7840" y="12457"/>
                </a:lnTo>
                <a:lnTo>
                  <a:pt x="8060" y="12286"/>
                </a:lnTo>
                <a:lnTo>
                  <a:pt x="8280" y="12164"/>
                </a:lnTo>
                <a:lnTo>
                  <a:pt x="8549" y="12066"/>
                </a:lnTo>
                <a:lnTo>
                  <a:pt x="8842" y="12041"/>
                </a:lnTo>
                <a:lnTo>
                  <a:pt x="9574" y="12041"/>
                </a:lnTo>
                <a:lnTo>
                  <a:pt x="9867" y="12066"/>
                </a:lnTo>
                <a:lnTo>
                  <a:pt x="10136" y="12164"/>
                </a:lnTo>
                <a:lnTo>
                  <a:pt x="10356" y="12286"/>
                </a:lnTo>
                <a:lnTo>
                  <a:pt x="10576" y="12457"/>
                </a:lnTo>
                <a:lnTo>
                  <a:pt x="10747" y="12652"/>
                </a:lnTo>
                <a:lnTo>
                  <a:pt x="10869" y="12896"/>
                </a:lnTo>
                <a:lnTo>
                  <a:pt x="10967" y="13165"/>
                </a:lnTo>
                <a:lnTo>
                  <a:pt x="10991" y="13458"/>
                </a:lnTo>
                <a:lnTo>
                  <a:pt x="10991" y="16071"/>
                </a:lnTo>
                <a:lnTo>
                  <a:pt x="14899" y="16071"/>
                </a:lnTo>
                <a:lnTo>
                  <a:pt x="15045" y="16022"/>
                </a:lnTo>
                <a:lnTo>
                  <a:pt x="15192" y="15949"/>
                </a:lnTo>
                <a:lnTo>
                  <a:pt x="15314" y="15851"/>
                </a:lnTo>
                <a:lnTo>
                  <a:pt x="15387" y="15729"/>
                </a:lnTo>
                <a:lnTo>
                  <a:pt x="15460" y="15607"/>
                </a:lnTo>
                <a:lnTo>
                  <a:pt x="15509" y="15461"/>
                </a:lnTo>
                <a:lnTo>
                  <a:pt x="15534" y="15290"/>
                </a:lnTo>
                <a:lnTo>
                  <a:pt x="15534" y="8866"/>
                </a:lnTo>
                <a:lnTo>
                  <a:pt x="18416" y="8866"/>
                </a:lnTo>
                <a:lnTo>
                  <a:pt x="9208"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893" name="Google Shape;893;p39"/>
          <p:cNvGrpSpPr/>
          <p:nvPr/>
        </p:nvGrpSpPr>
        <p:grpSpPr>
          <a:xfrm>
            <a:off x="4648330" y="388401"/>
            <a:ext cx="292336" cy="286569"/>
            <a:chOff x="5983625" y="301625"/>
            <a:chExt cx="403000" cy="395050"/>
          </a:xfrm>
        </p:grpSpPr>
        <p:sp>
          <p:nvSpPr>
            <p:cNvPr id="894" name="Google Shape;894;p39"/>
            <p:cNvSpPr/>
            <p:nvPr/>
          </p:nvSpPr>
          <p:spPr>
            <a:xfrm>
              <a:off x="5983625" y="319925"/>
              <a:ext cx="403000" cy="67200"/>
            </a:xfrm>
            <a:custGeom>
              <a:avLst/>
              <a:gdLst/>
              <a:ahLst/>
              <a:cxnLst/>
              <a:rect l="l" t="t" r="r" b="b"/>
              <a:pathLst>
                <a:path w="16120" h="2688" extrusionOk="0">
                  <a:moveTo>
                    <a:pt x="3102" y="416"/>
                  </a:moveTo>
                  <a:lnTo>
                    <a:pt x="3273" y="465"/>
                  </a:lnTo>
                  <a:lnTo>
                    <a:pt x="3444" y="562"/>
                  </a:lnTo>
                  <a:lnTo>
                    <a:pt x="3566" y="660"/>
                  </a:lnTo>
                  <a:lnTo>
                    <a:pt x="3688" y="807"/>
                  </a:lnTo>
                  <a:lnTo>
                    <a:pt x="3762" y="953"/>
                  </a:lnTo>
                  <a:lnTo>
                    <a:pt x="3810" y="1124"/>
                  </a:lnTo>
                  <a:lnTo>
                    <a:pt x="3835" y="1320"/>
                  </a:lnTo>
                  <a:lnTo>
                    <a:pt x="3810" y="1491"/>
                  </a:lnTo>
                  <a:lnTo>
                    <a:pt x="3762" y="1661"/>
                  </a:lnTo>
                  <a:lnTo>
                    <a:pt x="3688" y="1808"/>
                  </a:lnTo>
                  <a:lnTo>
                    <a:pt x="3566" y="1955"/>
                  </a:lnTo>
                  <a:lnTo>
                    <a:pt x="3444" y="2052"/>
                  </a:lnTo>
                  <a:lnTo>
                    <a:pt x="3273" y="2150"/>
                  </a:lnTo>
                  <a:lnTo>
                    <a:pt x="3102" y="2199"/>
                  </a:lnTo>
                  <a:lnTo>
                    <a:pt x="2931" y="2223"/>
                  </a:lnTo>
                  <a:lnTo>
                    <a:pt x="2760" y="2199"/>
                  </a:lnTo>
                  <a:lnTo>
                    <a:pt x="2589" y="2150"/>
                  </a:lnTo>
                  <a:lnTo>
                    <a:pt x="2418" y="2052"/>
                  </a:lnTo>
                  <a:lnTo>
                    <a:pt x="2296" y="1955"/>
                  </a:lnTo>
                  <a:lnTo>
                    <a:pt x="2174" y="1808"/>
                  </a:lnTo>
                  <a:lnTo>
                    <a:pt x="2101" y="1661"/>
                  </a:lnTo>
                  <a:lnTo>
                    <a:pt x="2052" y="1491"/>
                  </a:lnTo>
                  <a:lnTo>
                    <a:pt x="2028" y="1320"/>
                  </a:lnTo>
                  <a:lnTo>
                    <a:pt x="2052" y="1124"/>
                  </a:lnTo>
                  <a:lnTo>
                    <a:pt x="2101" y="953"/>
                  </a:lnTo>
                  <a:lnTo>
                    <a:pt x="2174" y="807"/>
                  </a:lnTo>
                  <a:lnTo>
                    <a:pt x="2296" y="660"/>
                  </a:lnTo>
                  <a:lnTo>
                    <a:pt x="2418" y="562"/>
                  </a:lnTo>
                  <a:lnTo>
                    <a:pt x="2589" y="465"/>
                  </a:lnTo>
                  <a:lnTo>
                    <a:pt x="2760" y="416"/>
                  </a:lnTo>
                  <a:close/>
                  <a:moveTo>
                    <a:pt x="13360" y="416"/>
                  </a:moveTo>
                  <a:lnTo>
                    <a:pt x="13531" y="465"/>
                  </a:lnTo>
                  <a:lnTo>
                    <a:pt x="13702" y="562"/>
                  </a:lnTo>
                  <a:lnTo>
                    <a:pt x="13824" y="660"/>
                  </a:lnTo>
                  <a:lnTo>
                    <a:pt x="13946" y="807"/>
                  </a:lnTo>
                  <a:lnTo>
                    <a:pt x="14019" y="953"/>
                  </a:lnTo>
                  <a:lnTo>
                    <a:pt x="14068" y="1124"/>
                  </a:lnTo>
                  <a:lnTo>
                    <a:pt x="14093" y="1320"/>
                  </a:lnTo>
                  <a:lnTo>
                    <a:pt x="14068" y="1491"/>
                  </a:lnTo>
                  <a:lnTo>
                    <a:pt x="14019" y="1661"/>
                  </a:lnTo>
                  <a:lnTo>
                    <a:pt x="13946" y="1808"/>
                  </a:lnTo>
                  <a:lnTo>
                    <a:pt x="13824" y="1955"/>
                  </a:lnTo>
                  <a:lnTo>
                    <a:pt x="13702" y="2052"/>
                  </a:lnTo>
                  <a:lnTo>
                    <a:pt x="13531" y="2150"/>
                  </a:lnTo>
                  <a:lnTo>
                    <a:pt x="13360" y="2199"/>
                  </a:lnTo>
                  <a:lnTo>
                    <a:pt x="13189" y="2223"/>
                  </a:lnTo>
                  <a:lnTo>
                    <a:pt x="13018" y="2199"/>
                  </a:lnTo>
                  <a:lnTo>
                    <a:pt x="12847" y="2150"/>
                  </a:lnTo>
                  <a:lnTo>
                    <a:pt x="12676" y="2052"/>
                  </a:lnTo>
                  <a:lnTo>
                    <a:pt x="12554" y="1955"/>
                  </a:lnTo>
                  <a:lnTo>
                    <a:pt x="12432" y="1808"/>
                  </a:lnTo>
                  <a:lnTo>
                    <a:pt x="12359" y="1661"/>
                  </a:lnTo>
                  <a:lnTo>
                    <a:pt x="12310" y="1491"/>
                  </a:lnTo>
                  <a:lnTo>
                    <a:pt x="12285" y="1320"/>
                  </a:lnTo>
                  <a:lnTo>
                    <a:pt x="12310" y="1124"/>
                  </a:lnTo>
                  <a:lnTo>
                    <a:pt x="12359" y="953"/>
                  </a:lnTo>
                  <a:lnTo>
                    <a:pt x="12432" y="807"/>
                  </a:lnTo>
                  <a:lnTo>
                    <a:pt x="12554" y="660"/>
                  </a:lnTo>
                  <a:lnTo>
                    <a:pt x="12676" y="562"/>
                  </a:lnTo>
                  <a:lnTo>
                    <a:pt x="12847" y="465"/>
                  </a:lnTo>
                  <a:lnTo>
                    <a:pt x="13018" y="416"/>
                  </a:lnTo>
                  <a:close/>
                  <a:moveTo>
                    <a:pt x="0" y="1"/>
                  </a:moveTo>
                  <a:lnTo>
                    <a:pt x="0" y="2687"/>
                  </a:lnTo>
                  <a:lnTo>
                    <a:pt x="16120" y="2687"/>
                  </a:lnTo>
                  <a:lnTo>
                    <a:pt x="16120"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5" name="Google Shape;895;p39"/>
            <p:cNvSpPr/>
            <p:nvPr/>
          </p:nvSpPr>
          <p:spPr>
            <a:xfrm>
              <a:off x="5983625" y="664900"/>
              <a:ext cx="403000" cy="31775"/>
            </a:xfrm>
            <a:custGeom>
              <a:avLst/>
              <a:gdLst/>
              <a:ahLst/>
              <a:cxnLst/>
              <a:rect l="l" t="t" r="r" b="b"/>
              <a:pathLst>
                <a:path w="16120" h="1271" extrusionOk="0">
                  <a:moveTo>
                    <a:pt x="0" y="1"/>
                  </a:moveTo>
                  <a:lnTo>
                    <a:pt x="0" y="489"/>
                  </a:lnTo>
                  <a:lnTo>
                    <a:pt x="25" y="660"/>
                  </a:lnTo>
                  <a:lnTo>
                    <a:pt x="74" y="807"/>
                  </a:lnTo>
                  <a:lnTo>
                    <a:pt x="147" y="929"/>
                  </a:lnTo>
                  <a:lnTo>
                    <a:pt x="220" y="1051"/>
                  </a:lnTo>
                  <a:lnTo>
                    <a:pt x="342" y="1149"/>
                  </a:lnTo>
                  <a:lnTo>
                    <a:pt x="489" y="1222"/>
                  </a:lnTo>
                  <a:lnTo>
                    <a:pt x="635" y="1271"/>
                  </a:lnTo>
                  <a:lnTo>
                    <a:pt x="15485" y="1271"/>
                  </a:lnTo>
                  <a:lnTo>
                    <a:pt x="15631" y="1222"/>
                  </a:lnTo>
                  <a:lnTo>
                    <a:pt x="15778" y="1149"/>
                  </a:lnTo>
                  <a:lnTo>
                    <a:pt x="15900" y="1051"/>
                  </a:lnTo>
                  <a:lnTo>
                    <a:pt x="15973" y="929"/>
                  </a:lnTo>
                  <a:lnTo>
                    <a:pt x="16046" y="807"/>
                  </a:lnTo>
                  <a:lnTo>
                    <a:pt x="16095" y="660"/>
                  </a:lnTo>
                  <a:lnTo>
                    <a:pt x="16120" y="489"/>
                  </a:lnTo>
                  <a:lnTo>
                    <a:pt x="16120" y="1"/>
                  </a:lnTo>
                  <a:lnTo>
                    <a:pt x="16095" y="172"/>
                  </a:lnTo>
                  <a:lnTo>
                    <a:pt x="16046" y="318"/>
                  </a:lnTo>
                  <a:lnTo>
                    <a:pt x="15973" y="440"/>
                  </a:lnTo>
                  <a:lnTo>
                    <a:pt x="15900" y="562"/>
                  </a:lnTo>
                  <a:lnTo>
                    <a:pt x="15778" y="660"/>
                  </a:lnTo>
                  <a:lnTo>
                    <a:pt x="15631" y="733"/>
                  </a:lnTo>
                  <a:lnTo>
                    <a:pt x="15485" y="782"/>
                  </a:lnTo>
                  <a:lnTo>
                    <a:pt x="635" y="782"/>
                  </a:lnTo>
                  <a:lnTo>
                    <a:pt x="489" y="733"/>
                  </a:lnTo>
                  <a:lnTo>
                    <a:pt x="342" y="660"/>
                  </a:lnTo>
                  <a:lnTo>
                    <a:pt x="220" y="562"/>
                  </a:lnTo>
                  <a:lnTo>
                    <a:pt x="147" y="440"/>
                  </a:lnTo>
                  <a:lnTo>
                    <a:pt x="74" y="318"/>
                  </a:lnTo>
                  <a:lnTo>
                    <a:pt x="25" y="172"/>
                  </a:lnTo>
                  <a:lnTo>
                    <a:pt x="0"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6" name="Google Shape;896;p39"/>
            <p:cNvSpPr/>
            <p:nvPr/>
          </p:nvSpPr>
          <p:spPr>
            <a:xfrm>
              <a:off x="6041025" y="301625"/>
              <a:ext cx="29325" cy="63500"/>
            </a:xfrm>
            <a:custGeom>
              <a:avLst/>
              <a:gdLst/>
              <a:ahLst/>
              <a:cxnLst/>
              <a:rect l="l" t="t" r="r" b="b"/>
              <a:pathLst>
                <a:path w="1173" h="2540" extrusionOk="0">
                  <a:moveTo>
                    <a:pt x="391" y="0"/>
                  </a:moveTo>
                  <a:lnTo>
                    <a:pt x="293"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3" y="2491"/>
                  </a:lnTo>
                  <a:lnTo>
                    <a:pt x="391" y="2540"/>
                  </a:lnTo>
                  <a:lnTo>
                    <a:pt x="782" y="2540"/>
                  </a:lnTo>
                  <a:lnTo>
                    <a:pt x="879"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79" y="49"/>
                  </a:lnTo>
                  <a:lnTo>
                    <a:pt x="782"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7" name="Google Shape;897;p39"/>
            <p:cNvSpPr/>
            <p:nvPr/>
          </p:nvSpPr>
          <p:spPr>
            <a:xfrm>
              <a:off x="6297450" y="3016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8" name="Google Shape;898;p39"/>
            <p:cNvSpPr/>
            <p:nvPr/>
          </p:nvSpPr>
          <p:spPr>
            <a:xfrm>
              <a:off x="6097200" y="509200"/>
              <a:ext cx="50700" cy="53775"/>
            </a:xfrm>
            <a:custGeom>
              <a:avLst/>
              <a:gdLst/>
              <a:ahLst/>
              <a:cxnLst/>
              <a:rect l="l" t="t" r="r" b="b"/>
              <a:pathLst>
                <a:path w="2028" h="2151" extrusionOk="0">
                  <a:moveTo>
                    <a:pt x="0" y="1"/>
                  </a:moveTo>
                  <a:lnTo>
                    <a:pt x="0" y="2150"/>
                  </a:lnTo>
                  <a:lnTo>
                    <a:pt x="2027" y="2150"/>
                  </a:lnTo>
                  <a:lnTo>
                    <a:pt x="2027"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9" name="Google Shape;899;p39"/>
            <p:cNvSpPr/>
            <p:nvPr/>
          </p:nvSpPr>
          <p:spPr>
            <a:xfrm>
              <a:off x="6097200" y="448150"/>
              <a:ext cx="50700" cy="48875"/>
            </a:xfrm>
            <a:custGeom>
              <a:avLst/>
              <a:gdLst/>
              <a:ahLst/>
              <a:cxnLst/>
              <a:rect l="l" t="t" r="r" b="b"/>
              <a:pathLst>
                <a:path w="2028" h="1955" extrusionOk="0">
                  <a:moveTo>
                    <a:pt x="0" y="1"/>
                  </a:moveTo>
                  <a:lnTo>
                    <a:pt x="0" y="1954"/>
                  </a:lnTo>
                  <a:lnTo>
                    <a:pt x="2027" y="1954"/>
                  </a:lnTo>
                  <a:lnTo>
                    <a:pt x="2027"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0" name="Google Shape;900;p39"/>
            <p:cNvSpPr/>
            <p:nvPr/>
          </p:nvSpPr>
          <p:spPr>
            <a:xfrm>
              <a:off x="6097200" y="575150"/>
              <a:ext cx="50700" cy="48875"/>
            </a:xfrm>
            <a:custGeom>
              <a:avLst/>
              <a:gdLst/>
              <a:ahLst/>
              <a:cxnLst/>
              <a:rect l="l" t="t" r="r" b="b"/>
              <a:pathLst>
                <a:path w="2028" h="1955" extrusionOk="0">
                  <a:moveTo>
                    <a:pt x="0" y="1"/>
                  </a:moveTo>
                  <a:lnTo>
                    <a:pt x="0" y="1954"/>
                  </a:lnTo>
                  <a:lnTo>
                    <a:pt x="2027" y="1954"/>
                  </a:lnTo>
                  <a:lnTo>
                    <a:pt x="2027"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1" name="Google Shape;901;p39"/>
            <p:cNvSpPr/>
            <p:nvPr/>
          </p:nvSpPr>
          <p:spPr>
            <a:xfrm>
              <a:off x="6160075" y="575150"/>
              <a:ext cx="50100" cy="48875"/>
            </a:xfrm>
            <a:custGeom>
              <a:avLst/>
              <a:gdLst/>
              <a:ahLst/>
              <a:cxnLst/>
              <a:rect l="l" t="t" r="r" b="b"/>
              <a:pathLst>
                <a:path w="2004" h="1955" extrusionOk="0">
                  <a:moveTo>
                    <a:pt x="1" y="1"/>
                  </a:moveTo>
                  <a:lnTo>
                    <a:pt x="1" y="1954"/>
                  </a:lnTo>
                  <a:lnTo>
                    <a:pt x="2003" y="1954"/>
                  </a:lnTo>
                  <a:lnTo>
                    <a:pt x="2003"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2" name="Google Shape;902;p39"/>
            <p:cNvSpPr/>
            <p:nvPr/>
          </p:nvSpPr>
          <p:spPr>
            <a:xfrm>
              <a:off x="603430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3" name="Google Shape;903;p39"/>
            <p:cNvSpPr/>
            <p:nvPr/>
          </p:nvSpPr>
          <p:spPr>
            <a:xfrm>
              <a:off x="603430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4" name="Google Shape;904;p39"/>
            <p:cNvSpPr/>
            <p:nvPr/>
          </p:nvSpPr>
          <p:spPr>
            <a:xfrm>
              <a:off x="603430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5" name="Google Shape;905;p39"/>
            <p:cNvSpPr/>
            <p:nvPr/>
          </p:nvSpPr>
          <p:spPr>
            <a:xfrm>
              <a:off x="6160075" y="509200"/>
              <a:ext cx="50100" cy="53775"/>
            </a:xfrm>
            <a:custGeom>
              <a:avLst/>
              <a:gdLst/>
              <a:ahLst/>
              <a:cxnLst/>
              <a:rect l="l" t="t" r="r" b="b"/>
              <a:pathLst>
                <a:path w="2004" h="2151" extrusionOk="0">
                  <a:moveTo>
                    <a:pt x="1" y="1"/>
                  </a:moveTo>
                  <a:lnTo>
                    <a:pt x="1" y="2150"/>
                  </a:lnTo>
                  <a:lnTo>
                    <a:pt x="2003" y="2150"/>
                  </a:lnTo>
                  <a:lnTo>
                    <a:pt x="2003"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6" name="Google Shape;906;p39"/>
            <p:cNvSpPr/>
            <p:nvPr/>
          </p:nvSpPr>
          <p:spPr>
            <a:xfrm>
              <a:off x="5983625" y="399300"/>
              <a:ext cx="403000" cy="272950"/>
            </a:xfrm>
            <a:custGeom>
              <a:avLst/>
              <a:gdLst/>
              <a:ahLst/>
              <a:cxnLst/>
              <a:rect l="l" t="t" r="r" b="b"/>
              <a:pathLst>
                <a:path w="16120" h="10918" extrusionOk="0">
                  <a:moveTo>
                    <a:pt x="14434" y="1466"/>
                  </a:moveTo>
                  <a:lnTo>
                    <a:pt x="14508" y="1515"/>
                  </a:lnTo>
                  <a:lnTo>
                    <a:pt x="14557" y="1613"/>
                  </a:lnTo>
                  <a:lnTo>
                    <a:pt x="14581" y="1710"/>
                  </a:lnTo>
                  <a:lnTo>
                    <a:pt x="14581" y="9233"/>
                  </a:lnTo>
                  <a:lnTo>
                    <a:pt x="14557" y="9330"/>
                  </a:lnTo>
                  <a:lnTo>
                    <a:pt x="14508" y="9404"/>
                  </a:lnTo>
                  <a:lnTo>
                    <a:pt x="14434" y="9452"/>
                  </a:lnTo>
                  <a:lnTo>
                    <a:pt x="14337" y="9477"/>
                  </a:lnTo>
                  <a:lnTo>
                    <a:pt x="1783" y="9477"/>
                  </a:lnTo>
                  <a:lnTo>
                    <a:pt x="1686" y="9452"/>
                  </a:lnTo>
                  <a:lnTo>
                    <a:pt x="1612" y="9404"/>
                  </a:lnTo>
                  <a:lnTo>
                    <a:pt x="1564" y="9330"/>
                  </a:lnTo>
                  <a:lnTo>
                    <a:pt x="1539" y="9233"/>
                  </a:lnTo>
                  <a:lnTo>
                    <a:pt x="1539" y="1710"/>
                  </a:lnTo>
                  <a:lnTo>
                    <a:pt x="1564" y="1613"/>
                  </a:lnTo>
                  <a:lnTo>
                    <a:pt x="1612" y="1515"/>
                  </a:lnTo>
                  <a:lnTo>
                    <a:pt x="1686" y="1466"/>
                  </a:lnTo>
                  <a:close/>
                  <a:moveTo>
                    <a:pt x="0" y="1"/>
                  </a:moveTo>
                  <a:lnTo>
                    <a:pt x="0" y="10332"/>
                  </a:lnTo>
                  <a:lnTo>
                    <a:pt x="25" y="10429"/>
                  </a:lnTo>
                  <a:lnTo>
                    <a:pt x="74" y="10527"/>
                  </a:lnTo>
                  <a:lnTo>
                    <a:pt x="147" y="10625"/>
                  </a:lnTo>
                  <a:lnTo>
                    <a:pt x="220" y="10722"/>
                  </a:lnTo>
                  <a:lnTo>
                    <a:pt x="342" y="10796"/>
                  </a:lnTo>
                  <a:lnTo>
                    <a:pt x="489" y="10869"/>
                  </a:lnTo>
                  <a:lnTo>
                    <a:pt x="635" y="10918"/>
                  </a:lnTo>
                  <a:lnTo>
                    <a:pt x="15485" y="10918"/>
                  </a:lnTo>
                  <a:lnTo>
                    <a:pt x="15631" y="10869"/>
                  </a:lnTo>
                  <a:lnTo>
                    <a:pt x="15778" y="10796"/>
                  </a:lnTo>
                  <a:lnTo>
                    <a:pt x="15900" y="10698"/>
                  </a:lnTo>
                  <a:lnTo>
                    <a:pt x="15973" y="10576"/>
                  </a:lnTo>
                  <a:lnTo>
                    <a:pt x="16046" y="10454"/>
                  </a:lnTo>
                  <a:lnTo>
                    <a:pt x="16095" y="10307"/>
                  </a:lnTo>
                  <a:lnTo>
                    <a:pt x="16120" y="10136"/>
                  </a:lnTo>
                  <a:lnTo>
                    <a:pt x="16120"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7" name="Google Shape;907;p39"/>
            <p:cNvSpPr/>
            <p:nvPr/>
          </p:nvSpPr>
          <p:spPr>
            <a:xfrm>
              <a:off x="6285250" y="575150"/>
              <a:ext cx="50700" cy="48875"/>
            </a:xfrm>
            <a:custGeom>
              <a:avLst/>
              <a:gdLst/>
              <a:ahLst/>
              <a:cxnLst/>
              <a:rect l="l" t="t" r="r" b="b"/>
              <a:pathLst>
                <a:path w="2028" h="1955" extrusionOk="0">
                  <a:moveTo>
                    <a:pt x="0" y="1"/>
                  </a:moveTo>
                  <a:lnTo>
                    <a:pt x="0" y="1954"/>
                  </a:lnTo>
                  <a:lnTo>
                    <a:pt x="2028" y="1954"/>
                  </a:lnTo>
                  <a:lnTo>
                    <a:pt x="2028"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8" name="Google Shape;908;p39"/>
            <p:cNvSpPr/>
            <p:nvPr/>
          </p:nvSpPr>
          <p:spPr>
            <a:xfrm>
              <a:off x="6285250" y="509200"/>
              <a:ext cx="50700" cy="53775"/>
            </a:xfrm>
            <a:custGeom>
              <a:avLst/>
              <a:gdLst/>
              <a:ahLst/>
              <a:cxnLst/>
              <a:rect l="l" t="t" r="r" b="b"/>
              <a:pathLst>
                <a:path w="2028" h="2151" extrusionOk="0">
                  <a:moveTo>
                    <a:pt x="0" y="1"/>
                  </a:moveTo>
                  <a:lnTo>
                    <a:pt x="0" y="2150"/>
                  </a:lnTo>
                  <a:lnTo>
                    <a:pt x="2028" y="2150"/>
                  </a:lnTo>
                  <a:lnTo>
                    <a:pt x="2028"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9" name="Google Shape;909;p39"/>
            <p:cNvSpPr/>
            <p:nvPr/>
          </p:nvSpPr>
          <p:spPr>
            <a:xfrm>
              <a:off x="6285250" y="448150"/>
              <a:ext cx="50700" cy="48875"/>
            </a:xfrm>
            <a:custGeom>
              <a:avLst/>
              <a:gdLst/>
              <a:ahLst/>
              <a:cxnLst/>
              <a:rect l="l" t="t" r="r" b="b"/>
              <a:pathLst>
                <a:path w="2028" h="1955" extrusionOk="0">
                  <a:moveTo>
                    <a:pt x="0" y="1"/>
                  </a:moveTo>
                  <a:lnTo>
                    <a:pt x="0" y="1954"/>
                  </a:lnTo>
                  <a:lnTo>
                    <a:pt x="2028" y="1954"/>
                  </a:lnTo>
                  <a:lnTo>
                    <a:pt x="2028"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0" name="Google Shape;910;p39"/>
            <p:cNvSpPr/>
            <p:nvPr/>
          </p:nvSpPr>
          <p:spPr>
            <a:xfrm>
              <a:off x="622235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1" name="Google Shape;911;p39"/>
            <p:cNvSpPr/>
            <p:nvPr/>
          </p:nvSpPr>
          <p:spPr>
            <a:xfrm>
              <a:off x="6160075" y="448150"/>
              <a:ext cx="50100" cy="48875"/>
            </a:xfrm>
            <a:custGeom>
              <a:avLst/>
              <a:gdLst/>
              <a:ahLst/>
              <a:cxnLst/>
              <a:rect l="l" t="t" r="r" b="b"/>
              <a:pathLst>
                <a:path w="2004" h="1955" extrusionOk="0">
                  <a:moveTo>
                    <a:pt x="1" y="1"/>
                  </a:moveTo>
                  <a:lnTo>
                    <a:pt x="1" y="1954"/>
                  </a:lnTo>
                  <a:lnTo>
                    <a:pt x="2003" y="1954"/>
                  </a:lnTo>
                  <a:lnTo>
                    <a:pt x="2003"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2" name="Google Shape;912;p39"/>
            <p:cNvSpPr/>
            <p:nvPr/>
          </p:nvSpPr>
          <p:spPr>
            <a:xfrm>
              <a:off x="622235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3" name="Google Shape;913;p39"/>
            <p:cNvSpPr/>
            <p:nvPr/>
          </p:nvSpPr>
          <p:spPr>
            <a:xfrm>
              <a:off x="622235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14" name="Google Shape;914;p39"/>
          <p:cNvGrpSpPr/>
          <p:nvPr/>
        </p:nvGrpSpPr>
        <p:grpSpPr>
          <a:xfrm>
            <a:off x="5139516" y="386170"/>
            <a:ext cx="287911" cy="287476"/>
            <a:chOff x="6660750" y="298550"/>
            <a:chExt cx="396900" cy="396300"/>
          </a:xfrm>
        </p:grpSpPr>
        <p:sp>
          <p:nvSpPr>
            <p:cNvPr id="915" name="Google Shape;915;p39"/>
            <p:cNvSpPr/>
            <p:nvPr/>
          </p:nvSpPr>
          <p:spPr>
            <a:xfrm>
              <a:off x="6660750" y="298550"/>
              <a:ext cx="396900" cy="396300"/>
            </a:xfrm>
            <a:custGeom>
              <a:avLst/>
              <a:gdLst/>
              <a:ahLst/>
              <a:cxnLst/>
              <a:rect l="l" t="t" r="r" b="b"/>
              <a:pathLst>
                <a:path w="15876" h="15852" extrusionOk="0">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6" name="Google Shape;916;p39"/>
            <p:cNvSpPr/>
            <p:nvPr/>
          </p:nvSpPr>
          <p:spPr>
            <a:xfrm>
              <a:off x="6697400" y="335200"/>
              <a:ext cx="323625" cy="323025"/>
            </a:xfrm>
            <a:custGeom>
              <a:avLst/>
              <a:gdLst/>
              <a:ahLst/>
              <a:cxnLst/>
              <a:rect l="l" t="t" r="r" b="b"/>
              <a:pathLst>
                <a:path w="12945" h="12921" extrusionOk="0">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17" name="Google Shape;917;p39"/>
          <p:cNvGrpSpPr/>
          <p:nvPr/>
        </p:nvGrpSpPr>
        <p:grpSpPr>
          <a:xfrm>
            <a:off x="732113" y="838838"/>
            <a:ext cx="301186" cy="364532"/>
            <a:chOff x="584925" y="922575"/>
            <a:chExt cx="415200" cy="502525"/>
          </a:xfrm>
        </p:grpSpPr>
        <p:sp>
          <p:nvSpPr>
            <p:cNvPr id="918" name="Google Shape;918;p39"/>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9" name="Google Shape;919;p39"/>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0" name="Google Shape;920;p39"/>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21" name="Google Shape;921;p39"/>
          <p:cNvGrpSpPr/>
          <p:nvPr/>
        </p:nvGrpSpPr>
        <p:grpSpPr>
          <a:xfrm>
            <a:off x="1212219" y="830423"/>
            <a:ext cx="318922" cy="380037"/>
            <a:chOff x="1246775" y="910975"/>
            <a:chExt cx="439650" cy="523900"/>
          </a:xfrm>
        </p:grpSpPr>
        <p:sp>
          <p:nvSpPr>
            <p:cNvPr id="922" name="Google Shape;922;p39"/>
            <p:cNvSpPr/>
            <p:nvPr/>
          </p:nvSpPr>
          <p:spPr>
            <a:xfrm>
              <a:off x="1246775" y="970800"/>
              <a:ext cx="378575" cy="464075"/>
            </a:xfrm>
            <a:custGeom>
              <a:avLst/>
              <a:gdLst/>
              <a:ahLst/>
              <a:cxnLst/>
              <a:rect l="l" t="t" r="r" b="b"/>
              <a:pathLst>
                <a:path w="15143" h="18563" extrusionOk="0">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3" name="Google Shape;923;p39"/>
            <p:cNvSpPr/>
            <p:nvPr/>
          </p:nvSpPr>
          <p:spPr>
            <a:xfrm>
              <a:off x="1307825" y="910975"/>
              <a:ext cx="378600" cy="464050"/>
            </a:xfrm>
            <a:custGeom>
              <a:avLst/>
              <a:gdLst/>
              <a:ahLst/>
              <a:cxnLst/>
              <a:rect l="l" t="t" r="r" b="b"/>
              <a:pathLst>
                <a:path w="15144" h="18562" extrusionOk="0">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4" name="Google Shape;924;p39"/>
            <p:cNvSpPr/>
            <p:nvPr/>
          </p:nvSpPr>
          <p:spPr>
            <a:xfrm>
              <a:off x="1602125" y="910975"/>
              <a:ext cx="84300" cy="84275"/>
            </a:xfrm>
            <a:custGeom>
              <a:avLst/>
              <a:gdLst/>
              <a:ahLst/>
              <a:cxnLst/>
              <a:rect l="l" t="t" r="r" b="b"/>
              <a:pathLst>
                <a:path w="3372" h="3371" extrusionOk="0">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25" name="Google Shape;925;p39"/>
          <p:cNvGrpSpPr/>
          <p:nvPr/>
        </p:nvGrpSpPr>
        <p:grpSpPr>
          <a:xfrm>
            <a:off x="1705182" y="891538"/>
            <a:ext cx="310943" cy="258678"/>
            <a:chOff x="1926350" y="995225"/>
            <a:chExt cx="428650" cy="356600"/>
          </a:xfrm>
        </p:grpSpPr>
        <p:sp>
          <p:nvSpPr>
            <p:cNvPr id="926" name="Google Shape;926;p39"/>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7" name="Google Shape;927;p39"/>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8" name="Google Shape;928;p39"/>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9" name="Google Shape;929;p39"/>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30" name="Google Shape;930;p39"/>
          <p:cNvSpPr/>
          <p:nvPr/>
        </p:nvSpPr>
        <p:spPr>
          <a:xfrm>
            <a:off x="2197890" y="869901"/>
            <a:ext cx="303870" cy="302093"/>
          </a:xfrm>
          <a:custGeom>
            <a:avLst/>
            <a:gdLst/>
            <a:ahLst/>
            <a:cxnLst/>
            <a:rect l="l" t="t" r="r" b="b"/>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1" name="Google Shape;931;p39"/>
          <p:cNvSpPr/>
          <p:nvPr/>
        </p:nvSpPr>
        <p:spPr>
          <a:xfrm>
            <a:off x="2687368" y="884973"/>
            <a:ext cx="302963" cy="271971"/>
          </a:xfrm>
          <a:custGeom>
            <a:avLst/>
            <a:gdLst/>
            <a:ahLst/>
            <a:cxnLst/>
            <a:rect l="l" t="t" r="r" b="b"/>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2" name="Google Shape;932;p39"/>
          <p:cNvSpPr/>
          <p:nvPr/>
        </p:nvSpPr>
        <p:spPr>
          <a:xfrm>
            <a:off x="3180819" y="887185"/>
            <a:ext cx="294113" cy="26752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3" name="Google Shape;933;p39"/>
          <p:cNvSpPr/>
          <p:nvPr/>
        </p:nvSpPr>
        <p:spPr>
          <a:xfrm>
            <a:off x="3679583" y="889833"/>
            <a:ext cx="274636" cy="262232"/>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934" name="Google Shape;934;p39"/>
          <p:cNvGrpSpPr/>
          <p:nvPr/>
        </p:nvGrpSpPr>
        <p:grpSpPr>
          <a:xfrm>
            <a:off x="4154042" y="872061"/>
            <a:ext cx="302963" cy="303399"/>
            <a:chOff x="5302225" y="968375"/>
            <a:chExt cx="417650" cy="418250"/>
          </a:xfrm>
        </p:grpSpPr>
        <p:sp>
          <p:nvSpPr>
            <p:cNvPr id="935" name="Google Shape;935;p39"/>
            <p:cNvSpPr/>
            <p:nvPr/>
          </p:nvSpPr>
          <p:spPr>
            <a:xfrm>
              <a:off x="5333350" y="991575"/>
              <a:ext cx="152075" cy="155100"/>
            </a:xfrm>
            <a:custGeom>
              <a:avLst/>
              <a:gdLst/>
              <a:ahLst/>
              <a:cxnLst/>
              <a:rect l="l" t="t" r="r" b="b"/>
              <a:pathLst>
                <a:path w="6083" h="6204" extrusionOk="0">
                  <a:moveTo>
                    <a:pt x="2541" y="0"/>
                  </a:moveTo>
                  <a:lnTo>
                    <a:pt x="2468" y="25"/>
                  </a:lnTo>
                  <a:lnTo>
                    <a:pt x="2443" y="147"/>
                  </a:lnTo>
                  <a:lnTo>
                    <a:pt x="2101" y="1807"/>
                  </a:lnTo>
                  <a:lnTo>
                    <a:pt x="2052" y="1930"/>
                  </a:lnTo>
                  <a:lnTo>
                    <a:pt x="1979" y="2052"/>
                  </a:lnTo>
                  <a:lnTo>
                    <a:pt x="1857" y="2174"/>
                  </a:lnTo>
                  <a:lnTo>
                    <a:pt x="1735" y="2223"/>
                  </a:lnTo>
                  <a:lnTo>
                    <a:pt x="123" y="2760"/>
                  </a:lnTo>
                  <a:lnTo>
                    <a:pt x="25" y="2833"/>
                  </a:lnTo>
                  <a:lnTo>
                    <a:pt x="1" y="2882"/>
                  </a:lnTo>
                  <a:lnTo>
                    <a:pt x="25" y="2955"/>
                  </a:lnTo>
                  <a:lnTo>
                    <a:pt x="99" y="3029"/>
                  </a:lnTo>
                  <a:lnTo>
                    <a:pt x="1588" y="3859"/>
                  </a:lnTo>
                  <a:lnTo>
                    <a:pt x="1711" y="3932"/>
                  </a:lnTo>
                  <a:lnTo>
                    <a:pt x="1808" y="4054"/>
                  </a:lnTo>
                  <a:lnTo>
                    <a:pt x="1857" y="4201"/>
                  </a:lnTo>
                  <a:lnTo>
                    <a:pt x="1882" y="4323"/>
                  </a:lnTo>
                  <a:lnTo>
                    <a:pt x="1906" y="6033"/>
                  </a:lnTo>
                  <a:lnTo>
                    <a:pt x="1930" y="6130"/>
                  </a:lnTo>
                  <a:lnTo>
                    <a:pt x="1979" y="6204"/>
                  </a:lnTo>
                  <a:lnTo>
                    <a:pt x="2052" y="6204"/>
                  </a:lnTo>
                  <a:lnTo>
                    <a:pt x="2126" y="6130"/>
                  </a:lnTo>
                  <a:lnTo>
                    <a:pt x="3371" y="4982"/>
                  </a:lnTo>
                  <a:lnTo>
                    <a:pt x="3493" y="4885"/>
                  </a:lnTo>
                  <a:lnTo>
                    <a:pt x="3640" y="4836"/>
                  </a:lnTo>
                  <a:lnTo>
                    <a:pt x="3787" y="4836"/>
                  </a:lnTo>
                  <a:lnTo>
                    <a:pt x="3933" y="4860"/>
                  </a:lnTo>
                  <a:lnTo>
                    <a:pt x="5545" y="5349"/>
                  </a:lnTo>
                  <a:lnTo>
                    <a:pt x="5667" y="5373"/>
                  </a:lnTo>
                  <a:lnTo>
                    <a:pt x="5716" y="5349"/>
                  </a:lnTo>
                  <a:lnTo>
                    <a:pt x="5740" y="5275"/>
                  </a:lnTo>
                  <a:lnTo>
                    <a:pt x="5716" y="5178"/>
                  </a:lnTo>
                  <a:lnTo>
                    <a:pt x="5008" y="3615"/>
                  </a:lnTo>
                  <a:lnTo>
                    <a:pt x="4959" y="3493"/>
                  </a:lnTo>
                  <a:lnTo>
                    <a:pt x="4959" y="3346"/>
                  </a:lnTo>
                  <a:lnTo>
                    <a:pt x="4983" y="3200"/>
                  </a:lnTo>
                  <a:lnTo>
                    <a:pt x="5057" y="3077"/>
                  </a:lnTo>
                  <a:lnTo>
                    <a:pt x="6033" y="1685"/>
                  </a:lnTo>
                  <a:lnTo>
                    <a:pt x="6082" y="1588"/>
                  </a:lnTo>
                  <a:lnTo>
                    <a:pt x="6082" y="1514"/>
                  </a:lnTo>
                  <a:lnTo>
                    <a:pt x="6009" y="1465"/>
                  </a:lnTo>
                  <a:lnTo>
                    <a:pt x="5911" y="1465"/>
                  </a:lnTo>
                  <a:lnTo>
                    <a:pt x="4202" y="1661"/>
                  </a:lnTo>
                  <a:lnTo>
                    <a:pt x="4080" y="1661"/>
                  </a:lnTo>
                  <a:lnTo>
                    <a:pt x="3933" y="1612"/>
                  </a:lnTo>
                  <a:lnTo>
                    <a:pt x="3811" y="1539"/>
                  </a:lnTo>
                  <a:lnTo>
                    <a:pt x="3713" y="1441"/>
                  </a:lnTo>
                  <a:lnTo>
                    <a:pt x="2687" y="73"/>
                  </a:lnTo>
                  <a:lnTo>
                    <a:pt x="2614"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6" name="Google Shape;936;p39"/>
            <p:cNvSpPr/>
            <p:nvPr/>
          </p:nvSpPr>
          <p:spPr>
            <a:xfrm>
              <a:off x="5302225" y="968375"/>
              <a:ext cx="417650" cy="418250"/>
            </a:xfrm>
            <a:custGeom>
              <a:avLst/>
              <a:gdLst/>
              <a:ahLst/>
              <a:cxnLst/>
              <a:rect l="l" t="t" r="r" b="b"/>
              <a:pathLst>
                <a:path w="16706" h="16730" extrusionOk="0">
                  <a:moveTo>
                    <a:pt x="10331" y="0"/>
                  </a:moveTo>
                  <a:lnTo>
                    <a:pt x="10747" y="513"/>
                  </a:lnTo>
                  <a:lnTo>
                    <a:pt x="10942" y="782"/>
                  </a:lnTo>
                  <a:lnTo>
                    <a:pt x="11137" y="1050"/>
                  </a:lnTo>
                  <a:lnTo>
                    <a:pt x="11284" y="1343"/>
                  </a:lnTo>
                  <a:lnTo>
                    <a:pt x="11455" y="1636"/>
                  </a:lnTo>
                  <a:lnTo>
                    <a:pt x="11577" y="1929"/>
                  </a:lnTo>
                  <a:lnTo>
                    <a:pt x="11723" y="2223"/>
                  </a:lnTo>
                  <a:lnTo>
                    <a:pt x="11821" y="2540"/>
                  </a:lnTo>
                  <a:lnTo>
                    <a:pt x="11919" y="2858"/>
                  </a:lnTo>
                  <a:lnTo>
                    <a:pt x="12017" y="3199"/>
                  </a:lnTo>
                  <a:lnTo>
                    <a:pt x="12090" y="3517"/>
                  </a:lnTo>
                  <a:lnTo>
                    <a:pt x="12139" y="3859"/>
                  </a:lnTo>
                  <a:lnTo>
                    <a:pt x="12187" y="4201"/>
                  </a:lnTo>
                  <a:lnTo>
                    <a:pt x="12212" y="4543"/>
                  </a:lnTo>
                  <a:lnTo>
                    <a:pt x="12212" y="4909"/>
                  </a:lnTo>
                  <a:lnTo>
                    <a:pt x="12212" y="5275"/>
                  </a:lnTo>
                  <a:lnTo>
                    <a:pt x="12187" y="5642"/>
                  </a:lnTo>
                  <a:lnTo>
                    <a:pt x="12139" y="6008"/>
                  </a:lnTo>
                  <a:lnTo>
                    <a:pt x="12065" y="6374"/>
                  </a:lnTo>
                  <a:lnTo>
                    <a:pt x="11992" y="6741"/>
                  </a:lnTo>
                  <a:lnTo>
                    <a:pt x="11894" y="7083"/>
                  </a:lnTo>
                  <a:lnTo>
                    <a:pt x="11772" y="7425"/>
                  </a:lnTo>
                  <a:lnTo>
                    <a:pt x="11650" y="7742"/>
                  </a:lnTo>
                  <a:lnTo>
                    <a:pt x="11504" y="8084"/>
                  </a:lnTo>
                  <a:lnTo>
                    <a:pt x="11333" y="8402"/>
                  </a:lnTo>
                  <a:lnTo>
                    <a:pt x="11162" y="8695"/>
                  </a:lnTo>
                  <a:lnTo>
                    <a:pt x="10966" y="8988"/>
                  </a:lnTo>
                  <a:lnTo>
                    <a:pt x="10771" y="9281"/>
                  </a:lnTo>
                  <a:lnTo>
                    <a:pt x="10551" y="9549"/>
                  </a:lnTo>
                  <a:lnTo>
                    <a:pt x="10307" y="9818"/>
                  </a:lnTo>
                  <a:lnTo>
                    <a:pt x="10063" y="10087"/>
                  </a:lnTo>
                  <a:lnTo>
                    <a:pt x="9818" y="10331"/>
                  </a:lnTo>
                  <a:lnTo>
                    <a:pt x="9550" y="10551"/>
                  </a:lnTo>
                  <a:lnTo>
                    <a:pt x="9281" y="10771"/>
                  </a:lnTo>
                  <a:lnTo>
                    <a:pt x="8988" y="10966"/>
                  </a:lnTo>
                  <a:lnTo>
                    <a:pt x="8695" y="11161"/>
                  </a:lnTo>
                  <a:lnTo>
                    <a:pt x="8377" y="11332"/>
                  </a:lnTo>
                  <a:lnTo>
                    <a:pt x="8060" y="11503"/>
                  </a:lnTo>
                  <a:lnTo>
                    <a:pt x="7742" y="11650"/>
                  </a:lnTo>
                  <a:lnTo>
                    <a:pt x="7401" y="11772"/>
                  </a:lnTo>
                  <a:lnTo>
                    <a:pt x="7059" y="11894"/>
                  </a:lnTo>
                  <a:lnTo>
                    <a:pt x="6717" y="11992"/>
                  </a:lnTo>
                  <a:lnTo>
                    <a:pt x="6375" y="12065"/>
                  </a:lnTo>
                  <a:lnTo>
                    <a:pt x="6008" y="12138"/>
                  </a:lnTo>
                  <a:lnTo>
                    <a:pt x="5642" y="12187"/>
                  </a:lnTo>
                  <a:lnTo>
                    <a:pt x="5276" y="12212"/>
                  </a:lnTo>
                  <a:lnTo>
                    <a:pt x="4885" y="12236"/>
                  </a:lnTo>
                  <a:lnTo>
                    <a:pt x="4543" y="12212"/>
                  </a:lnTo>
                  <a:lnTo>
                    <a:pt x="4201" y="12187"/>
                  </a:lnTo>
                  <a:lnTo>
                    <a:pt x="3859" y="12163"/>
                  </a:lnTo>
                  <a:lnTo>
                    <a:pt x="3517" y="12089"/>
                  </a:lnTo>
                  <a:lnTo>
                    <a:pt x="3175" y="12016"/>
                  </a:lnTo>
                  <a:lnTo>
                    <a:pt x="2858" y="11943"/>
                  </a:lnTo>
                  <a:lnTo>
                    <a:pt x="2540" y="11845"/>
                  </a:lnTo>
                  <a:lnTo>
                    <a:pt x="2223" y="11723"/>
                  </a:lnTo>
                  <a:lnTo>
                    <a:pt x="1905" y="11601"/>
                  </a:lnTo>
                  <a:lnTo>
                    <a:pt x="1612" y="11454"/>
                  </a:lnTo>
                  <a:lnTo>
                    <a:pt x="1319" y="11308"/>
                  </a:lnTo>
                  <a:lnTo>
                    <a:pt x="1051" y="11137"/>
                  </a:lnTo>
                  <a:lnTo>
                    <a:pt x="757" y="10966"/>
                  </a:lnTo>
                  <a:lnTo>
                    <a:pt x="489" y="10771"/>
                  </a:lnTo>
                  <a:lnTo>
                    <a:pt x="0" y="10355"/>
                  </a:lnTo>
                  <a:lnTo>
                    <a:pt x="98" y="10697"/>
                  </a:lnTo>
                  <a:lnTo>
                    <a:pt x="196" y="11015"/>
                  </a:lnTo>
                  <a:lnTo>
                    <a:pt x="464" y="11674"/>
                  </a:lnTo>
                  <a:lnTo>
                    <a:pt x="757" y="12309"/>
                  </a:lnTo>
                  <a:lnTo>
                    <a:pt x="1124" y="12895"/>
                  </a:lnTo>
                  <a:lnTo>
                    <a:pt x="1515" y="13457"/>
                  </a:lnTo>
                  <a:lnTo>
                    <a:pt x="1979" y="13970"/>
                  </a:lnTo>
                  <a:lnTo>
                    <a:pt x="2443" y="14458"/>
                  </a:lnTo>
                  <a:lnTo>
                    <a:pt x="2980" y="14898"/>
                  </a:lnTo>
                  <a:lnTo>
                    <a:pt x="3542" y="15313"/>
                  </a:lnTo>
                  <a:lnTo>
                    <a:pt x="4128" y="15680"/>
                  </a:lnTo>
                  <a:lnTo>
                    <a:pt x="4738" y="15973"/>
                  </a:lnTo>
                  <a:lnTo>
                    <a:pt x="5398" y="16241"/>
                  </a:lnTo>
                  <a:lnTo>
                    <a:pt x="5740" y="16339"/>
                  </a:lnTo>
                  <a:lnTo>
                    <a:pt x="6082" y="16437"/>
                  </a:lnTo>
                  <a:lnTo>
                    <a:pt x="6424" y="16534"/>
                  </a:lnTo>
                  <a:lnTo>
                    <a:pt x="6766" y="16608"/>
                  </a:lnTo>
                  <a:lnTo>
                    <a:pt x="7132" y="16657"/>
                  </a:lnTo>
                  <a:lnTo>
                    <a:pt x="7474" y="16681"/>
                  </a:lnTo>
                  <a:lnTo>
                    <a:pt x="7840" y="16705"/>
                  </a:lnTo>
                  <a:lnTo>
                    <a:pt x="8231" y="16730"/>
                  </a:lnTo>
                  <a:lnTo>
                    <a:pt x="8646" y="16705"/>
                  </a:lnTo>
                  <a:lnTo>
                    <a:pt x="9086" y="16681"/>
                  </a:lnTo>
                  <a:lnTo>
                    <a:pt x="9501" y="16632"/>
                  </a:lnTo>
                  <a:lnTo>
                    <a:pt x="9941" y="16559"/>
                  </a:lnTo>
                  <a:lnTo>
                    <a:pt x="10331" y="16461"/>
                  </a:lnTo>
                  <a:lnTo>
                    <a:pt x="10747" y="16339"/>
                  </a:lnTo>
                  <a:lnTo>
                    <a:pt x="11137" y="16217"/>
                  </a:lnTo>
                  <a:lnTo>
                    <a:pt x="11528" y="16046"/>
                  </a:lnTo>
                  <a:lnTo>
                    <a:pt x="11894" y="15875"/>
                  </a:lnTo>
                  <a:lnTo>
                    <a:pt x="12261" y="15704"/>
                  </a:lnTo>
                  <a:lnTo>
                    <a:pt x="12627" y="15484"/>
                  </a:lnTo>
                  <a:lnTo>
                    <a:pt x="12969" y="15264"/>
                  </a:lnTo>
                  <a:lnTo>
                    <a:pt x="13311" y="15045"/>
                  </a:lnTo>
                  <a:lnTo>
                    <a:pt x="13628" y="14776"/>
                  </a:lnTo>
                  <a:lnTo>
                    <a:pt x="13922" y="14507"/>
                  </a:lnTo>
                  <a:lnTo>
                    <a:pt x="14215" y="14239"/>
                  </a:lnTo>
                  <a:lnTo>
                    <a:pt x="14508" y="13946"/>
                  </a:lnTo>
                  <a:lnTo>
                    <a:pt x="14776" y="13628"/>
                  </a:lnTo>
                  <a:lnTo>
                    <a:pt x="15021" y="13311"/>
                  </a:lnTo>
                  <a:lnTo>
                    <a:pt x="15265" y="12969"/>
                  </a:lnTo>
                  <a:lnTo>
                    <a:pt x="15485" y="12627"/>
                  </a:lnTo>
                  <a:lnTo>
                    <a:pt x="15680" y="12285"/>
                  </a:lnTo>
                  <a:lnTo>
                    <a:pt x="15875" y="11918"/>
                  </a:lnTo>
                  <a:lnTo>
                    <a:pt x="16046" y="11528"/>
                  </a:lnTo>
                  <a:lnTo>
                    <a:pt x="16193" y="11161"/>
                  </a:lnTo>
                  <a:lnTo>
                    <a:pt x="16339" y="10746"/>
                  </a:lnTo>
                  <a:lnTo>
                    <a:pt x="16437" y="10355"/>
                  </a:lnTo>
                  <a:lnTo>
                    <a:pt x="16535" y="9940"/>
                  </a:lnTo>
                  <a:lnTo>
                    <a:pt x="16608" y="9525"/>
                  </a:lnTo>
                  <a:lnTo>
                    <a:pt x="16657" y="9085"/>
                  </a:lnTo>
                  <a:lnTo>
                    <a:pt x="16706" y="8670"/>
                  </a:lnTo>
                  <a:lnTo>
                    <a:pt x="16706" y="8231"/>
                  </a:lnTo>
                  <a:lnTo>
                    <a:pt x="16706" y="7864"/>
                  </a:lnTo>
                  <a:lnTo>
                    <a:pt x="16681" y="7498"/>
                  </a:lnTo>
                  <a:lnTo>
                    <a:pt x="16632" y="7132"/>
                  </a:lnTo>
                  <a:lnTo>
                    <a:pt x="16584" y="6790"/>
                  </a:lnTo>
                  <a:lnTo>
                    <a:pt x="16510" y="6423"/>
                  </a:lnTo>
                  <a:lnTo>
                    <a:pt x="16437" y="6081"/>
                  </a:lnTo>
                  <a:lnTo>
                    <a:pt x="16339" y="5739"/>
                  </a:lnTo>
                  <a:lnTo>
                    <a:pt x="16242" y="5398"/>
                  </a:lnTo>
                  <a:lnTo>
                    <a:pt x="15973" y="4763"/>
                  </a:lnTo>
                  <a:lnTo>
                    <a:pt x="15656" y="4128"/>
                  </a:lnTo>
                  <a:lnTo>
                    <a:pt x="15314" y="3541"/>
                  </a:lnTo>
                  <a:lnTo>
                    <a:pt x="14898" y="2980"/>
                  </a:lnTo>
                  <a:lnTo>
                    <a:pt x="14459" y="2467"/>
                  </a:lnTo>
                  <a:lnTo>
                    <a:pt x="13970" y="1978"/>
                  </a:lnTo>
                  <a:lnTo>
                    <a:pt x="13433" y="1539"/>
                  </a:lnTo>
                  <a:lnTo>
                    <a:pt x="12871" y="1123"/>
                  </a:lnTo>
                  <a:lnTo>
                    <a:pt x="12285" y="782"/>
                  </a:lnTo>
                  <a:lnTo>
                    <a:pt x="11675" y="464"/>
                  </a:lnTo>
                  <a:lnTo>
                    <a:pt x="11015" y="220"/>
                  </a:lnTo>
                  <a:lnTo>
                    <a:pt x="10673" y="98"/>
                  </a:lnTo>
                  <a:lnTo>
                    <a:pt x="10331"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37" name="Google Shape;937;p39"/>
          <p:cNvGrpSpPr/>
          <p:nvPr/>
        </p:nvGrpSpPr>
        <p:grpSpPr>
          <a:xfrm>
            <a:off x="4606692" y="837949"/>
            <a:ext cx="375612" cy="365855"/>
            <a:chOff x="5926225" y="921350"/>
            <a:chExt cx="517800" cy="504350"/>
          </a:xfrm>
        </p:grpSpPr>
        <p:sp>
          <p:nvSpPr>
            <p:cNvPr id="938" name="Google Shape;938;p39"/>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9" name="Google Shape;939;p39"/>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40" name="Google Shape;940;p39"/>
          <p:cNvGrpSpPr/>
          <p:nvPr/>
        </p:nvGrpSpPr>
        <p:grpSpPr>
          <a:xfrm>
            <a:off x="5108070" y="845040"/>
            <a:ext cx="350803" cy="351692"/>
            <a:chOff x="6617400" y="931125"/>
            <a:chExt cx="483600" cy="484825"/>
          </a:xfrm>
        </p:grpSpPr>
        <p:sp>
          <p:nvSpPr>
            <p:cNvPr id="941" name="Google Shape;941;p39"/>
            <p:cNvSpPr/>
            <p:nvPr/>
          </p:nvSpPr>
          <p:spPr>
            <a:xfrm>
              <a:off x="6843925" y="1183900"/>
              <a:ext cx="121525" cy="232050"/>
            </a:xfrm>
            <a:custGeom>
              <a:avLst/>
              <a:gdLst/>
              <a:ahLst/>
              <a:cxnLst/>
              <a:rect l="l" t="t" r="r" b="b"/>
              <a:pathLst>
                <a:path w="4861" h="9282" extrusionOk="0">
                  <a:moveTo>
                    <a:pt x="1" y="0"/>
                  </a:moveTo>
                  <a:lnTo>
                    <a:pt x="1" y="6863"/>
                  </a:lnTo>
                  <a:lnTo>
                    <a:pt x="25" y="7107"/>
                  </a:lnTo>
                  <a:lnTo>
                    <a:pt x="49" y="7327"/>
                  </a:lnTo>
                  <a:lnTo>
                    <a:pt x="123" y="7572"/>
                  </a:lnTo>
                  <a:lnTo>
                    <a:pt x="196" y="7791"/>
                  </a:lnTo>
                  <a:lnTo>
                    <a:pt x="294" y="8011"/>
                  </a:lnTo>
                  <a:lnTo>
                    <a:pt x="416" y="8207"/>
                  </a:lnTo>
                  <a:lnTo>
                    <a:pt x="562" y="8402"/>
                  </a:lnTo>
                  <a:lnTo>
                    <a:pt x="709" y="8573"/>
                  </a:lnTo>
                  <a:lnTo>
                    <a:pt x="880" y="8719"/>
                  </a:lnTo>
                  <a:lnTo>
                    <a:pt x="1075" y="8866"/>
                  </a:lnTo>
                  <a:lnTo>
                    <a:pt x="1271" y="8988"/>
                  </a:lnTo>
                  <a:lnTo>
                    <a:pt x="1490" y="9086"/>
                  </a:lnTo>
                  <a:lnTo>
                    <a:pt x="1710" y="9159"/>
                  </a:lnTo>
                  <a:lnTo>
                    <a:pt x="1930" y="9232"/>
                  </a:lnTo>
                  <a:lnTo>
                    <a:pt x="2174" y="9257"/>
                  </a:lnTo>
                  <a:lnTo>
                    <a:pt x="2418" y="9281"/>
                  </a:lnTo>
                  <a:lnTo>
                    <a:pt x="2663" y="9257"/>
                  </a:lnTo>
                  <a:lnTo>
                    <a:pt x="2907" y="9232"/>
                  </a:lnTo>
                  <a:lnTo>
                    <a:pt x="3151" y="9159"/>
                  </a:lnTo>
                  <a:lnTo>
                    <a:pt x="3371" y="9086"/>
                  </a:lnTo>
                  <a:lnTo>
                    <a:pt x="3591" y="8988"/>
                  </a:lnTo>
                  <a:lnTo>
                    <a:pt x="3786" y="8866"/>
                  </a:lnTo>
                  <a:lnTo>
                    <a:pt x="3957" y="8719"/>
                  </a:lnTo>
                  <a:lnTo>
                    <a:pt x="4128" y="8573"/>
                  </a:lnTo>
                  <a:lnTo>
                    <a:pt x="4299" y="8402"/>
                  </a:lnTo>
                  <a:lnTo>
                    <a:pt x="4446" y="8207"/>
                  </a:lnTo>
                  <a:lnTo>
                    <a:pt x="4568" y="8011"/>
                  </a:lnTo>
                  <a:lnTo>
                    <a:pt x="4665" y="7791"/>
                  </a:lnTo>
                  <a:lnTo>
                    <a:pt x="4739" y="7572"/>
                  </a:lnTo>
                  <a:lnTo>
                    <a:pt x="4812" y="7327"/>
                  </a:lnTo>
                  <a:lnTo>
                    <a:pt x="4836" y="7107"/>
                  </a:lnTo>
                  <a:lnTo>
                    <a:pt x="4861" y="6863"/>
                  </a:lnTo>
                  <a:lnTo>
                    <a:pt x="4836" y="6717"/>
                  </a:lnTo>
                  <a:lnTo>
                    <a:pt x="4812" y="6619"/>
                  </a:lnTo>
                  <a:lnTo>
                    <a:pt x="4739" y="6521"/>
                  </a:lnTo>
                  <a:lnTo>
                    <a:pt x="4665" y="6424"/>
                  </a:lnTo>
                  <a:lnTo>
                    <a:pt x="4592" y="6350"/>
                  </a:lnTo>
                  <a:lnTo>
                    <a:pt x="4470" y="6302"/>
                  </a:lnTo>
                  <a:lnTo>
                    <a:pt x="4372" y="6253"/>
                  </a:lnTo>
                  <a:lnTo>
                    <a:pt x="4128" y="6253"/>
                  </a:lnTo>
                  <a:lnTo>
                    <a:pt x="4006" y="6302"/>
                  </a:lnTo>
                  <a:lnTo>
                    <a:pt x="3908" y="6350"/>
                  </a:lnTo>
                  <a:lnTo>
                    <a:pt x="3811" y="6424"/>
                  </a:lnTo>
                  <a:lnTo>
                    <a:pt x="3737" y="6521"/>
                  </a:lnTo>
                  <a:lnTo>
                    <a:pt x="3688" y="6619"/>
                  </a:lnTo>
                  <a:lnTo>
                    <a:pt x="3640" y="6717"/>
                  </a:lnTo>
                  <a:lnTo>
                    <a:pt x="3640" y="6863"/>
                  </a:lnTo>
                  <a:lnTo>
                    <a:pt x="3615" y="7083"/>
                  </a:lnTo>
                  <a:lnTo>
                    <a:pt x="3542" y="7327"/>
                  </a:lnTo>
                  <a:lnTo>
                    <a:pt x="3420" y="7523"/>
                  </a:lnTo>
                  <a:lnTo>
                    <a:pt x="3273" y="7718"/>
                  </a:lnTo>
                  <a:lnTo>
                    <a:pt x="3102" y="7865"/>
                  </a:lnTo>
                  <a:lnTo>
                    <a:pt x="2907" y="7962"/>
                  </a:lnTo>
                  <a:lnTo>
                    <a:pt x="2663" y="8036"/>
                  </a:lnTo>
                  <a:lnTo>
                    <a:pt x="2418" y="8060"/>
                  </a:lnTo>
                  <a:lnTo>
                    <a:pt x="2174" y="8036"/>
                  </a:lnTo>
                  <a:lnTo>
                    <a:pt x="1954" y="7962"/>
                  </a:lnTo>
                  <a:lnTo>
                    <a:pt x="1759" y="7865"/>
                  </a:lnTo>
                  <a:lnTo>
                    <a:pt x="1564" y="7718"/>
                  </a:lnTo>
                  <a:lnTo>
                    <a:pt x="1417" y="7523"/>
                  </a:lnTo>
                  <a:lnTo>
                    <a:pt x="1319" y="7327"/>
                  </a:lnTo>
                  <a:lnTo>
                    <a:pt x="1246" y="7083"/>
                  </a:lnTo>
                  <a:lnTo>
                    <a:pt x="1222" y="6863"/>
                  </a:lnTo>
                  <a:lnTo>
                    <a:pt x="1222" y="0"/>
                  </a:lnTo>
                  <a:lnTo>
                    <a:pt x="953" y="220"/>
                  </a:lnTo>
                  <a:lnTo>
                    <a:pt x="880" y="293"/>
                  </a:lnTo>
                  <a:lnTo>
                    <a:pt x="806" y="342"/>
                  </a:lnTo>
                  <a:lnTo>
                    <a:pt x="709" y="367"/>
                  </a:lnTo>
                  <a:lnTo>
                    <a:pt x="513" y="367"/>
                  </a:lnTo>
                  <a:lnTo>
                    <a:pt x="416" y="342"/>
                  </a:lnTo>
                  <a:lnTo>
                    <a:pt x="342" y="293"/>
                  </a:lnTo>
                  <a:lnTo>
                    <a:pt x="269" y="220"/>
                  </a:lnTo>
                  <a:lnTo>
                    <a:pt x="1"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2" name="Google Shape;942;p39"/>
            <p:cNvSpPr/>
            <p:nvPr/>
          </p:nvSpPr>
          <p:spPr>
            <a:xfrm>
              <a:off x="6617400" y="931125"/>
              <a:ext cx="483600" cy="259500"/>
            </a:xfrm>
            <a:custGeom>
              <a:avLst/>
              <a:gdLst/>
              <a:ahLst/>
              <a:cxnLst/>
              <a:rect l="l" t="t" r="r" b="b"/>
              <a:pathLst>
                <a:path w="19344" h="10380" extrusionOk="0">
                  <a:moveTo>
                    <a:pt x="5252" y="9769"/>
                  </a:moveTo>
                  <a:lnTo>
                    <a:pt x="5252" y="9769"/>
                  </a:lnTo>
                  <a:lnTo>
                    <a:pt x="5252" y="9769"/>
                  </a:lnTo>
                  <a:close/>
                  <a:moveTo>
                    <a:pt x="9672" y="0"/>
                  </a:moveTo>
                  <a:lnTo>
                    <a:pt x="9550" y="25"/>
                  </a:lnTo>
                  <a:lnTo>
                    <a:pt x="9428" y="49"/>
                  </a:lnTo>
                  <a:lnTo>
                    <a:pt x="9330" y="122"/>
                  </a:lnTo>
                  <a:lnTo>
                    <a:pt x="9232" y="196"/>
                  </a:lnTo>
                  <a:lnTo>
                    <a:pt x="9159" y="269"/>
                  </a:lnTo>
                  <a:lnTo>
                    <a:pt x="9110" y="367"/>
                  </a:lnTo>
                  <a:lnTo>
                    <a:pt x="9086" y="489"/>
                  </a:lnTo>
                  <a:lnTo>
                    <a:pt x="9062" y="611"/>
                  </a:lnTo>
                  <a:lnTo>
                    <a:pt x="9062" y="1246"/>
                  </a:lnTo>
                  <a:lnTo>
                    <a:pt x="8622" y="1270"/>
                  </a:lnTo>
                  <a:lnTo>
                    <a:pt x="8182" y="1343"/>
                  </a:lnTo>
                  <a:lnTo>
                    <a:pt x="7767" y="1417"/>
                  </a:lnTo>
                  <a:lnTo>
                    <a:pt x="7328" y="1514"/>
                  </a:lnTo>
                  <a:lnTo>
                    <a:pt x="6912" y="1612"/>
                  </a:lnTo>
                  <a:lnTo>
                    <a:pt x="6497" y="1759"/>
                  </a:lnTo>
                  <a:lnTo>
                    <a:pt x="6082" y="1905"/>
                  </a:lnTo>
                  <a:lnTo>
                    <a:pt x="5691" y="2076"/>
                  </a:lnTo>
                  <a:lnTo>
                    <a:pt x="5300" y="2247"/>
                  </a:lnTo>
                  <a:lnTo>
                    <a:pt x="4910" y="2467"/>
                  </a:lnTo>
                  <a:lnTo>
                    <a:pt x="4543" y="2687"/>
                  </a:lnTo>
                  <a:lnTo>
                    <a:pt x="4177" y="2931"/>
                  </a:lnTo>
                  <a:lnTo>
                    <a:pt x="3811" y="3175"/>
                  </a:lnTo>
                  <a:lnTo>
                    <a:pt x="3469" y="3468"/>
                  </a:lnTo>
                  <a:lnTo>
                    <a:pt x="3151" y="3761"/>
                  </a:lnTo>
                  <a:lnTo>
                    <a:pt x="2834" y="4054"/>
                  </a:lnTo>
                  <a:lnTo>
                    <a:pt x="2516" y="4372"/>
                  </a:lnTo>
                  <a:lnTo>
                    <a:pt x="2223" y="4714"/>
                  </a:lnTo>
                  <a:lnTo>
                    <a:pt x="1930" y="5080"/>
                  </a:lnTo>
                  <a:lnTo>
                    <a:pt x="1686" y="5422"/>
                  </a:lnTo>
                  <a:lnTo>
                    <a:pt x="1442" y="5788"/>
                  </a:lnTo>
                  <a:lnTo>
                    <a:pt x="1222" y="6179"/>
                  </a:lnTo>
                  <a:lnTo>
                    <a:pt x="1002" y="6570"/>
                  </a:lnTo>
                  <a:lnTo>
                    <a:pt x="807" y="6961"/>
                  </a:lnTo>
                  <a:lnTo>
                    <a:pt x="660" y="7376"/>
                  </a:lnTo>
                  <a:lnTo>
                    <a:pt x="489" y="7791"/>
                  </a:lnTo>
                  <a:lnTo>
                    <a:pt x="367" y="8206"/>
                  </a:lnTo>
                  <a:lnTo>
                    <a:pt x="245" y="8622"/>
                  </a:lnTo>
                  <a:lnTo>
                    <a:pt x="172" y="9061"/>
                  </a:lnTo>
                  <a:lnTo>
                    <a:pt x="98" y="9501"/>
                  </a:lnTo>
                  <a:lnTo>
                    <a:pt x="25" y="9940"/>
                  </a:lnTo>
                  <a:lnTo>
                    <a:pt x="1" y="10380"/>
                  </a:lnTo>
                  <a:lnTo>
                    <a:pt x="196" y="10111"/>
                  </a:lnTo>
                  <a:lnTo>
                    <a:pt x="465" y="9867"/>
                  </a:lnTo>
                  <a:lnTo>
                    <a:pt x="758" y="9647"/>
                  </a:lnTo>
                  <a:lnTo>
                    <a:pt x="1075" y="9452"/>
                  </a:lnTo>
                  <a:lnTo>
                    <a:pt x="1442" y="9305"/>
                  </a:lnTo>
                  <a:lnTo>
                    <a:pt x="1808" y="9183"/>
                  </a:lnTo>
                  <a:lnTo>
                    <a:pt x="2223" y="9110"/>
                  </a:lnTo>
                  <a:lnTo>
                    <a:pt x="2638" y="9086"/>
                  </a:lnTo>
                  <a:lnTo>
                    <a:pt x="2956" y="9110"/>
                  </a:lnTo>
                  <a:lnTo>
                    <a:pt x="3249" y="9134"/>
                  </a:lnTo>
                  <a:lnTo>
                    <a:pt x="3542" y="9208"/>
                  </a:lnTo>
                  <a:lnTo>
                    <a:pt x="3811" y="9281"/>
                  </a:lnTo>
                  <a:lnTo>
                    <a:pt x="4079" y="9379"/>
                  </a:lnTo>
                  <a:lnTo>
                    <a:pt x="4323" y="9501"/>
                  </a:lnTo>
                  <a:lnTo>
                    <a:pt x="4543" y="9647"/>
                  </a:lnTo>
                  <a:lnTo>
                    <a:pt x="4763" y="9794"/>
                  </a:lnTo>
                  <a:lnTo>
                    <a:pt x="4812" y="9305"/>
                  </a:lnTo>
                  <a:lnTo>
                    <a:pt x="4934" y="8573"/>
                  </a:lnTo>
                  <a:lnTo>
                    <a:pt x="5007" y="8109"/>
                  </a:lnTo>
                  <a:lnTo>
                    <a:pt x="5129" y="7620"/>
                  </a:lnTo>
                  <a:lnTo>
                    <a:pt x="5276" y="7107"/>
                  </a:lnTo>
                  <a:lnTo>
                    <a:pt x="5447" y="6546"/>
                  </a:lnTo>
                  <a:lnTo>
                    <a:pt x="5642" y="5984"/>
                  </a:lnTo>
                  <a:lnTo>
                    <a:pt x="5887" y="5373"/>
                  </a:lnTo>
                  <a:lnTo>
                    <a:pt x="6180" y="4763"/>
                  </a:lnTo>
                  <a:lnTo>
                    <a:pt x="6522" y="4152"/>
                  </a:lnTo>
                  <a:lnTo>
                    <a:pt x="6888" y="3542"/>
                  </a:lnTo>
                  <a:lnTo>
                    <a:pt x="7303" y="2931"/>
                  </a:lnTo>
                  <a:lnTo>
                    <a:pt x="7792" y="2345"/>
                  </a:lnTo>
                  <a:lnTo>
                    <a:pt x="8329" y="1783"/>
                  </a:lnTo>
                  <a:lnTo>
                    <a:pt x="8402" y="1710"/>
                  </a:lnTo>
                  <a:lnTo>
                    <a:pt x="8597" y="1710"/>
                  </a:lnTo>
                  <a:lnTo>
                    <a:pt x="8671" y="1783"/>
                  </a:lnTo>
                  <a:lnTo>
                    <a:pt x="8720" y="1856"/>
                  </a:lnTo>
                  <a:lnTo>
                    <a:pt x="8744" y="1954"/>
                  </a:lnTo>
                  <a:lnTo>
                    <a:pt x="8720" y="2027"/>
                  </a:lnTo>
                  <a:lnTo>
                    <a:pt x="8671" y="2125"/>
                  </a:lnTo>
                  <a:lnTo>
                    <a:pt x="8182" y="2662"/>
                  </a:lnTo>
                  <a:lnTo>
                    <a:pt x="7718" y="3200"/>
                  </a:lnTo>
                  <a:lnTo>
                    <a:pt x="7328" y="3786"/>
                  </a:lnTo>
                  <a:lnTo>
                    <a:pt x="6961" y="4348"/>
                  </a:lnTo>
                  <a:lnTo>
                    <a:pt x="6668" y="4934"/>
                  </a:lnTo>
                  <a:lnTo>
                    <a:pt x="6375" y="5495"/>
                  </a:lnTo>
                  <a:lnTo>
                    <a:pt x="6155" y="6082"/>
                  </a:lnTo>
                  <a:lnTo>
                    <a:pt x="5960" y="6619"/>
                  </a:lnTo>
                  <a:lnTo>
                    <a:pt x="5789" y="7156"/>
                  </a:lnTo>
                  <a:lnTo>
                    <a:pt x="5642" y="7645"/>
                  </a:lnTo>
                  <a:lnTo>
                    <a:pt x="5520" y="8109"/>
                  </a:lnTo>
                  <a:lnTo>
                    <a:pt x="5423" y="8548"/>
                  </a:lnTo>
                  <a:lnTo>
                    <a:pt x="5300" y="9257"/>
                  </a:lnTo>
                  <a:lnTo>
                    <a:pt x="5252" y="9769"/>
                  </a:lnTo>
                  <a:lnTo>
                    <a:pt x="5471" y="9623"/>
                  </a:lnTo>
                  <a:lnTo>
                    <a:pt x="5691" y="9476"/>
                  </a:lnTo>
                  <a:lnTo>
                    <a:pt x="5935" y="9379"/>
                  </a:lnTo>
                  <a:lnTo>
                    <a:pt x="6180" y="9281"/>
                  </a:lnTo>
                  <a:lnTo>
                    <a:pt x="6448" y="9208"/>
                  </a:lnTo>
                  <a:lnTo>
                    <a:pt x="6741" y="9134"/>
                  </a:lnTo>
                  <a:lnTo>
                    <a:pt x="7034" y="9110"/>
                  </a:lnTo>
                  <a:lnTo>
                    <a:pt x="7328" y="9086"/>
                  </a:lnTo>
                  <a:lnTo>
                    <a:pt x="7645" y="9110"/>
                  </a:lnTo>
                  <a:lnTo>
                    <a:pt x="7938" y="9134"/>
                  </a:lnTo>
                  <a:lnTo>
                    <a:pt x="8207" y="9208"/>
                  </a:lnTo>
                  <a:lnTo>
                    <a:pt x="8475" y="9281"/>
                  </a:lnTo>
                  <a:lnTo>
                    <a:pt x="8744" y="9379"/>
                  </a:lnTo>
                  <a:lnTo>
                    <a:pt x="8988" y="9501"/>
                  </a:lnTo>
                  <a:lnTo>
                    <a:pt x="9208" y="9623"/>
                  </a:lnTo>
                  <a:lnTo>
                    <a:pt x="9428" y="9794"/>
                  </a:lnTo>
                  <a:lnTo>
                    <a:pt x="9428" y="1954"/>
                  </a:lnTo>
                  <a:lnTo>
                    <a:pt x="9452" y="1856"/>
                  </a:lnTo>
                  <a:lnTo>
                    <a:pt x="9501" y="1783"/>
                  </a:lnTo>
                  <a:lnTo>
                    <a:pt x="9574" y="1710"/>
                  </a:lnTo>
                  <a:lnTo>
                    <a:pt x="9770" y="1710"/>
                  </a:lnTo>
                  <a:lnTo>
                    <a:pt x="9843" y="1783"/>
                  </a:lnTo>
                  <a:lnTo>
                    <a:pt x="9892" y="1856"/>
                  </a:lnTo>
                  <a:lnTo>
                    <a:pt x="9916" y="1954"/>
                  </a:lnTo>
                  <a:lnTo>
                    <a:pt x="9916" y="9794"/>
                  </a:lnTo>
                  <a:lnTo>
                    <a:pt x="10136" y="9623"/>
                  </a:lnTo>
                  <a:lnTo>
                    <a:pt x="10356" y="9501"/>
                  </a:lnTo>
                  <a:lnTo>
                    <a:pt x="10600" y="9379"/>
                  </a:lnTo>
                  <a:lnTo>
                    <a:pt x="10869" y="9281"/>
                  </a:lnTo>
                  <a:lnTo>
                    <a:pt x="11137" y="9208"/>
                  </a:lnTo>
                  <a:lnTo>
                    <a:pt x="11406" y="9134"/>
                  </a:lnTo>
                  <a:lnTo>
                    <a:pt x="11699" y="9110"/>
                  </a:lnTo>
                  <a:lnTo>
                    <a:pt x="12017" y="9086"/>
                  </a:lnTo>
                  <a:lnTo>
                    <a:pt x="12310" y="9110"/>
                  </a:lnTo>
                  <a:lnTo>
                    <a:pt x="12603" y="9134"/>
                  </a:lnTo>
                  <a:lnTo>
                    <a:pt x="12896" y="9208"/>
                  </a:lnTo>
                  <a:lnTo>
                    <a:pt x="13165" y="9281"/>
                  </a:lnTo>
                  <a:lnTo>
                    <a:pt x="13409" y="9379"/>
                  </a:lnTo>
                  <a:lnTo>
                    <a:pt x="13653" y="9476"/>
                  </a:lnTo>
                  <a:lnTo>
                    <a:pt x="13873" y="9623"/>
                  </a:lnTo>
                  <a:lnTo>
                    <a:pt x="14093" y="9769"/>
                  </a:lnTo>
                  <a:lnTo>
                    <a:pt x="14019" y="9257"/>
                  </a:lnTo>
                  <a:lnTo>
                    <a:pt x="13897" y="8548"/>
                  </a:lnTo>
                  <a:lnTo>
                    <a:pt x="13824" y="8109"/>
                  </a:lnTo>
                  <a:lnTo>
                    <a:pt x="13702" y="7645"/>
                  </a:lnTo>
                  <a:lnTo>
                    <a:pt x="13555" y="7132"/>
                  </a:lnTo>
                  <a:lnTo>
                    <a:pt x="13384" y="6619"/>
                  </a:lnTo>
                  <a:lnTo>
                    <a:pt x="13189" y="6057"/>
                  </a:lnTo>
                  <a:lnTo>
                    <a:pt x="12945" y="5495"/>
                  </a:lnTo>
                  <a:lnTo>
                    <a:pt x="12676" y="4934"/>
                  </a:lnTo>
                  <a:lnTo>
                    <a:pt x="12359" y="4348"/>
                  </a:lnTo>
                  <a:lnTo>
                    <a:pt x="12017" y="3786"/>
                  </a:lnTo>
                  <a:lnTo>
                    <a:pt x="11626" y="3200"/>
                  </a:lnTo>
                  <a:lnTo>
                    <a:pt x="11162" y="2662"/>
                  </a:lnTo>
                  <a:lnTo>
                    <a:pt x="10673" y="2125"/>
                  </a:lnTo>
                  <a:lnTo>
                    <a:pt x="10625" y="2027"/>
                  </a:lnTo>
                  <a:lnTo>
                    <a:pt x="10600" y="1954"/>
                  </a:lnTo>
                  <a:lnTo>
                    <a:pt x="10625" y="1856"/>
                  </a:lnTo>
                  <a:lnTo>
                    <a:pt x="10673" y="1783"/>
                  </a:lnTo>
                  <a:lnTo>
                    <a:pt x="10747" y="1710"/>
                  </a:lnTo>
                  <a:lnTo>
                    <a:pt x="10942" y="1710"/>
                  </a:lnTo>
                  <a:lnTo>
                    <a:pt x="11015" y="1783"/>
                  </a:lnTo>
                  <a:lnTo>
                    <a:pt x="11553" y="2345"/>
                  </a:lnTo>
                  <a:lnTo>
                    <a:pt x="12017" y="2931"/>
                  </a:lnTo>
                  <a:lnTo>
                    <a:pt x="12456" y="3542"/>
                  </a:lnTo>
                  <a:lnTo>
                    <a:pt x="12823" y="4152"/>
                  </a:lnTo>
                  <a:lnTo>
                    <a:pt x="13165" y="4787"/>
                  </a:lnTo>
                  <a:lnTo>
                    <a:pt x="13458" y="5373"/>
                  </a:lnTo>
                  <a:lnTo>
                    <a:pt x="13702" y="5984"/>
                  </a:lnTo>
                  <a:lnTo>
                    <a:pt x="13897" y="6546"/>
                  </a:lnTo>
                  <a:lnTo>
                    <a:pt x="14068" y="7107"/>
                  </a:lnTo>
                  <a:lnTo>
                    <a:pt x="14215" y="7620"/>
                  </a:lnTo>
                  <a:lnTo>
                    <a:pt x="14337" y="8109"/>
                  </a:lnTo>
                  <a:lnTo>
                    <a:pt x="14410" y="8573"/>
                  </a:lnTo>
                  <a:lnTo>
                    <a:pt x="14532" y="9305"/>
                  </a:lnTo>
                  <a:lnTo>
                    <a:pt x="14581" y="9794"/>
                  </a:lnTo>
                  <a:lnTo>
                    <a:pt x="14801" y="9647"/>
                  </a:lnTo>
                  <a:lnTo>
                    <a:pt x="15021" y="9501"/>
                  </a:lnTo>
                  <a:lnTo>
                    <a:pt x="15265" y="9379"/>
                  </a:lnTo>
                  <a:lnTo>
                    <a:pt x="15534" y="9281"/>
                  </a:lnTo>
                  <a:lnTo>
                    <a:pt x="15802" y="9208"/>
                  </a:lnTo>
                  <a:lnTo>
                    <a:pt x="16095" y="9134"/>
                  </a:lnTo>
                  <a:lnTo>
                    <a:pt x="16388" y="9110"/>
                  </a:lnTo>
                  <a:lnTo>
                    <a:pt x="16706" y="9086"/>
                  </a:lnTo>
                  <a:lnTo>
                    <a:pt x="17121" y="9110"/>
                  </a:lnTo>
                  <a:lnTo>
                    <a:pt x="17536" y="9183"/>
                  </a:lnTo>
                  <a:lnTo>
                    <a:pt x="17903" y="9305"/>
                  </a:lnTo>
                  <a:lnTo>
                    <a:pt x="18269" y="9452"/>
                  </a:lnTo>
                  <a:lnTo>
                    <a:pt x="18587" y="9647"/>
                  </a:lnTo>
                  <a:lnTo>
                    <a:pt x="18880" y="9867"/>
                  </a:lnTo>
                  <a:lnTo>
                    <a:pt x="19148" y="10111"/>
                  </a:lnTo>
                  <a:lnTo>
                    <a:pt x="19344" y="10380"/>
                  </a:lnTo>
                  <a:lnTo>
                    <a:pt x="19319" y="9940"/>
                  </a:lnTo>
                  <a:lnTo>
                    <a:pt x="19246" y="9501"/>
                  </a:lnTo>
                  <a:lnTo>
                    <a:pt x="19173" y="9061"/>
                  </a:lnTo>
                  <a:lnTo>
                    <a:pt x="19099" y="8622"/>
                  </a:lnTo>
                  <a:lnTo>
                    <a:pt x="18977" y="8206"/>
                  </a:lnTo>
                  <a:lnTo>
                    <a:pt x="18855" y="7791"/>
                  </a:lnTo>
                  <a:lnTo>
                    <a:pt x="18684" y="7376"/>
                  </a:lnTo>
                  <a:lnTo>
                    <a:pt x="18538" y="6961"/>
                  </a:lnTo>
                  <a:lnTo>
                    <a:pt x="18342" y="6570"/>
                  </a:lnTo>
                  <a:lnTo>
                    <a:pt x="18122" y="6179"/>
                  </a:lnTo>
                  <a:lnTo>
                    <a:pt x="17903" y="5788"/>
                  </a:lnTo>
                  <a:lnTo>
                    <a:pt x="17658" y="5422"/>
                  </a:lnTo>
                  <a:lnTo>
                    <a:pt x="17414" y="5080"/>
                  </a:lnTo>
                  <a:lnTo>
                    <a:pt x="17121" y="4714"/>
                  </a:lnTo>
                  <a:lnTo>
                    <a:pt x="16828" y="4372"/>
                  </a:lnTo>
                  <a:lnTo>
                    <a:pt x="16511" y="4054"/>
                  </a:lnTo>
                  <a:lnTo>
                    <a:pt x="16193" y="3761"/>
                  </a:lnTo>
                  <a:lnTo>
                    <a:pt x="15876" y="3468"/>
                  </a:lnTo>
                  <a:lnTo>
                    <a:pt x="15534" y="3175"/>
                  </a:lnTo>
                  <a:lnTo>
                    <a:pt x="15167" y="2931"/>
                  </a:lnTo>
                  <a:lnTo>
                    <a:pt x="14801" y="2687"/>
                  </a:lnTo>
                  <a:lnTo>
                    <a:pt x="14435" y="2467"/>
                  </a:lnTo>
                  <a:lnTo>
                    <a:pt x="14044" y="2247"/>
                  </a:lnTo>
                  <a:lnTo>
                    <a:pt x="13653" y="2076"/>
                  </a:lnTo>
                  <a:lnTo>
                    <a:pt x="13262" y="1905"/>
                  </a:lnTo>
                  <a:lnTo>
                    <a:pt x="12847" y="1759"/>
                  </a:lnTo>
                  <a:lnTo>
                    <a:pt x="12432" y="1612"/>
                  </a:lnTo>
                  <a:lnTo>
                    <a:pt x="12017" y="1514"/>
                  </a:lnTo>
                  <a:lnTo>
                    <a:pt x="11577" y="1417"/>
                  </a:lnTo>
                  <a:lnTo>
                    <a:pt x="11162" y="1343"/>
                  </a:lnTo>
                  <a:lnTo>
                    <a:pt x="10722" y="1270"/>
                  </a:lnTo>
                  <a:lnTo>
                    <a:pt x="10283" y="1246"/>
                  </a:lnTo>
                  <a:lnTo>
                    <a:pt x="10283" y="611"/>
                  </a:lnTo>
                  <a:lnTo>
                    <a:pt x="10258" y="489"/>
                  </a:lnTo>
                  <a:lnTo>
                    <a:pt x="10234" y="367"/>
                  </a:lnTo>
                  <a:lnTo>
                    <a:pt x="10185" y="269"/>
                  </a:lnTo>
                  <a:lnTo>
                    <a:pt x="10112" y="196"/>
                  </a:lnTo>
                  <a:lnTo>
                    <a:pt x="10014" y="122"/>
                  </a:lnTo>
                  <a:lnTo>
                    <a:pt x="9916" y="49"/>
                  </a:lnTo>
                  <a:lnTo>
                    <a:pt x="9794" y="25"/>
                  </a:lnTo>
                  <a:lnTo>
                    <a:pt x="9672"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43" name="Google Shape;943;p39"/>
          <p:cNvGrpSpPr/>
          <p:nvPr/>
        </p:nvGrpSpPr>
        <p:grpSpPr>
          <a:xfrm>
            <a:off x="713506" y="1391139"/>
            <a:ext cx="338399" cy="237423"/>
            <a:chOff x="559275" y="1683950"/>
            <a:chExt cx="466500" cy="327300"/>
          </a:xfrm>
        </p:grpSpPr>
        <p:sp>
          <p:nvSpPr>
            <p:cNvPr id="944" name="Google Shape;944;p39"/>
            <p:cNvSpPr/>
            <p:nvPr/>
          </p:nvSpPr>
          <p:spPr>
            <a:xfrm>
              <a:off x="559275" y="1683950"/>
              <a:ext cx="466500" cy="197850"/>
            </a:xfrm>
            <a:custGeom>
              <a:avLst/>
              <a:gdLst/>
              <a:ahLst/>
              <a:cxnLst/>
              <a:rect l="l" t="t" r="r" b="b"/>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5" name="Google Shape;945;p39"/>
            <p:cNvSpPr/>
            <p:nvPr/>
          </p:nvSpPr>
          <p:spPr>
            <a:xfrm>
              <a:off x="559275" y="1727925"/>
              <a:ext cx="466500" cy="283325"/>
            </a:xfrm>
            <a:custGeom>
              <a:avLst/>
              <a:gdLst/>
              <a:ahLst/>
              <a:cxnLst/>
              <a:rect l="l" t="t" r="r" b="b"/>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46" name="Google Shape;946;p39"/>
          <p:cNvGrpSpPr/>
          <p:nvPr/>
        </p:nvGrpSpPr>
        <p:grpSpPr>
          <a:xfrm>
            <a:off x="1202480" y="1344206"/>
            <a:ext cx="338399" cy="331308"/>
            <a:chOff x="1233350" y="1619250"/>
            <a:chExt cx="466500" cy="456725"/>
          </a:xfrm>
        </p:grpSpPr>
        <p:sp>
          <p:nvSpPr>
            <p:cNvPr id="947" name="Google Shape;947;p39"/>
            <p:cNvSpPr/>
            <p:nvPr/>
          </p:nvSpPr>
          <p:spPr>
            <a:xfrm>
              <a:off x="1233350" y="1619250"/>
              <a:ext cx="466500" cy="456725"/>
            </a:xfrm>
            <a:custGeom>
              <a:avLst/>
              <a:gdLst/>
              <a:ahLst/>
              <a:cxnLst/>
              <a:rect l="l" t="t" r="r" b="b"/>
              <a:pathLst>
                <a:path w="18660" h="18269" extrusionOk="0">
                  <a:moveTo>
                    <a:pt x="14923" y="5080"/>
                  </a:moveTo>
                  <a:lnTo>
                    <a:pt x="14923" y="9037"/>
                  </a:lnTo>
                  <a:lnTo>
                    <a:pt x="17316" y="7913"/>
                  </a:lnTo>
                  <a:lnTo>
                    <a:pt x="9476" y="13579"/>
                  </a:lnTo>
                  <a:lnTo>
                    <a:pt x="9403" y="13604"/>
                  </a:lnTo>
                  <a:lnTo>
                    <a:pt x="9330" y="13628"/>
                  </a:lnTo>
                  <a:lnTo>
                    <a:pt x="9257" y="13604"/>
                  </a:lnTo>
                  <a:lnTo>
                    <a:pt x="9183" y="13579"/>
                  </a:lnTo>
                  <a:lnTo>
                    <a:pt x="1344" y="7913"/>
                  </a:lnTo>
                  <a:lnTo>
                    <a:pt x="3737" y="9037"/>
                  </a:lnTo>
                  <a:lnTo>
                    <a:pt x="3737" y="5080"/>
                  </a:lnTo>
                  <a:close/>
                  <a:moveTo>
                    <a:pt x="9330" y="0"/>
                  </a:moveTo>
                  <a:lnTo>
                    <a:pt x="0" y="6741"/>
                  </a:lnTo>
                  <a:lnTo>
                    <a:pt x="0" y="17780"/>
                  </a:lnTo>
                  <a:lnTo>
                    <a:pt x="0" y="17853"/>
                  </a:lnTo>
                  <a:lnTo>
                    <a:pt x="5129" y="14165"/>
                  </a:lnTo>
                  <a:lnTo>
                    <a:pt x="5227" y="14117"/>
                  </a:lnTo>
                  <a:lnTo>
                    <a:pt x="5325" y="14117"/>
                  </a:lnTo>
                  <a:lnTo>
                    <a:pt x="5398" y="14141"/>
                  </a:lnTo>
                  <a:lnTo>
                    <a:pt x="5471" y="14214"/>
                  </a:lnTo>
                  <a:lnTo>
                    <a:pt x="5520" y="14312"/>
                  </a:lnTo>
                  <a:lnTo>
                    <a:pt x="5520" y="14385"/>
                  </a:lnTo>
                  <a:lnTo>
                    <a:pt x="5471" y="14483"/>
                  </a:lnTo>
                  <a:lnTo>
                    <a:pt x="5422" y="14556"/>
                  </a:lnTo>
                  <a:lnTo>
                    <a:pt x="318" y="18244"/>
                  </a:lnTo>
                  <a:lnTo>
                    <a:pt x="416" y="18244"/>
                  </a:lnTo>
                  <a:lnTo>
                    <a:pt x="489" y="18268"/>
                  </a:lnTo>
                  <a:lnTo>
                    <a:pt x="18171" y="18268"/>
                  </a:lnTo>
                  <a:lnTo>
                    <a:pt x="18244" y="18244"/>
                  </a:lnTo>
                  <a:lnTo>
                    <a:pt x="18342" y="18244"/>
                  </a:lnTo>
                  <a:lnTo>
                    <a:pt x="13238" y="14556"/>
                  </a:lnTo>
                  <a:lnTo>
                    <a:pt x="13189" y="14483"/>
                  </a:lnTo>
                  <a:lnTo>
                    <a:pt x="13140" y="14385"/>
                  </a:lnTo>
                  <a:lnTo>
                    <a:pt x="13140" y="14312"/>
                  </a:lnTo>
                  <a:lnTo>
                    <a:pt x="13189" y="14214"/>
                  </a:lnTo>
                  <a:lnTo>
                    <a:pt x="13262" y="14141"/>
                  </a:lnTo>
                  <a:lnTo>
                    <a:pt x="13335" y="14117"/>
                  </a:lnTo>
                  <a:lnTo>
                    <a:pt x="13433" y="14117"/>
                  </a:lnTo>
                  <a:lnTo>
                    <a:pt x="13531" y="14165"/>
                  </a:lnTo>
                  <a:lnTo>
                    <a:pt x="18660" y="17853"/>
                  </a:lnTo>
                  <a:lnTo>
                    <a:pt x="18660" y="17780"/>
                  </a:lnTo>
                  <a:lnTo>
                    <a:pt x="18660" y="6741"/>
                  </a:lnTo>
                  <a:lnTo>
                    <a:pt x="9330"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8" name="Google Shape;948;p39"/>
            <p:cNvSpPr/>
            <p:nvPr/>
          </p:nvSpPr>
          <p:spPr>
            <a:xfrm>
              <a:off x="1382325" y="1792025"/>
              <a:ext cx="168550" cy="12250"/>
            </a:xfrm>
            <a:custGeom>
              <a:avLst/>
              <a:gdLst/>
              <a:ahLst/>
              <a:cxnLst/>
              <a:rect l="l" t="t" r="r" b="b"/>
              <a:pathLst>
                <a:path w="6742" h="490" extrusionOk="0">
                  <a:moveTo>
                    <a:pt x="147" y="1"/>
                  </a:move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9" name="Google Shape;949;p39"/>
            <p:cNvSpPr/>
            <p:nvPr/>
          </p:nvSpPr>
          <p:spPr>
            <a:xfrm>
              <a:off x="1382325" y="1825000"/>
              <a:ext cx="168550" cy="12250"/>
            </a:xfrm>
            <a:custGeom>
              <a:avLst/>
              <a:gdLst/>
              <a:ahLst/>
              <a:cxnLst/>
              <a:rect l="l" t="t" r="r" b="b"/>
              <a:pathLst>
                <a:path w="6742" h="490" extrusionOk="0">
                  <a:moveTo>
                    <a:pt x="245" y="1"/>
                  </a:moveTo>
                  <a:lnTo>
                    <a:pt x="147" y="25"/>
                  </a:ln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25"/>
                  </a:lnTo>
                  <a:lnTo>
                    <a:pt x="6497"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0" name="Google Shape;950;p39"/>
            <p:cNvSpPr/>
            <p:nvPr/>
          </p:nvSpPr>
          <p:spPr>
            <a:xfrm>
              <a:off x="1382325" y="1858575"/>
              <a:ext cx="70850" cy="12250"/>
            </a:xfrm>
            <a:custGeom>
              <a:avLst/>
              <a:gdLst/>
              <a:ahLst/>
              <a:cxnLst/>
              <a:rect l="l" t="t" r="r" b="b"/>
              <a:pathLst>
                <a:path w="2834" h="490" extrusionOk="0">
                  <a:moveTo>
                    <a:pt x="245" y="1"/>
                  </a:moveTo>
                  <a:lnTo>
                    <a:pt x="147" y="25"/>
                  </a:lnTo>
                  <a:lnTo>
                    <a:pt x="74" y="74"/>
                  </a:lnTo>
                  <a:lnTo>
                    <a:pt x="25" y="147"/>
                  </a:lnTo>
                  <a:lnTo>
                    <a:pt x="1" y="245"/>
                  </a:lnTo>
                  <a:lnTo>
                    <a:pt x="25" y="343"/>
                  </a:lnTo>
                  <a:lnTo>
                    <a:pt x="74" y="416"/>
                  </a:lnTo>
                  <a:lnTo>
                    <a:pt x="147" y="465"/>
                  </a:lnTo>
                  <a:lnTo>
                    <a:pt x="245" y="489"/>
                  </a:lnTo>
                  <a:lnTo>
                    <a:pt x="2589" y="489"/>
                  </a:lnTo>
                  <a:lnTo>
                    <a:pt x="2687" y="465"/>
                  </a:lnTo>
                  <a:lnTo>
                    <a:pt x="2760" y="416"/>
                  </a:lnTo>
                  <a:lnTo>
                    <a:pt x="2809" y="343"/>
                  </a:lnTo>
                  <a:lnTo>
                    <a:pt x="2834" y="245"/>
                  </a:lnTo>
                  <a:lnTo>
                    <a:pt x="2809" y="147"/>
                  </a:lnTo>
                  <a:lnTo>
                    <a:pt x="2760" y="74"/>
                  </a:lnTo>
                  <a:lnTo>
                    <a:pt x="2687" y="25"/>
                  </a:lnTo>
                  <a:lnTo>
                    <a:pt x="2589"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51" name="Google Shape;951;p39"/>
          <p:cNvGrpSpPr/>
          <p:nvPr/>
        </p:nvGrpSpPr>
        <p:grpSpPr>
          <a:xfrm>
            <a:off x="1702081" y="1351278"/>
            <a:ext cx="317145" cy="317145"/>
            <a:chOff x="1922075" y="1629000"/>
            <a:chExt cx="437200" cy="437200"/>
          </a:xfrm>
        </p:grpSpPr>
        <p:sp>
          <p:nvSpPr>
            <p:cNvPr id="952" name="Google Shape;952;p39"/>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3" name="Google Shape;953;p39"/>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54" name="Google Shape;954;p39"/>
          <p:cNvGrpSpPr/>
          <p:nvPr/>
        </p:nvGrpSpPr>
        <p:grpSpPr>
          <a:xfrm>
            <a:off x="2189731" y="1349955"/>
            <a:ext cx="319793" cy="319793"/>
            <a:chOff x="2594325" y="1627175"/>
            <a:chExt cx="440850" cy="440850"/>
          </a:xfrm>
        </p:grpSpPr>
        <p:sp>
          <p:nvSpPr>
            <p:cNvPr id="955" name="Google Shape;955;p39"/>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6" name="Google Shape;956;p39"/>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7" name="Google Shape;957;p39"/>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58" name="Google Shape;958;p39"/>
          <p:cNvSpPr/>
          <p:nvPr/>
        </p:nvSpPr>
        <p:spPr>
          <a:xfrm>
            <a:off x="2693118" y="1364257"/>
            <a:ext cx="291466" cy="291448"/>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959" name="Google Shape;959;p39"/>
          <p:cNvGrpSpPr/>
          <p:nvPr/>
        </p:nvGrpSpPr>
        <p:grpSpPr>
          <a:xfrm>
            <a:off x="3197802" y="1326034"/>
            <a:ext cx="259548" cy="367633"/>
            <a:chOff x="3984000" y="1594200"/>
            <a:chExt cx="357800" cy="506800"/>
          </a:xfrm>
        </p:grpSpPr>
        <p:sp>
          <p:nvSpPr>
            <p:cNvPr id="960" name="Google Shape;960;p39"/>
            <p:cNvSpPr/>
            <p:nvPr/>
          </p:nvSpPr>
          <p:spPr>
            <a:xfrm>
              <a:off x="3984000" y="1597875"/>
              <a:ext cx="44575" cy="503125"/>
            </a:xfrm>
            <a:custGeom>
              <a:avLst/>
              <a:gdLst/>
              <a:ahLst/>
              <a:cxnLst/>
              <a:rect l="l" t="t" r="r" b="b"/>
              <a:pathLst>
                <a:path w="1783" h="20125" extrusionOk="0">
                  <a:moveTo>
                    <a:pt x="391" y="0"/>
                  </a:moveTo>
                  <a:lnTo>
                    <a:pt x="293" y="25"/>
                  </a:lnTo>
                  <a:lnTo>
                    <a:pt x="220" y="73"/>
                  </a:lnTo>
                  <a:lnTo>
                    <a:pt x="147" y="147"/>
                  </a:lnTo>
                  <a:lnTo>
                    <a:pt x="98" y="220"/>
                  </a:lnTo>
                  <a:lnTo>
                    <a:pt x="49" y="293"/>
                  </a:lnTo>
                  <a:lnTo>
                    <a:pt x="24" y="391"/>
                  </a:lnTo>
                  <a:lnTo>
                    <a:pt x="0" y="489"/>
                  </a:lnTo>
                  <a:lnTo>
                    <a:pt x="0" y="20125"/>
                  </a:lnTo>
                  <a:lnTo>
                    <a:pt x="1783" y="20125"/>
                  </a:lnTo>
                  <a:lnTo>
                    <a:pt x="1783" y="489"/>
                  </a:lnTo>
                  <a:lnTo>
                    <a:pt x="1783" y="391"/>
                  </a:lnTo>
                  <a:lnTo>
                    <a:pt x="1734" y="293"/>
                  </a:lnTo>
                  <a:lnTo>
                    <a:pt x="1710" y="220"/>
                  </a:lnTo>
                  <a:lnTo>
                    <a:pt x="1636" y="147"/>
                  </a:lnTo>
                  <a:lnTo>
                    <a:pt x="1563" y="73"/>
                  </a:lnTo>
                  <a:lnTo>
                    <a:pt x="1490" y="25"/>
                  </a:lnTo>
                  <a:lnTo>
                    <a:pt x="1392"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1" name="Google Shape;961;p39"/>
            <p:cNvSpPr/>
            <p:nvPr/>
          </p:nvSpPr>
          <p:spPr>
            <a:xfrm>
              <a:off x="4041375" y="1594200"/>
              <a:ext cx="300425" cy="229600"/>
            </a:xfrm>
            <a:custGeom>
              <a:avLst/>
              <a:gdLst/>
              <a:ahLst/>
              <a:cxnLst/>
              <a:rect l="l" t="t" r="r" b="b"/>
              <a:pathLst>
                <a:path w="12017" h="9184" extrusionOk="0">
                  <a:moveTo>
                    <a:pt x="2541" y="1"/>
                  </a:moveTo>
                  <a:lnTo>
                    <a:pt x="2174" y="25"/>
                  </a:lnTo>
                  <a:lnTo>
                    <a:pt x="1808" y="74"/>
                  </a:lnTo>
                  <a:lnTo>
                    <a:pt x="1442" y="123"/>
                  </a:lnTo>
                  <a:lnTo>
                    <a:pt x="1100" y="245"/>
                  </a:lnTo>
                  <a:lnTo>
                    <a:pt x="734" y="367"/>
                  </a:lnTo>
                  <a:lnTo>
                    <a:pt x="367" y="538"/>
                  </a:lnTo>
                  <a:lnTo>
                    <a:pt x="1" y="758"/>
                  </a:lnTo>
                  <a:lnTo>
                    <a:pt x="1" y="8427"/>
                  </a:lnTo>
                  <a:lnTo>
                    <a:pt x="367" y="8207"/>
                  </a:lnTo>
                  <a:lnTo>
                    <a:pt x="734" y="8036"/>
                  </a:lnTo>
                  <a:lnTo>
                    <a:pt x="1100" y="7889"/>
                  </a:lnTo>
                  <a:lnTo>
                    <a:pt x="1442" y="7792"/>
                  </a:lnTo>
                  <a:lnTo>
                    <a:pt x="1808" y="7718"/>
                  </a:lnTo>
                  <a:lnTo>
                    <a:pt x="2174" y="7694"/>
                  </a:lnTo>
                  <a:lnTo>
                    <a:pt x="2541" y="7670"/>
                  </a:lnTo>
                  <a:lnTo>
                    <a:pt x="2883" y="7694"/>
                  </a:lnTo>
                  <a:lnTo>
                    <a:pt x="3249" y="7718"/>
                  </a:lnTo>
                  <a:lnTo>
                    <a:pt x="3615" y="7767"/>
                  </a:lnTo>
                  <a:lnTo>
                    <a:pt x="3982" y="7840"/>
                  </a:lnTo>
                  <a:lnTo>
                    <a:pt x="4324" y="7914"/>
                  </a:lnTo>
                  <a:lnTo>
                    <a:pt x="5056" y="8134"/>
                  </a:lnTo>
                  <a:lnTo>
                    <a:pt x="5765" y="8353"/>
                  </a:lnTo>
                  <a:lnTo>
                    <a:pt x="6497" y="8573"/>
                  </a:lnTo>
                  <a:lnTo>
                    <a:pt x="7206" y="8793"/>
                  </a:lnTo>
                  <a:lnTo>
                    <a:pt x="7938" y="8988"/>
                  </a:lnTo>
                  <a:lnTo>
                    <a:pt x="8305" y="9062"/>
                  </a:lnTo>
                  <a:lnTo>
                    <a:pt x="8647" y="9110"/>
                  </a:lnTo>
                  <a:lnTo>
                    <a:pt x="9013" y="9159"/>
                  </a:lnTo>
                  <a:lnTo>
                    <a:pt x="9379" y="9184"/>
                  </a:lnTo>
                  <a:lnTo>
                    <a:pt x="9746" y="9159"/>
                  </a:lnTo>
                  <a:lnTo>
                    <a:pt x="10088" y="9135"/>
                  </a:lnTo>
                  <a:lnTo>
                    <a:pt x="10454" y="9086"/>
                  </a:lnTo>
                  <a:lnTo>
                    <a:pt x="10820" y="8988"/>
                  </a:lnTo>
                  <a:lnTo>
                    <a:pt x="11187" y="8866"/>
                  </a:lnTo>
                  <a:lnTo>
                    <a:pt x="11529" y="8695"/>
                  </a:lnTo>
                  <a:lnTo>
                    <a:pt x="11699" y="8598"/>
                  </a:lnTo>
                  <a:lnTo>
                    <a:pt x="11822" y="8500"/>
                  </a:lnTo>
                  <a:lnTo>
                    <a:pt x="11895" y="8378"/>
                  </a:lnTo>
                  <a:lnTo>
                    <a:pt x="11968" y="8256"/>
                  </a:lnTo>
                  <a:lnTo>
                    <a:pt x="12017" y="8134"/>
                  </a:lnTo>
                  <a:lnTo>
                    <a:pt x="12017" y="8011"/>
                  </a:lnTo>
                  <a:lnTo>
                    <a:pt x="11968" y="7914"/>
                  </a:lnTo>
                  <a:lnTo>
                    <a:pt x="11919" y="7816"/>
                  </a:lnTo>
                  <a:lnTo>
                    <a:pt x="11529" y="7425"/>
                  </a:lnTo>
                  <a:lnTo>
                    <a:pt x="11138" y="6961"/>
                  </a:lnTo>
                  <a:lnTo>
                    <a:pt x="10771" y="6473"/>
                  </a:lnTo>
                  <a:lnTo>
                    <a:pt x="10381" y="5960"/>
                  </a:lnTo>
                  <a:lnTo>
                    <a:pt x="10307" y="5813"/>
                  </a:lnTo>
                  <a:lnTo>
                    <a:pt x="10259" y="5667"/>
                  </a:lnTo>
                  <a:lnTo>
                    <a:pt x="10234" y="5496"/>
                  </a:lnTo>
                  <a:lnTo>
                    <a:pt x="10210" y="5300"/>
                  </a:lnTo>
                  <a:lnTo>
                    <a:pt x="10234" y="5130"/>
                  </a:lnTo>
                  <a:lnTo>
                    <a:pt x="10259" y="4959"/>
                  </a:lnTo>
                  <a:lnTo>
                    <a:pt x="10307" y="4788"/>
                  </a:lnTo>
                  <a:lnTo>
                    <a:pt x="10381" y="4617"/>
                  </a:lnTo>
                  <a:lnTo>
                    <a:pt x="10771" y="3884"/>
                  </a:lnTo>
                  <a:lnTo>
                    <a:pt x="11138" y="3127"/>
                  </a:lnTo>
                  <a:lnTo>
                    <a:pt x="11529" y="2345"/>
                  </a:lnTo>
                  <a:lnTo>
                    <a:pt x="11919" y="1490"/>
                  </a:lnTo>
                  <a:lnTo>
                    <a:pt x="11993" y="1320"/>
                  </a:lnTo>
                  <a:lnTo>
                    <a:pt x="12017" y="1173"/>
                  </a:lnTo>
                  <a:lnTo>
                    <a:pt x="12017" y="1051"/>
                  </a:lnTo>
                  <a:lnTo>
                    <a:pt x="11968" y="978"/>
                  </a:lnTo>
                  <a:lnTo>
                    <a:pt x="11895" y="953"/>
                  </a:lnTo>
                  <a:lnTo>
                    <a:pt x="11822" y="929"/>
                  </a:lnTo>
                  <a:lnTo>
                    <a:pt x="11699" y="978"/>
                  </a:lnTo>
                  <a:lnTo>
                    <a:pt x="11529" y="1026"/>
                  </a:lnTo>
                  <a:lnTo>
                    <a:pt x="11187" y="1197"/>
                  </a:lnTo>
                  <a:lnTo>
                    <a:pt x="10820" y="1320"/>
                  </a:lnTo>
                  <a:lnTo>
                    <a:pt x="10454" y="1417"/>
                  </a:lnTo>
                  <a:lnTo>
                    <a:pt x="10088" y="1466"/>
                  </a:lnTo>
                  <a:lnTo>
                    <a:pt x="9746" y="1515"/>
                  </a:lnTo>
                  <a:lnTo>
                    <a:pt x="9379" y="1515"/>
                  </a:lnTo>
                  <a:lnTo>
                    <a:pt x="9013" y="1490"/>
                  </a:lnTo>
                  <a:lnTo>
                    <a:pt x="8647" y="1466"/>
                  </a:lnTo>
                  <a:lnTo>
                    <a:pt x="8305" y="1393"/>
                  </a:lnTo>
                  <a:lnTo>
                    <a:pt x="7938" y="1320"/>
                  </a:lnTo>
                  <a:lnTo>
                    <a:pt x="7206" y="1149"/>
                  </a:lnTo>
                  <a:lnTo>
                    <a:pt x="6497" y="929"/>
                  </a:lnTo>
                  <a:lnTo>
                    <a:pt x="5765" y="685"/>
                  </a:lnTo>
                  <a:lnTo>
                    <a:pt x="5056" y="465"/>
                  </a:lnTo>
                  <a:lnTo>
                    <a:pt x="4324" y="269"/>
                  </a:lnTo>
                  <a:lnTo>
                    <a:pt x="3982" y="172"/>
                  </a:lnTo>
                  <a:lnTo>
                    <a:pt x="3615" y="98"/>
                  </a:lnTo>
                  <a:lnTo>
                    <a:pt x="3249" y="50"/>
                  </a:lnTo>
                  <a:lnTo>
                    <a:pt x="2883" y="25"/>
                  </a:lnTo>
                  <a:lnTo>
                    <a:pt x="2541"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62" name="Google Shape;962;p39"/>
          <p:cNvGrpSpPr/>
          <p:nvPr/>
        </p:nvGrpSpPr>
        <p:grpSpPr>
          <a:xfrm>
            <a:off x="3645573" y="1404867"/>
            <a:ext cx="341954" cy="209967"/>
            <a:chOff x="4601275" y="1702875"/>
            <a:chExt cx="471400" cy="289450"/>
          </a:xfrm>
        </p:grpSpPr>
        <p:sp>
          <p:nvSpPr>
            <p:cNvPr id="963" name="Google Shape;963;p39"/>
            <p:cNvSpPr/>
            <p:nvPr/>
          </p:nvSpPr>
          <p:spPr>
            <a:xfrm>
              <a:off x="4816200" y="1702875"/>
              <a:ext cx="41550" cy="41550"/>
            </a:xfrm>
            <a:custGeom>
              <a:avLst/>
              <a:gdLst/>
              <a:ahLst/>
              <a:cxnLst/>
              <a:rect l="l" t="t" r="r" b="b"/>
              <a:pathLst>
                <a:path w="1662" h="1662" extrusionOk="0">
                  <a:moveTo>
                    <a:pt x="831" y="1"/>
                  </a:moveTo>
                  <a:lnTo>
                    <a:pt x="660" y="25"/>
                  </a:lnTo>
                  <a:lnTo>
                    <a:pt x="514" y="74"/>
                  </a:lnTo>
                  <a:lnTo>
                    <a:pt x="367" y="148"/>
                  </a:lnTo>
                  <a:lnTo>
                    <a:pt x="245" y="245"/>
                  </a:lnTo>
                  <a:lnTo>
                    <a:pt x="147" y="367"/>
                  </a:lnTo>
                  <a:lnTo>
                    <a:pt x="74" y="514"/>
                  </a:lnTo>
                  <a:lnTo>
                    <a:pt x="25" y="660"/>
                  </a:lnTo>
                  <a:lnTo>
                    <a:pt x="1" y="831"/>
                  </a:lnTo>
                  <a:lnTo>
                    <a:pt x="25" y="1002"/>
                  </a:lnTo>
                  <a:lnTo>
                    <a:pt x="74" y="1173"/>
                  </a:lnTo>
                  <a:lnTo>
                    <a:pt x="147" y="1295"/>
                  </a:lnTo>
                  <a:lnTo>
                    <a:pt x="245" y="1418"/>
                  </a:lnTo>
                  <a:lnTo>
                    <a:pt x="367" y="1540"/>
                  </a:lnTo>
                  <a:lnTo>
                    <a:pt x="514" y="1613"/>
                  </a:lnTo>
                  <a:lnTo>
                    <a:pt x="660" y="1662"/>
                  </a:lnTo>
                  <a:lnTo>
                    <a:pt x="1002" y="1662"/>
                  </a:lnTo>
                  <a:lnTo>
                    <a:pt x="1149" y="1613"/>
                  </a:lnTo>
                  <a:lnTo>
                    <a:pt x="1295" y="1540"/>
                  </a:lnTo>
                  <a:lnTo>
                    <a:pt x="1417" y="1418"/>
                  </a:lnTo>
                  <a:lnTo>
                    <a:pt x="1515" y="1295"/>
                  </a:lnTo>
                  <a:lnTo>
                    <a:pt x="1588" y="1173"/>
                  </a:lnTo>
                  <a:lnTo>
                    <a:pt x="1637" y="1002"/>
                  </a:lnTo>
                  <a:lnTo>
                    <a:pt x="1661" y="831"/>
                  </a:lnTo>
                  <a:lnTo>
                    <a:pt x="1637" y="660"/>
                  </a:lnTo>
                  <a:lnTo>
                    <a:pt x="1588" y="514"/>
                  </a:lnTo>
                  <a:lnTo>
                    <a:pt x="1515" y="367"/>
                  </a:lnTo>
                  <a:lnTo>
                    <a:pt x="1417" y="245"/>
                  </a:lnTo>
                  <a:lnTo>
                    <a:pt x="1295" y="148"/>
                  </a:lnTo>
                  <a:lnTo>
                    <a:pt x="1149" y="74"/>
                  </a:lnTo>
                  <a:lnTo>
                    <a:pt x="1002" y="25"/>
                  </a:lnTo>
                  <a:lnTo>
                    <a:pt x="831"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4" name="Google Shape;964;p39"/>
            <p:cNvSpPr/>
            <p:nvPr/>
          </p:nvSpPr>
          <p:spPr>
            <a:xfrm>
              <a:off x="5031125" y="1757225"/>
              <a:ext cx="41550" cy="41550"/>
            </a:xfrm>
            <a:custGeom>
              <a:avLst/>
              <a:gdLst/>
              <a:ahLst/>
              <a:cxnLst/>
              <a:rect l="l" t="t" r="r" b="b"/>
              <a:pathLst>
                <a:path w="1662" h="1662" extrusionOk="0">
                  <a:moveTo>
                    <a:pt x="831" y="1"/>
                  </a:moveTo>
                  <a:lnTo>
                    <a:pt x="660" y="25"/>
                  </a:lnTo>
                  <a:lnTo>
                    <a:pt x="513"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3" y="1613"/>
                  </a:lnTo>
                  <a:lnTo>
                    <a:pt x="660" y="1661"/>
                  </a:lnTo>
                  <a:lnTo>
                    <a:pt x="1002" y="1661"/>
                  </a:lnTo>
                  <a:lnTo>
                    <a:pt x="1148" y="1613"/>
                  </a:lnTo>
                  <a:lnTo>
                    <a:pt x="1295" y="1539"/>
                  </a:lnTo>
                  <a:lnTo>
                    <a:pt x="1417" y="1417"/>
                  </a:lnTo>
                  <a:lnTo>
                    <a:pt x="1515" y="1295"/>
                  </a:lnTo>
                  <a:lnTo>
                    <a:pt x="1588" y="1173"/>
                  </a:lnTo>
                  <a:lnTo>
                    <a:pt x="1637" y="1002"/>
                  </a:lnTo>
                  <a:lnTo>
                    <a:pt x="1661" y="831"/>
                  </a:lnTo>
                  <a:lnTo>
                    <a:pt x="1637" y="684"/>
                  </a:lnTo>
                  <a:lnTo>
                    <a:pt x="1588" y="514"/>
                  </a:lnTo>
                  <a:lnTo>
                    <a:pt x="1515" y="367"/>
                  </a:lnTo>
                  <a:lnTo>
                    <a:pt x="1417" y="245"/>
                  </a:lnTo>
                  <a:lnTo>
                    <a:pt x="1295" y="147"/>
                  </a:lnTo>
                  <a:lnTo>
                    <a:pt x="1148" y="74"/>
                  </a:lnTo>
                  <a:lnTo>
                    <a:pt x="1002" y="25"/>
                  </a:lnTo>
                  <a:lnTo>
                    <a:pt x="831"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5" name="Google Shape;965;p39"/>
            <p:cNvSpPr/>
            <p:nvPr/>
          </p:nvSpPr>
          <p:spPr>
            <a:xfrm>
              <a:off x="4634875" y="1756000"/>
              <a:ext cx="404225" cy="178325"/>
            </a:xfrm>
            <a:custGeom>
              <a:avLst/>
              <a:gdLst/>
              <a:ahLst/>
              <a:cxnLst/>
              <a:rect l="l" t="t" r="r" b="b"/>
              <a:pathLst>
                <a:path w="16169" h="7133" extrusionOk="0">
                  <a:moveTo>
                    <a:pt x="7742" y="1"/>
                  </a:moveTo>
                  <a:lnTo>
                    <a:pt x="5007" y="3444"/>
                  </a:lnTo>
                  <a:lnTo>
                    <a:pt x="464" y="1784"/>
                  </a:lnTo>
                  <a:lnTo>
                    <a:pt x="366" y="1881"/>
                  </a:lnTo>
                  <a:lnTo>
                    <a:pt x="244" y="1979"/>
                  </a:lnTo>
                  <a:lnTo>
                    <a:pt x="122" y="2052"/>
                  </a:lnTo>
                  <a:lnTo>
                    <a:pt x="0" y="2101"/>
                  </a:lnTo>
                  <a:lnTo>
                    <a:pt x="1465" y="7132"/>
                  </a:lnTo>
                  <a:lnTo>
                    <a:pt x="14703" y="7132"/>
                  </a:lnTo>
                  <a:lnTo>
                    <a:pt x="16168" y="2101"/>
                  </a:lnTo>
                  <a:lnTo>
                    <a:pt x="16046" y="2052"/>
                  </a:lnTo>
                  <a:lnTo>
                    <a:pt x="15924" y="1979"/>
                  </a:lnTo>
                  <a:lnTo>
                    <a:pt x="15802" y="1881"/>
                  </a:lnTo>
                  <a:lnTo>
                    <a:pt x="15704" y="1784"/>
                  </a:lnTo>
                  <a:lnTo>
                    <a:pt x="11161" y="3444"/>
                  </a:lnTo>
                  <a:lnTo>
                    <a:pt x="8426" y="1"/>
                  </a:lnTo>
                  <a:lnTo>
                    <a:pt x="8255" y="25"/>
                  </a:lnTo>
                  <a:lnTo>
                    <a:pt x="7913" y="25"/>
                  </a:lnTo>
                  <a:lnTo>
                    <a:pt x="7742"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6" name="Google Shape;966;p39"/>
            <p:cNvSpPr/>
            <p:nvPr/>
          </p:nvSpPr>
          <p:spPr>
            <a:xfrm>
              <a:off x="4601275" y="1757225"/>
              <a:ext cx="41550" cy="41550"/>
            </a:xfrm>
            <a:custGeom>
              <a:avLst/>
              <a:gdLst/>
              <a:ahLst/>
              <a:cxnLst/>
              <a:rect l="l" t="t" r="r" b="b"/>
              <a:pathLst>
                <a:path w="1662" h="1662" extrusionOk="0">
                  <a:moveTo>
                    <a:pt x="831" y="1"/>
                  </a:moveTo>
                  <a:lnTo>
                    <a:pt x="660" y="25"/>
                  </a:lnTo>
                  <a:lnTo>
                    <a:pt x="514"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4" y="1613"/>
                  </a:lnTo>
                  <a:lnTo>
                    <a:pt x="660" y="1661"/>
                  </a:lnTo>
                  <a:lnTo>
                    <a:pt x="1002" y="1661"/>
                  </a:lnTo>
                  <a:lnTo>
                    <a:pt x="1149" y="1613"/>
                  </a:lnTo>
                  <a:lnTo>
                    <a:pt x="1295" y="1539"/>
                  </a:lnTo>
                  <a:lnTo>
                    <a:pt x="1417" y="1417"/>
                  </a:lnTo>
                  <a:lnTo>
                    <a:pt x="1515" y="1295"/>
                  </a:lnTo>
                  <a:lnTo>
                    <a:pt x="1588" y="1173"/>
                  </a:lnTo>
                  <a:lnTo>
                    <a:pt x="1637" y="1002"/>
                  </a:lnTo>
                  <a:lnTo>
                    <a:pt x="1662" y="831"/>
                  </a:lnTo>
                  <a:lnTo>
                    <a:pt x="1637" y="684"/>
                  </a:lnTo>
                  <a:lnTo>
                    <a:pt x="1588" y="514"/>
                  </a:lnTo>
                  <a:lnTo>
                    <a:pt x="1515" y="367"/>
                  </a:lnTo>
                  <a:lnTo>
                    <a:pt x="1417" y="245"/>
                  </a:lnTo>
                  <a:lnTo>
                    <a:pt x="1295" y="147"/>
                  </a:lnTo>
                  <a:lnTo>
                    <a:pt x="1149" y="74"/>
                  </a:lnTo>
                  <a:lnTo>
                    <a:pt x="1002" y="25"/>
                  </a:lnTo>
                  <a:lnTo>
                    <a:pt x="831"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7" name="Google Shape;967;p39"/>
            <p:cNvSpPr/>
            <p:nvPr/>
          </p:nvSpPr>
          <p:spPr>
            <a:xfrm>
              <a:off x="4673325" y="1947725"/>
              <a:ext cx="327300" cy="44600"/>
            </a:xfrm>
            <a:custGeom>
              <a:avLst/>
              <a:gdLst/>
              <a:ahLst/>
              <a:cxnLst/>
              <a:rect l="l" t="t" r="r" b="b"/>
              <a:pathLst>
                <a:path w="13092" h="1784" extrusionOk="0">
                  <a:moveTo>
                    <a:pt x="1" y="1"/>
                  </a:moveTo>
                  <a:lnTo>
                    <a:pt x="514" y="1784"/>
                  </a:lnTo>
                  <a:lnTo>
                    <a:pt x="1808" y="1686"/>
                  </a:lnTo>
                  <a:lnTo>
                    <a:pt x="3249" y="1588"/>
                  </a:lnTo>
                  <a:lnTo>
                    <a:pt x="4836" y="1539"/>
                  </a:lnTo>
                  <a:lnTo>
                    <a:pt x="8256" y="1539"/>
                  </a:lnTo>
                  <a:lnTo>
                    <a:pt x="9843" y="1588"/>
                  </a:lnTo>
                  <a:lnTo>
                    <a:pt x="11284" y="1661"/>
                  </a:lnTo>
                  <a:lnTo>
                    <a:pt x="12579" y="1784"/>
                  </a:lnTo>
                  <a:lnTo>
                    <a:pt x="13091"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68" name="Google Shape;968;p39"/>
          <p:cNvGrpSpPr/>
          <p:nvPr/>
        </p:nvGrpSpPr>
        <p:grpSpPr>
          <a:xfrm>
            <a:off x="4150941" y="1353491"/>
            <a:ext cx="309165" cy="312720"/>
            <a:chOff x="5297950" y="1632050"/>
            <a:chExt cx="426200" cy="431100"/>
          </a:xfrm>
        </p:grpSpPr>
        <p:sp>
          <p:nvSpPr>
            <p:cNvPr id="969" name="Google Shape;969;p39"/>
            <p:cNvSpPr/>
            <p:nvPr/>
          </p:nvSpPr>
          <p:spPr>
            <a:xfrm>
              <a:off x="5404800" y="1936125"/>
              <a:ext cx="212500" cy="127025"/>
            </a:xfrm>
            <a:custGeom>
              <a:avLst/>
              <a:gdLst/>
              <a:ahLst/>
              <a:cxnLst/>
              <a:rect l="l" t="t" r="r" b="b"/>
              <a:pathLst>
                <a:path w="8500" h="5081" extrusionOk="0">
                  <a:moveTo>
                    <a:pt x="3175" y="1"/>
                  </a:moveTo>
                  <a:lnTo>
                    <a:pt x="3175" y="2834"/>
                  </a:lnTo>
                  <a:lnTo>
                    <a:pt x="2614" y="2956"/>
                  </a:lnTo>
                  <a:lnTo>
                    <a:pt x="2076" y="3102"/>
                  </a:lnTo>
                  <a:lnTo>
                    <a:pt x="1588" y="3298"/>
                  </a:lnTo>
                  <a:lnTo>
                    <a:pt x="1148" y="3493"/>
                  </a:lnTo>
                  <a:lnTo>
                    <a:pt x="782" y="3713"/>
                  </a:lnTo>
                  <a:lnTo>
                    <a:pt x="611" y="3859"/>
                  </a:lnTo>
                  <a:lnTo>
                    <a:pt x="464" y="3982"/>
                  </a:lnTo>
                  <a:lnTo>
                    <a:pt x="318" y="4128"/>
                  </a:lnTo>
                  <a:lnTo>
                    <a:pt x="196" y="4275"/>
                  </a:lnTo>
                  <a:lnTo>
                    <a:pt x="74" y="4421"/>
                  </a:lnTo>
                  <a:lnTo>
                    <a:pt x="0" y="4592"/>
                  </a:lnTo>
                  <a:lnTo>
                    <a:pt x="171" y="4665"/>
                  </a:lnTo>
                  <a:lnTo>
                    <a:pt x="416" y="4739"/>
                  </a:lnTo>
                  <a:lnTo>
                    <a:pt x="782" y="4836"/>
                  </a:lnTo>
                  <a:lnTo>
                    <a:pt x="1344" y="4910"/>
                  </a:lnTo>
                  <a:lnTo>
                    <a:pt x="2101" y="5007"/>
                  </a:lnTo>
                  <a:lnTo>
                    <a:pt x="3053" y="5056"/>
                  </a:lnTo>
                  <a:lnTo>
                    <a:pt x="4250" y="5081"/>
                  </a:lnTo>
                  <a:lnTo>
                    <a:pt x="5447" y="5056"/>
                  </a:lnTo>
                  <a:lnTo>
                    <a:pt x="6399" y="5007"/>
                  </a:lnTo>
                  <a:lnTo>
                    <a:pt x="7156" y="4910"/>
                  </a:lnTo>
                  <a:lnTo>
                    <a:pt x="7718" y="4836"/>
                  </a:lnTo>
                  <a:lnTo>
                    <a:pt x="8084" y="4739"/>
                  </a:lnTo>
                  <a:lnTo>
                    <a:pt x="8329" y="4665"/>
                  </a:lnTo>
                  <a:lnTo>
                    <a:pt x="8500" y="4592"/>
                  </a:lnTo>
                  <a:lnTo>
                    <a:pt x="8426" y="4421"/>
                  </a:lnTo>
                  <a:lnTo>
                    <a:pt x="8304" y="4275"/>
                  </a:lnTo>
                  <a:lnTo>
                    <a:pt x="8182" y="4128"/>
                  </a:lnTo>
                  <a:lnTo>
                    <a:pt x="8036" y="3982"/>
                  </a:lnTo>
                  <a:lnTo>
                    <a:pt x="7889" y="3859"/>
                  </a:lnTo>
                  <a:lnTo>
                    <a:pt x="7718" y="3713"/>
                  </a:lnTo>
                  <a:lnTo>
                    <a:pt x="7352" y="3493"/>
                  </a:lnTo>
                  <a:lnTo>
                    <a:pt x="6912" y="3298"/>
                  </a:lnTo>
                  <a:lnTo>
                    <a:pt x="6424" y="3102"/>
                  </a:lnTo>
                  <a:lnTo>
                    <a:pt x="5886" y="2956"/>
                  </a:lnTo>
                  <a:lnTo>
                    <a:pt x="5325" y="2834"/>
                  </a:lnTo>
                  <a:lnTo>
                    <a:pt x="5325" y="1"/>
                  </a:lnTo>
                  <a:lnTo>
                    <a:pt x="5032" y="49"/>
                  </a:lnTo>
                  <a:lnTo>
                    <a:pt x="4763" y="98"/>
                  </a:lnTo>
                  <a:lnTo>
                    <a:pt x="4250" y="123"/>
                  </a:lnTo>
                  <a:lnTo>
                    <a:pt x="3737" y="98"/>
                  </a:lnTo>
                  <a:lnTo>
                    <a:pt x="3469" y="49"/>
                  </a:lnTo>
                  <a:lnTo>
                    <a:pt x="3175"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0" name="Google Shape;970;p39"/>
            <p:cNvSpPr/>
            <p:nvPr/>
          </p:nvSpPr>
          <p:spPr>
            <a:xfrm>
              <a:off x="5297950" y="1632050"/>
              <a:ext cx="426200" cy="294950"/>
            </a:xfrm>
            <a:custGeom>
              <a:avLst/>
              <a:gdLst/>
              <a:ahLst/>
              <a:cxnLst/>
              <a:rect l="l" t="t" r="r" b="b"/>
              <a:pathLst>
                <a:path w="17048" h="11798" extrusionOk="0">
                  <a:moveTo>
                    <a:pt x="8524" y="2956"/>
                  </a:moveTo>
                  <a:lnTo>
                    <a:pt x="8573" y="2981"/>
                  </a:lnTo>
                  <a:lnTo>
                    <a:pt x="8622" y="3054"/>
                  </a:lnTo>
                  <a:lnTo>
                    <a:pt x="9086" y="4128"/>
                  </a:lnTo>
                  <a:lnTo>
                    <a:pt x="9135" y="4202"/>
                  </a:lnTo>
                  <a:lnTo>
                    <a:pt x="9208" y="4275"/>
                  </a:lnTo>
                  <a:lnTo>
                    <a:pt x="9306" y="4324"/>
                  </a:lnTo>
                  <a:lnTo>
                    <a:pt x="9403" y="4348"/>
                  </a:lnTo>
                  <a:lnTo>
                    <a:pt x="10576" y="4470"/>
                  </a:lnTo>
                  <a:lnTo>
                    <a:pt x="10649" y="4495"/>
                  </a:lnTo>
                  <a:lnTo>
                    <a:pt x="10698" y="4519"/>
                  </a:lnTo>
                  <a:lnTo>
                    <a:pt x="10673" y="4592"/>
                  </a:lnTo>
                  <a:lnTo>
                    <a:pt x="10624" y="4641"/>
                  </a:lnTo>
                  <a:lnTo>
                    <a:pt x="9745" y="5423"/>
                  </a:lnTo>
                  <a:lnTo>
                    <a:pt x="9696" y="5496"/>
                  </a:lnTo>
                  <a:lnTo>
                    <a:pt x="9648" y="5594"/>
                  </a:lnTo>
                  <a:lnTo>
                    <a:pt x="9623" y="5691"/>
                  </a:lnTo>
                  <a:lnTo>
                    <a:pt x="9623" y="5789"/>
                  </a:lnTo>
                  <a:lnTo>
                    <a:pt x="9892" y="6961"/>
                  </a:lnTo>
                  <a:lnTo>
                    <a:pt x="9892" y="7035"/>
                  </a:lnTo>
                  <a:lnTo>
                    <a:pt x="9867" y="7084"/>
                  </a:lnTo>
                  <a:lnTo>
                    <a:pt x="9818" y="7084"/>
                  </a:lnTo>
                  <a:lnTo>
                    <a:pt x="9745" y="7059"/>
                  </a:lnTo>
                  <a:lnTo>
                    <a:pt x="8719" y="6473"/>
                  </a:lnTo>
                  <a:lnTo>
                    <a:pt x="8622" y="6424"/>
                  </a:lnTo>
                  <a:lnTo>
                    <a:pt x="8426" y="6424"/>
                  </a:lnTo>
                  <a:lnTo>
                    <a:pt x="8329" y="6473"/>
                  </a:lnTo>
                  <a:lnTo>
                    <a:pt x="7303" y="7059"/>
                  </a:lnTo>
                  <a:lnTo>
                    <a:pt x="7230" y="7084"/>
                  </a:lnTo>
                  <a:lnTo>
                    <a:pt x="7181" y="7084"/>
                  </a:lnTo>
                  <a:lnTo>
                    <a:pt x="7156" y="7035"/>
                  </a:lnTo>
                  <a:lnTo>
                    <a:pt x="7156" y="6961"/>
                  </a:lnTo>
                  <a:lnTo>
                    <a:pt x="7425" y="5789"/>
                  </a:lnTo>
                  <a:lnTo>
                    <a:pt x="7425" y="5691"/>
                  </a:lnTo>
                  <a:lnTo>
                    <a:pt x="7401" y="5594"/>
                  </a:lnTo>
                  <a:lnTo>
                    <a:pt x="7352" y="5496"/>
                  </a:lnTo>
                  <a:lnTo>
                    <a:pt x="7303" y="5423"/>
                  </a:lnTo>
                  <a:lnTo>
                    <a:pt x="6424" y="4641"/>
                  </a:lnTo>
                  <a:lnTo>
                    <a:pt x="6375" y="4592"/>
                  </a:lnTo>
                  <a:lnTo>
                    <a:pt x="6350" y="4519"/>
                  </a:lnTo>
                  <a:lnTo>
                    <a:pt x="6399" y="4495"/>
                  </a:lnTo>
                  <a:lnTo>
                    <a:pt x="6473" y="4470"/>
                  </a:lnTo>
                  <a:lnTo>
                    <a:pt x="7645" y="4348"/>
                  </a:lnTo>
                  <a:lnTo>
                    <a:pt x="7743" y="4324"/>
                  </a:lnTo>
                  <a:lnTo>
                    <a:pt x="7840" y="4275"/>
                  </a:lnTo>
                  <a:lnTo>
                    <a:pt x="7913" y="4202"/>
                  </a:lnTo>
                  <a:lnTo>
                    <a:pt x="7962" y="4128"/>
                  </a:lnTo>
                  <a:lnTo>
                    <a:pt x="8426" y="3054"/>
                  </a:lnTo>
                  <a:lnTo>
                    <a:pt x="8475" y="2981"/>
                  </a:lnTo>
                  <a:lnTo>
                    <a:pt x="8524" y="2956"/>
                  </a:lnTo>
                  <a:close/>
                  <a:moveTo>
                    <a:pt x="15973" y="2150"/>
                  </a:moveTo>
                  <a:lnTo>
                    <a:pt x="15973" y="2516"/>
                  </a:lnTo>
                  <a:lnTo>
                    <a:pt x="15924" y="2932"/>
                  </a:lnTo>
                  <a:lnTo>
                    <a:pt x="15875" y="3371"/>
                  </a:lnTo>
                  <a:lnTo>
                    <a:pt x="15802" y="3835"/>
                  </a:lnTo>
                  <a:lnTo>
                    <a:pt x="15704" y="4299"/>
                  </a:lnTo>
                  <a:lnTo>
                    <a:pt x="15558" y="4788"/>
                  </a:lnTo>
                  <a:lnTo>
                    <a:pt x="15411" y="5252"/>
                  </a:lnTo>
                  <a:lnTo>
                    <a:pt x="15216" y="5740"/>
                  </a:lnTo>
                  <a:lnTo>
                    <a:pt x="14996" y="6204"/>
                  </a:lnTo>
                  <a:lnTo>
                    <a:pt x="14752" y="6620"/>
                  </a:lnTo>
                  <a:lnTo>
                    <a:pt x="14459" y="7035"/>
                  </a:lnTo>
                  <a:lnTo>
                    <a:pt x="14141" y="7426"/>
                  </a:lnTo>
                  <a:lnTo>
                    <a:pt x="13799" y="7767"/>
                  </a:lnTo>
                  <a:lnTo>
                    <a:pt x="13604" y="7914"/>
                  </a:lnTo>
                  <a:lnTo>
                    <a:pt x="13409" y="8061"/>
                  </a:lnTo>
                  <a:lnTo>
                    <a:pt x="13213" y="8183"/>
                  </a:lnTo>
                  <a:lnTo>
                    <a:pt x="12993" y="8305"/>
                  </a:lnTo>
                  <a:lnTo>
                    <a:pt x="12774" y="8402"/>
                  </a:lnTo>
                  <a:lnTo>
                    <a:pt x="12529" y="8476"/>
                  </a:lnTo>
                  <a:lnTo>
                    <a:pt x="12529" y="8476"/>
                  </a:lnTo>
                  <a:lnTo>
                    <a:pt x="12823" y="7767"/>
                  </a:lnTo>
                  <a:lnTo>
                    <a:pt x="13042" y="7059"/>
                  </a:lnTo>
                  <a:lnTo>
                    <a:pt x="13262" y="6351"/>
                  </a:lnTo>
                  <a:lnTo>
                    <a:pt x="13433" y="5618"/>
                  </a:lnTo>
                  <a:lnTo>
                    <a:pt x="13555" y="4837"/>
                  </a:lnTo>
                  <a:lnTo>
                    <a:pt x="13677" y="4031"/>
                  </a:lnTo>
                  <a:lnTo>
                    <a:pt x="13751" y="3127"/>
                  </a:lnTo>
                  <a:lnTo>
                    <a:pt x="13799" y="2150"/>
                  </a:lnTo>
                  <a:close/>
                  <a:moveTo>
                    <a:pt x="3249" y="2150"/>
                  </a:moveTo>
                  <a:lnTo>
                    <a:pt x="3298" y="3127"/>
                  </a:lnTo>
                  <a:lnTo>
                    <a:pt x="3371" y="4031"/>
                  </a:lnTo>
                  <a:lnTo>
                    <a:pt x="3493" y="4837"/>
                  </a:lnTo>
                  <a:lnTo>
                    <a:pt x="3615" y="5618"/>
                  </a:lnTo>
                  <a:lnTo>
                    <a:pt x="3786" y="6351"/>
                  </a:lnTo>
                  <a:lnTo>
                    <a:pt x="4006" y="7059"/>
                  </a:lnTo>
                  <a:lnTo>
                    <a:pt x="4226" y="7767"/>
                  </a:lnTo>
                  <a:lnTo>
                    <a:pt x="4519" y="8476"/>
                  </a:lnTo>
                  <a:lnTo>
                    <a:pt x="4274" y="8402"/>
                  </a:lnTo>
                  <a:lnTo>
                    <a:pt x="4055" y="8305"/>
                  </a:lnTo>
                  <a:lnTo>
                    <a:pt x="3835" y="8183"/>
                  </a:lnTo>
                  <a:lnTo>
                    <a:pt x="3639" y="8061"/>
                  </a:lnTo>
                  <a:lnTo>
                    <a:pt x="3444" y="7914"/>
                  </a:lnTo>
                  <a:lnTo>
                    <a:pt x="3249" y="7767"/>
                  </a:lnTo>
                  <a:lnTo>
                    <a:pt x="2907" y="7426"/>
                  </a:lnTo>
                  <a:lnTo>
                    <a:pt x="2589" y="7035"/>
                  </a:lnTo>
                  <a:lnTo>
                    <a:pt x="2296" y="6620"/>
                  </a:lnTo>
                  <a:lnTo>
                    <a:pt x="2052" y="6204"/>
                  </a:lnTo>
                  <a:lnTo>
                    <a:pt x="1832" y="5740"/>
                  </a:lnTo>
                  <a:lnTo>
                    <a:pt x="1637" y="5252"/>
                  </a:lnTo>
                  <a:lnTo>
                    <a:pt x="1490" y="4788"/>
                  </a:lnTo>
                  <a:lnTo>
                    <a:pt x="1344" y="4299"/>
                  </a:lnTo>
                  <a:lnTo>
                    <a:pt x="1246" y="3835"/>
                  </a:lnTo>
                  <a:lnTo>
                    <a:pt x="1173" y="3371"/>
                  </a:lnTo>
                  <a:lnTo>
                    <a:pt x="1124" y="2932"/>
                  </a:lnTo>
                  <a:lnTo>
                    <a:pt x="1075" y="2516"/>
                  </a:lnTo>
                  <a:lnTo>
                    <a:pt x="1075" y="2150"/>
                  </a:lnTo>
                  <a:close/>
                  <a:moveTo>
                    <a:pt x="3737" y="1"/>
                  </a:moveTo>
                  <a:lnTo>
                    <a:pt x="3639" y="25"/>
                  </a:lnTo>
                  <a:lnTo>
                    <a:pt x="3542" y="50"/>
                  </a:lnTo>
                  <a:lnTo>
                    <a:pt x="3444" y="99"/>
                  </a:lnTo>
                  <a:lnTo>
                    <a:pt x="3371" y="147"/>
                  </a:lnTo>
                  <a:lnTo>
                    <a:pt x="3322" y="221"/>
                  </a:lnTo>
                  <a:lnTo>
                    <a:pt x="3249" y="294"/>
                  </a:lnTo>
                  <a:lnTo>
                    <a:pt x="3224" y="392"/>
                  </a:lnTo>
                  <a:lnTo>
                    <a:pt x="3200" y="489"/>
                  </a:lnTo>
                  <a:lnTo>
                    <a:pt x="3224" y="1076"/>
                  </a:lnTo>
                  <a:lnTo>
                    <a:pt x="1075" y="1076"/>
                  </a:lnTo>
                  <a:lnTo>
                    <a:pt x="855" y="1100"/>
                  </a:lnTo>
                  <a:lnTo>
                    <a:pt x="660" y="1149"/>
                  </a:lnTo>
                  <a:lnTo>
                    <a:pt x="489" y="1246"/>
                  </a:lnTo>
                  <a:lnTo>
                    <a:pt x="318" y="1393"/>
                  </a:lnTo>
                  <a:lnTo>
                    <a:pt x="196" y="1540"/>
                  </a:lnTo>
                  <a:lnTo>
                    <a:pt x="98" y="1735"/>
                  </a:lnTo>
                  <a:lnTo>
                    <a:pt x="25" y="1930"/>
                  </a:lnTo>
                  <a:lnTo>
                    <a:pt x="0" y="2150"/>
                  </a:lnTo>
                  <a:lnTo>
                    <a:pt x="25" y="2614"/>
                  </a:lnTo>
                  <a:lnTo>
                    <a:pt x="49" y="3078"/>
                  </a:lnTo>
                  <a:lnTo>
                    <a:pt x="98" y="3518"/>
                  </a:lnTo>
                  <a:lnTo>
                    <a:pt x="171" y="3957"/>
                  </a:lnTo>
                  <a:lnTo>
                    <a:pt x="269" y="4348"/>
                  </a:lnTo>
                  <a:lnTo>
                    <a:pt x="367" y="4739"/>
                  </a:lnTo>
                  <a:lnTo>
                    <a:pt x="489" y="5130"/>
                  </a:lnTo>
                  <a:lnTo>
                    <a:pt x="635" y="5496"/>
                  </a:lnTo>
                  <a:lnTo>
                    <a:pt x="782" y="5838"/>
                  </a:lnTo>
                  <a:lnTo>
                    <a:pt x="928" y="6156"/>
                  </a:lnTo>
                  <a:lnTo>
                    <a:pt x="1099" y="6473"/>
                  </a:lnTo>
                  <a:lnTo>
                    <a:pt x="1295" y="6766"/>
                  </a:lnTo>
                  <a:lnTo>
                    <a:pt x="1466" y="7059"/>
                  </a:lnTo>
                  <a:lnTo>
                    <a:pt x="1661" y="7328"/>
                  </a:lnTo>
                  <a:lnTo>
                    <a:pt x="2076" y="7816"/>
                  </a:lnTo>
                  <a:lnTo>
                    <a:pt x="2516" y="8256"/>
                  </a:lnTo>
                  <a:lnTo>
                    <a:pt x="2931" y="8622"/>
                  </a:lnTo>
                  <a:lnTo>
                    <a:pt x="3346" y="8940"/>
                  </a:lnTo>
                  <a:lnTo>
                    <a:pt x="3762" y="9184"/>
                  </a:lnTo>
                  <a:lnTo>
                    <a:pt x="4152" y="9379"/>
                  </a:lnTo>
                  <a:lnTo>
                    <a:pt x="4519" y="9526"/>
                  </a:lnTo>
                  <a:lnTo>
                    <a:pt x="4836" y="9624"/>
                  </a:lnTo>
                  <a:lnTo>
                    <a:pt x="5105" y="9672"/>
                  </a:lnTo>
                  <a:lnTo>
                    <a:pt x="5422" y="10136"/>
                  </a:lnTo>
                  <a:lnTo>
                    <a:pt x="5764" y="10576"/>
                  </a:lnTo>
                  <a:lnTo>
                    <a:pt x="5935" y="10747"/>
                  </a:lnTo>
                  <a:lnTo>
                    <a:pt x="6131" y="10918"/>
                  </a:lnTo>
                  <a:lnTo>
                    <a:pt x="6326" y="11089"/>
                  </a:lnTo>
                  <a:lnTo>
                    <a:pt x="6546" y="11236"/>
                  </a:lnTo>
                  <a:lnTo>
                    <a:pt x="6766" y="11358"/>
                  </a:lnTo>
                  <a:lnTo>
                    <a:pt x="6985" y="11480"/>
                  </a:lnTo>
                  <a:lnTo>
                    <a:pt x="7230" y="11577"/>
                  </a:lnTo>
                  <a:lnTo>
                    <a:pt x="7474" y="11651"/>
                  </a:lnTo>
                  <a:lnTo>
                    <a:pt x="7718" y="11724"/>
                  </a:lnTo>
                  <a:lnTo>
                    <a:pt x="7987" y="11773"/>
                  </a:lnTo>
                  <a:lnTo>
                    <a:pt x="8255" y="11797"/>
                  </a:lnTo>
                  <a:lnTo>
                    <a:pt x="8793" y="11797"/>
                  </a:lnTo>
                  <a:lnTo>
                    <a:pt x="9061" y="11773"/>
                  </a:lnTo>
                  <a:lnTo>
                    <a:pt x="9330" y="11724"/>
                  </a:lnTo>
                  <a:lnTo>
                    <a:pt x="9574" y="11651"/>
                  </a:lnTo>
                  <a:lnTo>
                    <a:pt x="9818" y="11577"/>
                  </a:lnTo>
                  <a:lnTo>
                    <a:pt x="10063" y="11480"/>
                  </a:lnTo>
                  <a:lnTo>
                    <a:pt x="10283" y="11358"/>
                  </a:lnTo>
                  <a:lnTo>
                    <a:pt x="10502" y="11236"/>
                  </a:lnTo>
                  <a:lnTo>
                    <a:pt x="10722" y="11089"/>
                  </a:lnTo>
                  <a:lnTo>
                    <a:pt x="10918" y="10918"/>
                  </a:lnTo>
                  <a:lnTo>
                    <a:pt x="11113" y="10747"/>
                  </a:lnTo>
                  <a:lnTo>
                    <a:pt x="11284" y="10576"/>
                  </a:lnTo>
                  <a:lnTo>
                    <a:pt x="11626" y="10136"/>
                  </a:lnTo>
                  <a:lnTo>
                    <a:pt x="11943" y="9672"/>
                  </a:lnTo>
                  <a:lnTo>
                    <a:pt x="12212" y="9624"/>
                  </a:lnTo>
                  <a:lnTo>
                    <a:pt x="12529" y="9550"/>
                  </a:lnTo>
                  <a:lnTo>
                    <a:pt x="12896" y="9404"/>
                  </a:lnTo>
                  <a:lnTo>
                    <a:pt x="13287" y="9208"/>
                  </a:lnTo>
                  <a:lnTo>
                    <a:pt x="13702" y="8964"/>
                  </a:lnTo>
                  <a:lnTo>
                    <a:pt x="14117" y="8647"/>
                  </a:lnTo>
                  <a:lnTo>
                    <a:pt x="14557" y="8280"/>
                  </a:lnTo>
                  <a:lnTo>
                    <a:pt x="14972" y="7865"/>
                  </a:lnTo>
                  <a:lnTo>
                    <a:pt x="15387" y="7377"/>
                  </a:lnTo>
                  <a:lnTo>
                    <a:pt x="15582" y="7108"/>
                  </a:lnTo>
                  <a:lnTo>
                    <a:pt x="15753" y="6815"/>
                  </a:lnTo>
                  <a:lnTo>
                    <a:pt x="15949" y="6522"/>
                  </a:lnTo>
                  <a:lnTo>
                    <a:pt x="16120" y="6204"/>
                  </a:lnTo>
                  <a:lnTo>
                    <a:pt x="16266" y="5887"/>
                  </a:lnTo>
                  <a:lnTo>
                    <a:pt x="16413" y="5521"/>
                  </a:lnTo>
                  <a:lnTo>
                    <a:pt x="16559" y="5179"/>
                  </a:lnTo>
                  <a:lnTo>
                    <a:pt x="16681" y="4788"/>
                  </a:lnTo>
                  <a:lnTo>
                    <a:pt x="16779" y="4397"/>
                  </a:lnTo>
                  <a:lnTo>
                    <a:pt x="16877" y="3982"/>
                  </a:lnTo>
                  <a:lnTo>
                    <a:pt x="16950" y="3542"/>
                  </a:lnTo>
                  <a:lnTo>
                    <a:pt x="16999" y="3103"/>
                  </a:lnTo>
                  <a:lnTo>
                    <a:pt x="17023" y="2614"/>
                  </a:lnTo>
                  <a:lnTo>
                    <a:pt x="17048" y="2150"/>
                  </a:lnTo>
                  <a:lnTo>
                    <a:pt x="17023" y="1930"/>
                  </a:lnTo>
                  <a:lnTo>
                    <a:pt x="16950" y="1735"/>
                  </a:lnTo>
                  <a:lnTo>
                    <a:pt x="16852" y="1540"/>
                  </a:lnTo>
                  <a:lnTo>
                    <a:pt x="16730" y="1393"/>
                  </a:lnTo>
                  <a:lnTo>
                    <a:pt x="16559" y="1246"/>
                  </a:lnTo>
                  <a:lnTo>
                    <a:pt x="16388" y="1149"/>
                  </a:lnTo>
                  <a:lnTo>
                    <a:pt x="16193" y="1100"/>
                  </a:lnTo>
                  <a:lnTo>
                    <a:pt x="15973" y="1076"/>
                  </a:lnTo>
                  <a:lnTo>
                    <a:pt x="13824" y="1076"/>
                  </a:lnTo>
                  <a:lnTo>
                    <a:pt x="13848" y="489"/>
                  </a:lnTo>
                  <a:lnTo>
                    <a:pt x="13824" y="392"/>
                  </a:lnTo>
                  <a:lnTo>
                    <a:pt x="13799" y="294"/>
                  </a:lnTo>
                  <a:lnTo>
                    <a:pt x="13726" y="221"/>
                  </a:lnTo>
                  <a:lnTo>
                    <a:pt x="13677" y="147"/>
                  </a:lnTo>
                  <a:lnTo>
                    <a:pt x="13604" y="99"/>
                  </a:lnTo>
                  <a:lnTo>
                    <a:pt x="13506" y="50"/>
                  </a:lnTo>
                  <a:lnTo>
                    <a:pt x="13409" y="25"/>
                  </a:lnTo>
                  <a:lnTo>
                    <a:pt x="13311"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71" name="Google Shape;971;p39"/>
          <p:cNvGrpSpPr/>
          <p:nvPr/>
        </p:nvGrpSpPr>
        <p:grpSpPr>
          <a:xfrm>
            <a:off x="4639026" y="1344206"/>
            <a:ext cx="310943" cy="331308"/>
            <a:chOff x="5970800" y="1619250"/>
            <a:chExt cx="428650" cy="456725"/>
          </a:xfrm>
        </p:grpSpPr>
        <p:sp>
          <p:nvSpPr>
            <p:cNvPr id="972" name="Google Shape;972;p39"/>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3" name="Google Shape;973;p39"/>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4" name="Google Shape;974;p39"/>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5" name="Google Shape;975;p39"/>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6" name="Google Shape;976;p39"/>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77" name="Google Shape;977;p39"/>
          <p:cNvGrpSpPr/>
          <p:nvPr/>
        </p:nvGrpSpPr>
        <p:grpSpPr>
          <a:xfrm>
            <a:off x="5113837" y="1340216"/>
            <a:ext cx="348573" cy="318015"/>
            <a:chOff x="6625350" y="1613750"/>
            <a:chExt cx="480525" cy="438400"/>
          </a:xfrm>
        </p:grpSpPr>
        <p:sp>
          <p:nvSpPr>
            <p:cNvPr id="978" name="Google Shape;978;p39"/>
            <p:cNvSpPr/>
            <p:nvPr/>
          </p:nvSpPr>
          <p:spPr>
            <a:xfrm>
              <a:off x="6670525" y="1887275"/>
              <a:ext cx="117875" cy="164875"/>
            </a:xfrm>
            <a:custGeom>
              <a:avLst/>
              <a:gdLst/>
              <a:ahLst/>
              <a:cxnLst/>
              <a:rect l="l" t="t" r="r" b="b"/>
              <a:pathLst>
                <a:path w="4715" h="6595" extrusionOk="0">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9" name="Google Shape;979;p39"/>
            <p:cNvSpPr/>
            <p:nvPr/>
          </p:nvSpPr>
          <p:spPr>
            <a:xfrm>
              <a:off x="7075950" y="1754175"/>
              <a:ext cx="29925" cy="99550"/>
            </a:xfrm>
            <a:custGeom>
              <a:avLst/>
              <a:gdLst/>
              <a:ahLst/>
              <a:cxnLst/>
              <a:rect l="l" t="t" r="r" b="b"/>
              <a:pathLst>
                <a:path w="1197" h="3982" extrusionOk="0">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0" name="Google Shape;980;p39"/>
            <p:cNvSpPr/>
            <p:nvPr/>
          </p:nvSpPr>
          <p:spPr>
            <a:xfrm>
              <a:off x="6625350" y="1729750"/>
              <a:ext cx="97700" cy="147175"/>
            </a:xfrm>
            <a:custGeom>
              <a:avLst/>
              <a:gdLst/>
              <a:ahLst/>
              <a:cxnLst/>
              <a:rect l="l" t="t" r="r" b="b"/>
              <a:pathLst>
                <a:path w="3908" h="5887" extrusionOk="0">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1" name="Google Shape;981;p39"/>
            <p:cNvSpPr/>
            <p:nvPr/>
          </p:nvSpPr>
          <p:spPr>
            <a:xfrm>
              <a:off x="6736475" y="1638175"/>
              <a:ext cx="279650" cy="330325"/>
            </a:xfrm>
            <a:custGeom>
              <a:avLst/>
              <a:gdLst/>
              <a:ahLst/>
              <a:cxnLst/>
              <a:rect l="l" t="t" r="r" b="b"/>
              <a:pathLst>
                <a:path w="11186" h="13213" extrusionOk="0">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2" name="Google Shape;982;p39"/>
            <p:cNvSpPr/>
            <p:nvPr/>
          </p:nvSpPr>
          <p:spPr>
            <a:xfrm>
              <a:off x="7029550" y="1613750"/>
              <a:ext cx="34200" cy="379800"/>
            </a:xfrm>
            <a:custGeom>
              <a:avLst/>
              <a:gdLst/>
              <a:ahLst/>
              <a:cxnLst/>
              <a:rect l="l" t="t" r="r" b="b"/>
              <a:pathLst>
                <a:path w="1368" h="15192" extrusionOk="0">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83" name="Google Shape;983;p39"/>
          <p:cNvGrpSpPr/>
          <p:nvPr/>
        </p:nvGrpSpPr>
        <p:grpSpPr>
          <a:xfrm>
            <a:off x="751154" y="1857535"/>
            <a:ext cx="263103" cy="282598"/>
            <a:chOff x="611175" y="2326900"/>
            <a:chExt cx="362700" cy="389575"/>
          </a:xfrm>
        </p:grpSpPr>
        <p:sp>
          <p:nvSpPr>
            <p:cNvPr id="984" name="Google Shape;984;p39"/>
            <p:cNvSpPr/>
            <p:nvPr/>
          </p:nvSpPr>
          <p:spPr>
            <a:xfrm>
              <a:off x="611175" y="2326900"/>
              <a:ext cx="362700" cy="38957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5" name="Google Shape;985;p39"/>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6" name="Google Shape;986;p39"/>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7" name="Google Shape;987;p39"/>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88" name="Google Shape;988;p39"/>
          <p:cNvSpPr/>
          <p:nvPr/>
        </p:nvSpPr>
        <p:spPr>
          <a:xfrm>
            <a:off x="1233134" y="1860353"/>
            <a:ext cx="277284" cy="277284"/>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9" name="Google Shape;989;p39"/>
          <p:cNvSpPr/>
          <p:nvPr/>
        </p:nvSpPr>
        <p:spPr>
          <a:xfrm>
            <a:off x="1722159" y="1860353"/>
            <a:ext cx="277284" cy="277284"/>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7645" y="10063"/>
                </a:moveTo>
                <a:lnTo>
                  <a:pt x="8207" y="10112"/>
                </a:lnTo>
                <a:lnTo>
                  <a:pt x="8768" y="10185"/>
                </a:lnTo>
                <a:lnTo>
                  <a:pt x="9281" y="10307"/>
                </a:lnTo>
                <a:lnTo>
                  <a:pt x="9819" y="10503"/>
                </a:lnTo>
                <a:lnTo>
                  <a:pt x="10307" y="10747"/>
                </a:lnTo>
                <a:lnTo>
                  <a:pt x="10796" y="11016"/>
                </a:lnTo>
                <a:lnTo>
                  <a:pt x="11235" y="11358"/>
                </a:lnTo>
                <a:lnTo>
                  <a:pt x="11650" y="11724"/>
                </a:lnTo>
                <a:lnTo>
                  <a:pt x="11699" y="11797"/>
                </a:lnTo>
                <a:lnTo>
                  <a:pt x="11748" y="11895"/>
                </a:lnTo>
                <a:lnTo>
                  <a:pt x="11772" y="11993"/>
                </a:lnTo>
                <a:lnTo>
                  <a:pt x="11797" y="12066"/>
                </a:lnTo>
                <a:lnTo>
                  <a:pt x="11772" y="12164"/>
                </a:lnTo>
                <a:lnTo>
                  <a:pt x="11748" y="12261"/>
                </a:lnTo>
                <a:lnTo>
                  <a:pt x="11699" y="12335"/>
                </a:lnTo>
                <a:lnTo>
                  <a:pt x="11650" y="12432"/>
                </a:lnTo>
                <a:lnTo>
                  <a:pt x="11577" y="12481"/>
                </a:lnTo>
                <a:lnTo>
                  <a:pt x="11479" y="12530"/>
                </a:lnTo>
                <a:lnTo>
                  <a:pt x="11406" y="12554"/>
                </a:lnTo>
                <a:lnTo>
                  <a:pt x="11211" y="12554"/>
                </a:lnTo>
                <a:lnTo>
                  <a:pt x="11113" y="12530"/>
                </a:lnTo>
                <a:lnTo>
                  <a:pt x="11040" y="12481"/>
                </a:lnTo>
                <a:lnTo>
                  <a:pt x="10966" y="12432"/>
                </a:lnTo>
                <a:lnTo>
                  <a:pt x="10600" y="12115"/>
                </a:lnTo>
                <a:lnTo>
                  <a:pt x="10234" y="11846"/>
                </a:lnTo>
                <a:lnTo>
                  <a:pt x="9843" y="11602"/>
                </a:lnTo>
                <a:lnTo>
                  <a:pt x="9428" y="11406"/>
                </a:lnTo>
                <a:lnTo>
                  <a:pt x="9013" y="11260"/>
                </a:lnTo>
                <a:lnTo>
                  <a:pt x="8573" y="11138"/>
                </a:lnTo>
                <a:lnTo>
                  <a:pt x="8109" y="11065"/>
                </a:lnTo>
                <a:lnTo>
                  <a:pt x="7645" y="11040"/>
                </a:lnTo>
                <a:lnTo>
                  <a:pt x="7181" y="11065"/>
                </a:lnTo>
                <a:lnTo>
                  <a:pt x="6717" y="11138"/>
                </a:lnTo>
                <a:lnTo>
                  <a:pt x="6277" y="11260"/>
                </a:lnTo>
                <a:lnTo>
                  <a:pt x="5862" y="11406"/>
                </a:lnTo>
                <a:lnTo>
                  <a:pt x="5447" y="11602"/>
                </a:lnTo>
                <a:lnTo>
                  <a:pt x="5056" y="11846"/>
                </a:lnTo>
                <a:lnTo>
                  <a:pt x="4690" y="12115"/>
                </a:lnTo>
                <a:lnTo>
                  <a:pt x="4323" y="12432"/>
                </a:lnTo>
                <a:lnTo>
                  <a:pt x="4250" y="12481"/>
                </a:lnTo>
                <a:lnTo>
                  <a:pt x="4177" y="12530"/>
                </a:lnTo>
                <a:lnTo>
                  <a:pt x="4079" y="12554"/>
                </a:lnTo>
                <a:lnTo>
                  <a:pt x="3884" y="12554"/>
                </a:lnTo>
                <a:lnTo>
                  <a:pt x="3811" y="12530"/>
                </a:lnTo>
                <a:lnTo>
                  <a:pt x="3713" y="12481"/>
                </a:lnTo>
                <a:lnTo>
                  <a:pt x="3640" y="12432"/>
                </a:lnTo>
                <a:lnTo>
                  <a:pt x="3591" y="12335"/>
                </a:lnTo>
                <a:lnTo>
                  <a:pt x="3542" y="12261"/>
                </a:lnTo>
                <a:lnTo>
                  <a:pt x="3517" y="12164"/>
                </a:lnTo>
                <a:lnTo>
                  <a:pt x="3493" y="12066"/>
                </a:lnTo>
                <a:lnTo>
                  <a:pt x="3517" y="11993"/>
                </a:lnTo>
                <a:lnTo>
                  <a:pt x="3542" y="11895"/>
                </a:lnTo>
                <a:lnTo>
                  <a:pt x="3591" y="11797"/>
                </a:lnTo>
                <a:lnTo>
                  <a:pt x="3640" y="11724"/>
                </a:lnTo>
                <a:lnTo>
                  <a:pt x="4055" y="11358"/>
                </a:lnTo>
                <a:lnTo>
                  <a:pt x="4494" y="11016"/>
                </a:lnTo>
                <a:lnTo>
                  <a:pt x="4983" y="10747"/>
                </a:lnTo>
                <a:lnTo>
                  <a:pt x="5471" y="10503"/>
                </a:lnTo>
                <a:lnTo>
                  <a:pt x="6009" y="10307"/>
                </a:lnTo>
                <a:lnTo>
                  <a:pt x="6521" y="10185"/>
                </a:lnTo>
                <a:lnTo>
                  <a:pt x="7083" y="10112"/>
                </a:lnTo>
                <a:lnTo>
                  <a:pt x="7645" y="1006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0" name="Google Shape;990;p39"/>
          <p:cNvSpPr/>
          <p:nvPr/>
        </p:nvSpPr>
        <p:spPr>
          <a:xfrm>
            <a:off x="2211184" y="1860353"/>
            <a:ext cx="277284" cy="277284"/>
          </a:xfrm>
          <a:custGeom>
            <a:avLst/>
            <a:gdLst/>
            <a:ahLst/>
            <a:cxnLst/>
            <a:rect l="l" t="t" r="r" b="b"/>
            <a:pathLst>
              <a:path w="15290" h="15290" extrusionOk="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991" name="Google Shape;991;p39"/>
          <p:cNvGrpSpPr/>
          <p:nvPr/>
        </p:nvGrpSpPr>
        <p:grpSpPr>
          <a:xfrm>
            <a:off x="2764629" y="1812361"/>
            <a:ext cx="147945" cy="369410"/>
            <a:chOff x="3386850" y="2264625"/>
            <a:chExt cx="203950" cy="509250"/>
          </a:xfrm>
        </p:grpSpPr>
        <p:sp>
          <p:nvSpPr>
            <p:cNvPr id="992" name="Google Shape;992;p39"/>
            <p:cNvSpPr/>
            <p:nvPr/>
          </p:nvSpPr>
          <p:spPr>
            <a:xfrm>
              <a:off x="3386850" y="2370850"/>
              <a:ext cx="203950" cy="403025"/>
            </a:xfrm>
            <a:custGeom>
              <a:avLst/>
              <a:gdLst/>
              <a:ahLst/>
              <a:cxnLst/>
              <a:rect l="l" t="t" r="r" b="b"/>
              <a:pathLst>
                <a:path w="8158" h="16121" extrusionOk="0">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3" name="Google Shape;993;p39"/>
            <p:cNvSpPr/>
            <p:nvPr/>
          </p:nvSpPr>
          <p:spPr>
            <a:xfrm>
              <a:off x="3446075" y="2264625"/>
              <a:ext cx="85500" cy="94050"/>
            </a:xfrm>
            <a:custGeom>
              <a:avLst/>
              <a:gdLst/>
              <a:ahLst/>
              <a:cxnLst/>
              <a:rect l="l" t="t" r="r" b="b"/>
              <a:pathLst>
                <a:path w="3420" h="3762" extrusionOk="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94" name="Google Shape;994;p39"/>
          <p:cNvGrpSpPr/>
          <p:nvPr/>
        </p:nvGrpSpPr>
        <p:grpSpPr>
          <a:xfrm>
            <a:off x="3755870" y="1859312"/>
            <a:ext cx="121359" cy="275507"/>
            <a:chOff x="4753325" y="2329350"/>
            <a:chExt cx="167300" cy="379800"/>
          </a:xfrm>
        </p:grpSpPr>
        <p:sp>
          <p:nvSpPr>
            <p:cNvPr id="995" name="Google Shape;995;p39"/>
            <p:cNvSpPr/>
            <p:nvPr/>
          </p:nvSpPr>
          <p:spPr>
            <a:xfrm>
              <a:off x="4753325" y="2424600"/>
              <a:ext cx="167300" cy="284550"/>
            </a:xfrm>
            <a:custGeom>
              <a:avLst/>
              <a:gdLst/>
              <a:ahLst/>
              <a:cxnLst/>
              <a:rect l="l" t="t" r="r" b="b"/>
              <a:pathLst>
                <a:path w="6692" h="11382" extrusionOk="0">
                  <a:moveTo>
                    <a:pt x="4030" y="0"/>
                  </a:moveTo>
                  <a:lnTo>
                    <a:pt x="3883" y="73"/>
                  </a:lnTo>
                  <a:lnTo>
                    <a:pt x="3712" y="122"/>
                  </a:lnTo>
                  <a:lnTo>
                    <a:pt x="3517" y="171"/>
                  </a:lnTo>
                  <a:lnTo>
                    <a:pt x="3175" y="171"/>
                  </a:lnTo>
                  <a:lnTo>
                    <a:pt x="3004" y="147"/>
                  </a:lnTo>
                  <a:lnTo>
                    <a:pt x="2833" y="73"/>
                  </a:lnTo>
                  <a:lnTo>
                    <a:pt x="2662" y="24"/>
                  </a:lnTo>
                  <a:lnTo>
                    <a:pt x="2418" y="24"/>
                  </a:lnTo>
                  <a:lnTo>
                    <a:pt x="2174" y="98"/>
                  </a:lnTo>
                  <a:lnTo>
                    <a:pt x="1954" y="171"/>
                  </a:lnTo>
                  <a:lnTo>
                    <a:pt x="1710" y="318"/>
                  </a:lnTo>
                  <a:lnTo>
                    <a:pt x="1490" y="489"/>
                  </a:lnTo>
                  <a:lnTo>
                    <a:pt x="1246" y="684"/>
                  </a:lnTo>
                  <a:lnTo>
                    <a:pt x="1050" y="928"/>
                  </a:lnTo>
                  <a:lnTo>
                    <a:pt x="855" y="1197"/>
                  </a:lnTo>
                  <a:lnTo>
                    <a:pt x="660" y="1514"/>
                  </a:lnTo>
                  <a:lnTo>
                    <a:pt x="513" y="1856"/>
                  </a:lnTo>
                  <a:lnTo>
                    <a:pt x="366" y="2223"/>
                  </a:lnTo>
                  <a:lnTo>
                    <a:pt x="244" y="2638"/>
                  </a:lnTo>
                  <a:lnTo>
                    <a:pt x="122" y="3102"/>
                  </a:lnTo>
                  <a:lnTo>
                    <a:pt x="49" y="3590"/>
                  </a:lnTo>
                  <a:lnTo>
                    <a:pt x="0" y="4103"/>
                  </a:lnTo>
                  <a:lnTo>
                    <a:pt x="0" y="4665"/>
                  </a:lnTo>
                  <a:lnTo>
                    <a:pt x="0" y="4787"/>
                  </a:lnTo>
                  <a:lnTo>
                    <a:pt x="25" y="4909"/>
                  </a:lnTo>
                  <a:lnTo>
                    <a:pt x="73" y="5007"/>
                  </a:lnTo>
                  <a:lnTo>
                    <a:pt x="147" y="5104"/>
                  </a:lnTo>
                  <a:lnTo>
                    <a:pt x="220" y="5178"/>
                  </a:lnTo>
                  <a:lnTo>
                    <a:pt x="318" y="5251"/>
                  </a:lnTo>
                  <a:lnTo>
                    <a:pt x="415" y="5275"/>
                  </a:lnTo>
                  <a:lnTo>
                    <a:pt x="537" y="5300"/>
                  </a:lnTo>
                  <a:lnTo>
                    <a:pt x="660" y="5275"/>
                  </a:lnTo>
                  <a:lnTo>
                    <a:pt x="757" y="5251"/>
                  </a:lnTo>
                  <a:lnTo>
                    <a:pt x="855" y="5178"/>
                  </a:lnTo>
                  <a:lnTo>
                    <a:pt x="928" y="5104"/>
                  </a:lnTo>
                  <a:lnTo>
                    <a:pt x="1001" y="5007"/>
                  </a:lnTo>
                  <a:lnTo>
                    <a:pt x="1026" y="4909"/>
                  </a:lnTo>
                  <a:lnTo>
                    <a:pt x="1050" y="4787"/>
                  </a:lnTo>
                  <a:lnTo>
                    <a:pt x="1075" y="4665"/>
                  </a:lnTo>
                  <a:lnTo>
                    <a:pt x="1099" y="4201"/>
                  </a:lnTo>
                  <a:lnTo>
                    <a:pt x="1148" y="3737"/>
                  </a:lnTo>
                  <a:lnTo>
                    <a:pt x="1221" y="3322"/>
                  </a:lnTo>
                  <a:lnTo>
                    <a:pt x="1319" y="2931"/>
                  </a:lnTo>
                  <a:lnTo>
                    <a:pt x="1441" y="2589"/>
                  </a:lnTo>
                  <a:lnTo>
                    <a:pt x="1539" y="2345"/>
                  </a:lnTo>
                  <a:lnTo>
                    <a:pt x="1636" y="2174"/>
                  </a:lnTo>
                  <a:lnTo>
                    <a:pt x="1685" y="2149"/>
                  </a:lnTo>
                  <a:lnTo>
                    <a:pt x="1710" y="2149"/>
                  </a:lnTo>
                  <a:lnTo>
                    <a:pt x="1734" y="2247"/>
                  </a:lnTo>
                  <a:lnTo>
                    <a:pt x="1734" y="2516"/>
                  </a:lnTo>
                  <a:lnTo>
                    <a:pt x="1685" y="3493"/>
                  </a:lnTo>
                  <a:lnTo>
                    <a:pt x="1612" y="4836"/>
                  </a:lnTo>
                  <a:lnTo>
                    <a:pt x="1490" y="6374"/>
                  </a:lnTo>
                  <a:lnTo>
                    <a:pt x="1246" y="9256"/>
                  </a:lnTo>
                  <a:lnTo>
                    <a:pt x="1148" y="10551"/>
                  </a:lnTo>
                  <a:lnTo>
                    <a:pt x="1148" y="10697"/>
                  </a:lnTo>
                  <a:lnTo>
                    <a:pt x="1148" y="10844"/>
                  </a:lnTo>
                  <a:lnTo>
                    <a:pt x="1197" y="10966"/>
                  </a:lnTo>
                  <a:lnTo>
                    <a:pt x="1270" y="11088"/>
                  </a:lnTo>
                  <a:lnTo>
                    <a:pt x="1343" y="11186"/>
                  </a:lnTo>
                  <a:lnTo>
                    <a:pt x="1465" y="11284"/>
                  </a:lnTo>
                  <a:lnTo>
                    <a:pt x="1588" y="11357"/>
                  </a:lnTo>
                  <a:lnTo>
                    <a:pt x="1710" y="11381"/>
                  </a:lnTo>
                  <a:lnTo>
                    <a:pt x="1954" y="11381"/>
                  </a:lnTo>
                  <a:lnTo>
                    <a:pt x="2076" y="11357"/>
                  </a:lnTo>
                  <a:lnTo>
                    <a:pt x="2174" y="11284"/>
                  </a:lnTo>
                  <a:lnTo>
                    <a:pt x="2271" y="11210"/>
                  </a:lnTo>
                  <a:lnTo>
                    <a:pt x="2345" y="11137"/>
                  </a:lnTo>
                  <a:lnTo>
                    <a:pt x="2418" y="11039"/>
                  </a:lnTo>
                  <a:lnTo>
                    <a:pt x="2467" y="10917"/>
                  </a:lnTo>
                  <a:lnTo>
                    <a:pt x="2516" y="10795"/>
                  </a:lnTo>
                  <a:lnTo>
                    <a:pt x="3053" y="7034"/>
                  </a:lnTo>
                  <a:lnTo>
                    <a:pt x="3053" y="6985"/>
                  </a:lnTo>
                  <a:lnTo>
                    <a:pt x="3102" y="6887"/>
                  </a:lnTo>
                  <a:lnTo>
                    <a:pt x="3151" y="6839"/>
                  </a:lnTo>
                  <a:lnTo>
                    <a:pt x="3200" y="6790"/>
                  </a:lnTo>
                  <a:lnTo>
                    <a:pt x="3273" y="6765"/>
                  </a:lnTo>
                  <a:lnTo>
                    <a:pt x="3346" y="6741"/>
                  </a:lnTo>
                  <a:lnTo>
                    <a:pt x="3419" y="6765"/>
                  </a:lnTo>
                  <a:lnTo>
                    <a:pt x="3493" y="6790"/>
                  </a:lnTo>
                  <a:lnTo>
                    <a:pt x="3541" y="6839"/>
                  </a:lnTo>
                  <a:lnTo>
                    <a:pt x="3590" y="6887"/>
                  </a:lnTo>
                  <a:lnTo>
                    <a:pt x="3639" y="6985"/>
                  </a:lnTo>
                  <a:lnTo>
                    <a:pt x="3639" y="7034"/>
                  </a:lnTo>
                  <a:lnTo>
                    <a:pt x="4176" y="10795"/>
                  </a:lnTo>
                  <a:lnTo>
                    <a:pt x="4225" y="10917"/>
                  </a:lnTo>
                  <a:lnTo>
                    <a:pt x="4274" y="11039"/>
                  </a:lnTo>
                  <a:lnTo>
                    <a:pt x="4347" y="11137"/>
                  </a:lnTo>
                  <a:lnTo>
                    <a:pt x="4421" y="11210"/>
                  </a:lnTo>
                  <a:lnTo>
                    <a:pt x="4518" y="11284"/>
                  </a:lnTo>
                  <a:lnTo>
                    <a:pt x="4616" y="11357"/>
                  </a:lnTo>
                  <a:lnTo>
                    <a:pt x="4738" y="11381"/>
                  </a:lnTo>
                  <a:lnTo>
                    <a:pt x="4982" y="11381"/>
                  </a:lnTo>
                  <a:lnTo>
                    <a:pt x="5104" y="11357"/>
                  </a:lnTo>
                  <a:lnTo>
                    <a:pt x="5227" y="11284"/>
                  </a:lnTo>
                  <a:lnTo>
                    <a:pt x="5349" y="11186"/>
                  </a:lnTo>
                  <a:lnTo>
                    <a:pt x="5422" y="11088"/>
                  </a:lnTo>
                  <a:lnTo>
                    <a:pt x="5495" y="10966"/>
                  </a:lnTo>
                  <a:lnTo>
                    <a:pt x="5544" y="10844"/>
                  </a:lnTo>
                  <a:lnTo>
                    <a:pt x="5544" y="10697"/>
                  </a:lnTo>
                  <a:lnTo>
                    <a:pt x="5544" y="10551"/>
                  </a:lnTo>
                  <a:lnTo>
                    <a:pt x="5202" y="6399"/>
                  </a:lnTo>
                  <a:lnTo>
                    <a:pt x="5007" y="3517"/>
                  </a:lnTo>
                  <a:lnTo>
                    <a:pt x="4958" y="2540"/>
                  </a:lnTo>
                  <a:lnTo>
                    <a:pt x="4958" y="2247"/>
                  </a:lnTo>
                  <a:lnTo>
                    <a:pt x="4982" y="2149"/>
                  </a:lnTo>
                  <a:lnTo>
                    <a:pt x="5007" y="2149"/>
                  </a:lnTo>
                  <a:lnTo>
                    <a:pt x="5056" y="2174"/>
                  </a:lnTo>
                  <a:lnTo>
                    <a:pt x="5153" y="2320"/>
                  </a:lnTo>
                  <a:lnTo>
                    <a:pt x="5251" y="2564"/>
                  </a:lnTo>
                  <a:lnTo>
                    <a:pt x="5349" y="2906"/>
                  </a:lnTo>
                  <a:lnTo>
                    <a:pt x="5446" y="3297"/>
                  </a:lnTo>
                  <a:lnTo>
                    <a:pt x="5544" y="3737"/>
                  </a:lnTo>
                  <a:lnTo>
                    <a:pt x="5593" y="4201"/>
                  </a:lnTo>
                  <a:lnTo>
                    <a:pt x="5617" y="4665"/>
                  </a:lnTo>
                  <a:lnTo>
                    <a:pt x="5642" y="4787"/>
                  </a:lnTo>
                  <a:lnTo>
                    <a:pt x="5666" y="4909"/>
                  </a:lnTo>
                  <a:lnTo>
                    <a:pt x="5691" y="5007"/>
                  </a:lnTo>
                  <a:lnTo>
                    <a:pt x="5764" y="5104"/>
                  </a:lnTo>
                  <a:lnTo>
                    <a:pt x="5837" y="5178"/>
                  </a:lnTo>
                  <a:lnTo>
                    <a:pt x="5935" y="5251"/>
                  </a:lnTo>
                  <a:lnTo>
                    <a:pt x="6033" y="5275"/>
                  </a:lnTo>
                  <a:lnTo>
                    <a:pt x="6155" y="5300"/>
                  </a:lnTo>
                  <a:lnTo>
                    <a:pt x="6277" y="5275"/>
                  </a:lnTo>
                  <a:lnTo>
                    <a:pt x="6374" y="5251"/>
                  </a:lnTo>
                  <a:lnTo>
                    <a:pt x="6472" y="5178"/>
                  </a:lnTo>
                  <a:lnTo>
                    <a:pt x="6545" y="5104"/>
                  </a:lnTo>
                  <a:lnTo>
                    <a:pt x="6619" y="5007"/>
                  </a:lnTo>
                  <a:lnTo>
                    <a:pt x="6668" y="4909"/>
                  </a:lnTo>
                  <a:lnTo>
                    <a:pt x="6692" y="4787"/>
                  </a:lnTo>
                  <a:lnTo>
                    <a:pt x="6692" y="4665"/>
                  </a:lnTo>
                  <a:lnTo>
                    <a:pt x="6692" y="4103"/>
                  </a:lnTo>
                  <a:lnTo>
                    <a:pt x="6643" y="3566"/>
                  </a:lnTo>
                  <a:lnTo>
                    <a:pt x="6570" y="3077"/>
                  </a:lnTo>
                  <a:lnTo>
                    <a:pt x="6472" y="2638"/>
                  </a:lnTo>
                  <a:lnTo>
                    <a:pt x="6374" y="2223"/>
                  </a:lnTo>
                  <a:lnTo>
                    <a:pt x="6228" y="1832"/>
                  </a:lnTo>
                  <a:lnTo>
                    <a:pt x="6081" y="1490"/>
                  </a:lnTo>
                  <a:lnTo>
                    <a:pt x="5910" y="1172"/>
                  </a:lnTo>
                  <a:lnTo>
                    <a:pt x="5715" y="904"/>
                  </a:lnTo>
                  <a:lnTo>
                    <a:pt x="5520" y="659"/>
                  </a:lnTo>
                  <a:lnTo>
                    <a:pt x="5300" y="464"/>
                  </a:lnTo>
                  <a:lnTo>
                    <a:pt x="5056" y="293"/>
                  </a:lnTo>
                  <a:lnTo>
                    <a:pt x="4811" y="171"/>
                  </a:lnTo>
                  <a:lnTo>
                    <a:pt x="4567" y="73"/>
                  </a:lnTo>
                  <a:lnTo>
                    <a:pt x="4299" y="24"/>
                  </a:lnTo>
                  <a:lnTo>
                    <a:pt x="4030"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6" name="Google Shape;996;p39"/>
            <p:cNvSpPr/>
            <p:nvPr/>
          </p:nvSpPr>
          <p:spPr>
            <a:xfrm>
              <a:off x="4798500" y="2329350"/>
              <a:ext cx="76950" cy="84275"/>
            </a:xfrm>
            <a:custGeom>
              <a:avLst/>
              <a:gdLst/>
              <a:ahLst/>
              <a:cxnLst/>
              <a:rect l="l" t="t" r="r" b="b"/>
              <a:pathLst>
                <a:path w="3078" h="3371" extrusionOk="0">
                  <a:moveTo>
                    <a:pt x="1539" y="0"/>
                  </a:moveTo>
                  <a:lnTo>
                    <a:pt x="1222" y="24"/>
                  </a:lnTo>
                  <a:lnTo>
                    <a:pt x="953" y="98"/>
                  </a:lnTo>
                  <a:lnTo>
                    <a:pt x="684" y="220"/>
                  </a:lnTo>
                  <a:lnTo>
                    <a:pt x="464" y="415"/>
                  </a:lnTo>
                  <a:lnTo>
                    <a:pt x="367" y="513"/>
                  </a:lnTo>
                  <a:lnTo>
                    <a:pt x="269" y="635"/>
                  </a:lnTo>
                  <a:lnTo>
                    <a:pt x="196" y="757"/>
                  </a:lnTo>
                  <a:lnTo>
                    <a:pt x="123" y="879"/>
                  </a:lnTo>
                  <a:lnTo>
                    <a:pt x="74" y="1026"/>
                  </a:lnTo>
                  <a:lnTo>
                    <a:pt x="49" y="1172"/>
                  </a:lnTo>
                  <a:lnTo>
                    <a:pt x="25" y="1343"/>
                  </a:lnTo>
                  <a:lnTo>
                    <a:pt x="0" y="1514"/>
                  </a:lnTo>
                  <a:lnTo>
                    <a:pt x="25" y="1685"/>
                  </a:lnTo>
                  <a:lnTo>
                    <a:pt x="49" y="1856"/>
                  </a:lnTo>
                  <a:lnTo>
                    <a:pt x="123" y="2198"/>
                  </a:lnTo>
                  <a:lnTo>
                    <a:pt x="269" y="2516"/>
                  </a:lnTo>
                  <a:lnTo>
                    <a:pt x="464" y="2784"/>
                  </a:lnTo>
                  <a:lnTo>
                    <a:pt x="562" y="2906"/>
                  </a:lnTo>
                  <a:lnTo>
                    <a:pt x="684" y="3029"/>
                  </a:lnTo>
                  <a:lnTo>
                    <a:pt x="806" y="3126"/>
                  </a:lnTo>
                  <a:lnTo>
                    <a:pt x="953" y="3199"/>
                  </a:lnTo>
                  <a:lnTo>
                    <a:pt x="1075" y="3273"/>
                  </a:lnTo>
                  <a:lnTo>
                    <a:pt x="1222" y="3322"/>
                  </a:lnTo>
                  <a:lnTo>
                    <a:pt x="1393" y="3346"/>
                  </a:lnTo>
                  <a:lnTo>
                    <a:pt x="1539" y="3370"/>
                  </a:lnTo>
                  <a:lnTo>
                    <a:pt x="1686" y="3346"/>
                  </a:lnTo>
                  <a:lnTo>
                    <a:pt x="1857" y="3322"/>
                  </a:lnTo>
                  <a:lnTo>
                    <a:pt x="2003" y="3273"/>
                  </a:lnTo>
                  <a:lnTo>
                    <a:pt x="2125" y="3199"/>
                  </a:lnTo>
                  <a:lnTo>
                    <a:pt x="2272" y="3126"/>
                  </a:lnTo>
                  <a:lnTo>
                    <a:pt x="2394" y="3029"/>
                  </a:lnTo>
                  <a:lnTo>
                    <a:pt x="2516" y="2906"/>
                  </a:lnTo>
                  <a:lnTo>
                    <a:pt x="2614" y="2784"/>
                  </a:lnTo>
                  <a:lnTo>
                    <a:pt x="2809" y="2516"/>
                  </a:lnTo>
                  <a:lnTo>
                    <a:pt x="2956" y="2198"/>
                  </a:lnTo>
                  <a:lnTo>
                    <a:pt x="3029" y="1856"/>
                  </a:lnTo>
                  <a:lnTo>
                    <a:pt x="3053" y="1685"/>
                  </a:lnTo>
                  <a:lnTo>
                    <a:pt x="3078" y="1514"/>
                  </a:lnTo>
                  <a:lnTo>
                    <a:pt x="3053" y="1343"/>
                  </a:lnTo>
                  <a:lnTo>
                    <a:pt x="3029" y="1172"/>
                  </a:lnTo>
                  <a:lnTo>
                    <a:pt x="3004" y="1026"/>
                  </a:lnTo>
                  <a:lnTo>
                    <a:pt x="2956" y="879"/>
                  </a:lnTo>
                  <a:lnTo>
                    <a:pt x="2882" y="757"/>
                  </a:lnTo>
                  <a:lnTo>
                    <a:pt x="2809" y="635"/>
                  </a:lnTo>
                  <a:lnTo>
                    <a:pt x="2711" y="513"/>
                  </a:lnTo>
                  <a:lnTo>
                    <a:pt x="2614" y="415"/>
                  </a:lnTo>
                  <a:lnTo>
                    <a:pt x="2394" y="220"/>
                  </a:lnTo>
                  <a:lnTo>
                    <a:pt x="2125" y="98"/>
                  </a:lnTo>
                  <a:lnTo>
                    <a:pt x="1857" y="24"/>
                  </a:lnTo>
                  <a:lnTo>
                    <a:pt x="1539"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97" name="Google Shape;997;p39"/>
          <p:cNvGrpSpPr/>
          <p:nvPr/>
        </p:nvGrpSpPr>
        <p:grpSpPr>
          <a:xfrm>
            <a:off x="3264665" y="1814120"/>
            <a:ext cx="125821" cy="365874"/>
            <a:chOff x="4076175" y="2267050"/>
            <a:chExt cx="173450" cy="504375"/>
          </a:xfrm>
        </p:grpSpPr>
        <p:sp>
          <p:nvSpPr>
            <p:cNvPr id="998" name="Google Shape;998;p39"/>
            <p:cNvSpPr/>
            <p:nvPr/>
          </p:nvSpPr>
          <p:spPr>
            <a:xfrm>
              <a:off x="4122600" y="2267050"/>
              <a:ext cx="80600" cy="91625"/>
            </a:xfrm>
            <a:custGeom>
              <a:avLst/>
              <a:gdLst/>
              <a:ahLst/>
              <a:cxnLst/>
              <a:rect l="l" t="t" r="r" b="b"/>
              <a:pathLst>
                <a:path w="3224" h="3665" extrusionOk="0">
                  <a:moveTo>
                    <a:pt x="1441" y="1"/>
                  </a:moveTo>
                  <a:lnTo>
                    <a:pt x="1295" y="25"/>
                  </a:lnTo>
                  <a:lnTo>
                    <a:pt x="1124" y="74"/>
                  </a:lnTo>
                  <a:lnTo>
                    <a:pt x="977" y="123"/>
                  </a:lnTo>
                  <a:lnTo>
                    <a:pt x="855" y="172"/>
                  </a:lnTo>
                  <a:lnTo>
                    <a:pt x="708" y="245"/>
                  </a:lnTo>
                  <a:lnTo>
                    <a:pt x="586" y="343"/>
                  </a:lnTo>
                  <a:lnTo>
                    <a:pt x="464" y="441"/>
                  </a:lnTo>
                  <a:lnTo>
                    <a:pt x="366" y="563"/>
                  </a:lnTo>
                  <a:lnTo>
                    <a:pt x="269" y="685"/>
                  </a:lnTo>
                  <a:lnTo>
                    <a:pt x="195" y="831"/>
                  </a:lnTo>
                  <a:lnTo>
                    <a:pt x="122" y="978"/>
                  </a:lnTo>
                  <a:lnTo>
                    <a:pt x="73" y="1124"/>
                  </a:lnTo>
                  <a:lnTo>
                    <a:pt x="25" y="1295"/>
                  </a:lnTo>
                  <a:lnTo>
                    <a:pt x="0" y="1466"/>
                  </a:lnTo>
                  <a:lnTo>
                    <a:pt x="0" y="1662"/>
                  </a:lnTo>
                  <a:lnTo>
                    <a:pt x="0" y="1833"/>
                  </a:lnTo>
                  <a:lnTo>
                    <a:pt x="25" y="2028"/>
                  </a:lnTo>
                  <a:lnTo>
                    <a:pt x="73" y="2223"/>
                  </a:lnTo>
                  <a:lnTo>
                    <a:pt x="122" y="2394"/>
                  </a:lnTo>
                  <a:lnTo>
                    <a:pt x="195" y="2565"/>
                  </a:lnTo>
                  <a:lnTo>
                    <a:pt x="269" y="2736"/>
                  </a:lnTo>
                  <a:lnTo>
                    <a:pt x="366" y="2883"/>
                  </a:lnTo>
                  <a:lnTo>
                    <a:pt x="464" y="3029"/>
                  </a:lnTo>
                  <a:lnTo>
                    <a:pt x="586" y="3176"/>
                  </a:lnTo>
                  <a:lnTo>
                    <a:pt x="708" y="3298"/>
                  </a:lnTo>
                  <a:lnTo>
                    <a:pt x="855" y="3396"/>
                  </a:lnTo>
                  <a:lnTo>
                    <a:pt x="977" y="3493"/>
                  </a:lnTo>
                  <a:lnTo>
                    <a:pt x="1124" y="3567"/>
                  </a:lnTo>
                  <a:lnTo>
                    <a:pt x="1295" y="3616"/>
                  </a:lnTo>
                  <a:lnTo>
                    <a:pt x="1441" y="3640"/>
                  </a:lnTo>
                  <a:lnTo>
                    <a:pt x="1612" y="3664"/>
                  </a:lnTo>
                  <a:lnTo>
                    <a:pt x="1783" y="3640"/>
                  </a:lnTo>
                  <a:lnTo>
                    <a:pt x="1930" y="3616"/>
                  </a:lnTo>
                  <a:lnTo>
                    <a:pt x="2100" y="3567"/>
                  </a:lnTo>
                  <a:lnTo>
                    <a:pt x="2247" y="3493"/>
                  </a:lnTo>
                  <a:lnTo>
                    <a:pt x="2369" y="3396"/>
                  </a:lnTo>
                  <a:lnTo>
                    <a:pt x="2516" y="3298"/>
                  </a:lnTo>
                  <a:lnTo>
                    <a:pt x="2638" y="3176"/>
                  </a:lnTo>
                  <a:lnTo>
                    <a:pt x="2760" y="3029"/>
                  </a:lnTo>
                  <a:lnTo>
                    <a:pt x="2858" y="2883"/>
                  </a:lnTo>
                  <a:lnTo>
                    <a:pt x="2955" y="2736"/>
                  </a:lnTo>
                  <a:lnTo>
                    <a:pt x="3029" y="2565"/>
                  </a:lnTo>
                  <a:lnTo>
                    <a:pt x="3102" y="2394"/>
                  </a:lnTo>
                  <a:lnTo>
                    <a:pt x="3151" y="2223"/>
                  </a:lnTo>
                  <a:lnTo>
                    <a:pt x="3200" y="2028"/>
                  </a:lnTo>
                  <a:lnTo>
                    <a:pt x="3224" y="1833"/>
                  </a:lnTo>
                  <a:lnTo>
                    <a:pt x="3224" y="1662"/>
                  </a:lnTo>
                  <a:lnTo>
                    <a:pt x="3224" y="1466"/>
                  </a:lnTo>
                  <a:lnTo>
                    <a:pt x="3200" y="1295"/>
                  </a:lnTo>
                  <a:lnTo>
                    <a:pt x="3151" y="1124"/>
                  </a:lnTo>
                  <a:lnTo>
                    <a:pt x="3102" y="978"/>
                  </a:lnTo>
                  <a:lnTo>
                    <a:pt x="3029" y="831"/>
                  </a:lnTo>
                  <a:lnTo>
                    <a:pt x="2955" y="685"/>
                  </a:lnTo>
                  <a:lnTo>
                    <a:pt x="2858" y="563"/>
                  </a:lnTo>
                  <a:lnTo>
                    <a:pt x="2760" y="441"/>
                  </a:lnTo>
                  <a:lnTo>
                    <a:pt x="2638" y="343"/>
                  </a:lnTo>
                  <a:lnTo>
                    <a:pt x="2516" y="245"/>
                  </a:lnTo>
                  <a:lnTo>
                    <a:pt x="2369" y="172"/>
                  </a:lnTo>
                  <a:lnTo>
                    <a:pt x="2247" y="123"/>
                  </a:lnTo>
                  <a:lnTo>
                    <a:pt x="2100" y="74"/>
                  </a:lnTo>
                  <a:lnTo>
                    <a:pt x="1930" y="25"/>
                  </a:lnTo>
                  <a:lnTo>
                    <a:pt x="1783"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9" name="Google Shape;999;p39"/>
            <p:cNvSpPr/>
            <p:nvPr/>
          </p:nvSpPr>
          <p:spPr>
            <a:xfrm>
              <a:off x="4076175" y="2370250"/>
              <a:ext cx="173450" cy="401175"/>
            </a:xfrm>
            <a:custGeom>
              <a:avLst/>
              <a:gdLst/>
              <a:ahLst/>
              <a:cxnLst/>
              <a:rect l="l" t="t" r="r" b="b"/>
              <a:pathLst>
                <a:path w="6938" h="16047" extrusionOk="0">
                  <a:moveTo>
                    <a:pt x="2736" y="0"/>
                  </a:moveTo>
                  <a:lnTo>
                    <a:pt x="2541" y="49"/>
                  </a:lnTo>
                  <a:lnTo>
                    <a:pt x="2346" y="123"/>
                  </a:lnTo>
                  <a:lnTo>
                    <a:pt x="2175" y="196"/>
                  </a:lnTo>
                  <a:lnTo>
                    <a:pt x="2028" y="293"/>
                  </a:lnTo>
                  <a:lnTo>
                    <a:pt x="1711" y="489"/>
                  </a:lnTo>
                  <a:lnTo>
                    <a:pt x="1442" y="758"/>
                  </a:lnTo>
                  <a:lnTo>
                    <a:pt x="1173" y="1075"/>
                  </a:lnTo>
                  <a:lnTo>
                    <a:pt x="953" y="1417"/>
                  </a:lnTo>
                  <a:lnTo>
                    <a:pt x="758" y="1808"/>
                  </a:lnTo>
                  <a:lnTo>
                    <a:pt x="587" y="2223"/>
                  </a:lnTo>
                  <a:lnTo>
                    <a:pt x="441" y="2711"/>
                  </a:lnTo>
                  <a:lnTo>
                    <a:pt x="318" y="3200"/>
                  </a:lnTo>
                  <a:lnTo>
                    <a:pt x="221" y="3737"/>
                  </a:lnTo>
                  <a:lnTo>
                    <a:pt x="147" y="4323"/>
                  </a:lnTo>
                  <a:lnTo>
                    <a:pt x="74" y="4909"/>
                  </a:lnTo>
                  <a:lnTo>
                    <a:pt x="25" y="5544"/>
                  </a:lnTo>
                  <a:lnTo>
                    <a:pt x="1" y="6204"/>
                  </a:lnTo>
                  <a:lnTo>
                    <a:pt x="1" y="6888"/>
                  </a:lnTo>
                  <a:lnTo>
                    <a:pt x="25" y="7034"/>
                  </a:lnTo>
                  <a:lnTo>
                    <a:pt x="50" y="7181"/>
                  </a:lnTo>
                  <a:lnTo>
                    <a:pt x="99" y="7327"/>
                  </a:lnTo>
                  <a:lnTo>
                    <a:pt x="172" y="7425"/>
                  </a:lnTo>
                  <a:lnTo>
                    <a:pt x="245" y="7523"/>
                  </a:lnTo>
                  <a:lnTo>
                    <a:pt x="318" y="7596"/>
                  </a:lnTo>
                  <a:lnTo>
                    <a:pt x="416" y="7645"/>
                  </a:lnTo>
                  <a:lnTo>
                    <a:pt x="636" y="7645"/>
                  </a:lnTo>
                  <a:lnTo>
                    <a:pt x="734" y="7596"/>
                  </a:lnTo>
                  <a:lnTo>
                    <a:pt x="807" y="7523"/>
                  </a:lnTo>
                  <a:lnTo>
                    <a:pt x="880" y="7425"/>
                  </a:lnTo>
                  <a:lnTo>
                    <a:pt x="929" y="7327"/>
                  </a:lnTo>
                  <a:lnTo>
                    <a:pt x="953" y="7181"/>
                  </a:lnTo>
                  <a:lnTo>
                    <a:pt x="978" y="6888"/>
                  </a:lnTo>
                  <a:lnTo>
                    <a:pt x="1002" y="6521"/>
                  </a:lnTo>
                  <a:lnTo>
                    <a:pt x="1027" y="6106"/>
                  </a:lnTo>
                  <a:lnTo>
                    <a:pt x="1149" y="5105"/>
                  </a:lnTo>
                  <a:lnTo>
                    <a:pt x="1295" y="4103"/>
                  </a:lnTo>
                  <a:lnTo>
                    <a:pt x="1369" y="3664"/>
                  </a:lnTo>
                  <a:lnTo>
                    <a:pt x="1466" y="3298"/>
                  </a:lnTo>
                  <a:lnTo>
                    <a:pt x="1417" y="3102"/>
                  </a:lnTo>
                  <a:lnTo>
                    <a:pt x="1393" y="2907"/>
                  </a:lnTo>
                  <a:lnTo>
                    <a:pt x="1393" y="2711"/>
                  </a:lnTo>
                  <a:lnTo>
                    <a:pt x="1417" y="2540"/>
                  </a:lnTo>
                  <a:lnTo>
                    <a:pt x="1442" y="2394"/>
                  </a:lnTo>
                  <a:lnTo>
                    <a:pt x="1515" y="2247"/>
                  </a:lnTo>
                  <a:lnTo>
                    <a:pt x="1588" y="2125"/>
                  </a:lnTo>
                  <a:lnTo>
                    <a:pt x="1662" y="2052"/>
                  </a:lnTo>
                  <a:lnTo>
                    <a:pt x="1588" y="2150"/>
                  </a:lnTo>
                  <a:lnTo>
                    <a:pt x="1540" y="2296"/>
                  </a:lnTo>
                  <a:lnTo>
                    <a:pt x="1491" y="2492"/>
                  </a:lnTo>
                  <a:lnTo>
                    <a:pt x="1491" y="2687"/>
                  </a:lnTo>
                  <a:lnTo>
                    <a:pt x="1515" y="2882"/>
                  </a:lnTo>
                  <a:lnTo>
                    <a:pt x="1564" y="3078"/>
                  </a:lnTo>
                  <a:lnTo>
                    <a:pt x="1613" y="3175"/>
                  </a:lnTo>
                  <a:lnTo>
                    <a:pt x="1686" y="3273"/>
                  </a:lnTo>
                  <a:lnTo>
                    <a:pt x="1759" y="3346"/>
                  </a:lnTo>
                  <a:lnTo>
                    <a:pt x="1857" y="3420"/>
                  </a:lnTo>
                  <a:lnTo>
                    <a:pt x="1906" y="3786"/>
                  </a:lnTo>
                  <a:lnTo>
                    <a:pt x="1930" y="3981"/>
                  </a:lnTo>
                  <a:lnTo>
                    <a:pt x="1955" y="4201"/>
                  </a:lnTo>
                  <a:lnTo>
                    <a:pt x="1930" y="4445"/>
                  </a:lnTo>
                  <a:lnTo>
                    <a:pt x="1906" y="4738"/>
                  </a:lnTo>
                  <a:lnTo>
                    <a:pt x="1833" y="5032"/>
                  </a:lnTo>
                  <a:lnTo>
                    <a:pt x="1711" y="5398"/>
                  </a:lnTo>
                  <a:lnTo>
                    <a:pt x="1515" y="5911"/>
                  </a:lnTo>
                  <a:lnTo>
                    <a:pt x="1369" y="6399"/>
                  </a:lnTo>
                  <a:lnTo>
                    <a:pt x="1271" y="6839"/>
                  </a:lnTo>
                  <a:lnTo>
                    <a:pt x="1222" y="7230"/>
                  </a:lnTo>
                  <a:lnTo>
                    <a:pt x="1173" y="7620"/>
                  </a:lnTo>
                  <a:lnTo>
                    <a:pt x="1173" y="8011"/>
                  </a:lnTo>
                  <a:lnTo>
                    <a:pt x="1198" y="8817"/>
                  </a:lnTo>
                  <a:lnTo>
                    <a:pt x="1247" y="9989"/>
                  </a:lnTo>
                  <a:lnTo>
                    <a:pt x="1295" y="11162"/>
                  </a:lnTo>
                  <a:lnTo>
                    <a:pt x="1320" y="13238"/>
                  </a:lnTo>
                  <a:lnTo>
                    <a:pt x="1344" y="14728"/>
                  </a:lnTo>
                  <a:lnTo>
                    <a:pt x="1344" y="15314"/>
                  </a:lnTo>
                  <a:lnTo>
                    <a:pt x="1369" y="15533"/>
                  </a:lnTo>
                  <a:lnTo>
                    <a:pt x="1417" y="15704"/>
                  </a:lnTo>
                  <a:lnTo>
                    <a:pt x="1491" y="15827"/>
                  </a:lnTo>
                  <a:lnTo>
                    <a:pt x="1588" y="15924"/>
                  </a:lnTo>
                  <a:lnTo>
                    <a:pt x="1662" y="15998"/>
                  </a:lnTo>
                  <a:lnTo>
                    <a:pt x="1735" y="16022"/>
                  </a:lnTo>
                  <a:lnTo>
                    <a:pt x="1833" y="16046"/>
                  </a:lnTo>
                  <a:lnTo>
                    <a:pt x="1955" y="16046"/>
                  </a:lnTo>
                  <a:lnTo>
                    <a:pt x="2077" y="15998"/>
                  </a:lnTo>
                  <a:lnTo>
                    <a:pt x="2175" y="15949"/>
                  </a:lnTo>
                  <a:lnTo>
                    <a:pt x="2248" y="15875"/>
                  </a:lnTo>
                  <a:lnTo>
                    <a:pt x="2321" y="15802"/>
                  </a:lnTo>
                  <a:lnTo>
                    <a:pt x="2394" y="15680"/>
                  </a:lnTo>
                  <a:lnTo>
                    <a:pt x="2419" y="15533"/>
                  </a:lnTo>
                  <a:lnTo>
                    <a:pt x="2468" y="15387"/>
                  </a:lnTo>
                  <a:lnTo>
                    <a:pt x="3152" y="8548"/>
                  </a:lnTo>
                  <a:lnTo>
                    <a:pt x="3152" y="8451"/>
                  </a:lnTo>
                  <a:lnTo>
                    <a:pt x="3200" y="8280"/>
                  </a:lnTo>
                  <a:lnTo>
                    <a:pt x="3249" y="8182"/>
                  </a:lnTo>
                  <a:lnTo>
                    <a:pt x="3298" y="8084"/>
                  </a:lnTo>
                  <a:lnTo>
                    <a:pt x="3371" y="8011"/>
                  </a:lnTo>
                  <a:lnTo>
                    <a:pt x="3469" y="7987"/>
                  </a:lnTo>
                  <a:lnTo>
                    <a:pt x="3567" y="8011"/>
                  </a:lnTo>
                  <a:lnTo>
                    <a:pt x="3640" y="8084"/>
                  </a:lnTo>
                  <a:lnTo>
                    <a:pt x="3689" y="8182"/>
                  </a:lnTo>
                  <a:lnTo>
                    <a:pt x="3738" y="8280"/>
                  </a:lnTo>
                  <a:lnTo>
                    <a:pt x="3787" y="8451"/>
                  </a:lnTo>
                  <a:lnTo>
                    <a:pt x="3787" y="8548"/>
                  </a:lnTo>
                  <a:lnTo>
                    <a:pt x="4470" y="15387"/>
                  </a:lnTo>
                  <a:lnTo>
                    <a:pt x="4519" y="15533"/>
                  </a:lnTo>
                  <a:lnTo>
                    <a:pt x="4544" y="15680"/>
                  </a:lnTo>
                  <a:lnTo>
                    <a:pt x="4617" y="15802"/>
                  </a:lnTo>
                  <a:lnTo>
                    <a:pt x="4690" y="15875"/>
                  </a:lnTo>
                  <a:lnTo>
                    <a:pt x="4763" y="15949"/>
                  </a:lnTo>
                  <a:lnTo>
                    <a:pt x="4861" y="15998"/>
                  </a:lnTo>
                  <a:lnTo>
                    <a:pt x="4983" y="16046"/>
                  </a:lnTo>
                  <a:lnTo>
                    <a:pt x="5105" y="16046"/>
                  </a:lnTo>
                  <a:lnTo>
                    <a:pt x="5203" y="16022"/>
                  </a:lnTo>
                  <a:lnTo>
                    <a:pt x="5276" y="15998"/>
                  </a:lnTo>
                  <a:lnTo>
                    <a:pt x="5350" y="15924"/>
                  </a:lnTo>
                  <a:lnTo>
                    <a:pt x="5447" y="15827"/>
                  </a:lnTo>
                  <a:lnTo>
                    <a:pt x="5521" y="15704"/>
                  </a:lnTo>
                  <a:lnTo>
                    <a:pt x="5569" y="15533"/>
                  </a:lnTo>
                  <a:lnTo>
                    <a:pt x="5594" y="15314"/>
                  </a:lnTo>
                  <a:lnTo>
                    <a:pt x="5594" y="14728"/>
                  </a:lnTo>
                  <a:lnTo>
                    <a:pt x="5618" y="13238"/>
                  </a:lnTo>
                  <a:lnTo>
                    <a:pt x="5643" y="11162"/>
                  </a:lnTo>
                  <a:lnTo>
                    <a:pt x="5692" y="9989"/>
                  </a:lnTo>
                  <a:lnTo>
                    <a:pt x="5740" y="8817"/>
                  </a:lnTo>
                  <a:lnTo>
                    <a:pt x="5765" y="8011"/>
                  </a:lnTo>
                  <a:lnTo>
                    <a:pt x="5765" y="7620"/>
                  </a:lnTo>
                  <a:lnTo>
                    <a:pt x="5716" y="7230"/>
                  </a:lnTo>
                  <a:lnTo>
                    <a:pt x="5667" y="6839"/>
                  </a:lnTo>
                  <a:lnTo>
                    <a:pt x="5569" y="6399"/>
                  </a:lnTo>
                  <a:lnTo>
                    <a:pt x="5423" y="5911"/>
                  </a:lnTo>
                  <a:lnTo>
                    <a:pt x="5227" y="5398"/>
                  </a:lnTo>
                  <a:lnTo>
                    <a:pt x="5105" y="5032"/>
                  </a:lnTo>
                  <a:lnTo>
                    <a:pt x="5032" y="4738"/>
                  </a:lnTo>
                  <a:lnTo>
                    <a:pt x="5008" y="4445"/>
                  </a:lnTo>
                  <a:lnTo>
                    <a:pt x="4983" y="4201"/>
                  </a:lnTo>
                  <a:lnTo>
                    <a:pt x="5008" y="3981"/>
                  </a:lnTo>
                  <a:lnTo>
                    <a:pt x="5032" y="3786"/>
                  </a:lnTo>
                  <a:lnTo>
                    <a:pt x="5081" y="3420"/>
                  </a:lnTo>
                  <a:lnTo>
                    <a:pt x="5179" y="3346"/>
                  </a:lnTo>
                  <a:lnTo>
                    <a:pt x="5252" y="3273"/>
                  </a:lnTo>
                  <a:lnTo>
                    <a:pt x="5325" y="3175"/>
                  </a:lnTo>
                  <a:lnTo>
                    <a:pt x="5374" y="3078"/>
                  </a:lnTo>
                  <a:lnTo>
                    <a:pt x="5423" y="2882"/>
                  </a:lnTo>
                  <a:lnTo>
                    <a:pt x="5447" y="2687"/>
                  </a:lnTo>
                  <a:lnTo>
                    <a:pt x="5447" y="2492"/>
                  </a:lnTo>
                  <a:lnTo>
                    <a:pt x="5398" y="2296"/>
                  </a:lnTo>
                  <a:lnTo>
                    <a:pt x="5350" y="2150"/>
                  </a:lnTo>
                  <a:lnTo>
                    <a:pt x="5276" y="2052"/>
                  </a:lnTo>
                  <a:lnTo>
                    <a:pt x="5350" y="2125"/>
                  </a:lnTo>
                  <a:lnTo>
                    <a:pt x="5423" y="2247"/>
                  </a:lnTo>
                  <a:lnTo>
                    <a:pt x="5496" y="2394"/>
                  </a:lnTo>
                  <a:lnTo>
                    <a:pt x="5521" y="2540"/>
                  </a:lnTo>
                  <a:lnTo>
                    <a:pt x="5545" y="2711"/>
                  </a:lnTo>
                  <a:lnTo>
                    <a:pt x="5545" y="2907"/>
                  </a:lnTo>
                  <a:lnTo>
                    <a:pt x="5521" y="3102"/>
                  </a:lnTo>
                  <a:lnTo>
                    <a:pt x="5472" y="3298"/>
                  </a:lnTo>
                  <a:lnTo>
                    <a:pt x="5569" y="3664"/>
                  </a:lnTo>
                  <a:lnTo>
                    <a:pt x="5643" y="4103"/>
                  </a:lnTo>
                  <a:lnTo>
                    <a:pt x="5789" y="5105"/>
                  </a:lnTo>
                  <a:lnTo>
                    <a:pt x="5911" y="6106"/>
                  </a:lnTo>
                  <a:lnTo>
                    <a:pt x="5936" y="6521"/>
                  </a:lnTo>
                  <a:lnTo>
                    <a:pt x="5960" y="6888"/>
                  </a:lnTo>
                  <a:lnTo>
                    <a:pt x="5985" y="7181"/>
                  </a:lnTo>
                  <a:lnTo>
                    <a:pt x="6009" y="7327"/>
                  </a:lnTo>
                  <a:lnTo>
                    <a:pt x="6058" y="7425"/>
                  </a:lnTo>
                  <a:lnTo>
                    <a:pt x="6131" y="7523"/>
                  </a:lnTo>
                  <a:lnTo>
                    <a:pt x="6204" y="7596"/>
                  </a:lnTo>
                  <a:lnTo>
                    <a:pt x="6302" y="7645"/>
                  </a:lnTo>
                  <a:lnTo>
                    <a:pt x="6522" y="7645"/>
                  </a:lnTo>
                  <a:lnTo>
                    <a:pt x="6620" y="7596"/>
                  </a:lnTo>
                  <a:lnTo>
                    <a:pt x="6693" y="7523"/>
                  </a:lnTo>
                  <a:lnTo>
                    <a:pt x="6766" y="7425"/>
                  </a:lnTo>
                  <a:lnTo>
                    <a:pt x="6839" y="7327"/>
                  </a:lnTo>
                  <a:lnTo>
                    <a:pt x="6888" y="7181"/>
                  </a:lnTo>
                  <a:lnTo>
                    <a:pt x="6913" y="7034"/>
                  </a:lnTo>
                  <a:lnTo>
                    <a:pt x="6937" y="6888"/>
                  </a:lnTo>
                  <a:lnTo>
                    <a:pt x="6937" y="6204"/>
                  </a:lnTo>
                  <a:lnTo>
                    <a:pt x="6913" y="5544"/>
                  </a:lnTo>
                  <a:lnTo>
                    <a:pt x="6864" y="4909"/>
                  </a:lnTo>
                  <a:lnTo>
                    <a:pt x="6791" y="4323"/>
                  </a:lnTo>
                  <a:lnTo>
                    <a:pt x="6717" y="3737"/>
                  </a:lnTo>
                  <a:lnTo>
                    <a:pt x="6620" y="3200"/>
                  </a:lnTo>
                  <a:lnTo>
                    <a:pt x="6497" y="2711"/>
                  </a:lnTo>
                  <a:lnTo>
                    <a:pt x="6351" y="2223"/>
                  </a:lnTo>
                  <a:lnTo>
                    <a:pt x="6180" y="1808"/>
                  </a:lnTo>
                  <a:lnTo>
                    <a:pt x="5985" y="1417"/>
                  </a:lnTo>
                  <a:lnTo>
                    <a:pt x="5765" y="1075"/>
                  </a:lnTo>
                  <a:lnTo>
                    <a:pt x="5496" y="758"/>
                  </a:lnTo>
                  <a:lnTo>
                    <a:pt x="5227" y="489"/>
                  </a:lnTo>
                  <a:lnTo>
                    <a:pt x="4910" y="293"/>
                  </a:lnTo>
                  <a:lnTo>
                    <a:pt x="4763" y="196"/>
                  </a:lnTo>
                  <a:lnTo>
                    <a:pt x="4592" y="123"/>
                  </a:lnTo>
                  <a:lnTo>
                    <a:pt x="4397" y="49"/>
                  </a:lnTo>
                  <a:lnTo>
                    <a:pt x="4202" y="0"/>
                  </a:lnTo>
                  <a:lnTo>
                    <a:pt x="4031" y="98"/>
                  </a:lnTo>
                  <a:lnTo>
                    <a:pt x="3860" y="147"/>
                  </a:lnTo>
                  <a:lnTo>
                    <a:pt x="3664" y="196"/>
                  </a:lnTo>
                  <a:lnTo>
                    <a:pt x="3469" y="220"/>
                  </a:lnTo>
                  <a:lnTo>
                    <a:pt x="3274" y="196"/>
                  </a:lnTo>
                  <a:lnTo>
                    <a:pt x="3078" y="147"/>
                  </a:lnTo>
                  <a:lnTo>
                    <a:pt x="2907" y="98"/>
                  </a:lnTo>
                  <a:lnTo>
                    <a:pt x="2736"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00" name="Google Shape;1000;p39"/>
          <p:cNvSpPr/>
          <p:nvPr/>
        </p:nvSpPr>
        <p:spPr>
          <a:xfrm>
            <a:off x="4167284" y="1852827"/>
            <a:ext cx="277284" cy="292336"/>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001" name="Google Shape;1001;p39"/>
          <p:cNvGrpSpPr/>
          <p:nvPr/>
        </p:nvGrpSpPr>
        <p:grpSpPr>
          <a:xfrm>
            <a:off x="4642127" y="1857970"/>
            <a:ext cx="304741" cy="281709"/>
            <a:chOff x="5975075" y="2327500"/>
            <a:chExt cx="420100" cy="388350"/>
          </a:xfrm>
        </p:grpSpPr>
        <p:sp>
          <p:nvSpPr>
            <p:cNvPr id="1002" name="Google Shape;1002;p39"/>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3" name="Google Shape;1003;p39"/>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004" name="Google Shape;1004;p39"/>
          <p:cNvGrpSpPr/>
          <p:nvPr/>
        </p:nvGrpSpPr>
        <p:grpSpPr>
          <a:xfrm>
            <a:off x="5190004" y="1849556"/>
            <a:ext cx="186936" cy="304741"/>
            <a:chOff x="6730350" y="2315900"/>
            <a:chExt cx="257700" cy="420100"/>
          </a:xfrm>
        </p:grpSpPr>
        <p:sp>
          <p:nvSpPr>
            <p:cNvPr id="1005" name="Google Shape;1005;p39"/>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6" name="Google Shape;1006;p39"/>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7" name="Google Shape;1007;p39"/>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8" name="Google Shape;1008;p39"/>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9" name="Google Shape;1009;p39"/>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010" name="Google Shape;1010;p39"/>
          <p:cNvGrpSpPr/>
          <p:nvPr/>
        </p:nvGrpSpPr>
        <p:grpSpPr>
          <a:xfrm>
            <a:off x="835301" y="2315063"/>
            <a:ext cx="94810" cy="345490"/>
            <a:chOff x="727175" y="2957625"/>
            <a:chExt cx="130700" cy="476275"/>
          </a:xfrm>
        </p:grpSpPr>
        <p:sp>
          <p:nvSpPr>
            <p:cNvPr id="1011" name="Google Shape;1011;p39"/>
            <p:cNvSpPr/>
            <p:nvPr/>
          </p:nvSpPr>
          <p:spPr>
            <a:xfrm>
              <a:off x="727175" y="2957625"/>
              <a:ext cx="130700" cy="476275"/>
            </a:xfrm>
            <a:custGeom>
              <a:avLst/>
              <a:gdLst/>
              <a:ahLst/>
              <a:cxnLst/>
              <a:rect l="l" t="t" r="r" b="b"/>
              <a:pathLst>
                <a:path w="5228" h="19051" extrusionOk="0">
                  <a:moveTo>
                    <a:pt x="2614" y="489"/>
                  </a:moveTo>
                  <a:lnTo>
                    <a:pt x="2858" y="538"/>
                  </a:lnTo>
                  <a:lnTo>
                    <a:pt x="3102" y="611"/>
                  </a:lnTo>
                  <a:lnTo>
                    <a:pt x="3322" y="709"/>
                  </a:lnTo>
                  <a:lnTo>
                    <a:pt x="3493" y="880"/>
                  </a:lnTo>
                  <a:lnTo>
                    <a:pt x="3664" y="1051"/>
                  </a:lnTo>
                  <a:lnTo>
                    <a:pt x="3762" y="1270"/>
                  </a:lnTo>
                  <a:lnTo>
                    <a:pt x="3835" y="1490"/>
                  </a:lnTo>
                  <a:lnTo>
                    <a:pt x="3859" y="1759"/>
                  </a:lnTo>
                  <a:lnTo>
                    <a:pt x="3859" y="14483"/>
                  </a:lnTo>
                  <a:lnTo>
                    <a:pt x="3884" y="14581"/>
                  </a:lnTo>
                  <a:lnTo>
                    <a:pt x="3908" y="14679"/>
                  </a:lnTo>
                  <a:lnTo>
                    <a:pt x="3957" y="14776"/>
                  </a:lnTo>
                  <a:lnTo>
                    <a:pt x="4030" y="14850"/>
                  </a:lnTo>
                  <a:lnTo>
                    <a:pt x="4177" y="14996"/>
                  </a:lnTo>
                  <a:lnTo>
                    <a:pt x="4324" y="15167"/>
                  </a:lnTo>
                  <a:lnTo>
                    <a:pt x="4446" y="15363"/>
                  </a:lnTo>
                  <a:lnTo>
                    <a:pt x="4543" y="15558"/>
                  </a:lnTo>
                  <a:lnTo>
                    <a:pt x="4641" y="15778"/>
                  </a:lnTo>
                  <a:lnTo>
                    <a:pt x="4690" y="15973"/>
                  </a:lnTo>
                  <a:lnTo>
                    <a:pt x="4714" y="16193"/>
                  </a:lnTo>
                  <a:lnTo>
                    <a:pt x="4739" y="16437"/>
                  </a:lnTo>
                  <a:lnTo>
                    <a:pt x="4714" y="16633"/>
                  </a:lnTo>
                  <a:lnTo>
                    <a:pt x="4690" y="16852"/>
                  </a:lnTo>
                  <a:lnTo>
                    <a:pt x="4641" y="17048"/>
                  </a:lnTo>
                  <a:lnTo>
                    <a:pt x="4568" y="17243"/>
                  </a:lnTo>
                  <a:lnTo>
                    <a:pt x="4470" y="17438"/>
                  </a:lnTo>
                  <a:lnTo>
                    <a:pt x="4372" y="17609"/>
                  </a:lnTo>
                  <a:lnTo>
                    <a:pt x="4250" y="17780"/>
                  </a:lnTo>
                  <a:lnTo>
                    <a:pt x="4104" y="17927"/>
                  </a:lnTo>
                  <a:lnTo>
                    <a:pt x="3957" y="18073"/>
                  </a:lnTo>
                  <a:lnTo>
                    <a:pt x="3811" y="18196"/>
                  </a:lnTo>
                  <a:lnTo>
                    <a:pt x="3615" y="18293"/>
                  </a:lnTo>
                  <a:lnTo>
                    <a:pt x="3444" y="18391"/>
                  </a:lnTo>
                  <a:lnTo>
                    <a:pt x="3249" y="18464"/>
                  </a:lnTo>
                  <a:lnTo>
                    <a:pt x="3029" y="18513"/>
                  </a:lnTo>
                  <a:lnTo>
                    <a:pt x="2834" y="18538"/>
                  </a:lnTo>
                  <a:lnTo>
                    <a:pt x="2614" y="18562"/>
                  </a:lnTo>
                  <a:lnTo>
                    <a:pt x="2394" y="18538"/>
                  </a:lnTo>
                  <a:lnTo>
                    <a:pt x="2174" y="18513"/>
                  </a:lnTo>
                  <a:lnTo>
                    <a:pt x="1979" y="18464"/>
                  </a:lnTo>
                  <a:lnTo>
                    <a:pt x="1784" y="18391"/>
                  </a:lnTo>
                  <a:lnTo>
                    <a:pt x="1613" y="18293"/>
                  </a:lnTo>
                  <a:lnTo>
                    <a:pt x="1417" y="18196"/>
                  </a:lnTo>
                  <a:lnTo>
                    <a:pt x="1271" y="18073"/>
                  </a:lnTo>
                  <a:lnTo>
                    <a:pt x="1124" y="17927"/>
                  </a:lnTo>
                  <a:lnTo>
                    <a:pt x="978" y="17780"/>
                  </a:lnTo>
                  <a:lnTo>
                    <a:pt x="855" y="17609"/>
                  </a:lnTo>
                  <a:lnTo>
                    <a:pt x="758" y="17438"/>
                  </a:lnTo>
                  <a:lnTo>
                    <a:pt x="660" y="17243"/>
                  </a:lnTo>
                  <a:lnTo>
                    <a:pt x="587" y="17048"/>
                  </a:lnTo>
                  <a:lnTo>
                    <a:pt x="538" y="16852"/>
                  </a:lnTo>
                  <a:lnTo>
                    <a:pt x="514" y="16633"/>
                  </a:lnTo>
                  <a:lnTo>
                    <a:pt x="489" y="16437"/>
                  </a:lnTo>
                  <a:lnTo>
                    <a:pt x="514" y="16193"/>
                  </a:lnTo>
                  <a:lnTo>
                    <a:pt x="538" y="15973"/>
                  </a:lnTo>
                  <a:lnTo>
                    <a:pt x="587" y="15778"/>
                  </a:lnTo>
                  <a:lnTo>
                    <a:pt x="684" y="15558"/>
                  </a:lnTo>
                  <a:lnTo>
                    <a:pt x="782" y="15363"/>
                  </a:lnTo>
                  <a:lnTo>
                    <a:pt x="904" y="15167"/>
                  </a:lnTo>
                  <a:lnTo>
                    <a:pt x="1051" y="14996"/>
                  </a:lnTo>
                  <a:lnTo>
                    <a:pt x="1197" y="14850"/>
                  </a:lnTo>
                  <a:lnTo>
                    <a:pt x="1271" y="14776"/>
                  </a:lnTo>
                  <a:lnTo>
                    <a:pt x="1319" y="14679"/>
                  </a:lnTo>
                  <a:lnTo>
                    <a:pt x="1344" y="14581"/>
                  </a:lnTo>
                  <a:lnTo>
                    <a:pt x="1368" y="14483"/>
                  </a:lnTo>
                  <a:lnTo>
                    <a:pt x="1368" y="1759"/>
                  </a:lnTo>
                  <a:lnTo>
                    <a:pt x="1393" y="1490"/>
                  </a:lnTo>
                  <a:lnTo>
                    <a:pt x="1466" y="1270"/>
                  </a:lnTo>
                  <a:lnTo>
                    <a:pt x="1564" y="1051"/>
                  </a:lnTo>
                  <a:lnTo>
                    <a:pt x="1735" y="880"/>
                  </a:lnTo>
                  <a:lnTo>
                    <a:pt x="1906" y="709"/>
                  </a:lnTo>
                  <a:lnTo>
                    <a:pt x="2125" y="611"/>
                  </a:lnTo>
                  <a:lnTo>
                    <a:pt x="2370" y="538"/>
                  </a:lnTo>
                  <a:lnTo>
                    <a:pt x="2614" y="489"/>
                  </a:lnTo>
                  <a:close/>
                  <a:moveTo>
                    <a:pt x="2614" y="0"/>
                  </a:moveTo>
                  <a:lnTo>
                    <a:pt x="2443" y="25"/>
                  </a:lnTo>
                  <a:lnTo>
                    <a:pt x="2272" y="49"/>
                  </a:lnTo>
                  <a:lnTo>
                    <a:pt x="2101" y="98"/>
                  </a:lnTo>
                  <a:lnTo>
                    <a:pt x="1930" y="147"/>
                  </a:lnTo>
                  <a:lnTo>
                    <a:pt x="1784" y="220"/>
                  </a:lnTo>
                  <a:lnTo>
                    <a:pt x="1637" y="318"/>
                  </a:lnTo>
                  <a:lnTo>
                    <a:pt x="1515" y="416"/>
                  </a:lnTo>
                  <a:lnTo>
                    <a:pt x="1393" y="513"/>
                  </a:lnTo>
                  <a:lnTo>
                    <a:pt x="1271" y="635"/>
                  </a:lnTo>
                  <a:lnTo>
                    <a:pt x="1173" y="782"/>
                  </a:lnTo>
                  <a:lnTo>
                    <a:pt x="1075" y="928"/>
                  </a:lnTo>
                  <a:lnTo>
                    <a:pt x="1002" y="1075"/>
                  </a:lnTo>
                  <a:lnTo>
                    <a:pt x="953" y="1246"/>
                  </a:lnTo>
                  <a:lnTo>
                    <a:pt x="904" y="1393"/>
                  </a:lnTo>
                  <a:lnTo>
                    <a:pt x="880" y="1588"/>
                  </a:lnTo>
                  <a:lnTo>
                    <a:pt x="880" y="1759"/>
                  </a:lnTo>
                  <a:lnTo>
                    <a:pt x="880" y="14483"/>
                  </a:lnTo>
                  <a:lnTo>
                    <a:pt x="684" y="14679"/>
                  </a:lnTo>
                  <a:lnTo>
                    <a:pt x="514" y="14874"/>
                  </a:lnTo>
                  <a:lnTo>
                    <a:pt x="367" y="15094"/>
                  </a:lnTo>
                  <a:lnTo>
                    <a:pt x="245" y="15338"/>
                  </a:lnTo>
                  <a:lnTo>
                    <a:pt x="147" y="15607"/>
                  </a:lnTo>
                  <a:lnTo>
                    <a:pt x="74" y="15875"/>
                  </a:lnTo>
                  <a:lnTo>
                    <a:pt x="25" y="16144"/>
                  </a:lnTo>
                  <a:lnTo>
                    <a:pt x="1" y="16437"/>
                  </a:lnTo>
                  <a:lnTo>
                    <a:pt x="25" y="16681"/>
                  </a:lnTo>
                  <a:lnTo>
                    <a:pt x="49" y="16950"/>
                  </a:lnTo>
                  <a:lnTo>
                    <a:pt x="123" y="17194"/>
                  </a:lnTo>
                  <a:lnTo>
                    <a:pt x="196" y="17438"/>
                  </a:lnTo>
                  <a:lnTo>
                    <a:pt x="318" y="17683"/>
                  </a:lnTo>
                  <a:lnTo>
                    <a:pt x="440" y="17878"/>
                  </a:lnTo>
                  <a:lnTo>
                    <a:pt x="611" y="18098"/>
                  </a:lnTo>
                  <a:lnTo>
                    <a:pt x="758" y="18269"/>
                  </a:lnTo>
                  <a:lnTo>
                    <a:pt x="953" y="18440"/>
                  </a:lnTo>
                  <a:lnTo>
                    <a:pt x="1149" y="18586"/>
                  </a:lnTo>
                  <a:lnTo>
                    <a:pt x="1368" y="18733"/>
                  </a:lnTo>
                  <a:lnTo>
                    <a:pt x="1588" y="18831"/>
                  </a:lnTo>
                  <a:lnTo>
                    <a:pt x="1832" y="18928"/>
                  </a:lnTo>
                  <a:lnTo>
                    <a:pt x="2077" y="18977"/>
                  </a:lnTo>
                  <a:lnTo>
                    <a:pt x="2345" y="19026"/>
                  </a:lnTo>
                  <a:lnTo>
                    <a:pt x="2614" y="19050"/>
                  </a:lnTo>
                  <a:lnTo>
                    <a:pt x="2883" y="19026"/>
                  </a:lnTo>
                  <a:lnTo>
                    <a:pt x="3151" y="18977"/>
                  </a:lnTo>
                  <a:lnTo>
                    <a:pt x="3395" y="18928"/>
                  </a:lnTo>
                  <a:lnTo>
                    <a:pt x="3640" y="18831"/>
                  </a:lnTo>
                  <a:lnTo>
                    <a:pt x="3859" y="18733"/>
                  </a:lnTo>
                  <a:lnTo>
                    <a:pt x="4079" y="18586"/>
                  </a:lnTo>
                  <a:lnTo>
                    <a:pt x="4275" y="18440"/>
                  </a:lnTo>
                  <a:lnTo>
                    <a:pt x="4470" y="18269"/>
                  </a:lnTo>
                  <a:lnTo>
                    <a:pt x="4617" y="18098"/>
                  </a:lnTo>
                  <a:lnTo>
                    <a:pt x="4788" y="17878"/>
                  </a:lnTo>
                  <a:lnTo>
                    <a:pt x="4910" y="17683"/>
                  </a:lnTo>
                  <a:lnTo>
                    <a:pt x="5032" y="17438"/>
                  </a:lnTo>
                  <a:lnTo>
                    <a:pt x="5105" y="17194"/>
                  </a:lnTo>
                  <a:lnTo>
                    <a:pt x="5178" y="16950"/>
                  </a:lnTo>
                  <a:lnTo>
                    <a:pt x="5203" y="16681"/>
                  </a:lnTo>
                  <a:lnTo>
                    <a:pt x="5227" y="16437"/>
                  </a:lnTo>
                  <a:lnTo>
                    <a:pt x="5203" y="16144"/>
                  </a:lnTo>
                  <a:lnTo>
                    <a:pt x="5154" y="15875"/>
                  </a:lnTo>
                  <a:lnTo>
                    <a:pt x="5081" y="15607"/>
                  </a:lnTo>
                  <a:lnTo>
                    <a:pt x="4983" y="15338"/>
                  </a:lnTo>
                  <a:lnTo>
                    <a:pt x="4861" y="15094"/>
                  </a:lnTo>
                  <a:lnTo>
                    <a:pt x="4714" y="14874"/>
                  </a:lnTo>
                  <a:lnTo>
                    <a:pt x="4543" y="14679"/>
                  </a:lnTo>
                  <a:lnTo>
                    <a:pt x="4348" y="14483"/>
                  </a:lnTo>
                  <a:lnTo>
                    <a:pt x="4348" y="1759"/>
                  </a:lnTo>
                  <a:lnTo>
                    <a:pt x="4348" y="1588"/>
                  </a:lnTo>
                  <a:lnTo>
                    <a:pt x="4324" y="1393"/>
                  </a:lnTo>
                  <a:lnTo>
                    <a:pt x="4275" y="1246"/>
                  </a:lnTo>
                  <a:lnTo>
                    <a:pt x="4226" y="1075"/>
                  </a:lnTo>
                  <a:lnTo>
                    <a:pt x="4153" y="928"/>
                  </a:lnTo>
                  <a:lnTo>
                    <a:pt x="4055" y="782"/>
                  </a:lnTo>
                  <a:lnTo>
                    <a:pt x="3957" y="635"/>
                  </a:lnTo>
                  <a:lnTo>
                    <a:pt x="3835" y="513"/>
                  </a:lnTo>
                  <a:lnTo>
                    <a:pt x="3713" y="416"/>
                  </a:lnTo>
                  <a:lnTo>
                    <a:pt x="3591" y="318"/>
                  </a:lnTo>
                  <a:lnTo>
                    <a:pt x="3444" y="220"/>
                  </a:lnTo>
                  <a:lnTo>
                    <a:pt x="3298" y="147"/>
                  </a:lnTo>
                  <a:lnTo>
                    <a:pt x="3127" y="98"/>
                  </a:lnTo>
                  <a:lnTo>
                    <a:pt x="2956" y="49"/>
                  </a:lnTo>
                  <a:lnTo>
                    <a:pt x="2785" y="25"/>
                  </a:lnTo>
                  <a:lnTo>
                    <a:pt x="2614"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2" name="Google Shape;1012;p39"/>
            <p:cNvSpPr/>
            <p:nvPr/>
          </p:nvSpPr>
          <p:spPr>
            <a:xfrm>
              <a:off x="751600" y="3090125"/>
              <a:ext cx="81850" cy="319350"/>
            </a:xfrm>
            <a:custGeom>
              <a:avLst/>
              <a:gdLst/>
              <a:ahLst/>
              <a:cxnLst/>
              <a:rect l="l" t="t" r="r" b="b"/>
              <a:pathLst>
                <a:path w="3274" h="12774" extrusionOk="0">
                  <a:moveTo>
                    <a:pt x="880" y="0"/>
                  </a:moveTo>
                  <a:lnTo>
                    <a:pt x="880" y="9183"/>
                  </a:lnTo>
                  <a:lnTo>
                    <a:pt x="855" y="9379"/>
                  </a:lnTo>
                  <a:lnTo>
                    <a:pt x="782" y="9574"/>
                  </a:lnTo>
                  <a:lnTo>
                    <a:pt x="684" y="9745"/>
                  </a:lnTo>
                  <a:lnTo>
                    <a:pt x="538" y="9916"/>
                  </a:lnTo>
                  <a:lnTo>
                    <a:pt x="416" y="10038"/>
                  </a:lnTo>
                  <a:lnTo>
                    <a:pt x="318" y="10160"/>
                  </a:lnTo>
                  <a:lnTo>
                    <a:pt x="220" y="10307"/>
                  </a:lnTo>
                  <a:lnTo>
                    <a:pt x="147" y="10453"/>
                  </a:lnTo>
                  <a:lnTo>
                    <a:pt x="74" y="10624"/>
                  </a:lnTo>
                  <a:lnTo>
                    <a:pt x="49" y="10795"/>
                  </a:lnTo>
                  <a:lnTo>
                    <a:pt x="1" y="10966"/>
                  </a:lnTo>
                  <a:lnTo>
                    <a:pt x="1" y="11137"/>
                  </a:lnTo>
                  <a:lnTo>
                    <a:pt x="1" y="11284"/>
                  </a:lnTo>
                  <a:lnTo>
                    <a:pt x="25" y="11455"/>
                  </a:lnTo>
                  <a:lnTo>
                    <a:pt x="74" y="11601"/>
                  </a:lnTo>
                  <a:lnTo>
                    <a:pt x="123" y="11772"/>
                  </a:lnTo>
                  <a:lnTo>
                    <a:pt x="196" y="11894"/>
                  </a:lnTo>
                  <a:lnTo>
                    <a:pt x="294" y="12041"/>
                  </a:lnTo>
                  <a:lnTo>
                    <a:pt x="367" y="12163"/>
                  </a:lnTo>
                  <a:lnTo>
                    <a:pt x="489" y="12285"/>
                  </a:lnTo>
                  <a:lnTo>
                    <a:pt x="587" y="12383"/>
                  </a:lnTo>
                  <a:lnTo>
                    <a:pt x="733" y="12480"/>
                  </a:lnTo>
                  <a:lnTo>
                    <a:pt x="855" y="12554"/>
                  </a:lnTo>
                  <a:lnTo>
                    <a:pt x="1002" y="12627"/>
                  </a:lnTo>
                  <a:lnTo>
                    <a:pt x="1148" y="12700"/>
                  </a:lnTo>
                  <a:lnTo>
                    <a:pt x="1319" y="12725"/>
                  </a:lnTo>
                  <a:lnTo>
                    <a:pt x="1466" y="12749"/>
                  </a:lnTo>
                  <a:lnTo>
                    <a:pt x="1637" y="12773"/>
                  </a:lnTo>
                  <a:lnTo>
                    <a:pt x="1808" y="12749"/>
                  </a:lnTo>
                  <a:lnTo>
                    <a:pt x="1954" y="12725"/>
                  </a:lnTo>
                  <a:lnTo>
                    <a:pt x="2125" y="12700"/>
                  </a:lnTo>
                  <a:lnTo>
                    <a:pt x="2272" y="12627"/>
                  </a:lnTo>
                  <a:lnTo>
                    <a:pt x="2418" y="12554"/>
                  </a:lnTo>
                  <a:lnTo>
                    <a:pt x="2541" y="12480"/>
                  </a:lnTo>
                  <a:lnTo>
                    <a:pt x="2687" y="12383"/>
                  </a:lnTo>
                  <a:lnTo>
                    <a:pt x="2785" y="12285"/>
                  </a:lnTo>
                  <a:lnTo>
                    <a:pt x="2907" y="12163"/>
                  </a:lnTo>
                  <a:lnTo>
                    <a:pt x="2980" y="12041"/>
                  </a:lnTo>
                  <a:lnTo>
                    <a:pt x="3078" y="11894"/>
                  </a:lnTo>
                  <a:lnTo>
                    <a:pt x="3151" y="11772"/>
                  </a:lnTo>
                  <a:lnTo>
                    <a:pt x="3200" y="11601"/>
                  </a:lnTo>
                  <a:lnTo>
                    <a:pt x="3249" y="11455"/>
                  </a:lnTo>
                  <a:lnTo>
                    <a:pt x="3273" y="11284"/>
                  </a:lnTo>
                  <a:lnTo>
                    <a:pt x="3273" y="11137"/>
                  </a:lnTo>
                  <a:lnTo>
                    <a:pt x="3273" y="10966"/>
                  </a:lnTo>
                  <a:lnTo>
                    <a:pt x="3224" y="10795"/>
                  </a:lnTo>
                  <a:lnTo>
                    <a:pt x="3200" y="10624"/>
                  </a:lnTo>
                  <a:lnTo>
                    <a:pt x="3127" y="10453"/>
                  </a:lnTo>
                  <a:lnTo>
                    <a:pt x="3053" y="10307"/>
                  </a:lnTo>
                  <a:lnTo>
                    <a:pt x="2956" y="10160"/>
                  </a:lnTo>
                  <a:lnTo>
                    <a:pt x="2858" y="10038"/>
                  </a:lnTo>
                  <a:lnTo>
                    <a:pt x="2736" y="9916"/>
                  </a:lnTo>
                  <a:lnTo>
                    <a:pt x="2589" y="9745"/>
                  </a:lnTo>
                  <a:lnTo>
                    <a:pt x="2492" y="9574"/>
                  </a:lnTo>
                  <a:lnTo>
                    <a:pt x="2418" y="9379"/>
                  </a:lnTo>
                  <a:lnTo>
                    <a:pt x="2394" y="9183"/>
                  </a:lnTo>
                  <a:lnTo>
                    <a:pt x="2394" y="8255"/>
                  </a:lnTo>
                  <a:lnTo>
                    <a:pt x="2052" y="8255"/>
                  </a:lnTo>
                  <a:lnTo>
                    <a:pt x="1954" y="8231"/>
                  </a:lnTo>
                  <a:lnTo>
                    <a:pt x="1881" y="8182"/>
                  </a:lnTo>
                  <a:lnTo>
                    <a:pt x="1832" y="8109"/>
                  </a:lnTo>
                  <a:lnTo>
                    <a:pt x="1808" y="8011"/>
                  </a:lnTo>
                  <a:lnTo>
                    <a:pt x="1832" y="7913"/>
                  </a:lnTo>
                  <a:lnTo>
                    <a:pt x="1881" y="7840"/>
                  </a:lnTo>
                  <a:lnTo>
                    <a:pt x="1954" y="7791"/>
                  </a:lnTo>
                  <a:lnTo>
                    <a:pt x="2052" y="7767"/>
                  </a:lnTo>
                  <a:lnTo>
                    <a:pt x="2394" y="7767"/>
                  </a:lnTo>
                  <a:lnTo>
                    <a:pt x="2394" y="6912"/>
                  </a:lnTo>
                  <a:lnTo>
                    <a:pt x="2052" y="6912"/>
                  </a:lnTo>
                  <a:lnTo>
                    <a:pt x="1954" y="6888"/>
                  </a:lnTo>
                  <a:lnTo>
                    <a:pt x="1881" y="6839"/>
                  </a:lnTo>
                  <a:lnTo>
                    <a:pt x="1832" y="6765"/>
                  </a:lnTo>
                  <a:lnTo>
                    <a:pt x="1808" y="6668"/>
                  </a:lnTo>
                  <a:lnTo>
                    <a:pt x="1832" y="6570"/>
                  </a:lnTo>
                  <a:lnTo>
                    <a:pt x="1881" y="6497"/>
                  </a:lnTo>
                  <a:lnTo>
                    <a:pt x="1954" y="6448"/>
                  </a:lnTo>
                  <a:lnTo>
                    <a:pt x="2052" y="6423"/>
                  </a:lnTo>
                  <a:lnTo>
                    <a:pt x="2394" y="6423"/>
                  </a:lnTo>
                  <a:lnTo>
                    <a:pt x="2394" y="5569"/>
                  </a:lnTo>
                  <a:lnTo>
                    <a:pt x="2052" y="5569"/>
                  </a:lnTo>
                  <a:lnTo>
                    <a:pt x="1954" y="5544"/>
                  </a:lnTo>
                  <a:lnTo>
                    <a:pt x="1881" y="5495"/>
                  </a:lnTo>
                  <a:lnTo>
                    <a:pt x="1832" y="5422"/>
                  </a:lnTo>
                  <a:lnTo>
                    <a:pt x="1808" y="5324"/>
                  </a:lnTo>
                  <a:lnTo>
                    <a:pt x="1832" y="5227"/>
                  </a:lnTo>
                  <a:lnTo>
                    <a:pt x="1881" y="5153"/>
                  </a:lnTo>
                  <a:lnTo>
                    <a:pt x="1954" y="5105"/>
                  </a:lnTo>
                  <a:lnTo>
                    <a:pt x="2052" y="5080"/>
                  </a:lnTo>
                  <a:lnTo>
                    <a:pt x="2394" y="5080"/>
                  </a:lnTo>
                  <a:lnTo>
                    <a:pt x="2394" y="4225"/>
                  </a:lnTo>
                  <a:lnTo>
                    <a:pt x="2052" y="4225"/>
                  </a:lnTo>
                  <a:lnTo>
                    <a:pt x="1954" y="4201"/>
                  </a:lnTo>
                  <a:lnTo>
                    <a:pt x="1881" y="4152"/>
                  </a:lnTo>
                  <a:lnTo>
                    <a:pt x="1832" y="4079"/>
                  </a:lnTo>
                  <a:lnTo>
                    <a:pt x="1808" y="3981"/>
                  </a:lnTo>
                  <a:lnTo>
                    <a:pt x="1832" y="3883"/>
                  </a:lnTo>
                  <a:lnTo>
                    <a:pt x="1881" y="3810"/>
                  </a:lnTo>
                  <a:lnTo>
                    <a:pt x="1954" y="3761"/>
                  </a:lnTo>
                  <a:lnTo>
                    <a:pt x="2052" y="3737"/>
                  </a:lnTo>
                  <a:lnTo>
                    <a:pt x="2394" y="3737"/>
                  </a:lnTo>
                  <a:lnTo>
                    <a:pt x="2394" y="2882"/>
                  </a:lnTo>
                  <a:lnTo>
                    <a:pt x="2052" y="2882"/>
                  </a:lnTo>
                  <a:lnTo>
                    <a:pt x="1954" y="2858"/>
                  </a:lnTo>
                  <a:lnTo>
                    <a:pt x="1881" y="2809"/>
                  </a:lnTo>
                  <a:lnTo>
                    <a:pt x="1832" y="2736"/>
                  </a:lnTo>
                  <a:lnTo>
                    <a:pt x="1808" y="2638"/>
                  </a:lnTo>
                  <a:lnTo>
                    <a:pt x="1832" y="2540"/>
                  </a:lnTo>
                  <a:lnTo>
                    <a:pt x="1881" y="2467"/>
                  </a:lnTo>
                  <a:lnTo>
                    <a:pt x="1954" y="2418"/>
                  </a:lnTo>
                  <a:lnTo>
                    <a:pt x="2052" y="2394"/>
                  </a:lnTo>
                  <a:lnTo>
                    <a:pt x="2394" y="2394"/>
                  </a:lnTo>
                  <a:lnTo>
                    <a:pt x="2394" y="1539"/>
                  </a:lnTo>
                  <a:lnTo>
                    <a:pt x="2052" y="1539"/>
                  </a:lnTo>
                  <a:lnTo>
                    <a:pt x="1954" y="1514"/>
                  </a:lnTo>
                  <a:lnTo>
                    <a:pt x="1881" y="1466"/>
                  </a:lnTo>
                  <a:lnTo>
                    <a:pt x="1832" y="1392"/>
                  </a:lnTo>
                  <a:lnTo>
                    <a:pt x="1808" y="1295"/>
                  </a:lnTo>
                  <a:lnTo>
                    <a:pt x="1832" y="1197"/>
                  </a:lnTo>
                  <a:lnTo>
                    <a:pt x="1881" y="1124"/>
                  </a:lnTo>
                  <a:lnTo>
                    <a:pt x="1954" y="1075"/>
                  </a:lnTo>
                  <a:lnTo>
                    <a:pt x="2052" y="1050"/>
                  </a:lnTo>
                  <a:lnTo>
                    <a:pt x="2394" y="1050"/>
                  </a:lnTo>
                  <a:lnTo>
                    <a:pt x="2394"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13" name="Google Shape;1013;p39"/>
          <p:cNvSpPr/>
          <p:nvPr/>
        </p:nvSpPr>
        <p:spPr>
          <a:xfrm>
            <a:off x="1715521" y="2301550"/>
            <a:ext cx="290559" cy="372946"/>
          </a:xfrm>
          <a:custGeom>
            <a:avLst/>
            <a:gdLst/>
            <a:ahLst/>
            <a:cxnLst/>
            <a:rect l="l" t="t" r="r" b="b"/>
            <a:pathLst>
              <a:path w="16022" h="20565" extrusionOk="0">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4" name="Google Shape;1014;p39"/>
          <p:cNvSpPr/>
          <p:nvPr/>
        </p:nvSpPr>
        <p:spPr>
          <a:xfrm>
            <a:off x="1264148" y="2301550"/>
            <a:ext cx="215262" cy="372946"/>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015" name="Google Shape;1015;p39"/>
          <p:cNvGrpSpPr/>
          <p:nvPr/>
        </p:nvGrpSpPr>
        <p:grpSpPr>
          <a:xfrm>
            <a:off x="2181752" y="2326125"/>
            <a:ext cx="335751" cy="323347"/>
            <a:chOff x="2583325" y="2972875"/>
            <a:chExt cx="462850" cy="445750"/>
          </a:xfrm>
        </p:grpSpPr>
        <p:sp>
          <p:nvSpPr>
            <p:cNvPr id="1016" name="Google Shape;1016;p39"/>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7" name="Google Shape;1017;p39"/>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018" name="Google Shape;1018;p39"/>
          <p:cNvGrpSpPr/>
          <p:nvPr/>
        </p:nvGrpSpPr>
        <p:grpSpPr>
          <a:xfrm>
            <a:off x="2659210" y="2374419"/>
            <a:ext cx="358783" cy="226778"/>
            <a:chOff x="3241525" y="3039450"/>
            <a:chExt cx="494600" cy="312625"/>
          </a:xfrm>
        </p:grpSpPr>
        <p:sp>
          <p:nvSpPr>
            <p:cNvPr id="1019" name="Google Shape;1019;p39"/>
            <p:cNvSpPr/>
            <p:nvPr/>
          </p:nvSpPr>
          <p:spPr>
            <a:xfrm>
              <a:off x="3241525" y="3039450"/>
              <a:ext cx="494600" cy="312625"/>
            </a:xfrm>
            <a:custGeom>
              <a:avLst/>
              <a:gdLst/>
              <a:ahLst/>
              <a:cxnLst/>
              <a:rect l="l" t="t" r="r" b="b"/>
              <a:pathLst>
                <a:path w="19784" h="12505" extrusionOk="0">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0" name="Google Shape;1020;p39"/>
            <p:cNvSpPr/>
            <p:nvPr/>
          </p:nvSpPr>
          <p:spPr>
            <a:xfrm>
              <a:off x="3384400" y="3091350"/>
              <a:ext cx="208850" cy="208825"/>
            </a:xfrm>
            <a:custGeom>
              <a:avLst/>
              <a:gdLst/>
              <a:ahLst/>
              <a:cxnLst/>
              <a:rect l="l" t="t" r="r" b="b"/>
              <a:pathLst>
                <a:path w="8354" h="8353" extrusionOk="0">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21" name="Google Shape;1021;p39"/>
          <p:cNvSpPr/>
          <p:nvPr/>
        </p:nvSpPr>
        <p:spPr>
          <a:xfrm>
            <a:off x="3662752" y="2333888"/>
            <a:ext cx="308295" cy="308277"/>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022" name="Google Shape;1022;p39"/>
          <p:cNvGrpSpPr/>
          <p:nvPr/>
        </p:nvGrpSpPr>
        <p:grpSpPr>
          <a:xfrm>
            <a:off x="4119930" y="2350499"/>
            <a:ext cx="371187" cy="274618"/>
            <a:chOff x="5255200" y="3006475"/>
            <a:chExt cx="511700" cy="378575"/>
          </a:xfrm>
        </p:grpSpPr>
        <p:sp>
          <p:nvSpPr>
            <p:cNvPr id="1023" name="Google Shape;1023;p39"/>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4" name="Google Shape;1024;p39"/>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025" name="Google Shape;1025;p39"/>
          <p:cNvGrpSpPr/>
          <p:nvPr/>
        </p:nvGrpSpPr>
        <p:grpSpPr>
          <a:xfrm>
            <a:off x="3177418" y="2334558"/>
            <a:ext cx="300316" cy="306500"/>
            <a:chOff x="3955900" y="2984500"/>
            <a:chExt cx="414000" cy="422525"/>
          </a:xfrm>
        </p:grpSpPr>
        <p:sp>
          <p:nvSpPr>
            <p:cNvPr id="1026" name="Google Shape;1026;p39"/>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7" name="Google Shape;1027;p39"/>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8" name="Google Shape;1028;p39"/>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29" name="Google Shape;1029;p39"/>
          <p:cNvSpPr/>
          <p:nvPr/>
        </p:nvSpPr>
        <p:spPr>
          <a:xfrm>
            <a:off x="716650" y="2845056"/>
            <a:ext cx="335733" cy="263991"/>
          </a:xfrm>
          <a:custGeom>
            <a:avLst/>
            <a:gdLst/>
            <a:ahLst/>
            <a:cxnLst/>
            <a:rect l="l" t="t" r="r" b="b"/>
            <a:pathLst>
              <a:path w="18513" h="14557" extrusionOk="0">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0" name="Google Shape;1030;p39"/>
          <p:cNvSpPr/>
          <p:nvPr/>
        </p:nvSpPr>
        <p:spPr>
          <a:xfrm>
            <a:off x="4678019" y="2319705"/>
            <a:ext cx="233869" cy="336640"/>
          </a:xfrm>
          <a:custGeom>
            <a:avLst/>
            <a:gdLst/>
            <a:ahLst/>
            <a:cxnLst/>
            <a:rect l="l" t="t" r="r" b="b"/>
            <a:pathLst>
              <a:path w="12896" h="18563" extrusionOk="0">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031" name="Google Shape;1031;p39"/>
          <p:cNvGrpSpPr/>
          <p:nvPr/>
        </p:nvGrpSpPr>
        <p:grpSpPr>
          <a:xfrm>
            <a:off x="5168750" y="2330115"/>
            <a:ext cx="229444" cy="326013"/>
            <a:chOff x="6701050" y="2978375"/>
            <a:chExt cx="316300" cy="449425"/>
          </a:xfrm>
        </p:grpSpPr>
        <p:sp>
          <p:nvSpPr>
            <p:cNvPr id="1032" name="Google Shape;1032;p39"/>
            <p:cNvSpPr/>
            <p:nvPr/>
          </p:nvSpPr>
          <p:spPr>
            <a:xfrm>
              <a:off x="6701050" y="2978375"/>
              <a:ext cx="316300" cy="78175"/>
            </a:xfrm>
            <a:custGeom>
              <a:avLst/>
              <a:gdLst/>
              <a:ahLst/>
              <a:cxnLst/>
              <a:rect l="l" t="t" r="r" b="b"/>
              <a:pathLst>
                <a:path w="12652" h="3127" extrusionOk="0">
                  <a:moveTo>
                    <a:pt x="7840" y="782"/>
                  </a:moveTo>
                  <a:lnTo>
                    <a:pt x="7865" y="807"/>
                  </a:lnTo>
                  <a:lnTo>
                    <a:pt x="7889" y="831"/>
                  </a:lnTo>
                  <a:lnTo>
                    <a:pt x="7889" y="880"/>
                  </a:lnTo>
                  <a:lnTo>
                    <a:pt x="7889" y="1417"/>
                  </a:lnTo>
                  <a:lnTo>
                    <a:pt x="4763" y="1417"/>
                  </a:lnTo>
                  <a:lnTo>
                    <a:pt x="4763" y="880"/>
                  </a:lnTo>
                  <a:lnTo>
                    <a:pt x="4763" y="831"/>
                  </a:lnTo>
                  <a:lnTo>
                    <a:pt x="4787" y="807"/>
                  </a:lnTo>
                  <a:lnTo>
                    <a:pt x="4812" y="782"/>
                  </a:lnTo>
                  <a:close/>
                  <a:moveTo>
                    <a:pt x="4861" y="1"/>
                  </a:moveTo>
                  <a:lnTo>
                    <a:pt x="4690" y="25"/>
                  </a:lnTo>
                  <a:lnTo>
                    <a:pt x="4519" y="74"/>
                  </a:lnTo>
                  <a:lnTo>
                    <a:pt x="4372" y="147"/>
                  </a:lnTo>
                  <a:lnTo>
                    <a:pt x="4250" y="269"/>
                  </a:lnTo>
                  <a:lnTo>
                    <a:pt x="4128" y="392"/>
                  </a:lnTo>
                  <a:lnTo>
                    <a:pt x="4055" y="538"/>
                  </a:lnTo>
                  <a:lnTo>
                    <a:pt x="4006" y="709"/>
                  </a:lnTo>
                  <a:lnTo>
                    <a:pt x="3982" y="880"/>
                  </a:lnTo>
                  <a:lnTo>
                    <a:pt x="3982" y="1417"/>
                  </a:lnTo>
                  <a:lnTo>
                    <a:pt x="391" y="1417"/>
                  </a:lnTo>
                  <a:lnTo>
                    <a:pt x="294" y="1466"/>
                  </a:lnTo>
                  <a:lnTo>
                    <a:pt x="220" y="1491"/>
                  </a:lnTo>
                  <a:lnTo>
                    <a:pt x="147" y="1564"/>
                  </a:lnTo>
                  <a:lnTo>
                    <a:pt x="74" y="1637"/>
                  </a:lnTo>
                  <a:lnTo>
                    <a:pt x="49" y="1710"/>
                  </a:lnTo>
                  <a:lnTo>
                    <a:pt x="1" y="1808"/>
                  </a:lnTo>
                  <a:lnTo>
                    <a:pt x="1" y="1906"/>
                  </a:lnTo>
                  <a:lnTo>
                    <a:pt x="1" y="3127"/>
                  </a:lnTo>
                  <a:lnTo>
                    <a:pt x="12652" y="3127"/>
                  </a:lnTo>
                  <a:lnTo>
                    <a:pt x="12652" y="1906"/>
                  </a:lnTo>
                  <a:lnTo>
                    <a:pt x="12652" y="1808"/>
                  </a:lnTo>
                  <a:lnTo>
                    <a:pt x="12603" y="1710"/>
                  </a:lnTo>
                  <a:lnTo>
                    <a:pt x="12578" y="1637"/>
                  </a:lnTo>
                  <a:lnTo>
                    <a:pt x="12505" y="1564"/>
                  </a:lnTo>
                  <a:lnTo>
                    <a:pt x="12432" y="1491"/>
                  </a:lnTo>
                  <a:lnTo>
                    <a:pt x="12359" y="1466"/>
                  </a:lnTo>
                  <a:lnTo>
                    <a:pt x="12261" y="1417"/>
                  </a:lnTo>
                  <a:lnTo>
                    <a:pt x="8671" y="1417"/>
                  </a:lnTo>
                  <a:lnTo>
                    <a:pt x="8671" y="880"/>
                  </a:lnTo>
                  <a:lnTo>
                    <a:pt x="8646" y="709"/>
                  </a:lnTo>
                  <a:lnTo>
                    <a:pt x="8597" y="538"/>
                  </a:lnTo>
                  <a:lnTo>
                    <a:pt x="8524" y="392"/>
                  </a:lnTo>
                  <a:lnTo>
                    <a:pt x="8402" y="269"/>
                  </a:lnTo>
                  <a:lnTo>
                    <a:pt x="8280" y="147"/>
                  </a:lnTo>
                  <a:lnTo>
                    <a:pt x="8133" y="74"/>
                  </a:lnTo>
                  <a:lnTo>
                    <a:pt x="7962" y="25"/>
                  </a:lnTo>
                  <a:lnTo>
                    <a:pt x="7791"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3" name="Google Shape;1033;p39"/>
            <p:cNvSpPr/>
            <p:nvPr/>
          </p:nvSpPr>
          <p:spPr>
            <a:xfrm>
              <a:off x="6713875" y="3068750"/>
              <a:ext cx="290650" cy="359050"/>
            </a:xfrm>
            <a:custGeom>
              <a:avLst/>
              <a:gdLst/>
              <a:ahLst/>
              <a:cxnLst/>
              <a:rect l="l" t="t" r="r" b="b"/>
              <a:pathLst>
                <a:path w="11626" h="14362" extrusionOk="0">
                  <a:moveTo>
                    <a:pt x="2614" y="1686"/>
                  </a:moveTo>
                  <a:lnTo>
                    <a:pt x="2711" y="1710"/>
                  </a:lnTo>
                  <a:lnTo>
                    <a:pt x="2785" y="1759"/>
                  </a:lnTo>
                  <a:lnTo>
                    <a:pt x="2834" y="1857"/>
                  </a:lnTo>
                  <a:lnTo>
                    <a:pt x="2858" y="1930"/>
                  </a:lnTo>
                  <a:lnTo>
                    <a:pt x="2858" y="12432"/>
                  </a:lnTo>
                  <a:lnTo>
                    <a:pt x="2834" y="12529"/>
                  </a:lnTo>
                  <a:lnTo>
                    <a:pt x="2785" y="12603"/>
                  </a:lnTo>
                  <a:lnTo>
                    <a:pt x="2711" y="12652"/>
                  </a:lnTo>
                  <a:lnTo>
                    <a:pt x="2614" y="12676"/>
                  </a:lnTo>
                  <a:lnTo>
                    <a:pt x="2516" y="12652"/>
                  </a:lnTo>
                  <a:lnTo>
                    <a:pt x="2443" y="12603"/>
                  </a:lnTo>
                  <a:lnTo>
                    <a:pt x="2394" y="12529"/>
                  </a:lnTo>
                  <a:lnTo>
                    <a:pt x="2369" y="12432"/>
                  </a:lnTo>
                  <a:lnTo>
                    <a:pt x="2369" y="1930"/>
                  </a:lnTo>
                  <a:lnTo>
                    <a:pt x="2394" y="1857"/>
                  </a:lnTo>
                  <a:lnTo>
                    <a:pt x="2443" y="1759"/>
                  </a:lnTo>
                  <a:lnTo>
                    <a:pt x="2516" y="1710"/>
                  </a:lnTo>
                  <a:lnTo>
                    <a:pt x="2614" y="1686"/>
                  </a:lnTo>
                  <a:close/>
                  <a:moveTo>
                    <a:pt x="5813" y="1686"/>
                  </a:moveTo>
                  <a:lnTo>
                    <a:pt x="5911" y="1710"/>
                  </a:lnTo>
                  <a:lnTo>
                    <a:pt x="5984" y="1759"/>
                  </a:lnTo>
                  <a:lnTo>
                    <a:pt x="6033" y="1857"/>
                  </a:lnTo>
                  <a:lnTo>
                    <a:pt x="6057" y="1930"/>
                  </a:lnTo>
                  <a:lnTo>
                    <a:pt x="6057" y="12432"/>
                  </a:lnTo>
                  <a:lnTo>
                    <a:pt x="6033" y="12529"/>
                  </a:lnTo>
                  <a:lnTo>
                    <a:pt x="5984" y="12603"/>
                  </a:lnTo>
                  <a:lnTo>
                    <a:pt x="5911" y="12652"/>
                  </a:lnTo>
                  <a:lnTo>
                    <a:pt x="5813" y="12676"/>
                  </a:lnTo>
                  <a:lnTo>
                    <a:pt x="5715" y="12652"/>
                  </a:lnTo>
                  <a:lnTo>
                    <a:pt x="5642" y="12603"/>
                  </a:lnTo>
                  <a:lnTo>
                    <a:pt x="5593" y="12529"/>
                  </a:lnTo>
                  <a:lnTo>
                    <a:pt x="5569" y="12432"/>
                  </a:lnTo>
                  <a:lnTo>
                    <a:pt x="5569" y="1930"/>
                  </a:lnTo>
                  <a:lnTo>
                    <a:pt x="5593" y="1857"/>
                  </a:lnTo>
                  <a:lnTo>
                    <a:pt x="5642" y="1759"/>
                  </a:lnTo>
                  <a:lnTo>
                    <a:pt x="5715" y="1710"/>
                  </a:lnTo>
                  <a:lnTo>
                    <a:pt x="5813" y="1686"/>
                  </a:lnTo>
                  <a:close/>
                  <a:moveTo>
                    <a:pt x="9013" y="1686"/>
                  </a:moveTo>
                  <a:lnTo>
                    <a:pt x="9110" y="1710"/>
                  </a:lnTo>
                  <a:lnTo>
                    <a:pt x="9183" y="1759"/>
                  </a:lnTo>
                  <a:lnTo>
                    <a:pt x="9232" y="1857"/>
                  </a:lnTo>
                  <a:lnTo>
                    <a:pt x="9257" y="1930"/>
                  </a:lnTo>
                  <a:lnTo>
                    <a:pt x="9257" y="12432"/>
                  </a:lnTo>
                  <a:lnTo>
                    <a:pt x="9232" y="12529"/>
                  </a:lnTo>
                  <a:lnTo>
                    <a:pt x="9183" y="12603"/>
                  </a:lnTo>
                  <a:lnTo>
                    <a:pt x="9110" y="12652"/>
                  </a:lnTo>
                  <a:lnTo>
                    <a:pt x="9013" y="12676"/>
                  </a:lnTo>
                  <a:lnTo>
                    <a:pt x="8915" y="12652"/>
                  </a:lnTo>
                  <a:lnTo>
                    <a:pt x="8842" y="12603"/>
                  </a:lnTo>
                  <a:lnTo>
                    <a:pt x="8793" y="12529"/>
                  </a:lnTo>
                  <a:lnTo>
                    <a:pt x="8768" y="12432"/>
                  </a:lnTo>
                  <a:lnTo>
                    <a:pt x="8768" y="1930"/>
                  </a:lnTo>
                  <a:lnTo>
                    <a:pt x="8793" y="1857"/>
                  </a:lnTo>
                  <a:lnTo>
                    <a:pt x="8842" y="1759"/>
                  </a:lnTo>
                  <a:lnTo>
                    <a:pt x="8915" y="1710"/>
                  </a:lnTo>
                  <a:lnTo>
                    <a:pt x="9013" y="1686"/>
                  </a:lnTo>
                  <a:close/>
                  <a:moveTo>
                    <a:pt x="0" y="0"/>
                  </a:moveTo>
                  <a:lnTo>
                    <a:pt x="0" y="13873"/>
                  </a:lnTo>
                  <a:lnTo>
                    <a:pt x="0" y="13970"/>
                  </a:lnTo>
                  <a:lnTo>
                    <a:pt x="49" y="14068"/>
                  </a:lnTo>
                  <a:lnTo>
                    <a:pt x="74" y="14141"/>
                  </a:lnTo>
                  <a:lnTo>
                    <a:pt x="147" y="14215"/>
                  </a:lnTo>
                  <a:lnTo>
                    <a:pt x="220" y="14263"/>
                  </a:lnTo>
                  <a:lnTo>
                    <a:pt x="294" y="14312"/>
                  </a:lnTo>
                  <a:lnTo>
                    <a:pt x="391" y="14337"/>
                  </a:lnTo>
                  <a:lnTo>
                    <a:pt x="489" y="14361"/>
                  </a:lnTo>
                  <a:lnTo>
                    <a:pt x="11137" y="14361"/>
                  </a:lnTo>
                  <a:lnTo>
                    <a:pt x="11235" y="14337"/>
                  </a:lnTo>
                  <a:lnTo>
                    <a:pt x="11333" y="14312"/>
                  </a:lnTo>
                  <a:lnTo>
                    <a:pt x="11406" y="14263"/>
                  </a:lnTo>
                  <a:lnTo>
                    <a:pt x="11479" y="14215"/>
                  </a:lnTo>
                  <a:lnTo>
                    <a:pt x="11553" y="14141"/>
                  </a:lnTo>
                  <a:lnTo>
                    <a:pt x="11577" y="14068"/>
                  </a:lnTo>
                  <a:lnTo>
                    <a:pt x="11626" y="13970"/>
                  </a:lnTo>
                  <a:lnTo>
                    <a:pt x="11626" y="13873"/>
                  </a:lnTo>
                  <a:lnTo>
                    <a:pt x="11626"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034" name="Google Shape;1034;p39"/>
          <p:cNvGrpSpPr/>
          <p:nvPr/>
        </p:nvGrpSpPr>
        <p:grpSpPr>
          <a:xfrm>
            <a:off x="1208229" y="2866929"/>
            <a:ext cx="326902" cy="219706"/>
            <a:chOff x="1241275" y="3718400"/>
            <a:chExt cx="450650" cy="302875"/>
          </a:xfrm>
        </p:grpSpPr>
        <p:sp>
          <p:nvSpPr>
            <p:cNvPr id="1035" name="Google Shape;1035;p39"/>
            <p:cNvSpPr/>
            <p:nvPr/>
          </p:nvSpPr>
          <p:spPr>
            <a:xfrm>
              <a:off x="1241275" y="3718400"/>
              <a:ext cx="450650" cy="302875"/>
            </a:xfrm>
            <a:custGeom>
              <a:avLst/>
              <a:gdLst/>
              <a:ahLst/>
              <a:cxnLst/>
              <a:rect l="l" t="t" r="r" b="b"/>
              <a:pathLst>
                <a:path w="18026" h="12115" extrusionOk="0">
                  <a:moveTo>
                    <a:pt x="17048" y="977"/>
                  </a:moveTo>
                  <a:lnTo>
                    <a:pt x="17048" y="3127"/>
                  </a:lnTo>
                  <a:lnTo>
                    <a:pt x="978" y="3127"/>
                  </a:lnTo>
                  <a:lnTo>
                    <a:pt x="978" y="977"/>
                  </a:lnTo>
                  <a:close/>
                  <a:moveTo>
                    <a:pt x="17048" y="5447"/>
                  </a:moveTo>
                  <a:lnTo>
                    <a:pt x="17048" y="11137"/>
                  </a:lnTo>
                  <a:lnTo>
                    <a:pt x="978" y="11137"/>
                  </a:lnTo>
                  <a:lnTo>
                    <a:pt x="978" y="5447"/>
                  </a:lnTo>
                  <a:close/>
                  <a:moveTo>
                    <a:pt x="978" y="1"/>
                  </a:moveTo>
                  <a:lnTo>
                    <a:pt x="782" y="25"/>
                  </a:lnTo>
                  <a:lnTo>
                    <a:pt x="587" y="74"/>
                  </a:lnTo>
                  <a:lnTo>
                    <a:pt x="416" y="172"/>
                  </a:lnTo>
                  <a:lnTo>
                    <a:pt x="294" y="294"/>
                  </a:lnTo>
                  <a:lnTo>
                    <a:pt x="172" y="440"/>
                  </a:lnTo>
                  <a:lnTo>
                    <a:pt x="74" y="611"/>
                  </a:lnTo>
                  <a:lnTo>
                    <a:pt x="25" y="782"/>
                  </a:lnTo>
                  <a:lnTo>
                    <a:pt x="1" y="977"/>
                  </a:lnTo>
                  <a:lnTo>
                    <a:pt x="1" y="11137"/>
                  </a:lnTo>
                  <a:lnTo>
                    <a:pt x="25" y="11333"/>
                  </a:lnTo>
                  <a:lnTo>
                    <a:pt x="74" y="11504"/>
                  </a:lnTo>
                  <a:lnTo>
                    <a:pt x="172" y="11675"/>
                  </a:lnTo>
                  <a:lnTo>
                    <a:pt x="294" y="11821"/>
                  </a:lnTo>
                  <a:lnTo>
                    <a:pt x="416" y="11943"/>
                  </a:lnTo>
                  <a:lnTo>
                    <a:pt x="587" y="12041"/>
                  </a:lnTo>
                  <a:lnTo>
                    <a:pt x="782" y="12090"/>
                  </a:lnTo>
                  <a:lnTo>
                    <a:pt x="978" y="12114"/>
                  </a:lnTo>
                  <a:lnTo>
                    <a:pt x="17048" y="12114"/>
                  </a:lnTo>
                  <a:lnTo>
                    <a:pt x="17243" y="12090"/>
                  </a:lnTo>
                  <a:lnTo>
                    <a:pt x="17439" y="12041"/>
                  </a:lnTo>
                  <a:lnTo>
                    <a:pt x="17610" y="11943"/>
                  </a:lnTo>
                  <a:lnTo>
                    <a:pt x="17732" y="11821"/>
                  </a:lnTo>
                  <a:lnTo>
                    <a:pt x="17854" y="11675"/>
                  </a:lnTo>
                  <a:lnTo>
                    <a:pt x="17952" y="11504"/>
                  </a:lnTo>
                  <a:lnTo>
                    <a:pt x="18001" y="11333"/>
                  </a:lnTo>
                  <a:lnTo>
                    <a:pt x="18025" y="11137"/>
                  </a:lnTo>
                  <a:lnTo>
                    <a:pt x="18025" y="977"/>
                  </a:lnTo>
                  <a:lnTo>
                    <a:pt x="18001" y="782"/>
                  </a:lnTo>
                  <a:lnTo>
                    <a:pt x="17952" y="611"/>
                  </a:lnTo>
                  <a:lnTo>
                    <a:pt x="17854" y="440"/>
                  </a:lnTo>
                  <a:lnTo>
                    <a:pt x="17732" y="294"/>
                  </a:lnTo>
                  <a:lnTo>
                    <a:pt x="17610" y="172"/>
                  </a:lnTo>
                  <a:lnTo>
                    <a:pt x="17439" y="74"/>
                  </a:lnTo>
                  <a:lnTo>
                    <a:pt x="17243" y="25"/>
                  </a:lnTo>
                  <a:lnTo>
                    <a:pt x="17048"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6" name="Google Shape;1036;p39"/>
            <p:cNvSpPr/>
            <p:nvPr/>
          </p:nvSpPr>
          <p:spPr>
            <a:xfrm>
              <a:off x="1293175" y="3895475"/>
              <a:ext cx="174050" cy="12225"/>
            </a:xfrm>
            <a:custGeom>
              <a:avLst/>
              <a:gdLst/>
              <a:ahLst/>
              <a:cxnLst/>
              <a:rect l="l" t="t" r="r" b="b"/>
              <a:pathLst>
                <a:path w="6962" h="489" extrusionOk="0">
                  <a:moveTo>
                    <a:pt x="245" y="0"/>
                  </a:moveTo>
                  <a:lnTo>
                    <a:pt x="147" y="25"/>
                  </a:lnTo>
                  <a:lnTo>
                    <a:pt x="74" y="74"/>
                  </a:lnTo>
                  <a:lnTo>
                    <a:pt x="25" y="147"/>
                  </a:lnTo>
                  <a:lnTo>
                    <a:pt x="1" y="244"/>
                  </a:lnTo>
                  <a:lnTo>
                    <a:pt x="25" y="342"/>
                  </a:lnTo>
                  <a:lnTo>
                    <a:pt x="74" y="415"/>
                  </a:lnTo>
                  <a:lnTo>
                    <a:pt x="147" y="464"/>
                  </a:lnTo>
                  <a:lnTo>
                    <a:pt x="245" y="489"/>
                  </a:lnTo>
                  <a:lnTo>
                    <a:pt x="6717" y="489"/>
                  </a:lnTo>
                  <a:lnTo>
                    <a:pt x="6815" y="464"/>
                  </a:lnTo>
                  <a:lnTo>
                    <a:pt x="6888" y="415"/>
                  </a:lnTo>
                  <a:lnTo>
                    <a:pt x="6961" y="342"/>
                  </a:lnTo>
                  <a:lnTo>
                    <a:pt x="6961" y="244"/>
                  </a:lnTo>
                  <a:lnTo>
                    <a:pt x="6961" y="147"/>
                  </a:lnTo>
                  <a:lnTo>
                    <a:pt x="6888" y="74"/>
                  </a:lnTo>
                  <a:lnTo>
                    <a:pt x="6815" y="25"/>
                  </a:lnTo>
                  <a:lnTo>
                    <a:pt x="671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7" name="Google Shape;1037;p39"/>
            <p:cNvSpPr/>
            <p:nvPr/>
          </p:nvSpPr>
          <p:spPr>
            <a:xfrm>
              <a:off x="1293175" y="3935775"/>
              <a:ext cx="122750" cy="12225"/>
            </a:xfrm>
            <a:custGeom>
              <a:avLst/>
              <a:gdLst/>
              <a:ahLst/>
              <a:cxnLst/>
              <a:rect l="l" t="t" r="r" b="b"/>
              <a:pathLst>
                <a:path w="4910" h="489" extrusionOk="0">
                  <a:moveTo>
                    <a:pt x="245" y="0"/>
                  </a:moveTo>
                  <a:lnTo>
                    <a:pt x="147" y="25"/>
                  </a:lnTo>
                  <a:lnTo>
                    <a:pt x="74" y="73"/>
                  </a:lnTo>
                  <a:lnTo>
                    <a:pt x="25" y="147"/>
                  </a:lnTo>
                  <a:lnTo>
                    <a:pt x="1" y="244"/>
                  </a:lnTo>
                  <a:lnTo>
                    <a:pt x="25" y="342"/>
                  </a:lnTo>
                  <a:lnTo>
                    <a:pt x="74" y="415"/>
                  </a:lnTo>
                  <a:lnTo>
                    <a:pt x="147" y="464"/>
                  </a:lnTo>
                  <a:lnTo>
                    <a:pt x="245" y="489"/>
                  </a:lnTo>
                  <a:lnTo>
                    <a:pt x="4666" y="489"/>
                  </a:lnTo>
                  <a:lnTo>
                    <a:pt x="4763" y="464"/>
                  </a:lnTo>
                  <a:lnTo>
                    <a:pt x="4837" y="415"/>
                  </a:lnTo>
                  <a:lnTo>
                    <a:pt x="4885" y="342"/>
                  </a:lnTo>
                  <a:lnTo>
                    <a:pt x="4910" y="244"/>
                  </a:lnTo>
                  <a:lnTo>
                    <a:pt x="4885" y="147"/>
                  </a:lnTo>
                  <a:lnTo>
                    <a:pt x="4837" y="73"/>
                  </a:lnTo>
                  <a:lnTo>
                    <a:pt x="4763" y="25"/>
                  </a:lnTo>
                  <a:lnTo>
                    <a:pt x="4666"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8" name="Google Shape;1038;p39"/>
            <p:cNvSpPr/>
            <p:nvPr/>
          </p:nvSpPr>
          <p:spPr>
            <a:xfrm>
              <a:off x="1570375" y="3901575"/>
              <a:ext cx="62300" cy="40325"/>
            </a:xfrm>
            <a:custGeom>
              <a:avLst/>
              <a:gdLst/>
              <a:ahLst/>
              <a:cxnLst/>
              <a:rect l="l" t="t" r="r" b="b"/>
              <a:pathLst>
                <a:path w="2492" h="1613" extrusionOk="0">
                  <a:moveTo>
                    <a:pt x="392" y="0"/>
                  </a:moveTo>
                  <a:lnTo>
                    <a:pt x="294" y="25"/>
                  </a:lnTo>
                  <a:lnTo>
                    <a:pt x="221" y="74"/>
                  </a:lnTo>
                  <a:lnTo>
                    <a:pt x="147" y="147"/>
                  </a:lnTo>
                  <a:lnTo>
                    <a:pt x="99" y="220"/>
                  </a:lnTo>
                  <a:lnTo>
                    <a:pt x="50" y="294"/>
                  </a:lnTo>
                  <a:lnTo>
                    <a:pt x="25" y="391"/>
                  </a:lnTo>
                  <a:lnTo>
                    <a:pt x="1" y="489"/>
                  </a:lnTo>
                  <a:lnTo>
                    <a:pt x="1" y="1124"/>
                  </a:lnTo>
                  <a:lnTo>
                    <a:pt x="25" y="1222"/>
                  </a:lnTo>
                  <a:lnTo>
                    <a:pt x="50" y="1319"/>
                  </a:lnTo>
                  <a:lnTo>
                    <a:pt x="99" y="1393"/>
                  </a:lnTo>
                  <a:lnTo>
                    <a:pt x="147" y="1466"/>
                  </a:lnTo>
                  <a:lnTo>
                    <a:pt x="221" y="1515"/>
                  </a:lnTo>
                  <a:lnTo>
                    <a:pt x="294" y="1564"/>
                  </a:lnTo>
                  <a:lnTo>
                    <a:pt x="392" y="1588"/>
                  </a:lnTo>
                  <a:lnTo>
                    <a:pt x="489" y="1612"/>
                  </a:lnTo>
                  <a:lnTo>
                    <a:pt x="2004" y="1612"/>
                  </a:lnTo>
                  <a:lnTo>
                    <a:pt x="2101" y="1588"/>
                  </a:lnTo>
                  <a:lnTo>
                    <a:pt x="2199" y="1564"/>
                  </a:lnTo>
                  <a:lnTo>
                    <a:pt x="2272" y="1515"/>
                  </a:lnTo>
                  <a:lnTo>
                    <a:pt x="2345" y="1466"/>
                  </a:lnTo>
                  <a:lnTo>
                    <a:pt x="2394" y="1393"/>
                  </a:lnTo>
                  <a:lnTo>
                    <a:pt x="2443" y="1319"/>
                  </a:lnTo>
                  <a:lnTo>
                    <a:pt x="2492" y="1222"/>
                  </a:lnTo>
                  <a:lnTo>
                    <a:pt x="2492" y="1124"/>
                  </a:lnTo>
                  <a:lnTo>
                    <a:pt x="2492" y="489"/>
                  </a:lnTo>
                  <a:lnTo>
                    <a:pt x="2492" y="391"/>
                  </a:lnTo>
                  <a:lnTo>
                    <a:pt x="2443" y="294"/>
                  </a:lnTo>
                  <a:lnTo>
                    <a:pt x="2394" y="220"/>
                  </a:lnTo>
                  <a:lnTo>
                    <a:pt x="2345" y="147"/>
                  </a:lnTo>
                  <a:lnTo>
                    <a:pt x="2272" y="74"/>
                  </a:lnTo>
                  <a:lnTo>
                    <a:pt x="2199" y="25"/>
                  </a:lnTo>
                  <a:lnTo>
                    <a:pt x="2101"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039" name="Google Shape;1039;p39"/>
          <p:cNvGrpSpPr/>
          <p:nvPr/>
        </p:nvGrpSpPr>
        <p:grpSpPr>
          <a:xfrm>
            <a:off x="1701646" y="2850100"/>
            <a:ext cx="318015" cy="253799"/>
            <a:chOff x="1921475" y="3695200"/>
            <a:chExt cx="438400" cy="349875"/>
          </a:xfrm>
        </p:grpSpPr>
        <p:sp>
          <p:nvSpPr>
            <p:cNvPr id="1040" name="Google Shape;1040;p39"/>
            <p:cNvSpPr/>
            <p:nvPr/>
          </p:nvSpPr>
          <p:spPr>
            <a:xfrm>
              <a:off x="2246900" y="3992550"/>
              <a:ext cx="52525" cy="52525"/>
            </a:xfrm>
            <a:custGeom>
              <a:avLst/>
              <a:gdLst/>
              <a:ahLst/>
              <a:cxnLst/>
              <a:rect l="l" t="t" r="r" b="b"/>
              <a:pathLst>
                <a:path w="2101"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3" y="1783"/>
                  </a:lnTo>
                  <a:lnTo>
                    <a:pt x="1930" y="1637"/>
                  </a:lnTo>
                  <a:lnTo>
                    <a:pt x="2028" y="1441"/>
                  </a:lnTo>
                  <a:lnTo>
                    <a:pt x="2077" y="1246"/>
                  </a:lnTo>
                  <a:lnTo>
                    <a:pt x="2101" y="1051"/>
                  </a:lnTo>
                  <a:lnTo>
                    <a:pt x="2077" y="831"/>
                  </a:lnTo>
                  <a:lnTo>
                    <a:pt x="2028" y="636"/>
                  </a:lnTo>
                  <a:lnTo>
                    <a:pt x="1930" y="440"/>
                  </a:lnTo>
                  <a:lnTo>
                    <a:pt x="1783" y="294"/>
                  </a:lnTo>
                  <a:lnTo>
                    <a:pt x="1637" y="171"/>
                  </a:lnTo>
                  <a:lnTo>
                    <a:pt x="1466" y="74"/>
                  </a:lnTo>
                  <a:lnTo>
                    <a:pt x="1271"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41" name="Google Shape;1041;p39"/>
            <p:cNvSpPr/>
            <p:nvPr/>
          </p:nvSpPr>
          <p:spPr>
            <a:xfrm>
              <a:off x="2033800" y="3992550"/>
              <a:ext cx="52550" cy="52525"/>
            </a:xfrm>
            <a:custGeom>
              <a:avLst/>
              <a:gdLst/>
              <a:ahLst/>
              <a:cxnLst/>
              <a:rect l="l" t="t" r="r" b="b"/>
              <a:pathLst>
                <a:path w="2102"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4" y="1783"/>
                  </a:lnTo>
                  <a:lnTo>
                    <a:pt x="1930" y="1637"/>
                  </a:lnTo>
                  <a:lnTo>
                    <a:pt x="2028" y="1441"/>
                  </a:lnTo>
                  <a:lnTo>
                    <a:pt x="2077" y="1246"/>
                  </a:lnTo>
                  <a:lnTo>
                    <a:pt x="2101" y="1051"/>
                  </a:lnTo>
                  <a:lnTo>
                    <a:pt x="2077" y="831"/>
                  </a:lnTo>
                  <a:lnTo>
                    <a:pt x="2028" y="636"/>
                  </a:lnTo>
                  <a:lnTo>
                    <a:pt x="1930" y="440"/>
                  </a:lnTo>
                  <a:lnTo>
                    <a:pt x="1784" y="294"/>
                  </a:lnTo>
                  <a:lnTo>
                    <a:pt x="1637" y="171"/>
                  </a:lnTo>
                  <a:lnTo>
                    <a:pt x="1466" y="74"/>
                  </a:lnTo>
                  <a:lnTo>
                    <a:pt x="1271"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42" name="Google Shape;1042;p39"/>
            <p:cNvSpPr/>
            <p:nvPr/>
          </p:nvSpPr>
          <p:spPr>
            <a:xfrm>
              <a:off x="1921475" y="3695200"/>
              <a:ext cx="438400" cy="297975"/>
            </a:xfrm>
            <a:custGeom>
              <a:avLst/>
              <a:gdLst/>
              <a:ahLst/>
              <a:cxnLst/>
              <a:rect l="l" t="t" r="r" b="b"/>
              <a:pathLst>
                <a:path w="17536" h="11919" extrusionOk="0">
                  <a:moveTo>
                    <a:pt x="15729" y="3371"/>
                  </a:moveTo>
                  <a:lnTo>
                    <a:pt x="15826" y="3395"/>
                  </a:lnTo>
                  <a:lnTo>
                    <a:pt x="15899" y="3444"/>
                  </a:lnTo>
                  <a:lnTo>
                    <a:pt x="15948" y="3517"/>
                  </a:lnTo>
                  <a:lnTo>
                    <a:pt x="15973" y="3615"/>
                  </a:lnTo>
                  <a:lnTo>
                    <a:pt x="15948" y="3713"/>
                  </a:lnTo>
                  <a:lnTo>
                    <a:pt x="13994" y="8060"/>
                  </a:lnTo>
                  <a:lnTo>
                    <a:pt x="13946" y="8133"/>
                  </a:lnTo>
                  <a:lnTo>
                    <a:pt x="13897" y="8158"/>
                  </a:lnTo>
                  <a:lnTo>
                    <a:pt x="13848" y="8207"/>
                  </a:lnTo>
                  <a:lnTo>
                    <a:pt x="13775" y="8207"/>
                  </a:lnTo>
                  <a:lnTo>
                    <a:pt x="13677" y="8182"/>
                  </a:lnTo>
                  <a:lnTo>
                    <a:pt x="13604" y="8133"/>
                  </a:lnTo>
                  <a:lnTo>
                    <a:pt x="13555" y="8036"/>
                  </a:lnTo>
                  <a:lnTo>
                    <a:pt x="13530" y="7962"/>
                  </a:lnTo>
                  <a:lnTo>
                    <a:pt x="13555" y="7865"/>
                  </a:lnTo>
                  <a:lnTo>
                    <a:pt x="15509" y="3517"/>
                  </a:lnTo>
                  <a:lnTo>
                    <a:pt x="15558" y="3420"/>
                  </a:lnTo>
                  <a:lnTo>
                    <a:pt x="15631" y="3371"/>
                  </a:lnTo>
                  <a:close/>
                  <a:moveTo>
                    <a:pt x="13628" y="3273"/>
                  </a:moveTo>
                  <a:lnTo>
                    <a:pt x="13726" y="3298"/>
                  </a:lnTo>
                  <a:lnTo>
                    <a:pt x="13824" y="3322"/>
                  </a:lnTo>
                  <a:lnTo>
                    <a:pt x="13872" y="3395"/>
                  </a:lnTo>
                  <a:lnTo>
                    <a:pt x="13897" y="3493"/>
                  </a:lnTo>
                  <a:lnTo>
                    <a:pt x="13897" y="3591"/>
                  </a:lnTo>
                  <a:lnTo>
                    <a:pt x="12602" y="8158"/>
                  </a:lnTo>
                  <a:lnTo>
                    <a:pt x="12578" y="8231"/>
                  </a:lnTo>
                  <a:lnTo>
                    <a:pt x="12505" y="8304"/>
                  </a:lnTo>
                  <a:lnTo>
                    <a:pt x="12456" y="8329"/>
                  </a:lnTo>
                  <a:lnTo>
                    <a:pt x="12358" y="8353"/>
                  </a:lnTo>
                  <a:lnTo>
                    <a:pt x="12309" y="8329"/>
                  </a:lnTo>
                  <a:lnTo>
                    <a:pt x="12212" y="8304"/>
                  </a:lnTo>
                  <a:lnTo>
                    <a:pt x="12163" y="8231"/>
                  </a:lnTo>
                  <a:lnTo>
                    <a:pt x="12138" y="8133"/>
                  </a:lnTo>
                  <a:lnTo>
                    <a:pt x="12138" y="8036"/>
                  </a:lnTo>
                  <a:lnTo>
                    <a:pt x="13433" y="3469"/>
                  </a:lnTo>
                  <a:lnTo>
                    <a:pt x="13482" y="3371"/>
                  </a:lnTo>
                  <a:lnTo>
                    <a:pt x="13530" y="3298"/>
                  </a:lnTo>
                  <a:lnTo>
                    <a:pt x="13628" y="3273"/>
                  </a:lnTo>
                  <a:close/>
                  <a:moveTo>
                    <a:pt x="11625" y="3200"/>
                  </a:moveTo>
                  <a:lnTo>
                    <a:pt x="11723" y="3224"/>
                  </a:lnTo>
                  <a:lnTo>
                    <a:pt x="11796" y="3298"/>
                  </a:lnTo>
                  <a:lnTo>
                    <a:pt x="11821" y="3371"/>
                  </a:lnTo>
                  <a:lnTo>
                    <a:pt x="11845" y="3469"/>
                  </a:lnTo>
                  <a:lnTo>
                    <a:pt x="11210" y="8280"/>
                  </a:lnTo>
                  <a:lnTo>
                    <a:pt x="11186" y="8353"/>
                  </a:lnTo>
                  <a:lnTo>
                    <a:pt x="11137" y="8426"/>
                  </a:lnTo>
                  <a:lnTo>
                    <a:pt x="11064" y="8475"/>
                  </a:lnTo>
                  <a:lnTo>
                    <a:pt x="10966" y="8500"/>
                  </a:lnTo>
                  <a:lnTo>
                    <a:pt x="10942" y="8500"/>
                  </a:lnTo>
                  <a:lnTo>
                    <a:pt x="10844" y="8451"/>
                  </a:lnTo>
                  <a:lnTo>
                    <a:pt x="10771" y="8402"/>
                  </a:lnTo>
                  <a:lnTo>
                    <a:pt x="10722" y="8304"/>
                  </a:lnTo>
                  <a:lnTo>
                    <a:pt x="10722" y="8207"/>
                  </a:lnTo>
                  <a:lnTo>
                    <a:pt x="11357" y="3420"/>
                  </a:lnTo>
                  <a:lnTo>
                    <a:pt x="11381" y="3322"/>
                  </a:lnTo>
                  <a:lnTo>
                    <a:pt x="11454" y="3249"/>
                  </a:lnTo>
                  <a:lnTo>
                    <a:pt x="11528" y="3200"/>
                  </a:lnTo>
                  <a:close/>
                  <a:moveTo>
                    <a:pt x="9525" y="3102"/>
                  </a:moveTo>
                  <a:lnTo>
                    <a:pt x="9623" y="3127"/>
                  </a:lnTo>
                  <a:lnTo>
                    <a:pt x="9696" y="3175"/>
                  </a:lnTo>
                  <a:lnTo>
                    <a:pt x="9745" y="3249"/>
                  </a:lnTo>
                  <a:lnTo>
                    <a:pt x="9769" y="3346"/>
                  </a:lnTo>
                  <a:lnTo>
                    <a:pt x="9818" y="8378"/>
                  </a:lnTo>
                  <a:lnTo>
                    <a:pt x="9794" y="8475"/>
                  </a:lnTo>
                  <a:lnTo>
                    <a:pt x="9745" y="8573"/>
                  </a:lnTo>
                  <a:lnTo>
                    <a:pt x="9672" y="8622"/>
                  </a:lnTo>
                  <a:lnTo>
                    <a:pt x="9574" y="8646"/>
                  </a:lnTo>
                  <a:lnTo>
                    <a:pt x="9476" y="8622"/>
                  </a:lnTo>
                  <a:lnTo>
                    <a:pt x="9403" y="8573"/>
                  </a:lnTo>
                  <a:lnTo>
                    <a:pt x="9354" y="8475"/>
                  </a:lnTo>
                  <a:lnTo>
                    <a:pt x="9330" y="8402"/>
                  </a:lnTo>
                  <a:lnTo>
                    <a:pt x="9281" y="3346"/>
                  </a:lnTo>
                  <a:lnTo>
                    <a:pt x="9305" y="3273"/>
                  </a:lnTo>
                  <a:lnTo>
                    <a:pt x="9354" y="3175"/>
                  </a:lnTo>
                  <a:lnTo>
                    <a:pt x="9427" y="3127"/>
                  </a:lnTo>
                  <a:lnTo>
                    <a:pt x="9525" y="3102"/>
                  </a:lnTo>
                  <a:close/>
                  <a:moveTo>
                    <a:pt x="7522" y="3029"/>
                  </a:moveTo>
                  <a:lnTo>
                    <a:pt x="7620" y="3078"/>
                  </a:lnTo>
                  <a:lnTo>
                    <a:pt x="7669" y="3151"/>
                  </a:lnTo>
                  <a:lnTo>
                    <a:pt x="7693" y="3249"/>
                  </a:lnTo>
                  <a:lnTo>
                    <a:pt x="8402" y="8500"/>
                  </a:lnTo>
                  <a:lnTo>
                    <a:pt x="8402" y="8597"/>
                  </a:lnTo>
                  <a:lnTo>
                    <a:pt x="8353" y="8671"/>
                  </a:lnTo>
                  <a:lnTo>
                    <a:pt x="8279" y="8744"/>
                  </a:lnTo>
                  <a:lnTo>
                    <a:pt x="8206" y="8768"/>
                  </a:lnTo>
                  <a:lnTo>
                    <a:pt x="8084" y="8768"/>
                  </a:lnTo>
                  <a:lnTo>
                    <a:pt x="8011" y="8720"/>
                  </a:lnTo>
                  <a:lnTo>
                    <a:pt x="7962" y="8646"/>
                  </a:lnTo>
                  <a:lnTo>
                    <a:pt x="7913" y="8573"/>
                  </a:lnTo>
                  <a:lnTo>
                    <a:pt x="7229" y="3298"/>
                  </a:lnTo>
                  <a:lnTo>
                    <a:pt x="7229" y="3200"/>
                  </a:lnTo>
                  <a:lnTo>
                    <a:pt x="7278" y="3127"/>
                  </a:lnTo>
                  <a:lnTo>
                    <a:pt x="7327" y="3053"/>
                  </a:lnTo>
                  <a:lnTo>
                    <a:pt x="7425" y="3029"/>
                  </a:lnTo>
                  <a:close/>
                  <a:moveTo>
                    <a:pt x="5446" y="2956"/>
                  </a:moveTo>
                  <a:lnTo>
                    <a:pt x="5520" y="2980"/>
                  </a:lnTo>
                  <a:lnTo>
                    <a:pt x="5593" y="3053"/>
                  </a:lnTo>
                  <a:lnTo>
                    <a:pt x="5642" y="3127"/>
                  </a:lnTo>
                  <a:lnTo>
                    <a:pt x="7009" y="8622"/>
                  </a:lnTo>
                  <a:lnTo>
                    <a:pt x="7009" y="8720"/>
                  </a:lnTo>
                  <a:lnTo>
                    <a:pt x="6985" y="8793"/>
                  </a:lnTo>
                  <a:lnTo>
                    <a:pt x="6912" y="8866"/>
                  </a:lnTo>
                  <a:lnTo>
                    <a:pt x="6814" y="8915"/>
                  </a:lnTo>
                  <a:lnTo>
                    <a:pt x="6692" y="8915"/>
                  </a:lnTo>
                  <a:lnTo>
                    <a:pt x="6619" y="8866"/>
                  </a:lnTo>
                  <a:lnTo>
                    <a:pt x="6570" y="8817"/>
                  </a:lnTo>
                  <a:lnTo>
                    <a:pt x="6521" y="8744"/>
                  </a:lnTo>
                  <a:lnTo>
                    <a:pt x="5153" y="3249"/>
                  </a:lnTo>
                  <a:lnTo>
                    <a:pt x="5153" y="3151"/>
                  </a:lnTo>
                  <a:lnTo>
                    <a:pt x="5178" y="3053"/>
                  </a:lnTo>
                  <a:lnTo>
                    <a:pt x="5251" y="3005"/>
                  </a:lnTo>
                  <a:lnTo>
                    <a:pt x="5349" y="2956"/>
                  </a:lnTo>
                  <a:close/>
                  <a:moveTo>
                    <a:pt x="391" y="0"/>
                  </a:moveTo>
                  <a:lnTo>
                    <a:pt x="293" y="25"/>
                  </a:lnTo>
                  <a:lnTo>
                    <a:pt x="220" y="74"/>
                  </a:lnTo>
                  <a:lnTo>
                    <a:pt x="147" y="123"/>
                  </a:lnTo>
                  <a:lnTo>
                    <a:pt x="73" y="196"/>
                  </a:lnTo>
                  <a:lnTo>
                    <a:pt x="25" y="294"/>
                  </a:lnTo>
                  <a:lnTo>
                    <a:pt x="0" y="367"/>
                  </a:lnTo>
                  <a:lnTo>
                    <a:pt x="0" y="489"/>
                  </a:lnTo>
                  <a:lnTo>
                    <a:pt x="0" y="587"/>
                  </a:lnTo>
                  <a:lnTo>
                    <a:pt x="25" y="660"/>
                  </a:lnTo>
                  <a:lnTo>
                    <a:pt x="73" y="758"/>
                  </a:lnTo>
                  <a:lnTo>
                    <a:pt x="147" y="831"/>
                  </a:lnTo>
                  <a:lnTo>
                    <a:pt x="220" y="880"/>
                  </a:lnTo>
                  <a:lnTo>
                    <a:pt x="293" y="929"/>
                  </a:lnTo>
                  <a:lnTo>
                    <a:pt x="391" y="953"/>
                  </a:lnTo>
                  <a:lnTo>
                    <a:pt x="489" y="977"/>
                  </a:lnTo>
                  <a:lnTo>
                    <a:pt x="3346" y="977"/>
                  </a:lnTo>
                  <a:lnTo>
                    <a:pt x="5300" y="9281"/>
                  </a:lnTo>
                  <a:lnTo>
                    <a:pt x="4518" y="11235"/>
                  </a:lnTo>
                  <a:lnTo>
                    <a:pt x="4494" y="11357"/>
                  </a:lnTo>
                  <a:lnTo>
                    <a:pt x="4494" y="11479"/>
                  </a:lnTo>
                  <a:lnTo>
                    <a:pt x="4518" y="11577"/>
                  </a:lnTo>
                  <a:lnTo>
                    <a:pt x="4567" y="11699"/>
                  </a:lnTo>
                  <a:lnTo>
                    <a:pt x="4592" y="11724"/>
                  </a:lnTo>
                  <a:lnTo>
                    <a:pt x="4811" y="11577"/>
                  </a:lnTo>
                  <a:lnTo>
                    <a:pt x="5031" y="11479"/>
                  </a:lnTo>
                  <a:lnTo>
                    <a:pt x="5275" y="11406"/>
                  </a:lnTo>
                  <a:lnTo>
                    <a:pt x="5715" y="11406"/>
                  </a:lnTo>
                  <a:lnTo>
                    <a:pt x="5886" y="11430"/>
                  </a:lnTo>
                  <a:lnTo>
                    <a:pt x="6033" y="11479"/>
                  </a:lnTo>
                  <a:lnTo>
                    <a:pt x="6179" y="11528"/>
                  </a:lnTo>
                  <a:lnTo>
                    <a:pt x="6326" y="11601"/>
                  </a:lnTo>
                  <a:lnTo>
                    <a:pt x="6448" y="11699"/>
                  </a:lnTo>
                  <a:lnTo>
                    <a:pt x="6570" y="11797"/>
                  </a:lnTo>
                  <a:lnTo>
                    <a:pt x="6692" y="11919"/>
                  </a:lnTo>
                  <a:lnTo>
                    <a:pt x="12920" y="11919"/>
                  </a:lnTo>
                  <a:lnTo>
                    <a:pt x="13042" y="11797"/>
                  </a:lnTo>
                  <a:lnTo>
                    <a:pt x="13164" y="11699"/>
                  </a:lnTo>
                  <a:lnTo>
                    <a:pt x="13286" y="11601"/>
                  </a:lnTo>
                  <a:lnTo>
                    <a:pt x="13433" y="11528"/>
                  </a:lnTo>
                  <a:lnTo>
                    <a:pt x="13579" y="11479"/>
                  </a:lnTo>
                  <a:lnTo>
                    <a:pt x="13726" y="11430"/>
                  </a:lnTo>
                  <a:lnTo>
                    <a:pt x="13897" y="11406"/>
                  </a:lnTo>
                  <a:lnTo>
                    <a:pt x="14312" y="11406"/>
                  </a:lnTo>
                  <a:lnTo>
                    <a:pt x="14556" y="11479"/>
                  </a:lnTo>
                  <a:lnTo>
                    <a:pt x="14776" y="11553"/>
                  </a:lnTo>
                  <a:lnTo>
                    <a:pt x="14971" y="11699"/>
                  </a:lnTo>
                  <a:lnTo>
                    <a:pt x="15020" y="11553"/>
                  </a:lnTo>
                  <a:lnTo>
                    <a:pt x="15045" y="11430"/>
                  </a:lnTo>
                  <a:lnTo>
                    <a:pt x="15045" y="11308"/>
                  </a:lnTo>
                  <a:lnTo>
                    <a:pt x="15020" y="11235"/>
                  </a:lnTo>
                  <a:lnTo>
                    <a:pt x="14971" y="11137"/>
                  </a:lnTo>
                  <a:lnTo>
                    <a:pt x="14898" y="11064"/>
                  </a:lnTo>
                  <a:lnTo>
                    <a:pt x="14825" y="11015"/>
                  </a:lnTo>
                  <a:lnTo>
                    <a:pt x="14752" y="10966"/>
                  </a:lnTo>
                  <a:lnTo>
                    <a:pt x="14654" y="10942"/>
                  </a:lnTo>
                  <a:lnTo>
                    <a:pt x="5691" y="10942"/>
                  </a:lnTo>
                  <a:lnTo>
                    <a:pt x="6106" y="9916"/>
                  </a:lnTo>
                  <a:lnTo>
                    <a:pt x="6252" y="9941"/>
                  </a:lnTo>
                  <a:lnTo>
                    <a:pt x="6423" y="9941"/>
                  </a:lnTo>
                  <a:lnTo>
                    <a:pt x="13848" y="9257"/>
                  </a:lnTo>
                  <a:lnTo>
                    <a:pt x="14019" y="9232"/>
                  </a:lnTo>
                  <a:lnTo>
                    <a:pt x="14190" y="9159"/>
                  </a:lnTo>
                  <a:lnTo>
                    <a:pt x="14336" y="9086"/>
                  </a:lnTo>
                  <a:lnTo>
                    <a:pt x="14507" y="8988"/>
                  </a:lnTo>
                  <a:lnTo>
                    <a:pt x="14654" y="8890"/>
                  </a:lnTo>
                  <a:lnTo>
                    <a:pt x="14776" y="8768"/>
                  </a:lnTo>
                  <a:lnTo>
                    <a:pt x="14874" y="8622"/>
                  </a:lnTo>
                  <a:lnTo>
                    <a:pt x="14971" y="8475"/>
                  </a:lnTo>
                  <a:lnTo>
                    <a:pt x="17463" y="3151"/>
                  </a:lnTo>
                  <a:lnTo>
                    <a:pt x="17511" y="3005"/>
                  </a:lnTo>
                  <a:lnTo>
                    <a:pt x="17536" y="2882"/>
                  </a:lnTo>
                  <a:lnTo>
                    <a:pt x="17511" y="2760"/>
                  </a:lnTo>
                  <a:lnTo>
                    <a:pt x="17487" y="2638"/>
                  </a:lnTo>
                  <a:lnTo>
                    <a:pt x="17414" y="2565"/>
                  </a:lnTo>
                  <a:lnTo>
                    <a:pt x="17292" y="2492"/>
                  </a:lnTo>
                  <a:lnTo>
                    <a:pt x="17169" y="2443"/>
                  </a:lnTo>
                  <a:lnTo>
                    <a:pt x="17023" y="2418"/>
                  </a:lnTo>
                  <a:lnTo>
                    <a:pt x="4592" y="2003"/>
                  </a:lnTo>
                  <a:lnTo>
                    <a:pt x="4225" y="367"/>
                  </a:lnTo>
                  <a:lnTo>
                    <a:pt x="4152" y="220"/>
                  </a:lnTo>
                  <a:lnTo>
                    <a:pt x="4054" y="98"/>
                  </a:lnTo>
                  <a:lnTo>
                    <a:pt x="3908" y="25"/>
                  </a:lnTo>
                  <a:lnTo>
                    <a:pt x="373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043" name="Google Shape;1043;p39"/>
          <p:cNvGrpSpPr/>
          <p:nvPr/>
        </p:nvGrpSpPr>
        <p:grpSpPr>
          <a:xfrm>
            <a:off x="2193721" y="2846110"/>
            <a:ext cx="311813" cy="261343"/>
            <a:chOff x="2599825" y="3689700"/>
            <a:chExt cx="429850" cy="360275"/>
          </a:xfrm>
        </p:grpSpPr>
        <p:sp>
          <p:nvSpPr>
            <p:cNvPr id="1044" name="Google Shape;1044;p39"/>
            <p:cNvSpPr/>
            <p:nvPr/>
          </p:nvSpPr>
          <p:spPr>
            <a:xfrm>
              <a:off x="2599825" y="3689700"/>
              <a:ext cx="429850" cy="169150"/>
            </a:xfrm>
            <a:custGeom>
              <a:avLst/>
              <a:gdLst/>
              <a:ahLst/>
              <a:cxnLst/>
              <a:rect l="l" t="t" r="r" b="b"/>
              <a:pathLst>
                <a:path w="17194" h="6766" extrusionOk="0">
                  <a:moveTo>
                    <a:pt x="10160" y="978"/>
                  </a:moveTo>
                  <a:lnTo>
                    <a:pt x="10258" y="1002"/>
                  </a:lnTo>
                  <a:lnTo>
                    <a:pt x="10355" y="1026"/>
                  </a:lnTo>
                  <a:lnTo>
                    <a:pt x="10429" y="1075"/>
                  </a:lnTo>
                  <a:lnTo>
                    <a:pt x="10502" y="1124"/>
                  </a:lnTo>
                  <a:lnTo>
                    <a:pt x="10575" y="1197"/>
                  </a:lnTo>
                  <a:lnTo>
                    <a:pt x="10600" y="1295"/>
                  </a:lnTo>
                  <a:lnTo>
                    <a:pt x="10649" y="1368"/>
                  </a:lnTo>
                  <a:lnTo>
                    <a:pt x="10649" y="1466"/>
                  </a:lnTo>
                  <a:lnTo>
                    <a:pt x="10649" y="1881"/>
                  </a:lnTo>
                  <a:lnTo>
                    <a:pt x="6545" y="1881"/>
                  </a:lnTo>
                  <a:lnTo>
                    <a:pt x="6545" y="1466"/>
                  </a:lnTo>
                  <a:lnTo>
                    <a:pt x="6545" y="1368"/>
                  </a:lnTo>
                  <a:lnTo>
                    <a:pt x="6594" y="1295"/>
                  </a:lnTo>
                  <a:lnTo>
                    <a:pt x="6619" y="1197"/>
                  </a:lnTo>
                  <a:lnTo>
                    <a:pt x="6692" y="1124"/>
                  </a:lnTo>
                  <a:lnTo>
                    <a:pt x="6765" y="1075"/>
                  </a:lnTo>
                  <a:lnTo>
                    <a:pt x="6839" y="1026"/>
                  </a:lnTo>
                  <a:lnTo>
                    <a:pt x="6936" y="1002"/>
                  </a:lnTo>
                  <a:lnTo>
                    <a:pt x="7034" y="978"/>
                  </a:lnTo>
                  <a:close/>
                  <a:moveTo>
                    <a:pt x="7034" y="1"/>
                  </a:moveTo>
                  <a:lnTo>
                    <a:pt x="6887" y="25"/>
                  </a:lnTo>
                  <a:lnTo>
                    <a:pt x="6741" y="50"/>
                  </a:lnTo>
                  <a:lnTo>
                    <a:pt x="6472" y="123"/>
                  </a:lnTo>
                  <a:lnTo>
                    <a:pt x="6204" y="269"/>
                  </a:lnTo>
                  <a:lnTo>
                    <a:pt x="6008" y="440"/>
                  </a:lnTo>
                  <a:lnTo>
                    <a:pt x="5813" y="660"/>
                  </a:lnTo>
                  <a:lnTo>
                    <a:pt x="5691" y="904"/>
                  </a:lnTo>
                  <a:lnTo>
                    <a:pt x="5593" y="1173"/>
                  </a:lnTo>
                  <a:lnTo>
                    <a:pt x="5569" y="1320"/>
                  </a:lnTo>
                  <a:lnTo>
                    <a:pt x="5569" y="1466"/>
                  </a:lnTo>
                  <a:lnTo>
                    <a:pt x="5569" y="1881"/>
                  </a:lnTo>
                  <a:lnTo>
                    <a:pt x="391" y="1881"/>
                  </a:lnTo>
                  <a:lnTo>
                    <a:pt x="293" y="1906"/>
                  </a:lnTo>
                  <a:lnTo>
                    <a:pt x="220" y="1955"/>
                  </a:lnTo>
                  <a:lnTo>
                    <a:pt x="147" y="2028"/>
                  </a:lnTo>
                  <a:lnTo>
                    <a:pt x="73" y="2077"/>
                  </a:lnTo>
                  <a:lnTo>
                    <a:pt x="49" y="2174"/>
                  </a:lnTo>
                  <a:lnTo>
                    <a:pt x="0" y="2272"/>
                  </a:lnTo>
                  <a:lnTo>
                    <a:pt x="0" y="2370"/>
                  </a:lnTo>
                  <a:lnTo>
                    <a:pt x="0" y="5789"/>
                  </a:lnTo>
                  <a:lnTo>
                    <a:pt x="24" y="5984"/>
                  </a:lnTo>
                  <a:lnTo>
                    <a:pt x="73" y="6155"/>
                  </a:lnTo>
                  <a:lnTo>
                    <a:pt x="171" y="6326"/>
                  </a:lnTo>
                  <a:lnTo>
                    <a:pt x="293" y="6473"/>
                  </a:lnTo>
                  <a:lnTo>
                    <a:pt x="440" y="6595"/>
                  </a:lnTo>
                  <a:lnTo>
                    <a:pt x="586" y="6693"/>
                  </a:lnTo>
                  <a:lnTo>
                    <a:pt x="782" y="6741"/>
                  </a:lnTo>
                  <a:lnTo>
                    <a:pt x="977" y="6766"/>
                  </a:lnTo>
                  <a:lnTo>
                    <a:pt x="7742" y="6766"/>
                  </a:lnTo>
                  <a:lnTo>
                    <a:pt x="7742" y="6155"/>
                  </a:lnTo>
                  <a:lnTo>
                    <a:pt x="7767" y="6058"/>
                  </a:lnTo>
                  <a:lnTo>
                    <a:pt x="7791" y="5984"/>
                  </a:lnTo>
                  <a:lnTo>
                    <a:pt x="7840" y="5887"/>
                  </a:lnTo>
                  <a:lnTo>
                    <a:pt x="7889" y="5813"/>
                  </a:lnTo>
                  <a:lnTo>
                    <a:pt x="7962" y="5765"/>
                  </a:lnTo>
                  <a:lnTo>
                    <a:pt x="8060" y="5716"/>
                  </a:lnTo>
                  <a:lnTo>
                    <a:pt x="8133" y="5691"/>
                  </a:lnTo>
                  <a:lnTo>
                    <a:pt x="8231" y="5667"/>
                  </a:lnTo>
                  <a:lnTo>
                    <a:pt x="8963" y="5667"/>
                  </a:lnTo>
                  <a:lnTo>
                    <a:pt x="9061" y="5691"/>
                  </a:lnTo>
                  <a:lnTo>
                    <a:pt x="9134" y="5716"/>
                  </a:lnTo>
                  <a:lnTo>
                    <a:pt x="9232" y="5765"/>
                  </a:lnTo>
                  <a:lnTo>
                    <a:pt x="9305" y="5813"/>
                  </a:lnTo>
                  <a:lnTo>
                    <a:pt x="9354" y="5887"/>
                  </a:lnTo>
                  <a:lnTo>
                    <a:pt x="9403" y="5984"/>
                  </a:lnTo>
                  <a:lnTo>
                    <a:pt x="9427" y="6058"/>
                  </a:lnTo>
                  <a:lnTo>
                    <a:pt x="9452" y="6155"/>
                  </a:lnTo>
                  <a:lnTo>
                    <a:pt x="9452" y="6766"/>
                  </a:lnTo>
                  <a:lnTo>
                    <a:pt x="16217" y="6766"/>
                  </a:lnTo>
                  <a:lnTo>
                    <a:pt x="16412" y="6741"/>
                  </a:lnTo>
                  <a:lnTo>
                    <a:pt x="16608" y="6693"/>
                  </a:lnTo>
                  <a:lnTo>
                    <a:pt x="16754" y="6595"/>
                  </a:lnTo>
                  <a:lnTo>
                    <a:pt x="16901" y="6473"/>
                  </a:lnTo>
                  <a:lnTo>
                    <a:pt x="17023" y="6326"/>
                  </a:lnTo>
                  <a:lnTo>
                    <a:pt x="17121" y="6155"/>
                  </a:lnTo>
                  <a:lnTo>
                    <a:pt x="17169" y="5984"/>
                  </a:lnTo>
                  <a:lnTo>
                    <a:pt x="17194" y="5789"/>
                  </a:lnTo>
                  <a:lnTo>
                    <a:pt x="17194" y="2370"/>
                  </a:lnTo>
                  <a:lnTo>
                    <a:pt x="17194" y="2272"/>
                  </a:lnTo>
                  <a:lnTo>
                    <a:pt x="17145" y="2174"/>
                  </a:lnTo>
                  <a:lnTo>
                    <a:pt x="17121" y="2077"/>
                  </a:lnTo>
                  <a:lnTo>
                    <a:pt x="17047" y="2028"/>
                  </a:lnTo>
                  <a:lnTo>
                    <a:pt x="16974" y="1955"/>
                  </a:lnTo>
                  <a:lnTo>
                    <a:pt x="16901" y="1906"/>
                  </a:lnTo>
                  <a:lnTo>
                    <a:pt x="16803" y="1881"/>
                  </a:lnTo>
                  <a:lnTo>
                    <a:pt x="11625" y="1881"/>
                  </a:lnTo>
                  <a:lnTo>
                    <a:pt x="11625" y="1466"/>
                  </a:lnTo>
                  <a:lnTo>
                    <a:pt x="11625" y="1320"/>
                  </a:lnTo>
                  <a:lnTo>
                    <a:pt x="11601" y="1173"/>
                  </a:lnTo>
                  <a:lnTo>
                    <a:pt x="11503" y="904"/>
                  </a:lnTo>
                  <a:lnTo>
                    <a:pt x="11381" y="660"/>
                  </a:lnTo>
                  <a:lnTo>
                    <a:pt x="11186" y="440"/>
                  </a:lnTo>
                  <a:lnTo>
                    <a:pt x="10990" y="269"/>
                  </a:lnTo>
                  <a:lnTo>
                    <a:pt x="10722" y="123"/>
                  </a:lnTo>
                  <a:lnTo>
                    <a:pt x="10453" y="50"/>
                  </a:lnTo>
                  <a:lnTo>
                    <a:pt x="10307" y="25"/>
                  </a:lnTo>
                  <a:lnTo>
                    <a:pt x="10160"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45" name="Google Shape;1045;p39"/>
            <p:cNvSpPr/>
            <p:nvPr/>
          </p:nvSpPr>
          <p:spPr>
            <a:xfrm>
              <a:off x="2599825" y="3861275"/>
              <a:ext cx="429850" cy="188700"/>
            </a:xfrm>
            <a:custGeom>
              <a:avLst/>
              <a:gdLst/>
              <a:ahLst/>
              <a:cxnLst/>
              <a:rect l="l" t="t" r="r" b="b"/>
              <a:pathLst>
                <a:path w="17194" h="7548" extrusionOk="0">
                  <a:moveTo>
                    <a:pt x="0" y="1"/>
                  </a:moveTo>
                  <a:lnTo>
                    <a:pt x="0" y="7059"/>
                  </a:lnTo>
                  <a:lnTo>
                    <a:pt x="0" y="7157"/>
                  </a:lnTo>
                  <a:lnTo>
                    <a:pt x="49" y="7230"/>
                  </a:lnTo>
                  <a:lnTo>
                    <a:pt x="73" y="7327"/>
                  </a:lnTo>
                  <a:lnTo>
                    <a:pt x="147" y="7401"/>
                  </a:lnTo>
                  <a:lnTo>
                    <a:pt x="220" y="7450"/>
                  </a:lnTo>
                  <a:lnTo>
                    <a:pt x="293" y="7498"/>
                  </a:lnTo>
                  <a:lnTo>
                    <a:pt x="391" y="7523"/>
                  </a:lnTo>
                  <a:lnTo>
                    <a:pt x="489" y="7547"/>
                  </a:lnTo>
                  <a:lnTo>
                    <a:pt x="16705" y="7547"/>
                  </a:lnTo>
                  <a:lnTo>
                    <a:pt x="16803" y="7523"/>
                  </a:lnTo>
                  <a:lnTo>
                    <a:pt x="16901" y="7498"/>
                  </a:lnTo>
                  <a:lnTo>
                    <a:pt x="16974" y="7450"/>
                  </a:lnTo>
                  <a:lnTo>
                    <a:pt x="17047" y="7401"/>
                  </a:lnTo>
                  <a:lnTo>
                    <a:pt x="17121" y="7327"/>
                  </a:lnTo>
                  <a:lnTo>
                    <a:pt x="17145" y="7230"/>
                  </a:lnTo>
                  <a:lnTo>
                    <a:pt x="17194" y="7157"/>
                  </a:lnTo>
                  <a:lnTo>
                    <a:pt x="17194" y="7059"/>
                  </a:lnTo>
                  <a:lnTo>
                    <a:pt x="17194" y="1"/>
                  </a:lnTo>
                  <a:lnTo>
                    <a:pt x="16974" y="172"/>
                  </a:lnTo>
                  <a:lnTo>
                    <a:pt x="16754" y="294"/>
                  </a:lnTo>
                  <a:lnTo>
                    <a:pt x="16486" y="367"/>
                  </a:lnTo>
                  <a:lnTo>
                    <a:pt x="16217" y="391"/>
                  </a:lnTo>
                  <a:lnTo>
                    <a:pt x="9452" y="391"/>
                  </a:lnTo>
                  <a:lnTo>
                    <a:pt x="9452" y="855"/>
                  </a:lnTo>
                  <a:lnTo>
                    <a:pt x="9427" y="953"/>
                  </a:lnTo>
                  <a:lnTo>
                    <a:pt x="9403" y="1051"/>
                  </a:lnTo>
                  <a:lnTo>
                    <a:pt x="9354" y="1148"/>
                  </a:lnTo>
                  <a:lnTo>
                    <a:pt x="9305" y="1197"/>
                  </a:lnTo>
                  <a:lnTo>
                    <a:pt x="9232" y="1271"/>
                  </a:lnTo>
                  <a:lnTo>
                    <a:pt x="9134" y="1319"/>
                  </a:lnTo>
                  <a:lnTo>
                    <a:pt x="9061" y="1344"/>
                  </a:lnTo>
                  <a:lnTo>
                    <a:pt x="8133" y="1344"/>
                  </a:lnTo>
                  <a:lnTo>
                    <a:pt x="8060" y="1319"/>
                  </a:lnTo>
                  <a:lnTo>
                    <a:pt x="7962" y="1271"/>
                  </a:lnTo>
                  <a:lnTo>
                    <a:pt x="7889" y="1197"/>
                  </a:lnTo>
                  <a:lnTo>
                    <a:pt x="7840" y="1148"/>
                  </a:lnTo>
                  <a:lnTo>
                    <a:pt x="7791" y="1051"/>
                  </a:lnTo>
                  <a:lnTo>
                    <a:pt x="7767" y="953"/>
                  </a:lnTo>
                  <a:lnTo>
                    <a:pt x="7742" y="855"/>
                  </a:lnTo>
                  <a:lnTo>
                    <a:pt x="7742" y="391"/>
                  </a:lnTo>
                  <a:lnTo>
                    <a:pt x="977" y="391"/>
                  </a:lnTo>
                  <a:lnTo>
                    <a:pt x="708" y="367"/>
                  </a:lnTo>
                  <a:lnTo>
                    <a:pt x="440" y="294"/>
                  </a:lnTo>
                  <a:lnTo>
                    <a:pt x="220" y="172"/>
                  </a:lnTo>
                  <a:lnTo>
                    <a:pt x="0"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046" name="Google Shape;1046;p39"/>
          <p:cNvGrpSpPr/>
          <p:nvPr/>
        </p:nvGrpSpPr>
        <p:grpSpPr>
          <a:xfrm>
            <a:off x="2697747" y="2819089"/>
            <a:ext cx="281709" cy="294113"/>
            <a:chOff x="3294650" y="3652450"/>
            <a:chExt cx="388350" cy="405450"/>
          </a:xfrm>
        </p:grpSpPr>
        <p:sp>
          <p:nvSpPr>
            <p:cNvPr id="1047" name="Google Shape;1047;p39"/>
            <p:cNvSpPr/>
            <p:nvPr/>
          </p:nvSpPr>
          <p:spPr>
            <a:xfrm>
              <a:off x="3294650" y="3681775"/>
              <a:ext cx="376150" cy="376125"/>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48" name="Google Shape;1048;p39"/>
            <p:cNvSpPr/>
            <p:nvPr/>
          </p:nvSpPr>
          <p:spPr>
            <a:xfrm>
              <a:off x="3494925" y="3760525"/>
              <a:ext cx="188075" cy="97100"/>
            </a:xfrm>
            <a:custGeom>
              <a:avLst/>
              <a:gdLst/>
              <a:ahLst/>
              <a:cxnLst/>
              <a:rect l="l" t="t" r="r" b="b"/>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49" name="Google Shape;1049;p39"/>
            <p:cNvSpPr/>
            <p:nvPr/>
          </p:nvSpPr>
          <p:spPr>
            <a:xfrm>
              <a:off x="3494925" y="3652450"/>
              <a:ext cx="161200" cy="188100"/>
            </a:xfrm>
            <a:custGeom>
              <a:avLst/>
              <a:gdLst/>
              <a:ahLst/>
              <a:cxnLst/>
              <a:rect l="l" t="t" r="r" b="b"/>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050" name="Google Shape;1050;p39"/>
          <p:cNvGrpSpPr/>
          <p:nvPr/>
        </p:nvGrpSpPr>
        <p:grpSpPr>
          <a:xfrm>
            <a:off x="3163254" y="2856302"/>
            <a:ext cx="328642" cy="240960"/>
            <a:chOff x="3936375" y="3703750"/>
            <a:chExt cx="453050" cy="332175"/>
          </a:xfrm>
        </p:grpSpPr>
        <p:sp>
          <p:nvSpPr>
            <p:cNvPr id="1051" name="Google Shape;1051;p39"/>
            <p:cNvSpPr/>
            <p:nvPr/>
          </p:nvSpPr>
          <p:spPr>
            <a:xfrm>
              <a:off x="3936375" y="3703750"/>
              <a:ext cx="453050" cy="332175"/>
            </a:xfrm>
            <a:custGeom>
              <a:avLst/>
              <a:gdLst/>
              <a:ahLst/>
              <a:cxnLst/>
              <a:rect l="l" t="t" r="r" b="b"/>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2" name="Google Shape;1052;p39"/>
            <p:cNvSpPr/>
            <p:nvPr/>
          </p:nvSpPr>
          <p:spPr>
            <a:xfrm>
              <a:off x="3988875" y="3864325"/>
              <a:ext cx="77575" cy="133125"/>
            </a:xfrm>
            <a:custGeom>
              <a:avLst/>
              <a:gdLst/>
              <a:ahLst/>
              <a:cxnLst/>
              <a:rect l="l" t="t" r="r" b="b"/>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3" name="Google Shape;1053;p39"/>
            <p:cNvSpPr/>
            <p:nvPr/>
          </p:nvSpPr>
          <p:spPr>
            <a:xfrm>
              <a:off x="4259350" y="3864325"/>
              <a:ext cx="77575" cy="133125"/>
            </a:xfrm>
            <a:custGeom>
              <a:avLst/>
              <a:gdLst/>
              <a:ahLst/>
              <a:cxnLst/>
              <a:rect l="l" t="t" r="r" b="b"/>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4" name="Google Shape;1054;p39"/>
            <p:cNvSpPr/>
            <p:nvPr/>
          </p:nvSpPr>
          <p:spPr>
            <a:xfrm>
              <a:off x="4078625" y="3717800"/>
              <a:ext cx="77575" cy="279650"/>
            </a:xfrm>
            <a:custGeom>
              <a:avLst/>
              <a:gdLst/>
              <a:ahLst/>
              <a:cxnLst/>
              <a:rect l="l" t="t" r="r" b="b"/>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5" name="Google Shape;1055;p39"/>
            <p:cNvSpPr/>
            <p:nvPr/>
          </p:nvSpPr>
          <p:spPr>
            <a:xfrm>
              <a:off x="4168375" y="3788625"/>
              <a:ext cx="78175" cy="208825"/>
            </a:xfrm>
            <a:custGeom>
              <a:avLst/>
              <a:gdLst/>
              <a:ahLst/>
              <a:cxnLst/>
              <a:rect l="l" t="t" r="r" b="b"/>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056" name="Google Shape;1056;p39"/>
          <p:cNvGrpSpPr/>
          <p:nvPr/>
        </p:nvGrpSpPr>
        <p:grpSpPr>
          <a:xfrm>
            <a:off x="3652228" y="2856302"/>
            <a:ext cx="328642" cy="240960"/>
            <a:chOff x="4610450" y="3703750"/>
            <a:chExt cx="453050" cy="332175"/>
          </a:xfrm>
        </p:grpSpPr>
        <p:sp>
          <p:nvSpPr>
            <p:cNvPr id="1057" name="Google Shape;1057;p39"/>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8" name="Google Shape;1058;p39"/>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059" name="Google Shape;1059;p39"/>
          <p:cNvGrpSpPr/>
          <p:nvPr/>
        </p:nvGrpSpPr>
        <p:grpSpPr>
          <a:xfrm>
            <a:off x="4152718" y="2831947"/>
            <a:ext cx="305611" cy="289670"/>
            <a:chOff x="5300400" y="3670175"/>
            <a:chExt cx="421300" cy="399325"/>
          </a:xfrm>
        </p:grpSpPr>
        <p:sp>
          <p:nvSpPr>
            <p:cNvPr id="1060" name="Google Shape;1060;p39"/>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1" name="Google Shape;1061;p39"/>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2" name="Google Shape;1062;p39"/>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3" name="Google Shape;1063;p39"/>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4" name="Google Shape;1064;p39"/>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65" name="Google Shape;1065;p39"/>
          <p:cNvSpPr/>
          <p:nvPr/>
        </p:nvSpPr>
        <p:spPr>
          <a:xfrm>
            <a:off x="4624860" y="2806969"/>
            <a:ext cx="340176" cy="340158"/>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066" name="Google Shape;1066;p39"/>
          <p:cNvGrpSpPr/>
          <p:nvPr/>
        </p:nvGrpSpPr>
        <p:grpSpPr>
          <a:xfrm>
            <a:off x="5135091" y="2828392"/>
            <a:ext cx="296761" cy="296779"/>
            <a:chOff x="6654650" y="3665275"/>
            <a:chExt cx="409100" cy="409125"/>
          </a:xfrm>
        </p:grpSpPr>
        <p:sp>
          <p:nvSpPr>
            <p:cNvPr id="1067" name="Google Shape;1067;p3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8" name="Google Shape;1068;p3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069" name="Google Shape;1069;p39"/>
          <p:cNvGrpSpPr/>
          <p:nvPr/>
        </p:nvGrpSpPr>
        <p:grpSpPr>
          <a:xfrm>
            <a:off x="721921" y="3304962"/>
            <a:ext cx="321570" cy="321588"/>
            <a:chOff x="570875" y="4322250"/>
            <a:chExt cx="443300" cy="443325"/>
          </a:xfrm>
        </p:grpSpPr>
        <p:sp>
          <p:nvSpPr>
            <p:cNvPr id="1070" name="Google Shape;1070;p3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1" name="Google Shape;1071;p3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2" name="Google Shape;1072;p3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3" name="Google Shape;1073;p3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74" name="Google Shape;1074;p39"/>
          <p:cNvSpPr/>
          <p:nvPr/>
        </p:nvSpPr>
        <p:spPr>
          <a:xfrm>
            <a:off x="1197695" y="3367741"/>
            <a:ext cx="348156" cy="196674"/>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075" name="Google Shape;1075;p39"/>
          <p:cNvGrpSpPr/>
          <p:nvPr/>
        </p:nvGrpSpPr>
        <p:grpSpPr>
          <a:xfrm>
            <a:off x="1743719" y="3281060"/>
            <a:ext cx="233869" cy="369392"/>
            <a:chOff x="1979475" y="4289300"/>
            <a:chExt cx="322400" cy="509225"/>
          </a:xfrm>
        </p:grpSpPr>
        <p:sp>
          <p:nvSpPr>
            <p:cNvPr id="1076" name="Google Shape;1076;p39"/>
            <p:cNvSpPr/>
            <p:nvPr/>
          </p:nvSpPr>
          <p:spPr>
            <a:xfrm>
              <a:off x="2187075" y="4509100"/>
              <a:ext cx="114800" cy="114800"/>
            </a:xfrm>
            <a:custGeom>
              <a:avLst/>
              <a:gdLst/>
              <a:ahLst/>
              <a:cxnLst/>
              <a:rect l="l" t="t" r="r" b="b"/>
              <a:pathLst>
                <a:path w="4592" h="4592" extrusionOk="0">
                  <a:moveTo>
                    <a:pt x="4396" y="0"/>
                  </a:moveTo>
                  <a:lnTo>
                    <a:pt x="3981" y="49"/>
                  </a:lnTo>
                  <a:lnTo>
                    <a:pt x="3419" y="171"/>
                  </a:lnTo>
                  <a:lnTo>
                    <a:pt x="2784" y="367"/>
                  </a:lnTo>
                  <a:lnTo>
                    <a:pt x="2100" y="587"/>
                  </a:lnTo>
                  <a:lnTo>
                    <a:pt x="1465" y="831"/>
                  </a:lnTo>
                  <a:lnTo>
                    <a:pt x="1172" y="953"/>
                  </a:lnTo>
                  <a:lnTo>
                    <a:pt x="928" y="1099"/>
                  </a:lnTo>
                  <a:lnTo>
                    <a:pt x="708" y="1246"/>
                  </a:lnTo>
                  <a:lnTo>
                    <a:pt x="562" y="1368"/>
                  </a:lnTo>
                  <a:lnTo>
                    <a:pt x="440" y="1515"/>
                  </a:lnTo>
                  <a:lnTo>
                    <a:pt x="318" y="1637"/>
                  </a:lnTo>
                  <a:lnTo>
                    <a:pt x="244" y="1808"/>
                  </a:lnTo>
                  <a:lnTo>
                    <a:pt x="171" y="1954"/>
                  </a:lnTo>
                  <a:lnTo>
                    <a:pt x="98" y="2101"/>
                  </a:lnTo>
                  <a:lnTo>
                    <a:pt x="49" y="2272"/>
                  </a:lnTo>
                  <a:lnTo>
                    <a:pt x="25" y="2443"/>
                  </a:lnTo>
                  <a:lnTo>
                    <a:pt x="0" y="2589"/>
                  </a:lnTo>
                  <a:lnTo>
                    <a:pt x="0" y="2760"/>
                  </a:lnTo>
                  <a:lnTo>
                    <a:pt x="25" y="2931"/>
                  </a:lnTo>
                  <a:lnTo>
                    <a:pt x="49" y="3102"/>
                  </a:lnTo>
                  <a:lnTo>
                    <a:pt x="98" y="3273"/>
                  </a:lnTo>
                  <a:lnTo>
                    <a:pt x="147" y="3420"/>
                  </a:lnTo>
                  <a:lnTo>
                    <a:pt x="220" y="3566"/>
                  </a:lnTo>
                  <a:lnTo>
                    <a:pt x="318" y="3737"/>
                  </a:lnTo>
                  <a:lnTo>
                    <a:pt x="415" y="3859"/>
                  </a:lnTo>
                  <a:lnTo>
                    <a:pt x="2418" y="1857"/>
                  </a:lnTo>
                  <a:lnTo>
                    <a:pt x="2491" y="1808"/>
                  </a:lnTo>
                  <a:lnTo>
                    <a:pt x="2638" y="1808"/>
                  </a:lnTo>
                  <a:lnTo>
                    <a:pt x="2711" y="1857"/>
                  </a:lnTo>
                  <a:lnTo>
                    <a:pt x="2760" y="1930"/>
                  </a:lnTo>
                  <a:lnTo>
                    <a:pt x="2784" y="2028"/>
                  </a:lnTo>
                  <a:lnTo>
                    <a:pt x="2760" y="2101"/>
                  </a:lnTo>
                  <a:lnTo>
                    <a:pt x="2711" y="2174"/>
                  </a:lnTo>
                  <a:lnTo>
                    <a:pt x="708" y="4177"/>
                  </a:lnTo>
                  <a:lnTo>
                    <a:pt x="855" y="4274"/>
                  </a:lnTo>
                  <a:lnTo>
                    <a:pt x="1001" y="4372"/>
                  </a:lnTo>
                  <a:lnTo>
                    <a:pt x="1172" y="4445"/>
                  </a:lnTo>
                  <a:lnTo>
                    <a:pt x="1319" y="4494"/>
                  </a:lnTo>
                  <a:lnTo>
                    <a:pt x="1490" y="4543"/>
                  </a:lnTo>
                  <a:lnTo>
                    <a:pt x="1661" y="4568"/>
                  </a:lnTo>
                  <a:lnTo>
                    <a:pt x="1807" y="4592"/>
                  </a:lnTo>
                  <a:lnTo>
                    <a:pt x="1978" y="4568"/>
                  </a:lnTo>
                  <a:lnTo>
                    <a:pt x="2149" y="4568"/>
                  </a:lnTo>
                  <a:lnTo>
                    <a:pt x="2320" y="4543"/>
                  </a:lnTo>
                  <a:lnTo>
                    <a:pt x="2491" y="4494"/>
                  </a:lnTo>
                  <a:lnTo>
                    <a:pt x="2638" y="4421"/>
                  </a:lnTo>
                  <a:lnTo>
                    <a:pt x="2784" y="4348"/>
                  </a:lnTo>
                  <a:lnTo>
                    <a:pt x="2931" y="4250"/>
                  </a:lnTo>
                  <a:lnTo>
                    <a:pt x="3077" y="4152"/>
                  </a:lnTo>
                  <a:lnTo>
                    <a:pt x="3200" y="4030"/>
                  </a:lnTo>
                  <a:lnTo>
                    <a:pt x="3346" y="3859"/>
                  </a:lnTo>
                  <a:lnTo>
                    <a:pt x="3493" y="3664"/>
                  </a:lnTo>
                  <a:lnTo>
                    <a:pt x="3615" y="3395"/>
                  </a:lnTo>
                  <a:lnTo>
                    <a:pt x="3761" y="3127"/>
                  </a:lnTo>
                  <a:lnTo>
                    <a:pt x="4005" y="2467"/>
                  </a:lnTo>
                  <a:lnTo>
                    <a:pt x="4225" y="1808"/>
                  </a:lnTo>
                  <a:lnTo>
                    <a:pt x="4421" y="1148"/>
                  </a:lnTo>
                  <a:lnTo>
                    <a:pt x="4543" y="611"/>
                  </a:lnTo>
                  <a:lnTo>
                    <a:pt x="4592" y="196"/>
                  </a:lnTo>
                  <a:lnTo>
                    <a:pt x="4592" y="74"/>
                  </a:lnTo>
                  <a:lnTo>
                    <a:pt x="456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7" name="Google Shape;1077;p39"/>
            <p:cNvSpPr/>
            <p:nvPr/>
          </p:nvSpPr>
          <p:spPr>
            <a:xfrm>
              <a:off x="1979475" y="4542675"/>
              <a:ext cx="156925" cy="156950"/>
            </a:xfrm>
            <a:custGeom>
              <a:avLst/>
              <a:gdLst/>
              <a:ahLst/>
              <a:cxnLst/>
              <a:rect l="l" t="t" r="r" b="b"/>
              <a:pathLst>
                <a:path w="6277" h="6278" extrusionOk="0">
                  <a:moveTo>
                    <a:pt x="122" y="1"/>
                  </a:moveTo>
                  <a:lnTo>
                    <a:pt x="25" y="25"/>
                  </a:lnTo>
                  <a:lnTo>
                    <a:pt x="0" y="123"/>
                  </a:lnTo>
                  <a:lnTo>
                    <a:pt x="0" y="294"/>
                  </a:lnTo>
                  <a:lnTo>
                    <a:pt x="25" y="538"/>
                  </a:lnTo>
                  <a:lnTo>
                    <a:pt x="74" y="856"/>
                  </a:lnTo>
                  <a:lnTo>
                    <a:pt x="244" y="1613"/>
                  </a:lnTo>
                  <a:lnTo>
                    <a:pt x="489" y="2492"/>
                  </a:lnTo>
                  <a:lnTo>
                    <a:pt x="806" y="3420"/>
                  </a:lnTo>
                  <a:lnTo>
                    <a:pt x="977" y="3860"/>
                  </a:lnTo>
                  <a:lnTo>
                    <a:pt x="1148" y="4275"/>
                  </a:lnTo>
                  <a:lnTo>
                    <a:pt x="1319" y="4666"/>
                  </a:lnTo>
                  <a:lnTo>
                    <a:pt x="1514" y="5007"/>
                  </a:lnTo>
                  <a:lnTo>
                    <a:pt x="1710" y="5301"/>
                  </a:lnTo>
                  <a:lnTo>
                    <a:pt x="1905" y="5520"/>
                  </a:lnTo>
                  <a:lnTo>
                    <a:pt x="2076" y="5691"/>
                  </a:lnTo>
                  <a:lnTo>
                    <a:pt x="2272" y="5838"/>
                  </a:lnTo>
                  <a:lnTo>
                    <a:pt x="2467" y="5960"/>
                  </a:lnTo>
                  <a:lnTo>
                    <a:pt x="2687" y="6058"/>
                  </a:lnTo>
                  <a:lnTo>
                    <a:pt x="2907" y="6155"/>
                  </a:lnTo>
                  <a:lnTo>
                    <a:pt x="3126" y="6204"/>
                  </a:lnTo>
                  <a:lnTo>
                    <a:pt x="3371" y="6253"/>
                  </a:lnTo>
                  <a:lnTo>
                    <a:pt x="3590" y="6277"/>
                  </a:lnTo>
                  <a:lnTo>
                    <a:pt x="3835" y="6277"/>
                  </a:lnTo>
                  <a:lnTo>
                    <a:pt x="4054" y="6253"/>
                  </a:lnTo>
                  <a:lnTo>
                    <a:pt x="4299" y="6204"/>
                  </a:lnTo>
                  <a:lnTo>
                    <a:pt x="4519" y="6155"/>
                  </a:lnTo>
                  <a:lnTo>
                    <a:pt x="4738" y="6058"/>
                  </a:lnTo>
                  <a:lnTo>
                    <a:pt x="4958" y="5960"/>
                  </a:lnTo>
                  <a:lnTo>
                    <a:pt x="5154" y="5838"/>
                  </a:lnTo>
                  <a:lnTo>
                    <a:pt x="5349" y="5691"/>
                  </a:lnTo>
                  <a:lnTo>
                    <a:pt x="2003" y="2345"/>
                  </a:lnTo>
                  <a:lnTo>
                    <a:pt x="1954" y="2272"/>
                  </a:lnTo>
                  <a:lnTo>
                    <a:pt x="1954" y="2174"/>
                  </a:lnTo>
                  <a:lnTo>
                    <a:pt x="1954" y="2101"/>
                  </a:lnTo>
                  <a:lnTo>
                    <a:pt x="2003" y="2003"/>
                  </a:lnTo>
                  <a:lnTo>
                    <a:pt x="2101" y="1955"/>
                  </a:lnTo>
                  <a:lnTo>
                    <a:pt x="2272" y="1955"/>
                  </a:lnTo>
                  <a:lnTo>
                    <a:pt x="2345" y="2003"/>
                  </a:lnTo>
                  <a:lnTo>
                    <a:pt x="5691" y="5349"/>
                  </a:lnTo>
                  <a:lnTo>
                    <a:pt x="5837" y="5154"/>
                  </a:lnTo>
                  <a:lnTo>
                    <a:pt x="5959" y="4959"/>
                  </a:lnTo>
                  <a:lnTo>
                    <a:pt x="6057" y="4739"/>
                  </a:lnTo>
                  <a:lnTo>
                    <a:pt x="6155" y="4519"/>
                  </a:lnTo>
                  <a:lnTo>
                    <a:pt x="6204" y="4299"/>
                  </a:lnTo>
                  <a:lnTo>
                    <a:pt x="6253" y="4055"/>
                  </a:lnTo>
                  <a:lnTo>
                    <a:pt x="6277" y="3835"/>
                  </a:lnTo>
                  <a:lnTo>
                    <a:pt x="6277" y="3591"/>
                  </a:lnTo>
                  <a:lnTo>
                    <a:pt x="6253" y="3371"/>
                  </a:lnTo>
                  <a:lnTo>
                    <a:pt x="6204" y="3127"/>
                  </a:lnTo>
                  <a:lnTo>
                    <a:pt x="6155" y="2907"/>
                  </a:lnTo>
                  <a:lnTo>
                    <a:pt x="6057" y="2687"/>
                  </a:lnTo>
                  <a:lnTo>
                    <a:pt x="5959" y="2467"/>
                  </a:lnTo>
                  <a:lnTo>
                    <a:pt x="5837" y="2272"/>
                  </a:lnTo>
                  <a:lnTo>
                    <a:pt x="5691" y="2077"/>
                  </a:lnTo>
                  <a:lnTo>
                    <a:pt x="5520" y="1906"/>
                  </a:lnTo>
                  <a:lnTo>
                    <a:pt x="5300" y="1710"/>
                  </a:lnTo>
                  <a:lnTo>
                    <a:pt x="5007" y="1515"/>
                  </a:lnTo>
                  <a:lnTo>
                    <a:pt x="4665" y="1320"/>
                  </a:lnTo>
                  <a:lnTo>
                    <a:pt x="4274" y="1149"/>
                  </a:lnTo>
                  <a:lnTo>
                    <a:pt x="3859" y="978"/>
                  </a:lnTo>
                  <a:lnTo>
                    <a:pt x="3419" y="807"/>
                  </a:lnTo>
                  <a:lnTo>
                    <a:pt x="2491" y="489"/>
                  </a:lnTo>
                  <a:lnTo>
                    <a:pt x="1612" y="245"/>
                  </a:lnTo>
                  <a:lnTo>
                    <a:pt x="855" y="74"/>
                  </a:lnTo>
                  <a:lnTo>
                    <a:pt x="538" y="25"/>
                  </a:lnTo>
                  <a:lnTo>
                    <a:pt x="293"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8" name="Google Shape;1078;p39"/>
            <p:cNvSpPr/>
            <p:nvPr/>
          </p:nvSpPr>
          <p:spPr>
            <a:xfrm>
              <a:off x="2041125" y="4289300"/>
              <a:ext cx="240000" cy="509225"/>
            </a:xfrm>
            <a:custGeom>
              <a:avLst/>
              <a:gdLst/>
              <a:ahLst/>
              <a:cxnLst/>
              <a:rect l="l" t="t" r="r" b="b"/>
              <a:pathLst>
                <a:path w="9600" h="20369" extrusionOk="0">
                  <a:moveTo>
                    <a:pt x="4788" y="3664"/>
                  </a:moveTo>
                  <a:lnTo>
                    <a:pt x="5032" y="3688"/>
                  </a:lnTo>
                  <a:lnTo>
                    <a:pt x="5228" y="3761"/>
                  </a:lnTo>
                  <a:lnTo>
                    <a:pt x="5423" y="3859"/>
                  </a:lnTo>
                  <a:lnTo>
                    <a:pt x="5594" y="3981"/>
                  </a:lnTo>
                  <a:lnTo>
                    <a:pt x="5716" y="4152"/>
                  </a:lnTo>
                  <a:lnTo>
                    <a:pt x="5838" y="4347"/>
                  </a:lnTo>
                  <a:lnTo>
                    <a:pt x="5887" y="4567"/>
                  </a:lnTo>
                  <a:lnTo>
                    <a:pt x="5911" y="4787"/>
                  </a:lnTo>
                  <a:lnTo>
                    <a:pt x="5887" y="5007"/>
                  </a:lnTo>
                  <a:lnTo>
                    <a:pt x="5838" y="5227"/>
                  </a:lnTo>
                  <a:lnTo>
                    <a:pt x="5716" y="5422"/>
                  </a:lnTo>
                  <a:lnTo>
                    <a:pt x="5594" y="5569"/>
                  </a:lnTo>
                  <a:lnTo>
                    <a:pt x="5423" y="5715"/>
                  </a:lnTo>
                  <a:lnTo>
                    <a:pt x="5228" y="5813"/>
                  </a:lnTo>
                  <a:lnTo>
                    <a:pt x="5032" y="5886"/>
                  </a:lnTo>
                  <a:lnTo>
                    <a:pt x="4788" y="5911"/>
                  </a:lnTo>
                  <a:lnTo>
                    <a:pt x="4568" y="5886"/>
                  </a:lnTo>
                  <a:lnTo>
                    <a:pt x="4348" y="5813"/>
                  </a:lnTo>
                  <a:lnTo>
                    <a:pt x="4177" y="5715"/>
                  </a:lnTo>
                  <a:lnTo>
                    <a:pt x="4006" y="5569"/>
                  </a:lnTo>
                  <a:lnTo>
                    <a:pt x="3860" y="5422"/>
                  </a:lnTo>
                  <a:lnTo>
                    <a:pt x="3762" y="5227"/>
                  </a:lnTo>
                  <a:lnTo>
                    <a:pt x="3689" y="5007"/>
                  </a:lnTo>
                  <a:lnTo>
                    <a:pt x="3664" y="4787"/>
                  </a:lnTo>
                  <a:lnTo>
                    <a:pt x="3689" y="4567"/>
                  </a:lnTo>
                  <a:lnTo>
                    <a:pt x="3762" y="4347"/>
                  </a:lnTo>
                  <a:lnTo>
                    <a:pt x="3860" y="4152"/>
                  </a:lnTo>
                  <a:lnTo>
                    <a:pt x="4006" y="3981"/>
                  </a:lnTo>
                  <a:lnTo>
                    <a:pt x="4177" y="3859"/>
                  </a:lnTo>
                  <a:lnTo>
                    <a:pt x="4348" y="3761"/>
                  </a:lnTo>
                  <a:lnTo>
                    <a:pt x="4568" y="3688"/>
                  </a:lnTo>
                  <a:lnTo>
                    <a:pt x="4788" y="3664"/>
                  </a:lnTo>
                  <a:close/>
                  <a:moveTo>
                    <a:pt x="4568" y="0"/>
                  </a:moveTo>
                  <a:lnTo>
                    <a:pt x="4348" y="49"/>
                  </a:lnTo>
                  <a:lnTo>
                    <a:pt x="4153" y="122"/>
                  </a:lnTo>
                  <a:lnTo>
                    <a:pt x="3933" y="220"/>
                  </a:lnTo>
                  <a:lnTo>
                    <a:pt x="3738" y="342"/>
                  </a:lnTo>
                  <a:lnTo>
                    <a:pt x="3542" y="489"/>
                  </a:lnTo>
                  <a:lnTo>
                    <a:pt x="3347" y="684"/>
                  </a:lnTo>
                  <a:lnTo>
                    <a:pt x="3176" y="904"/>
                  </a:lnTo>
                  <a:lnTo>
                    <a:pt x="2907" y="855"/>
                  </a:lnTo>
                  <a:lnTo>
                    <a:pt x="2663" y="855"/>
                  </a:lnTo>
                  <a:lnTo>
                    <a:pt x="2394" y="904"/>
                  </a:lnTo>
                  <a:lnTo>
                    <a:pt x="2175" y="953"/>
                  </a:lnTo>
                  <a:lnTo>
                    <a:pt x="1955" y="1026"/>
                  </a:lnTo>
                  <a:lnTo>
                    <a:pt x="1759" y="1124"/>
                  </a:lnTo>
                  <a:lnTo>
                    <a:pt x="1564" y="1246"/>
                  </a:lnTo>
                  <a:lnTo>
                    <a:pt x="1393" y="1392"/>
                  </a:lnTo>
                  <a:lnTo>
                    <a:pt x="1271" y="1563"/>
                  </a:lnTo>
                  <a:lnTo>
                    <a:pt x="1124" y="1734"/>
                  </a:lnTo>
                  <a:lnTo>
                    <a:pt x="1027" y="1930"/>
                  </a:lnTo>
                  <a:lnTo>
                    <a:pt x="953" y="2149"/>
                  </a:lnTo>
                  <a:lnTo>
                    <a:pt x="905" y="2394"/>
                  </a:lnTo>
                  <a:lnTo>
                    <a:pt x="880" y="2638"/>
                  </a:lnTo>
                  <a:lnTo>
                    <a:pt x="880" y="2906"/>
                  </a:lnTo>
                  <a:lnTo>
                    <a:pt x="905" y="3175"/>
                  </a:lnTo>
                  <a:lnTo>
                    <a:pt x="685" y="3346"/>
                  </a:lnTo>
                  <a:lnTo>
                    <a:pt x="514" y="3517"/>
                  </a:lnTo>
                  <a:lnTo>
                    <a:pt x="343" y="3712"/>
                  </a:lnTo>
                  <a:lnTo>
                    <a:pt x="221" y="3932"/>
                  </a:lnTo>
                  <a:lnTo>
                    <a:pt x="123" y="4128"/>
                  </a:lnTo>
                  <a:lnTo>
                    <a:pt x="50" y="4347"/>
                  </a:lnTo>
                  <a:lnTo>
                    <a:pt x="25" y="4567"/>
                  </a:lnTo>
                  <a:lnTo>
                    <a:pt x="1" y="4787"/>
                  </a:lnTo>
                  <a:lnTo>
                    <a:pt x="25" y="5007"/>
                  </a:lnTo>
                  <a:lnTo>
                    <a:pt x="50" y="5227"/>
                  </a:lnTo>
                  <a:lnTo>
                    <a:pt x="123" y="5422"/>
                  </a:lnTo>
                  <a:lnTo>
                    <a:pt x="221" y="5642"/>
                  </a:lnTo>
                  <a:lnTo>
                    <a:pt x="343" y="5837"/>
                  </a:lnTo>
                  <a:lnTo>
                    <a:pt x="514" y="6033"/>
                  </a:lnTo>
                  <a:lnTo>
                    <a:pt x="685" y="6228"/>
                  </a:lnTo>
                  <a:lnTo>
                    <a:pt x="905" y="6399"/>
                  </a:lnTo>
                  <a:lnTo>
                    <a:pt x="880" y="6668"/>
                  </a:lnTo>
                  <a:lnTo>
                    <a:pt x="880" y="6936"/>
                  </a:lnTo>
                  <a:lnTo>
                    <a:pt x="905" y="7181"/>
                  </a:lnTo>
                  <a:lnTo>
                    <a:pt x="953" y="7400"/>
                  </a:lnTo>
                  <a:lnTo>
                    <a:pt x="1027" y="7620"/>
                  </a:lnTo>
                  <a:lnTo>
                    <a:pt x="1124" y="7816"/>
                  </a:lnTo>
                  <a:lnTo>
                    <a:pt x="1271" y="8011"/>
                  </a:lnTo>
                  <a:lnTo>
                    <a:pt x="1393" y="8182"/>
                  </a:lnTo>
                  <a:lnTo>
                    <a:pt x="1564" y="8328"/>
                  </a:lnTo>
                  <a:lnTo>
                    <a:pt x="1759" y="8451"/>
                  </a:lnTo>
                  <a:lnTo>
                    <a:pt x="1955" y="8548"/>
                  </a:lnTo>
                  <a:lnTo>
                    <a:pt x="2175" y="8621"/>
                  </a:lnTo>
                  <a:lnTo>
                    <a:pt x="2394" y="8670"/>
                  </a:lnTo>
                  <a:lnTo>
                    <a:pt x="2663" y="8695"/>
                  </a:lnTo>
                  <a:lnTo>
                    <a:pt x="2907" y="8695"/>
                  </a:lnTo>
                  <a:lnTo>
                    <a:pt x="3176" y="8670"/>
                  </a:lnTo>
                  <a:lnTo>
                    <a:pt x="3420" y="8939"/>
                  </a:lnTo>
                  <a:lnTo>
                    <a:pt x="3664" y="9159"/>
                  </a:lnTo>
                  <a:lnTo>
                    <a:pt x="3933" y="9354"/>
                  </a:lnTo>
                  <a:lnTo>
                    <a:pt x="4202" y="9476"/>
                  </a:lnTo>
                  <a:lnTo>
                    <a:pt x="4202" y="19783"/>
                  </a:lnTo>
                  <a:lnTo>
                    <a:pt x="4226" y="19905"/>
                  </a:lnTo>
                  <a:lnTo>
                    <a:pt x="4251" y="20027"/>
                  </a:lnTo>
                  <a:lnTo>
                    <a:pt x="4299" y="20125"/>
                  </a:lnTo>
                  <a:lnTo>
                    <a:pt x="4373" y="20198"/>
                  </a:lnTo>
                  <a:lnTo>
                    <a:pt x="4470" y="20271"/>
                  </a:lnTo>
                  <a:lnTo>
                    <a:pt x="4568" y="20345"/>
                  </a:lnTo>
                  <a:lnTo>
                    <a:pt x="4666" y="20369"/>
                  </a:lnTo>
                  <a:lnTo>
                    <a:pt x="4910" y="20369"/>
                  </a:lnTo>
                  <a:lnTo>
                    <a:pt x="5032" y="20345"/>
                  </a:lnTo>
                  <a:lnTo>
                    <a:pt x="5130" y="20271"/>
                  </a:lnTo>
                  <a:lnTo>
                    <a:pt x="5203" y="20198"/>
                  </a:lnTo>
                  <a:lnTo>
                    <a:pt x="5276" y="20125"/>
                  </a:lnTo>
                  <a:lnTo>
                    <a:pt x="5350" y="20027"/>
                  </a:lnTo>
                  <a:lnTo>
                    <a:pt x="5374" y="19905"/>
                  </a:lnTo>
                  <a:lnTo>
                    <a:pt x="5374" y="19783"/>
                  </a:lnTo>
                  <a:lnTo>
                    <a:pt x="5374" y="9476"/>
                  </a:lnTo>
                  <a:lnTo>
                    <a:pt x="5667" y="9354"/>
                  </a:lnTo>
                  <a:lnTo>
                    <a:pt x="5936" y="9159"/>
                  </a:lnTo>
                  <a:lnTo>
                    <a:pt x="6180" y="8939"/>
                  </a:lnTo>
                  <a:lnTo>
                    <a:pt x="6400" y="8670"/>
                  </a:lnTo>
                  <a:lnTo>
                    <a:pt x="6668" y="8695"/>
                  </a:lnTo>
                  <a:lnTo>
                    <a:pt x="6937" y="8695"/>
                  </a:lnTo>
                  <a:lnTo>
                    <a:pt x="7181" y="8670"/>
                  </a:lnTo>
                  <a:lnTo>
                    <a:pt x="7426" y="8621"/>
                  </a:lnTo>
                  <a:lnTo>
                    <a:pt x="7645" y="8548"/>
                  </a:lnTo>
                  <a:lnTo>
                    <a:pt x="7841" y="8451"/>
                  </a:lnTo>
                  <a:lnTo>
                    <a:pt x="8012" y="8328"/>
                  </a:lnTo>
                  <a:lnTo>
                    <a:pt x="8183" y="8182"/>
                  </a:lnTo>
                  <a:lnTo>
                    <a:pt x="8329" y="8011"/>
                  </a:lnTo>
                  <a:lnTo>
                    <a:pt x="8451" y="7816"/>
                  </a:lnTo>
                  <a:lnTo>
                    <a:pt x="8549" y="7620"/>
                  </a:lnTo>
                  <a:lnTo>
                    <a:pt x="8622" y="7400"/>
                  </a:lnTo>
                  <a:lnTo>
                    <a:pt x="8696" y="7181"/>
                  </a:lnTo>
                  <a:lnTo>
                    <a:pt x="8720" y="6936"/>
                  </a:lnTo>
                  <a:lnTo>
                    <a:pt x="8720" y="6668"/>
                  </a:lnTo>
                  <a:lnTo>
                    <a:pt x="8696" y="6399"/>
                  </a:lnTo>
                  <a:lnTo>
                    <a:pt x="8891" y="6228"/>
                  </a:lnTo>
                  <a:lnTo>
                    <a:pt x="9086" y="6033"/>
                  </a:lnTo>
                  <a:lnTo>
                    <a:pt x="9233" y="5837"/>
                  </a:lnTo>
                  <a:lnTo>
                    <a:pt x="9355" y="5642"/>
                  </a:lnTo>
                  <a:lnTo>
                    <a:pt x="9453" y="5422"/>
                  </a:lnTo>
                  <a:lnTo>
                    <a:pt x="9526" y="5227"/>
                  </a:lnTo>
                  <a:lnTo>
                    <a:pt x="9575" y="5007"/>
                  </a:lnTo>
                  <a:lnTo>
                    <a:pt x="9599" y="4787"/>
                  </a:lnTo>
                  <a:lnTo>
                    <a:pt x="9575" y="4567"/>
                  </a:lnTo>
                  <a:lnTo>
                    <a:pt x="9526" y="4347"/>
                  </a:lnTo>
                  <a:lnTo>
                    <a:pt x="9453" y="4128"/>
                  </a:lnTo>
                  <a:lnTo>
                    <a:pt x="9355" y="3932"/>
                  </a:lnTo>
                  <a:lnTo>
                    <a:pt x="9233" y="3712"/>
                  </a:lnTo>
                  <a:lnTo>
                    <a:pt x="9086" y="3517"/>
                  </a:lnTo>
                  <a:lnTo>
                    <a:pt x="8891" y="3346"/>
                  </a:lnTo>
                  <a:lnTo>
                    <a:pt x="8696" y="3175"/>
                  </a:lnTo>
                  <a:lnTo>
                    <a:pt x="8720" y="2906"/>
                  </a:lnTo>
                  <a:lnTo>
                    <a:pt x="8720" y="2638"/>
                  </a:lnTo>
                  <a:lnTo>
                    <a:pt x="8696" y="2394"/>
                  </a:lnTo>
                  <a:lnTo>
                    <a:pt x="8622" y="2149"/>
                  </a:lnTo>
                  <a:lnTo>
                    <a:pt x="8549" y="1930"/>
                  </a:lnTo>
                  <a:lnTo>
                    <a:pt x="8451" y="1734"/>
                  </a:lnTo>
                  <a:lnTo>
                    <a:pt x="8329" y="1563"/>
                  </a:lnTo>
                  <a:lnTo>
                    <a:pt x="8183" y="1392"/>
                  </a:lnTo>
                  <a:lnTo>
                    <a:pt x="8012" y="1246"/>
                  </a:lnTo>
                  <a:lnTo>
                    <a:pt x="7841" y="1124"/>
                  </a:lnTo>
                  <a:lnTo>
                    <a:pt x="7645" y="1026"/>
                  </a:lnTo>
                  <a:lnTo>
                    <a:pt x="7426" y="953"/>
                  </a:lnTo>
                  <a:lnTo>
                    <a:pt x="7181" y="904"/>
                  </a:lnTo>
                  <a:lnTo>
                    <a:pt x="6937" y="855"/>
                  </a:lnTo>
                  <a:lnTo>
                    <a:pt x="6668" y="855"/>
                  </a:lnTo>
                  <a:lnTo>
                    <a:pt x="6400" y="904"/>
                  </a:lnTo>
                  <a:lnTo>
                    <a:pt x="6229" y="684"/>
                  </a:lnTo>
                  <a:lnTo>
                    <a:pt x="6058" y="489"/>
                  </a:lnTo>
                  <a:lnTo>
                    <a:pt x="5863" y="342"/>
                  </a:lnTo>
                  <a:lnTo>
                    <a:pt x="5643" y="220"/>
                  </a:lnTo>
                  <a:lnTo>
                    <a:pt x="5447" y="122"/>
                  </a:lnTo>
                  <a:lnTo>
                    <a:pt x="5228" y="49"/>
                  </a:lnTo>
                  <a:lnTo>
                    <a:pt x="5008"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079" name="Google Shape;1079;p39"/>
          <p:cNvGrpSpPr/>
          <p:nvPr/>
        </p:nvGrpSpPr>
        <p:grpSpPr>
          <a:xfrm>
            <a:off x="2211874" y="3285920"/>
            <a:ext cx="275942" cy="359671"/>
            <a:chOff x="2624850" y="4296000"/>
            <a:chExt cx="380400" cy="495825"/>
          </a:xfrm>
        </p:grpSpPr>
        <p:sp>
          <p:nvSpPr>
            <p:cNvPr id="1080" name="Google Shape;1080;p39"/>
            <p:cNvSpPr/>
            <p:nvPr/>
          </p:nvSpPr>
          <p:spPr>
            <a:xfrm>
              <a:off x="2845875" y="4296000"/>
              <a:ext cx="126425" cy="125800"/>
            </a:xfrm>
            <a:custGeom>
              <a:avLst/>
              <a:gdLst/>
              <a:ahLst/>
              <a:cxnLst/>
              <a:rect l="l" t="t" r="r" b="b"/>
              <a:pathLst>
                <a:path w="5057" h="5032" extrusionOk="0">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1" name="Google Shape;1081;p39"/>
            <p:cNvSpPr/>
            <p:nvPr/>
          </p:nvSpPr>
          <p:spPr>
            <a:xfrm>
              <a:off x="2635850" y="4316150"/>
              <a:ext cx="369400" cy="475675"/>
            </a:xfrm>
            <a:custGeom>
              <a:avLst/>
              <a:gdLst/>
              <a:ahLst/>
              <a:cxnLst/>
              <a:rect l="l" t="t" r="r" b="b"/>
              <a:pathLst>
                <a:path w="14776" h="19027" extrusionOk="0">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2" name="Google Shape;1082;p39"/>
            <p:cNvSpPr/>
            <p:nvPr/>
          </p:nvSpPr>
          <p:spPr>
            <a:xfrm>
              <a:off x="2624850" y="4357675"/>
              <a:ext cx="171600" cy="171600"/>
            </a:xfrm>
            <a:custGeom>
              <a:avLst/>
              <a:gdLst/>
              <a:ahLst/>
              <a:cxnLst/>
              <a:rect l="l" t="t" r="r" b="b"/>
              <a:pathLst>
                <a:path w="6864" h="6864" extrusionOk="0">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83" name="Google Shape;1083;p39"/>
          <p:cNvSpPr/>
          <p:nvPr/>
        </p:nvSpPr>
        <p:spPr>
          <a:xfrm>
            <a:off x="3180383" y="3318572"/>
            <a:ext cx="294984" cy="295002"/>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4" name="Google Shape;1084;p39"/>
          <p:cNvSpPr/>
          <p:nvPr/>
        </p:nvSpPr>
        <p:spPr>
          <a:xfrm>
            <a:off x="2691358" y="3337181"/>
            <a:ext cx="294984" cy="257789"/>
          </a:xfrm>
          <a:custGeom>
            <a:avLst/>
            <a:gdLst/>
            <a:ahLst/>
            <a:cxnLst/>
            <a:rect l="l" t="t" r="r" b="b"/>
            <a:pathLst>
              <a:path w="16266" h="14215" extrusionOk="0">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5" name="Google Shape;1085;p39"/>
          <p:cNvSpPr/>
          <p:nvPr/>
        </p:nvSpPr>
        <p:spPr>
          <a:xfrm>
            <a:off x="3668066" y="3317248"/>
            <a:ext cx="297668" cy="297650"/>
          </a:xfrm>
          <a:custGeom>
            <a:avLst/>
            <a:gdLst/>
            <a:ahLst/>
            <a:cxnLst/>
            <a:rect l="l" t="t" r="r" b="b"/>
            <a:pathLst>
              <a:path w="16414" h="16413" extrusionOk="0">
                <a:moveTo>
                  <a:pt x="10088" y="5080"/>
                </a:moveTo>
                <a:lnTo>
                  <a:pt x="10234" y="5105"/>
                </a:lnTo>
                <a:lnTo>
                  <a:pt x="10307" y="5129"/>
                </a:lnTo>
                <a:lnTo>
                  <a:pt x="10356" y="5178"/>
                </a:lnTo>
                <a:lnTo>
                  <a:pt x="11235" y="6057"/>
                </a:lnTo>
                <a:lnTo>
                  <a:pt x="11284" y="6106"/>
                </a:lnTo>
                <a:lnTo>
                  <a:pt x="11309" y="6179"/>
                </a:lnTo>
                <a:lnTo>
                  <a:pt x="11333" y="6326"/>
                </a:lnTo>
                <a:lnTo>
                  <a:pt x="11309" y="6473"/>
                </a:lnTo>
                <a:lnTo>
                  <a:pt x="11284" y="6546"/>
                </a:lnTo>
                <a:lnTo>
                  <a:pt x="11235" y="6595"/>
                </a:lnTo>
                <a:lnTo>
                  <a:pt x="9892" y="7938"/>
                </a:lnTo>
                <a:lnTo>
                  <a:pt x="9843" y="7987"/>
                </a:lnTo>
                <a:lnTo>
                  <a:pt x="9819" y="8060"/>
                </a:lnTo>
                <a:lnTo>
                  <a:pt x="9795" y="8207"/>
                </a:lnTo>
                <a:lnTo>
                  <a:pt x="9819" y="8353"/>
                </a:lnTo>
                <a:lnTo>
                  <a:pt x="9843" y="8426"/>
                </a:lnTo>
                <a:lnTo>
                  <a:pt x="9892" y="8475"/>
                </a:lnTo>
                <a:lnTo>
                  <a:pt x="11235" y="9818"/>
                </a:lnTo>
                <a:lnTo>
                  <a:pt x="11284" y="9867"/>
                </a:lnTo>
                <a:lnTo>
                  <a:pt x="11309" y="9941"/>
                </a:lnTo>
                <a:lnTo>
                  <a:pt x="11333" y="10087"/>
                </a:lnTo>
                <a:lnTo>
                  <a:pt x="11309" y="10234"/>
                </a:lnTo>
                <a:lnTo>
                  <a:pt x="11284" y="10307"/>
                </a:lnTo>
                <a:lnTo>
                  <a:pt x="11235" y="10356"/>
                </a:lnTo>
                <a:lnTo>
                  <a:pt x="10356" y="11235"/>
                </a:lnTo>
                <a:lnTo>
                  <a:pt x="10307" y="11284"/>
                </a:lnTo>
                <a:lnTo>
                  <a:pt x="10234" y="11308"/>
                </a:lnTo>
                <a:lnTo>
                  <a:pt x="10088" y="11333"/>
                </a:lnTo>
                <a:lnTo>
                  <a:pt x="9941" y="11308"/>
                </a:lnTo>
                <a:lnTo>
                  <a:pt x="9868" y="11284"/>
                </a:lnTo>
                <a:lnTo>
                  <a:pt x="9819" y="11235"/>
                </a:lnTo>
                <a:lnTo>
                  <a:pt x="8476" y="9892"/>
                </a:lnTo>
                <a:lnTo>
                  <a:pt x="8427" y="9843"/>
                </a:lnTo>
                <a:lnTo>
                  <a:pt x="8354" y="9818"/>
                </a:lnTo>
                <a:lnTo>
                  <a:pt x="8207" y="9794"/>
                </a:lnTo>
                <a:lnTo>
                  <a:pt x="8061" y="9818"/>
                </a:lnTo>
                <a:lnTo>
                  <a:pt x="7987" y="9843"/>
                </a:lnTo>
                <a:lnTo>
                  <a:pt x="7938" y="9892"/>
                </a:lnTo>
                <a:lnTo>
                  <a:pt x="6595" y="11235"/>
                </a:lnTo>
                <a:lnTo>
                  <a:pt x="6546" y="11284"/>
                </a:lnTo>
                <a:lnTo>
                  <a:pt x="6473" y="11308"/>
                </a:lnTo>
                <a:lnTo>
                  <a:pt x="6326" y="11333"/>
                </a:lnTo>
                <a:lnTo>
                  <a:pt x="6180" y="11308"/>
                </a:lnTo>
                <a:lnTo>
                  <a:pt x="6107" y="11284"/>
                </a:lnTo>
                <a:lnTo>
                  <a:pt x="6058" y="11235"/>
                </a:lnTo>
                <a:lnTo>
                  <a:pt x="5179" y="10356"/>
                </a:lnTo>
                <a:lnTo>
                  <a:pt x="5130" y="10307"/>
                </a:lnTo>
                <a:lnTo>
                  <a:pt x="5105" y="10234"/>
                </a:lnTo>
                <a:lnTo>
                  <a:pt x="5081" y="10087"/>
                </a:lnTo>
                <a:lnTo>
                  <a:pt x="5105" y="9941"/>
                </a:lnTo>
                <a:lnTo>
                  <a:pt x="5130" y="9867"/>
                </a:lnTo>
                <a:lnTo>
                  <a:pt x="5179" y="9818"/>
                </a:lnTo>
                <a:lnTo>
                  <a:pt x="6522" y="8475"/>
                </a:lnTo>
                <a:lnTo>
                  <a:pt x="6571" y="8426"/>
                </a:lnTo>
                <a:lnTo>
                  <a:pt x="6595" y="8353"/>
                </a:lnTo>
                <a:lnTo>
                  <a:pt x="6620" y="8207"/>
                </a:lnTo>
                <a:lnTo>
                  <a:pt x="6595" y="8060"/>
                </a:lnTo>
                <a:lnTo>
                  <a:pt x="6571" y="7987"/>
                </a:lnTo>
                <a:lnTo>
                  <a:pt x="6522" y="7938"/>
                </a:lnTo>
                <a:lnTo>
                  <a:pt x="5179" y="6595"/>
                </a:lnTo>
                <a:lnTo>
                  <a:pt x="5130" y="6546"/>
                </a:lnTo>
                <a:lnTo>
                  <a:pt x="5105" y="6473"/>
                </a:lnTo>
                <a:lnTo>
                  <a:pt x="5081" y="6326"/>
                </a:lnTo>
                <a:lnTo>
                  <a:pt x="5105" y="6179"/>
                </a:lnTo>
                <a:lnTo>
                  <a:pt x="5130" y="6106"/>
                </a:lnTo>
                <a:lnTo>
                  <a:pt x="5179" y="6057"/>
                </a:lnTo>
                <a:lnTo>
                  <a:pt x="6058" y="5178"/>
                </a:lnTo>
                <a:lnTo>
                  <a:pt x="6107" y="5129"/>
                </a:lnTo>
                <a:lnTo>
                  <a:pt x="6180" y="5105"/>
                </a:lnTo>
                <a:lnTo>
                  <a:pt x="6326" y="5080"/>
                </a:lnTo>
                <a:lnTo>
                  <a:pt x="6473" y="5105"/>
                </a:lnTo>
                <a:lnTo>
                  <a:pt x="6546" y="5129"/>
                </a:lnTo>
                <a:lnTo>
                  <a:pt x="6595" y="5178"/>
                </a:lnTo>
                <a:lnTo>
                  <a:pt x="7938" y="6521"/>
                </a:lnTo>
                <a:lnTo>
                  <a:pt x="7987" y="6570"/>
                </a:lnTo>
                <a:lnTo>
                  <a:pt x="8061" y="6595"/>
                </a:lnTo>
                <a:lnTo>
                  <a:pt x="8207" y="6619"/>
                </a:lnTo>
                <a:lnTo>
                  <a:pt x="8354" y="6595"/>
                </a:lnTo>
                <a:lnTo>
                  <a:pt x="8427" y="6570"/>
                </a:lnTo>
                <a:lnTo>
                  <a:pt x="8476" y="6521"/>
                </a:lnTo>
                <a:lnTo>
                  <a:pt x="9819" y="5178"/>
                </a:lnTo>
                <a:lnTo>
                  <a:pt x="9868" y="5129"/>
                </a:lnTo>
                <a:lnTo>
                  <a:pt x="9941" y="5105"/>
                </a:lnTo>
                <a:lnTo>
                  <a:pt x="10088" y="5080"/>
                </a:lnTo>
                <a:close/>
                <a:moveTo>
                  <a:pt x="5130" y="0"/>
                </a:moveTo>
                <a:lnTo>
                  <a:pt x="4934" y="25"/>
                </a:lnTo>
                <a:lnTo>
                  <a:pt x="4739" y="74"/>
                </a:lnTo>
                <a:lnTo>
                  <a:pt x="4568" y="171"/>
                </a:lnTo>
                <a:lnTo>
                  <a:pt x="4397" y="293"/>
                </a:lnTo>
                <a:lnTo>
                  <a:pt x="294" y="4397"/>
                </a:lnTo>
                <a:lnTo>
                  <a:pt x="172" y="4568"/>
                </a:lnTo>
                <a:lnTo>
                  <a:pt x="74" y="4738"/>
                </a:lnTo>
                <a:lnTo>
                  <a:pt x="25" y="4934"/>
                </a:lnTo>
                <a:lnTo>
                  <a:pt x="1" y="5129"/>
                </a:lnTo>
                <a:lnTo>
                  <a:pt x="1" y="11284"/>
                </a:lnTo>
                <a:lnTo>
                  <a:pt x="25" y="11479"/>
                </a:lnTo>
                <a:lnTo>
                  <a:pt x="74" y="11675"/>
                </a:lnTo>
                <a:lnTo>
                  <a:pt x="172" y="11846"/>
                </a:lnTo>
                <a:lnTo>
                  <a:pt x="294" y="12017"/>
                </a:lnTo>
                <a:lnTo>
                  <a:pt x="4397" y="16120"/>
                </a:lnTo>
                <a:lnTo>
                  <a:pt x="4568" y="16242"/>
                </a:lnTo>
                <a:lnTo>
                  <a:pt x="4739" y="16339"/>
                </a:lnTo>
                <a:lnTo>
                  <a:pt x="4934" y="16388"/>
                </a:lnTo>
                <a:lnTo>
                  <a:pt x="5130" y="16413"/>
                </a:lnTo>
                <a:lnTo>
                  <a:pt x="11284" y="16413"/>
                </a:lnTo>
                <a:lnTo>
                  <a:pt x="11480" y="16388"/>
                </a:lnTo>
                <a:lnTo>
                  <a:pt x="11675" y="16339"/>
                </a:lnTo>
                <a:lnTo>
                  <a:pt x="11846" y="16242"/>
                </a:lnTo>
                <a:lnTo>
                  <a:pt x="12017" y="16120"/>
                </a:lnTo>
                <a:lnTo>
                  <a:pt x="16120" y="12017"/>
                </a:lnTo>
                <a:lnTo>
                  <a:pt x="16242" y="11846"/>
                </a:lnTo>
                <a:lnTo>
                  <a:pt x="16340" y="11675"/>
                </a:lnTo>
                <a:lnTo>
                  <a:pt x="16389" y="11479"/>
                </a:lnTo>
                <a:lnTo>
                  <a:pt x="16413" y="11284"/>
                </a:lnTo>
                <a:lnTo>
                  <a:pt x="16413" y="5129"/>
                </a:lnTo>
                <a:lnTo>
                  <a:pt x="16389" y="4934"/>
                </a:lnTo>
                <a:lnTo>
                  <a:pt x="16340" y="4738"/>
                </a:lnTo>
                <a:lnTo>
                  <a:pt x="16242" y="4568"/>
                </a:lnTo>
                <a:lnTo>
                  <a:pt x="16120" y="4397"/>
                </a:lnTo>
                <a:lnTo>
                  <a:pt x="12017" y="293"/>
                </a:lnTo>
                <a:lnTo>
                  <a:pt x="11846" y="171"/>
                </a:lnTo>
                <a:lnTo>
                  <a:pt x="11675" y="74"/>
                </a:lnTo>
                <a:lnTo>
                  <a:pt x="11480" y="25"/>
                </a:lnTo>
                <a:lnTo>
                  <a:pt x="11284"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086" name="Google Shape;1086;p39"/>
          <p:cNvGrpSpPr/>
          <p:nvPr/>
        </p:nvGrpSpPr>
        <p:grpSpPr>
          <a:xfrm>
            <a:off x="4135000" y="3321356"/>
            <a:ext cx="341047" cy="288800"/>
            <a:chOff x="5275975" y="4344850"/>
            <a:chExt cx="470150" cy="398125"/>
          </a:xfrm>
        </p:grpSpPr>
        <p:sp>
          <p:nvSpPr>
            <p:cNvPr id="1087" name="Google Shape;1087;p39"/>
            <p:cNvSpPr/>
            <p:nvPr/>
          </p:nvSpPr>
          <p:spPr>
            <a:xfrm>
              <a:off x="5661250" y="4690450"/>
              <a:ext cx="65950" cy="52525"/>
            </a:xfrm>
            <a:custGeom>
              <a:avLst/>
              <a:gdLst/>
              <a:ahLst/>
              <a:cxnLst/>
              <a:rect l="l" t="t" r="r" b="b"/>
              <a:pathLst>
                <a:path w="2638" h="2101" extrusionOk="0">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8" name="Google Shape;1088;p39"/>
            <p:cNvSpPr/>
            <p:nvPr/>
          </p:nvSpPr>
          <p:spPr>
            <a:xfrm>
              <a:off x="5294900" y="4690450"/>
              <a:ext cx="65950" cy="52525"/>
            </a:xfrm>
            <a:custGeom>
              <a:avLst/>
              <a:gdLst/>
              <a:ahLst/>
              <a:cxnLst/>
              <a:rect l="l" t="t" r="r" b="b"/>
              <a:pathLst>
                <a:path w="2638" h="2101" extrusionOk="0">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9" name="Google Shape;1089;p39"/>
            <p:cNvSpPr/>
            <p:nvPr/>
          </p:nvSpPr>
          <p:spPr>
            <a:xfrm>
              <a:off x="5275975" y="4344850"/>
              <a:ext cx="470150" cy="334025"/>
            </a:xfrm>
            <a:custGeom>
              <a:avLst/>
              <a:gdLst/>
              <a:ahLst/>
              <a:cxnLst/>
              <a:rect l="l" t="t" r="r" b="b"/>
              <a:pathLst>
                <a:path w="18806" h="13361" extrusionOk="0">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90" name="Google Shape;1090;p39"/>
          <p:cNvSpPr/>
          <p:nvPr/>
        </p:nvSpPr>
        <p:spPr>
          <a:xfrm>
            <a:off x="4641691" y="3312823"/>
            <a:ext cx="306518" cy="306500"/>
          </a:xfrm>
          <a:custGeom>
            <a:avLst/>
            <a:gdLst/>
            <a:ahLst/>
            <a:cxnLst/>
            <a:rect l="l" t="t" r="r" b="b"/>
            <a:pathLst>
              <a:path w="16902" h="16901" extrusionOk="0">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091" name="Google Shape;1091;p39"/>
          <p:cNvGrpSpPr/>
          <p:nvPr/>
        </p:nvGrpSpPr>
        <p:grpSpPr>
          <a:xfrm>
            <a:off x="5126223" y="3297889"/>
            <a:ext cx="314497" cy="335733"/>
            <a:chOff x="6642425" y="4312500"/>
            <a:chExt cx="433550" cy="462825"/>
          </a:xfrm>
        </p:grpSpPr>
        <p:sp>
          <p:nvSpPr>
            <p:cNvPr id="1092" name="Google Shape;1092;p39"/>
            <p:cNvSpPr/>
            <p:nvPr/>
          </p:nvSpPr>
          <p:spPr>
            <a:xfrm>
              <a:off x="6642425" y="4687375"/>
              <a:ext cx="433550" cy="39125"/>
            </a:xfrm>
            <a:custGeom>
              <a:avLst/>
              <a:gdLst/>
              <a:ahLst/>
              <a:cxnLst/>
              <a:rect l="l" t="t" r="r" b="b"/>
              <a:pathLst>
                <a:path w="17342" h="1565" extrusionOk="0">
                  <a:moveTo>
                    <a:pt x="489" y="1"/>
                  </a:moveTo>
                  <a:lnTo>
                    <a:pt x="392" y="25"/>
                  </a:lnTo>
                  <a:lnTo>
                    <a:pt x="294" y="50"/>
                  </a:lnTo>
                  <a:lnTo>
                    <a:pt x="221" y="99"/>
                  </a:lnTo>
                  <a:lnTo>
                    <a:pt x="147" y="148"/>
                  </a:lnTo>
                  <a:lnTo>
                    <a:pt x="74" y="221"/>
                  </a:lnTo>
                  <a:lnTo>
                    <a:pt x="25" y="318"/>
                  </a:lnTo>
                  <a:lnTo>
                    <a:pt x="1" y="392"/>
                  </a:lnTo>
                  <a:lnTo>
                    <a:pt x="1" y="489"/>
                  </a:lnTo>
                  <a:lnTo>
                    <a:pt x="1" y="612"/>
                  </a:lnTo>
                  <a:lnTo>
                    <a:pt x="25" y="685"/>
                  </a:lnTo>
                  <a:lnTo>
                    <a:pt x="74" y="783"/>
                  </a:lnTo>
                  <a:lnTo>
                    <a:pt x="147" y="856"/>
                  </a:lnTo>
                  <a:lnTo>
                    <a:pt x="221" y="905"/>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40"/>
                  </a:lnTo>
                  <a:lnTo>
                    <a:pt x="2297" y="1564"/>
                  </a:lnTo>
                  <a:lnTo>
                    <a:pt x="2761" y="1564"/>
                  </a:lnTo>
                  <a:lnTo>
                    <a:pt x="2956" y="1540"/>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40"/>
                  </a:lnTo>
                  <a:lnTo>
                    <a:pt x="6400" y="1564"/>
                  </a:lnTo>
                  <a:lnTo>
                    <a:pt x="6839" y="1564"/>
                  </a:lnTo>
                  <a:lnTo>
                    <a:pt x="7059" y="1540"/>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40"/>
                  </a:lnTo>
                  <a:lnTo>
                    <a:pt x="10478" y="1564"/>
                  </a:lnTo>
                  <a:lnTo>
                    <a:pt x="10942" y="1564"/>
                  </a:lnTo>
                  <a:lnTo>
                    <a:pt x="11138" y="1540"/>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40"/>
                  </a:lnTo>
                  <a:lnTo>
                    <a:pt x="14581" y="1564"/>
                  </a:lnTo>
                  <a:lnTo>
                    <a:pt x="15046" y="1564"/>
                  </a:lnTo>
                  <a:lnTo>
                    <a:pt x="15241" y="1540"/>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5"/>
                  </a:lnTo>
                  <a:lnTo>
                    <a:pt x="17195" y="856"/>
                  </a:lnTo>
                  <a:lnTo>
                    <a:pt x="17268" y="783"/>
                  </a:lnTo>
                  <a:lnTo>
                    <a:pt x="17317" y="685"/>
                  </a:lnTo>
                  <a:lnTo>
                    <a:pt x="17341" y="612"/>
                  </a:lnTo>
                  <a:lnTo>
                    <a:pt x="17341" y="489"/>
                  </a:lnTo>
                  <a:lnTo>
                    <a:pt x="17341" y="392"/>
                  </a:lnTo>
                  <a:lnTo>
                    <a:pt x="17317" y="318"/>
                  </a:lnTo>
                  <a:lnTo>
                    <a:pt x="17268" y="221"/>
                  </a:lnTo>
                  <a:lnTo>
                    <a:pt x="17195" y="148"/>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3" name="Google Shape;1093;p39"/>
            <p:cNvSpPr/>
            <p:nvPr/>
          </p:nvSpPr>
          <p:spPr>
            <a:xfrm>
              <a:off x="6642425" y="4736225"/>
              <a:ext cx="433550" cy="39100"/>
            </a:xfrm>
            <a:custGeom>
              <a:avLst/>
              <a:gdLst/>
              <a:ahLst/>
              <a:cxnLst/>
              <a:rect l="l" t="t" r="r" b="b"/>
              <a:pathLst>
                <a:path w="17342" h="1564" extrusionOk="0">
                  <a:moveTo>
                    <a:pt x="489" y="1"/>
                  </a:moveTo>
                  <a:lnTo>
                    <a:pt x="392" y="25"/>
                  </a:lnTo>
                  <a:lnTo>
                    <a:pt x="294" y="50"/>
                  </a:lnTo>
                  <a:lnTo>
                    <a:pt x="221" y="99"/>
                  </a:lnTo>
                  <a:lnTo>
                    <a:pt x="147" y="147"/>
                  </a:lnTo>
                  <a:lnTo>
                    <a:pt x="74" y="221"/>
                  </a:lnTo>
                  <a:lnTo>
                    <a:pt x="25" y="318"/>
                  </a:lnTo>
                  <a:lnTo>
                    <a:pt x="1" y="392"/>
                  </a:lnTo>
                  <a:lnTo>
                    <a:pt x="1" y="489"/>
                  </a:lnTo>
                  <a:lnTo>
                    <a:pt x="1" y="611"/>
                  </a:lnTo>
                  <a:lnTo>
                    <a:pt x="25" y="685"/>
                  </a:lnTo>
                  <a:lnTo>
                    <a:pt x="74" y="782"/>
                  </a:lnTo>
                  <a:lnTo>
                    <a:pt x="147" y="856"/>
                  </a:lnTo>
                  <a:lnTo>
                    <a:pt x="221" y="904"/>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39"/>
                  </a:lnTo>
                  <a:lnTo>
                    <a:pt x="2297" y="1564"/>
                  </a:lnTo>
                  <a:lnTo>
                    <a:pt x="2761" y="1564"/>
                  </a:lnTo>
                  <a:lnTo>
                    <a:pt x="2956" y="1539"/>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39"/>
                  </a:lnTo>
                  <a:lnTo>
                    <a:pt x="6400" y="1564"/>
                  </a:lnTo>
                  <a:lnTo>
                    <a:pt x="6839" y="1564"/>
                  </a:lnTo>
                  <a:lnTo>
                    <a:pt x="7059" y="1539"/>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39"/>
                  </a:lnTo>
                  <a:lnTo>
                    <a:pt x="10478" y="1564"/>
                  </a:lnTo>
                  <a:lnTo>
                    <a:pt x="10942" y="1564"/>
                  </a:lnTo>
                  <a:lnTo>
                    <a:pt x="11138" y="1539"/>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39"/>
                  </a:lnTo>
                  <a:lnTo>
                    <a:pt x="14581" y="1564"/>
                  </a:lnTo>
                  <a:lnTo>
                    <a:pt x="15046" y="1564"/>
                  </a:lnTo>
                  <a:lnTo>
                    <a:pt x="15241" y="1539"/>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4"/>
                  </a:lnTo>
                  <a:lnTo>
                    <a:pt x="17195" y="856"/>
                  </a:lnTo>
                  <a:lnTo>
                    <a:pt x="17268" y="782"/>
                  </a:lnTo>
                  <a:lnTo>
                    <a:pt x="17317" y="685"/>
                  </a:lnTo>
                  <a:lnTo>
                    <a:pt x="17341" y="611"/>
                  </a:lnTo>
                  <a:lnTo>
                    <a:pt x="17341" y="489"/>
                  </a:lnTo>
                  <a:lnTo>
                    <a:pt x="17341" y="392"/>
                  </a:lnTo>
                  <a:lnTo>
                    <a:pt x="17317" y="318"/>
                  </a:lnTo>
                  <a:lnTo>
                    <a:pt x="17268" y="221"/>
                  </a:lnTo>
                  <a:lnTo>
                    <a:pt x="17195" y="147"/>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4" name="Google Shape;1094;p39"/>
            <p:cNvSpPr/>
            <p:nvPr/>
          </p:nvSpPr>
          <p:spPr>
            <a:xfrm>
              <a:off x="6684575" y="4312500"/>
              <a:ext cx="349875" cy="377350"/>
            </a:xfrm>
            <a:custGeom>
              <a:avLst/>
              <a:gdLst/>
              <a:ahLst/>
              <a:cxnLst/>
              <a:rect l="l" t="t" r="r" b="b"/>
              <a:pathLst>
                <a:path w="13995" h="15094" extrusionOk="0">
                  <a:moveTo>
                    <a:pt x="5691" y="5740"/>
                  </a:moveTo>
                  <a:lnTo>
                    <a:pt x="5764" y="5764"/>
                  </a:lnTo>
                  <a:lnTo>
                    <a:pt x="5813" y="5837"/>
                  </a:lnTo>
                  <a:lnTo>
                    <a:pt x="5862" y="5886"/>
                  </a:lnTo>
                  <a:lnTo>
                    <a:pt x="5935" y="6082"/>
                  </a:lnTo>
                  <a:lnTo>
                    <a:pt x="5959" y="6301"/>
                  </a:lnTo>
                  <a:lnTo>
                    <a:pt x="5935" y="6521"/>
                  </a:lnTo>
                  <a:lnTo>
                    <a:pt x="5862" y="6692"/>
                  </a:lnTo>
                  <a:lnTo>
                    <a:pt x="5813" y="6765"/>
                  </a:lnTo>
                  <a:lnTo>
                    <a:pt x="5764" y="6814"/>
                  </a:lnTo>
                  <a:lnTo>
                    <a:pt x="5691" y="6839"/>
                  </a:lnTo>
                  <a:lnTo>
                    <a:pt x="5642" y="6863"/>
                  </a:lnTo>
                  <a:lnTo>
                    <a:pt x="5569" y="6839"/>
                  </a:lnTo>
                  <a:lnTo>
                    <a:pt x="5520" y="6814"/>
                  </a:lnTo>
                  <a:lnTo>
                    <a:pt x="5446" y="6765"/>
                  </a:lnTo>
                  <a:lnTo>
                    <a:pt x="5398" y="6692"/>
                  </a:lnTo>
                  <a:lnTo>
                    <a:pt x="5349" y="6521"/>
                  </a:lnTo>
                  <a:lnTo>
                    <a:pt x="5324" y="6301"/>
                  </a:lnTo>
                  <a:lnTo>
                    <a:pt x="5349" y="6082"/>
                  </a:lnTo>
                  <a:lnTo>
                    <a:pt x="5398" y="5886"/>
                  </a:lnTo>
                  <a:lnTo>
                    <a:pt x="5446" y="5837"/>
                  </a:lnTo>
                  <a:lnTo>
                    <a:pt x="5520" y="5764"/>
                  </a:lnTo>
                  <a:lnTo>
                    <a:pt x="5569" y="5740"/>
                  </a:lnTo>
                  <a:close/>
                  <a:moveTo>
                    <a:pt x="8402" y="5740"/>
                  </a:moveTo>
                  <a:lnTo>
                    <a:pt x="8475" y="5764"/>
                  </a:lnTo>
                  <a:lnTo>
                    <a:pt x="8524" y="5837"/>
                  </a:lnTo>
                  <a:lnTo>
                    <a:pt x="8573" y="5886"/>
                  </a:lnTo>
                  <a:lnTo>
                    <a:pt x="8621" y="6082"/>
                  </a:lnTo>
                  <a:lnTo>
                    <a:pt x="8646" y="6301"/>
                  </a:lnTo>
                  <a:lnTo>
                    <a:pt x="8621" y="6521"/>
                  </a:lnTo>
                  <a:lnTo>
                    <a:pt x="8573" y="6692"/>
                  </a:lnTo>
                  <a:lnTo>
                    <a:pt x="8524" y="6765"/>
                  </a:lnTo>
                  <a:lnTo>
                    <a:pt x="8475" y="6814"/>
                  </a:lnTo>
                  <a:lnTo>
                    <a:pt x="8402" y="6839"/>
                  </a:lnTo>
                  <a:lnTo>
                    <a:pt x="8328" y="6863"/>
                  </a:lnTo>
                  <a:lnTo>
                    <a:pt x="8280" y="6839"/>
                  </a:lnTo>
                  <a:lnTo>
                    <a:pt x="8206" y="6814"/>
                  </a:lnTo>
                  <a:lnTo>
                    <a:pt x="8157" y="6765"/>
                  </a:lnTo>
                  <a:lnTo>
                    <a:pt x="8109" y="6692"/>
                  </a:lnTo>
                  <a:lnTo>
                    <a:pt x="8035" y="6521"/>
                  </a:lnTo>
                  <a:lnTo>
                    <a:pt x="8011" y="6301"/>
                  </a:lnTo>
                  <a:lnTo>
                    <a:pt x="8035" y="6082"/>
                  </a:lnTo>
                  <a:lnTo>
                    <a:pt x="8109" y="5886"/>
                  </a:lnTo>
                  <a:lnTo>
                    <a:pt x="8157" y="5837"/>
                  </a:lnTo>
                  <a:lnTo>
                    <a:pt x="8206" y="5764"/>
                  </a:lnTo>
                  <a:lnTo>
                    <a:pt x="8280" y="5740"/>
                  </a:lnTo>
                  <a:close/>
                  <a:moveTo>
                    <a:pt x="9867" y="2931"/>
                  </a:moveTo>
                  <a:lnTo>
                    <a:pt x="9867" y="4421"/>
                  </a:lnTo>
                  <a:lnTo>
                    <a:pt x="11552" y="4421"/>
                  </a:lnTo>
                  <a:lnTo>
                    <a:pt x="11552" y="6033"/>
                  </a:lnTo>
                  <a:lnTo>
                    <a:pt x="7229" y="4225"/>
                  </a:lnTo>
                  <a:lnTo>
                    <a:pt x="7229" y="9867"/>
                  </a:lnTo>
                  <a:lnTo>
                    <a:pt x="7205" y="9965"/>
                  </a:lnTo>
                  <a:lnTo>
                    <a:pt x="7156" y="10063"/>
                  </a:lnTo>
                  <a:lnTo>
                    <a:pt x="7083" y="10111"/>
                  </a:lnTo>
                  <a:lnTo>
                    <a:pt x="6887" y="10111"/>
                  </a:lnTo>
                  <a:lnTo>
                    <a:pt x="6814" y="10063"/>
                  </a:lnTo>
                  <a:lnTo>
                    <a:pt x="6765" y="9965"/>
                  </a:lnTo>
                  <a:lnTo>
                    <a:pt x="6741" y="9867"/>
                  </a:lnTo>
                  <a:lnTo>
                    <a:pt x="6741" y="4225"/>
                  </a:lnTo>
                  <a:lnTo>
                    <a:pt x="2418" y="6033"/>
                  </a:lnTo>
                  <a:lnTo>
                    <a:pt x="2418" y="4421"/>
                  </a:lnTo>
                  <a:lnTo>
                    <a:pt x="4103" y="4421"/>
                  </a:lnTo>
                  <a:lnTo>
                    <a:pt x="4103" y="2931"/>
                  </a:lnTo>
                  <a:close/>
                  <a:moveTo>
                    <a:pt x="5520" y="0"/>
                  </a:moveTo>
                  <a:lnTo>
                    <a:pt x="5520" y="2027"/>
                  </a:lnTo>
                  <a:lnTo>
                    <a:pt x="3151" y="2027"/>
                  </a:lnTo>
                  <a:lnTo>
                    <a:pt x="3151" y="3542"/>
                  </a:lnTo>
                  <a:lnTo>
                    <a:pt x="1466" y="3542"/>
                  </a:lnTo>
                  <a:lnTo>
                    <a:pt x="1466" y="6423"/>
                  </a:lnTo>
                  <a:lnTo>
                    <a:pt x="586" y="6765"/>
                  </a:lnTo>
                  <a:lnTo>
                    <a:pt x="415" y="6863"/>
                  </a:lnTo>
                  <a:lnTo>
                    <a:pt x="269" y="6985"/>
                  </a:lnTo>
                  <a:lnTo>
                    <a:pt x="147" y="7132"/>
                  </a:lnTo>
                  <a:lnTo>
                    <a:pt x="49" y="7278"/>
                  </a:lnTo>
                  <a:lnTo>
                    <a:pt x="0" y="7425"/>
                  </a:lnTo>
                  <a:lnTo>
                    <a:pt x="0" y="7596"/>
                  </a:lnTo>
                  <a:lnTo>
                    <a:pt x="0" y="7791"/>
                  </a:lnTo>
                  <a:lnTo>
                    <a:pt x="73" y="7987"/>
                  </a:lnTo>
                  <a:lnTo>
                    <a:pt x="1514" y="11308"/>
                  </a:lnTo>
                  <a:lnTo>
                    <a:pt x="1514" y="14874"/>
                  </a:lnTo>
                  <a:lnTo>
                    <a:pt x="1759" y="14752"/>
                  </a:lnTo>
                  <a:lnTo>
                    <a:pt x="2052" y="14630"/>
                  </a:lnTo>
                  <a:lnTo>
                    <a:pt x="2247" y="14581"/>
                  </a:lnTo>
                  <a:lnTo>
                    <a:pt x="2442" y="14556"/>
                  </a:lnTo>
                  <a:lnTo>
                    <a:pt x="2662" y="14532"/>
                  </a:lnTo>
                  <a:lnTo>
                    <a:pt x="2882" y="14508"/>
                  </a:lnTo>
                  <a:lnTo>
                    <a:pt x="3175" y="14532"/>
                  </a:lnTo>
                  <a:lnTo>
                    <a:pt x="3419" y="14556"/>
                  </a:lnTo>
                  <a:lnTo>
                    <a:pt x="3639" y="14605"/>
                  </a:lnTo>
                  <a:lnTo>
                    <a:pt x="3835" y="14678"/>
                  </a:lnTo>
                  <a:lnTo>
                    <a:pt x="4152" y="14801"/>
                  </a:lnTo>
                  <a:lnTo>
                    <a:pt x="4396" y="14947"/>
                  </a:lnTo>
                  <a:lnTo>
                    <a:pt x="4543" y="15020"/>
                  </a:lnTo>
                  <a:lnTo>
                    <a:pt x="4641" y="15069"/>
                  </a:lnTo>
                  <a:lnTo>
                    <a:pt x="4787" y="15094"/>
                  </a:lnTo>
                  <a:lnTo>
                    <a:pt x="5105" y="15094"/>
                  </a:lnTo>
                  <a:lnTo>
                    <a:pt x="5227" y="15069"/>
                  </a:lnTo>
                  <a:lnTo>
                    <a:pt x="5349" y="15020"/>
                  </a:lnTo>
                  <a:lnTo>
                    <a:pt x="5471" y="14947"/>
                  </a:lnTo>
                  <a:lnTo>
                    <a:pt x="5740" y="14801"/>
                  </a:lnTo>
                  <a:lnTo>
                    <a:pt x="6057" y="14678"/>
                  </a:lnTo>
                  <a:lnTo>
                    <a:pt x="6252" y="14605"/>
                  </a:lnTo>
                  <a:lnTo>
                    <a:pt x="6472" y="14556"/>
                  </a:lnTo>
                  <a:lnTo>
                    <a:pt x="6716" y="14532"/>
                  </a:lnTo>
                  <a:lnTo>
                    <a:pt x="6985" y="14508"/>
                  </a:lnTo>
                  <a:lnTo>
                    <a:pt x="7254" y="14532"/>
                  </a:lnTo>
                  <a:lnTo>
                    <a:pt x="7498" y="14556"/>
                  </a:lnTo>
                  <a:lnTo>
                    <a:pt x="7718" y="14605"/>
                  </a:lnTo>
                  <a:lnTo>
                    <a:pt x="7913" y="14678"/>
                  </a:lnTo>
                  <a:lnTo>
                    <a:pt x="8255" y="14801"/>
                  </a:lnTo>
                  <a:lnTo>
                    <a:pt x="8499" y="14947"/>
                  </a:lnTo>
                  <a:lnTo>
                    <a:pt x="8621" y="15020"/>
                  </a:lnTo>
                  <a:lnTo>
                    <a:pt x="8744" y="15069"/>
                  </a:lnTo>
                  <a:lnTo>
                    <a:pt x="8866" y="15094"/>
                  </a:lnTo>
                  <a:lnTo>
                    <a:pt x="9183" y="15094"/>
                  </a:lnTo>
                  <a:lnTo>
                    <a:pt x="9330" y="15069"/>
                  </a:lnTo>
                  <a:lnTo>
                    <a:pt x="9427" y="15020"/>
                  </a:lnTo>
                  <a:lnTo>
                    <a:pt x="9574" y="14947"/>
                  </a:lnTo>
                  <a:lnTo>
                    <a:pt x="9818" y="14801"/>
                  </a:lnTo>
                  <a:lnTo>
                    <a:pt x="10136" y="14678"/>
                  </a:lnTo>
                  <a:lnTo>
                    <a:pt x="10331" y="14605"/>
                  </a:lnTo>
                  <a:lnTo>
                    <a:pt x="10551" y="14556"/>
                  </a:lnTo>
                  <a:lnTo>
                    <a:pt x="10795" y="14532"/>
                  </a:lnTo>
                  <a:lnTo>
                    <a:pt x="11088" y="14508"/>
                  </a:lnTo>
                  <a:lnTo>
                    <a:pt x="11308" y="14532"/>
                  </a:lnTo>
                  <a:lnTo>
                    <a:pt x="11528" y="14556"/>
                  </a:lnTo>
                  <a:lnTo>
                    <a:pt x="11723" y="14581"/>
                  </a:lnTo>
                  <a:lnTo>
                    <a:pt x="11919" y="14630"/>
                  </a:lnTo>
                  <a:lnTo>
                    <a:pt x="12212" y="14752"/>
                  </a:lnTo>
                  <a:lnTo>
                    <a:pt x="12456" y="14874"/>
                  </a:lnTo>
                  <a:lnTo>
                    <a:pt x="12456" y="11308"/>
                  </a:lnTo>
                  <a:lnTo>
                    <a:pt x="13897" y="7987"/>
                  </a:lnTo>
                  <a:lnTo>
                    <a:pt x="13970" y="7791"/>
                  </a:lnTo>
                  <a:lnTo>
                    <a:pt x="13995" y="7596"/>
                  </a:lnTo>
                  <a:lnTo>
                    <a:pt x="13970" y="7425"/>
                  </a:lnTo>
                  <a:lnTo>
                    <a:pt x="13921" y="7278"/>
                  </a:lnTo>
                  <a:lnTo>
                    <a:pt x="13824" y="7132"/>
                  </a:lnTo>
                  <a:lnTo>
                    <a:pt x="13701" y="6985"/>
                  </a:lnTo>
                  <a:lnTo>
                    <a:pt x="13555" y="6863"/>
                  </a:lnTo>
                  <a:lnTo>
                    <a:pt x="13384" y="6765"/>
                  </a:lnTo>
                  <a:lnTo>
                    <a:pt x="12505" y="6423"/>
                  </a:lnTo>
                  <a:lnTo>
                    <a:pt x="12505" y="3542"/>
                  </a:lnTo>
                  <a:lnTo>
                    <a:pt x="10820" y="3542"/>
                  </a:lnTo>
                  <a:lnTo>
                    <a:pt x="10820" y="2027"/>
                  </a:lnTo>
                  <a:lnTo>
                    <a:pt x="8450" y="2027"/>
                  </a:lnTo>
                  <a:lnTo>
                    <a:pt x="8450"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95" name="Google Shape;1095;p39"/>
          <p:cNvSpPr/>
          <p:nvPr/>
        </p:nvSpPr>
        <p:spPr>
          <a:xfrm>
            <a:off x="680775" y="3835944"/>
            <a:ext cx="403939" cy="238312"/>
          </a:xfrm>
          <a:custGeom>
            <a:avLst/>
            <a:gdLst/>
            <a:ahLst/>
            <a:cxnLst/>
            <a:rect l="l" t="t" r="r" b="b"/>
            <a:pathLst>
              <a:path w="22274" h="13141" extrusionOk="0">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096" name="Google Shape;1096;p39"/>
          <p:cNvGrpSpPr/>
          <p:nvPr/>
        </p:nvGrpSpPr>
        <p:grpSpPr>
          <a:xfrm>
            <a:off x="1210441" y="3796167"/>
            <a:ext cx="322458" cy="317145"/>
            <a:chOff x="1244325" y="4999400"/>
            <a:chExt cx="444525" cy="437200"/>
          </a:xfrm>
        </p:grpSpPr>
        <p:sp>
          <p:nvSpPr>
            <p:cNvPr id="1097" name="Google Shape;1097;p39"/>
            <p:cNvSpPr/>
            <p:nvPr/>
          </p:nvSpPr>
          <p:spPr>
            <a:xfrm>
              <a:off x="1244325" y="5161200"/>
              <a:ext cx="374925" cy="222275"/>
            </a:xfrm>
            <a:custGeom>
              <a:avLst/>
              <a:gdLst/>
              <a:ahLst/>
              <a:cxnLst/>
              <a:rect l="l" t="t" r="r" b="b"/>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8" name="Google Shape;1098;p39"/>
            <p:cNvSpPr/>
            <p:nvPr/>
          </p:nvSpPr>
          <p:spPr>
            <a:xfrm>
              <a:off x="1244325" y="5397500"/>
              <a:ext cx="444525" cy="39100"/>
            </a:xfrm>
            <a:custGeom>
              <a:avLst/>
              <a:gdLst/>
              <a:ahLst/>
              <a:cxnLst/>
              <a:rect l="l" t="t" r="r" b="b"/>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9" name="Google Shape;1099;p39"/>
            <p:cNvSpPr/>
            <p:nvPr/>
          </p:nvSpPr>
          <p:spPr>
            <a:xfrm>
              <a:off x="1451925" y="4999400"/>
              <a:ext cx="31175" cy="129450"/>
            </a:xfrm>
            <a:custGeom>
              <a:avLst/>
              <a:gdLst/>
              <a:ahLst/>
              <a:cxnLst/>
              <a:rect l="l" t="t" r="r" b="b"/>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0" name="Google Shape;1100;p39"/>
            <p:cNvSpPr/>
            <p:nvPr/>
          </p:nvSpPr>
          <p:spPr>
            <a:xfrm>
              <a:off x="1407975" y="4999400"/>
              <a:ext cx="31150" cy="129450"/>
            </a:xfrm>
            <a:custGeom>
              <a:avLst/>
              <a:gdLst/>
              <a:ahLst/>
              <a:cxnLst/>
              <a:rect l="l" t="t" r="r" b="b"/>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1" name="Google Shape;1101;p39"/>
            <p:cNvSpPr/>
            <p:nvPr/>
          </p:nvSpPr>
          <p:spPr>
            <a:xfrm>
              <a:off x="1495900" y="4999400"/>
              <a:ext cx="30550" cy="129450"/>
            </a:xfrm>
            <a:custGeom>
              <a:avLst/>
              <a:gdLst/>
              <a:ahLst/>
              <a:cxnLst/>
              <a:rect l="l" t="t" r="r" b="b"/>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102" name="Google Shape;1102;p39"/>
          <p:cNvGrpSpPr/>
          <p:nvPr/>
        </p:nvGrpSpPr>
        <p:grpSpPr>
          <a:xfrm>
            <a:off x="1728214" y="3785975"/>
            <a:ext cx="264880" cy="337510"/>
            <a:chOff x="1958100" y="4985350"/>
            <a:chExt cx="365150" cy="465275"/>
          </a:xfrm>
        </p:grpSpPr>
        <p:sp>
          <p:nvSpPr>
            <p:cNvPr id="1103" name="Google Shape;1103;p39"/>
            <p:cNvSpPr/>
            <p:nvPr/>
          </p:nvSpPr>
          <p:spPr>
            <a:xfrm>
              <a:off x="1958100" y="4985350"/>
              <a:ext cx="365150" cy="465275"/>
            </a:xfrm>
            <a:custGeom>
              <a:avLst/>
              <a:gdLst/>
              <a:ahLst/>
              <a:cxnLst/>
              <a:rect l="l" t="t" r="r" b="b"/>
              <a:pathLst>
                <a:path w="14606" h="18611" extrusionOk="0">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4" name="Google Shape;1104;p39"/>
            <p:cNvSpPr/>
            <p:nvPr/>
          </p:nvSpPr>
          <p:spPr>
            <a:xfrm>
              <a:off x="1977625" y="5237525"/>
              <a:ext cx="113600" cy="213100"/>
            </a:xfrm>
            <a:custGeom>
              <a:avLst/>
              <a:gdLst/>
              <a:ahLst/>
              <a:cxnLst/>
              <a:rect l="l" t="t" r="r" b="b"/>
              <a:pathLst>
                <a:path w="4544" h="8524" extrusionOk="0">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5" name="Google Shape;1105;p39"/>
            <p:cNvSpPr/>
            <p:nvPr/>
          </p:nvSpPr>
          <p:spPr>
            <a:xfrm>
              <a:off x="2190125" y="5237525"/>
              <a:ext cx="113575" cy="213100"/>
            </a:xfrm>
            <a:custGeom>
              <a:avLst/>
              <a:gdLst/>
              <a:ahLst/>
              <a:cxnLst/>
              <a:rect l="l" t="t" r="r" b="b"/>
              <a:pathLst>
                <a:path w="4543" h="8524" extrusionOk="0">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106" name="Google Shape;1106;p39"/>
          <p:cNvGrpSpPr/>
          <p:nvPr/>
        </p:nvGrpSpPr>
        <p:grpSpPr>
          <a:xfrm>
            <a:off x="2197693" y="3798814"/>
            <a:ext cx="303870" cy="312267"/>
            <a:chOff x="2605300" y="5003050"/>
            <a:chExt cx="418900" cy="430475"/>
          </a:xfrm>
        </p:grpSpPr>
        <p:sp>
          <p:nvSpPr>
            <p:cNvPr id="1107" name="Google Shape;1107;p39"/>
            <p:cNvSpPr/>
            <p:nvPr/>
          </p:nvSpPr>
          <p:spPr>
            <a:xfrm>
              <a:off x="2820225" y="5222250"/>
              <a:ext cx="202750" cy="211275"/>
            </a:xfrm>
            <a:custGeom>
              <a:avLst/>
              <a:gdLst/>
              <a:ahLst/>
              <a:cxnLst/>
              <a:rect l="l" t="t" r="r" b="b"/>
              <a:pathLst>
                <a:path w="8110" h="8451" extrusionOk="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8" name="Google Shape;1108;p39"/>
            <p:cNvSpPr/>
            <p:nvPr/>
          </p:nvSpPr>
          <p:spPr>
            <a:xfrm>
              <a:off x="2606525" y="5003050"/>
              <a:ext cx="203975" cy="208225"/>
            </a:xfrm>
            <a:custGeom>
              <a:avLst/>
              <a:gdLst/>
              <a:ahLst/>
              <a:cxnLst/>
              <a:rect l="l" t="t" r="r" b="b"/>
              <a:pathLst>
                <a:path w="8159" h="8329" extrusionOk="0">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9" name="Google Shape;1109;p39"/>
            <p:cNvSpPr/>
            <p:nvPr/>
          </p:nvSpPr>
          <p:spPr>
            <a:xfrm>
              <a:off x="2605300" y="5008550"/>
              <a:ext cx="418900" cy="418875"/>
            </a:xfrm>
            <a:custGeom>
              <a:avLst/>
              <a:gdLst/>
              <a:ahLst/>
              <a:cxnLst/>
              <a:rect l="l" t="t" r="r" b="b"/>
              <a:pathLst>
                <a:path w="16756" h="16755" extrusionOk="0">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110" name="Google Shape;1110;p39"/>
          <p:cNvGrpSpPr/>
          <p:nvPr/>
        </p:nvGrpSpPr>
        <p:grpSpPr>
          <a:xfrm>
            <a:off x="2656998" y="3805470"/>
            <a:ext cx="363208" cy="298538"/>
            <a:chOff x="3238475" y="5012225"/>
            <a:chExt cx="500700" cy="411550"/>
          </a:xfrm>
        </p:grpSpPr>
        <p:sp>
          <p:nvSpPr>
            <p:cNvPr id="1111" name="Google Shape;1111;p39"/>
            <p:cNvSpPr/>
            <p:nvPr/>
          </p:nvSpPr>
          <p:spPr>
            <a:xfrm>
              <a:off x="3238475" y="5315050"/>
              <a:ext cx="500700" cy="108725"/>
            </a:xfrm>
            <a:custGeom>
              <a:avLst/>
              <a:gdLst/>
              <a:ahLst/>
              <a:cxnLst/>
              <a:rect l="l" t="t" r="r" b="b"/>
              <a:pathLst>
                <a:path w="20028" h="4349" extrusionOk="0">
                  <a:moveTo>
                    <a:pt x="17683" y="856"/>
                  </a:moveTo>
                  <a:lnTo>
                    <a:pt x="17781" y="880"/>
                  </a:lnTo>
                  <a:lnTo>
                    <a:pt x="17854" y="929"/>
                  </a:lnTo>
                  <a:lnTo>
                    <a:pt x="17903" y="1002"/>
                  </a:lnTo>
                  <a:lnTo>
                    <a:pt x="17927" y="1100"/>
                  </a:lnTo>
                  <a:lnTo>
                    <a:pt x="17903" y="1198"/>
                  </a:lnTo>
                  <a:lnTo>
                    <a:pt x="17854" y="1271"/>
                  </a:lnTo>
                  <a:lnTo>
                    <a:pt x="17781" y="1320"/>
                  </a:lnTo>
                  <a:lnTo>
                    <a:pt x="17683" y="1344"/>
                  </a:lnTo>
                  <a:lnTo>
                    <a:pt x="2345" y="1344"/>
                  </a:lnTo>
                  <a:lnTo>
                    <a:pt x="2247" y="1320"/>
                  </a:lnTo>
                  <a:lnTo>
                    <a:pt x="2174" y="1271"/>
                  </a:lnTo>
                  <a:lnTo>
                    <a:pt x="2125" y="1198"/>
                  </a:lnTo>
                  <a:lnTo>
                    <a:pt x="2101" y="1100"/>
                  </a:lnTo>
                  <a:lnTo>
                    <a:pt x="2125" y="1002"/>
                  </a:lnTo>
                  <a:lnTo>
                    <a:pt x="2174" y="929"/>
                  </a:lnTo>
                  <a:lnTo>
                    <a:pt x="2247" y="880"/>
                  </a:lnTo>
                  <a:lnTo>
                    <a:pt x="2345" y="856"/>
                  </a:lnTo>
                  <a:close/>
                  <a:moveTo>
                    <a:pt x="367" y="1"/>
                  </a:moveTo>
                  <a:lnTo>
                    <a:pt x="269" y="25"/>
                  </a:lnTo>
                  <a:lnTo>
                    <a:pt x="196" y="74"/>
                  </a:lnTo>
                  <a:lnTo>
                    <a:pt x="123" y="123"/>
                  </a:lnTo>
                  <a:lnTo>
                    <a:pt x="74" y="196"/>
                  </a:lnTo>
                  <a:lnTo>
                    <a:pt x="49" y="270"/>
                  </a:lnTo>
                  <a:lnTo>
                    <a:pt x="25" y="343"/>
                  </a:lnTo>
                  <a:lnTo>
                    <a:pt x="1" y="441"/>
                  </a:lnTo>
                  <a:lnTo>
                    <a:pt x="25" y="514"/>
                  </a:lnTo>
                  <a:lnTo>
                    <a:pt x="49" y="587"/>
                  </a:lnTo>
                  <a:lnTo>
                    <a:pt x="74" y="660"/>
                  </a:lnTo>
                  <a:lnTo>
                    <a:pt x="123" y="734"/>
                  </a:lnTo>
                  <a:lnTo>
                    <a:pt x="196" y="782"/>
                  </a:lnTo>
                  <a:lnTo>
                    <a:pt x="269" y="831"/>
                  </a:lnTo>
                  <a:lnTo>
                    <a:pt x="367" y="856"/>
                  </a:lnTo>
                  <a:lnTo>
                    <a:pt x="440" y="856"/>
                  </a:lnTo>
                  <a:lnTo>
                    <a:pt x="489" y="880"/>
                  </a:lnTo>
                  <a:lnTo>
                    <a:pt x="562" y="905"/>
                  </a:lnTo>
                  <a:lnTo>
                    <a:pt x="709" y="1051"/>
                  </a:lnTo>
                  <a:lnTo>
                    <a:pt x="855" y="1246"/>
                  </a:lnTo>
                  <a:lnTo>
                    <a:pt x="1026" y="1491"/>
                  </a:lnTo>
                  <a:lnTo>
                    <a:pt x="1344" y="2028"/>
                  </a:lnTo>
                  <a:lnTo>
                    <a:pt x="1637" y="2516"/>
                  </a:lnTo>
                  <a:lnTo>
                    <a:pt x="1906" y="3005"/>
                  </a:lnTo>
                  <a:lnTo>
                    <a:pt x="2174" y="3469"/>
                  </a:lnTo>
                  <a:lnTo>
                    <a:pt x="2467" y="3884"/>
                  </a:lnTo>
                  <a:lnTo>
                    <a:pt x="2589" y="4055"/>
                  </a:lnTo>
                  <a:lnTo>
                    <a:pt x="2736" y="4226"/>
                  </a:lnTo>
                  <a:lnTo>
                    <a:pt x="2809" y="4275"/>
                  </a:lnTo>
                  <a:lnTo>
                    <a:pt x="2882" y="4299"/>
                  </a:lnTo>
                  <a:lnTo>
                    <a:pt x="2980" y="4324"/>
                  </a:lnTo>
                  <a:lnTo>
                    <a:pt x="3053" y="4348"/>
                  </a:lnTo>
                  <a:lnTo>
                    <a:pt x="16975" y="4348"/>
                  </a:lnTo>
                  <a:lnTo>
                    <a:pt x="17048" y="4324"/>
                  </a:lnTo>
                  <a:lnTo>
                    <a:pt x="17146" y="4299"/>
                  </a:lnTo>
                  <a:lnTo>
                    <a:pt x="17219" y="4275"/>
                  </a:lnTo>
                  <a:lnTo>
                    <a:pt x="17292" y="4226"/>
                  </a:lnTo>
                  <a:lnTo>
                    <a:pt x="17439" y="4055"/>
                  </a:lnTo>
                  <a:lnTo>
                    <a:pt x="17561" y="3884"/>
                  </a:lnTo>
                  <a:lnTo>
                    <a:pt x="17854" y="3469"/>
                  </a:lnTo>
                  <a:lnTo>
                    <a:pt x="18122" y="3005"/>
                  </a:lnTo>
                  <a:lnTo>
                    <a:pt x="18391" y="2516"/>
                  </a:lnTo>
                  <a:lnTo>
                    <a:pt x="18684" y="2028"/>
                  </a:lnTo>
                  <a:lnTo>
                    <a:pt x="19002" y="1491"/>
                  </a:lnTo>
                  <a:lnTo>
                    <a:pt x="19173" y="1246"/>
                  </a:lnTo>
                  <a:lnTo>
                    <a:pt x="19319" y="1051"/>
                  </a:lnTo>
                  <a:lnTo>
                    <a:pt x="19466" y="905"/>
                  </a:lnTo>
                  <a:lnTo>
                    <a:pt x="19539" y="880"/>
                  </a:lnTo>
                  <a:lnTo>
                    <a:pt x="19588" y="856"/>
                  </a:lnTo>
                  <a:lnTo>
                    <a:pt x="19661" y="856"/>
                  </a:lnTo>
                  <a:lnTo>
                    <a:pt x="19759" y="831"/>
                  </a:lnTo>
                  <a:lnTo>
                    <a:pt x="19832" y="782"/>
                  </a:lnTo>
                  <a:lnTo>
                    <a:pt x="19905" y="734"/>
                  </a:lnTo>
                  <a:lnTo>
                    <a:pt x="19954" y="660"/>
                  </a:lnTo>
                  <a:lnTo>
                    <a:pt x="19979" y="587"/>
                  </a:lnTo>
                  <a:lnTo>
                    <a:pt x="20003" y="514"/>
                  </a:lnTo>
                  <a:lnTo>
                    <a:pt x="20027" y="441"/>
                  </a:lnTo>
                  <a:lnTo>
                    <a:pt x="20003" y="343"/>
                  </a:lnTo>
                  <a:lnTo>
                    <a:pt x="19979" y="270"/>
                  </a:lnTo>
                  <a:lnTo>
                    <a:pt x="19954" y="196"/>
                  </a:lnTo>
                  <a:lnTo>
                    <a:pt x="19881" y="123"/>
                  </a:lnTo>
                  <a:lnTo>
                    <a:pt x="19832" y="74"/>
                  </a:lnTo>
                  <a:lnTo>
                    <a:pt x="19759" y="25"/>
                  </a:lnTo>
                  <a:lnTo>
                    <a:pt x="19661"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2" name="Google Shape;1112;p39"/>
            <p:cNvSpPr/>
            <p:nvPr/>
          </p:nvSpPr>
          <p:spPr>
            <a:xfrm>
              <a:off x="3282450" y="5160575"/>
              <a:ext cx="412750" cy="140475"/>
            </a:xfrm>
            <a:custGeom>
              <a:avLst/>
              <a:gdLst/>
              <a:ahLst/>
              <a:cxnLst/>
              <a:rect l="l" t="t" r="r" b="b"/>
              <a:pathLst>
                <a:path w="16510" h="5619" extrusionOk="0">
                  <a:moveTo>
                    <a:pt x="8475" y="1"/>
                  </a:moveTo>
                  <a:lnTo>
                    <a:pt x="8157" y="50"/>
                  </a:lnTo>
                  <a:lnTo>
                    <a:pt x="7840" y="99"/>
                  </a:lnTo>
                  <a:lnTo>
                    <a:pt x="7522" y="172"/>
                  </a:lnTo>
                  <a:lnTo>
                    <a:pt x="7229" y="270"/>
                  </a:lnTo>
                  <a:lnTo>
                    <a:pt x="6936" y="367"/>
                  </a:lnTo>
                  <a:lnTo>
                    <a:pt x="6643" y="514"/>
                  </a:lnTo>
                  <a:lnTo>
                    <a:pt x="6374" y="660"/>
                  </a:lnTo>
                  <a:lnTo>
                    <a:pt x="6106" y="807"/>
                  </a:lnTo>
                  <a:lnTo>
                    <a:pt x="5862" y="1002"/>
                  </a:lnTo>
                  <a:lnTo>
                    <a:pt x="5617" y="1173"/>
                  </a:lnTo>
                  <a:lnTo>
                    <a:pt x="5398" y="1393"/>
                  </a:lnTo>
                  <a:lnTo>
                    <a:pt x="5202" y="1613"/>
                  </a:lnTo>
                  <a:lnTo>
                    <a:pt x="5007" y="1857"/>
                  </a:lnTo>
                  <a:lnTo>
                    <a:pt x="4811" y="2101"/>
                  </a:lnTo>
                  <a:lnTo>
                    <a:pt x="4640" y="2370"/>
                  </a:lnTo>
                  <a:lnTo>
                    <a:pt x="4372" y="2272"/>
                  </a:lnTo>
                  <a:lnTo>
                    <a:pt x="4103" y="2223"/>
                  </a:lnTo>
                  <a:lnTo>
                    <a:pt x="3834" y="2199"/>
                  </a:lnTo>
                  <a:lnTo>
                    <a:pt x="3541" y="2175"/>
                  </a:lnTo>
                  <a:lnTo>
                    <a:pt x="3199" y="2199"/>
                  </a:lnTo>
                  <a:lnTo>
                    <a:pt x="2858" y="2248"/>
                  </a:lnTo>
                  <a:lnTo>
                    <a:pt x="2516" y="2345"/>
                  </a:lnTo>
                  <a:lnTo>
                    <a:pt x="2198" y="2443"/>
                  </a:lnTo>
                  <a:lnTo>
                    <a:pt x="1881" y="2590"/>
                  </a:lnTo>
                  <a:lnTo>
                    <a:pt x="1588" y="2761"/>
                  </a:lnTo>
                  <a:lnTo>
                    <a:pt x="1319" y="2956"/>
                  </a:lnTo>
                  <a:lnTo>
                    <a:pt x="1075" y="3176"/>
                  </a:lnTo>
                  <a:lnTo>
                    <a:pt x="855" y="3420"/>
                  </a:lnTo>
                  <a:lnTo>
                    <a:pt x="635" y="3689"/>
                  </a:lnTo>
                  <a:lnTo>
                    <a:pt x="464" y="3982"/>
                  </a:lnTo>
                  <a:lnTo>
                    <a:pt x="318" y="4275"/>
                  </a:lnTo>
                  <a:lnTo>
                    <a:pt x="195" y="4592"/>
                  </a:lnTo>
                  <a:lnTo>
                    <a:pt x="98" y="4910"/>
                  </a:lnTo>
                  <a:lnTo>
                    <a:pt x="24" y="5252"/>
                  </a:lnTo>
                  <a:lnTo>
                    <a:pt x="0" y="5618"/>
                  </a:lnTo>
                  <a:lnTo>
                    <a:pt x="16510" y="5618"/>
                  </a:lnTo>
                  <a:lnTo>
                    <a:pt x="16437" y="5423"/>
                  </a:lnTo>
                  <a:lnTo>
                    <a:pt x="16339" y="5252"/>
                  </a:lnTo>
                  <a:lnTo>
                    <a:pt x="16119" y="4934"/>
                  </a:lnTo>
                  <a:lnTo>
                    <a:pt x="15851" y="4641"/>
                  </a:lnTo>
                  <a:lnTo>
                    <a:pt x="15533" y="4397"/>
                  </a:lnTo>
                  <a:lnTo>
                    <a:pt x="15362" y="4299"/>
                  </a:lnTo>
                  <a:lnTo>
                    <a:pt x="15191" y="4202"/>
                  </a:lnTo>
                  <a:lnTo>
                    <a:pt x="15020" y="4104"/>
                  </a:lnTo>
                  <a:lnTo>
                    <a:pt x="14825" y="4055"/>
                  </a:lnTo>
                  <a:lnTo>
                    <a:pt x="14629" y="3982"/>
                  </a:lnTo>
                  <a:lnTo>
                    <a:pt x="14434" y="3957"/>
                  </a:lnTo>
                  <a:lnTo>
                    <a:pt x="14214" y="3933"/>
                  </a:lnTo>
                  <a:lnTo>
                    <a:pt x="14019" y="3909"/>
                  </a:lnTo>
                  <a:lnTo>
                    <a:pt x="13775" y="3933"/>
                  </a:lnTo>
                  <a:lnTo>
                    <a:pt x="13555" y="3957"/>
                  </a:lnTo>
                  <a:lnTo>
                    <a:pt x="13457" y="3542"/>
                  </a:lnTo>
                  <a:lnTo>
                    <a:pt x="13335" y="3151"/>
                  </a:lnTo>
                  <a:lnTo>
                    <a:pt x="13164" y="2761"/>
                  </a:lnTo>
                  <a:lnTo>
                    <a:pt x="12969" y="2394"/>
                  </a:lnTo>
                  <a:lnTo>
                    <a:pt x="12749" y="2052"/>
                  </a:lnTo>
                  <a:lnTo>
                    <a:pt x="12505" y="1710"/>
                  </a:lnTo>
                  <a:lnTo>
                    <a:pt x="12212" y="1417"/>
                  </a:lnTo>
                  <a:lnTo>
                    <a:pt x="11918" y="1124"/>
                  </a:lnTo>
                  <a:lnTo>
                    <a:pt x="11577" y="880"/>
                  </a:lnTo>
                  <a:lnTo>
                    <a:pt x="11235" y="660"/>
                  </a:lnTo>
                  <a:lnTo>
                    <a:pt x="10868" y="465"/>
                  </a:lnTo>
                  <a:lnTo>
                    <a:pt x="10477" y="294"/>
                  </a:lnTo>
                  <a:lnTo>
                    <a:pt x="10087" y="172"/>
                  </a:lnTo>
                  <a:lnTo>
                    <a:pt x="9672" y="74"/>
                  </a:lnTo>
                  <a:lnTo>
                    <a:pt x="9232" y="25"/>
                  </a:lnTo>
                  <a:lnTo>
                    <a:pt x="8792"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3" name="Google Shape;1113;p39"/>
            <p:cNvSpPr/>
            <p:nvPr/>
          </p:nvSpPr>
          <p:spPr>
            <a:xfrm>
              <a:off x="3473550" y="5012225"/>
              <a:ext cx="30550" cy="129450"/>
            </a:xfrm>
            <a:custGeom>
              <a:avLst/>
              <a:gdLst/>
              <a:ahLst/>
              <a:cxnLst/>
              <a:rect l="l" t="t" r="r" b="b"/>
              <a:pathLst>
                <a:path w="1222" h="5178" extrusionOk="0">
                  <a:moveTo>
                    <a:pt x="953" y="0"/>
                  </a:moveTo>
                  <a:lnTo>
                    <a:pt x="831" y="24"/>
                  </a:lnTo>
                  <a:lnTo>
                    <a:pt x="758" y="98"/>
                  </a:lnTo>
                  <a:lnTo>
                    <a:pt x="684" y="171"/>
                  </a:lnTo>
                  <a:lnTo>
                    <a:pt x="660" y="293"/>
                  </a:lnTo>
                  <a:lnTo>
                    <a:pt x="635" y="464"/>
                  </a:lnTo>
                  <a:lnTo>
                    <a:pt x="587" y="611"/>
                  </a:lnTo>
                  <a:lnTo>
                    <a:pt x="513" y="733"/>
                  </a:lnTo>
                  <a:lnTo>
                    <a:pt x="391" y="879"/>
                  </a:lnTo>
                  <a:lnTo>
                    <a:pt x="269" y="1026"/>
                  </a:lnTo>
                  <a:lnTo>
                    <a:pt x="123" y="1246"/>
                  </a:lnTo>
                  <a:lnTo>
                    <a:pt x="74" y="1368"/>
                  </a:lnTo>
                  <a:lnTo>
                    <a:pt x="25" y="1490"/>
                  </a:lnTo>
                  <a:lnTo>
                    <a:pt x="0" y="1636"/>
                  </a:lnTo>
                  <a:lnTo>
                    <a:pt x="0" y="1832"/>
                  </a:lnTo>
                  <a:lnTo>
                    <a:pt x="0" y="2003"/>
                  </a:lnTo>
                  <a:lnTo>
                    <a:pt x="25" y="2149"/>
                  </a:lnTo>
                  <a:lnTo>
                    <a:pt x="74" y="2271"/>
                  </a:lnTo>
                  <a:lnTo>
                    <a:pt x="123" y="2394"/>
                  </a:lnTo>
                  <a:lnTo>
                    <a:pt x="269" y="2613"/>
                  </a:lnTo>
                  <a:lnTo>
                    <a:pt x="391" y="2784"/>
                  </a:lnTo>
                  <a:lnTo>
                    <a:pt x="513" y="2906"/>
                  </a:lnTo>
                  <a:lnTo>
                    <a:pt x="587" y="3029"/>
                  </a:lnTo>
                  <a:lnTo>
                    <a:pt x="635" y="3175"/>
                  </a:lnTo>
                  <a:lnTo>
                    <a:pt x="660" y="3346"/>
                  </a:lnTo>
                  <a:lnTo>
                    <a:pt x="635" y="3541"/>
                  </a:lnTo>
                  <a:lnTo>
                    <a:pt x="587" y="3688"/>
                  </a:lnTo>
                  <a:lnTo>
                    <a:pt x="513" y="3810"/>
                  </a:lnTo>
                  <a:lnTo>
                    <a:pt x="391" y="3932"/>
                  </a:lnTo>
                  <a:lnTo>
                    <a:pt x="269" y="4103"/>
                  </a:lnTo>
                  <a:lnTo>
                    <a:pt x="123" y="4299"/>
                  </a:lnTo>
                  <a:lnTo>
                    <a:pt x="74" y="4421"/>
                  </a:lnTo>
                  <a:lnTo>
                    <a:pt x="25" y="4567"/>
                  </a:lnTo>
                  <a:lnTo>
                    <a:pt x="0" y="4714"/>
                  </a:lnTo>
                  <a:lnTo>
                    <a:pt x="0" y="4885"/>
                  </a:lnTo>
                  <a:lnTo>
                    <a:pt x="0" y="5007"/>
                  </a:lnTo>
                  <a:lnTo>
                    <a:pt x="74" y="5080"/>
                  </a:lnTo>
                  <a:lnTo>
                    <a:pt x="171" y="5153"/>
                  </a:lnTo>
                  <a:lnTo>
                    <a:pt x="269" y="5178"/>
                  </a:lnTo>
                  <a:lnTo>
                    <a:pt x="391" y="5153"/>
                  </a:lnTo>
                  <a:lnTo>
                    <a:pt x="464" y="5080"/>
                  </a:lnTo>
                  <a:lnTo>
                    <a:pt x="538" y="5007"/>
                  </a:lnTo>
                  <a:lnTo>
                    <a:pt x="562" y="4885"/>
                  </a:lnTo>
                  <a:lnTo>
                    <a:pt x="587" y="4714"/>
                  </a:lnTo>
                  <a:lnTo>
                    <a:pt x="635" y="4567"/>
                  </a:lnTo>
                  <a:lnTo>
                    <a:pt x="709" y="4445"/>
                  </a:lnTo>
                  <a:lnTo>
                    <a:pt x="831" y="4299"/>
                  </a:lnTo>
                  <a:lnTo>
                    <a:pt x="953" y="4152"/>
                  </a:lnTo>
                  <a:lnTo>
                    <a:pt x="1099" y="3932"/>
                  </a:lnTo>
                  <a:lnTo>
                    <a:pt x="1148" y="3810"/>
                  </a:lnTo>
                  <a:lnTo>
                    <a:pt x="1197" y="3688"/>
                  </a:lnTo>
                  <a:lnTo>
                    <a:pt x="1222" y="3517"/>
                  </a:lnTo>
                  <a:lnTo>
                    <a:pt x="1222" y="3346"/>
                  </a:lnTo>
                  <a:lnTo>
                    <a:pt x="1222" y="3175"/>
                  </a:lnTo>
                  <a:lnTo>
                    <a:pt x="1197" y="3029"/>
                  </a:lnTo>
                  <a:lnTo>
                    <a:pt x="1148" y="2882"/>
                  </a:lnTo>
                  <a:lnTo>
                    <a:pt x="1099" y="2760"/>
                  </a:lnTo>
                  <a:lnTo>
                    <a:pt x="953" y="2564"/>
                  </a:lnTo>
                  <a:lnTo>
                    <a:pt x="831" y="2394"/>
                  </a:lnTo>
                  <a:lnTo>
                    <a:pt x="709" y="2271"/>
                  </a:lnTo>
                  <a:lnTo>
                    <a:pt x="635" y="2149"/>
                  </a:lnTo>
                  <a:lnTo>
                    <a:pt x="587" y="2003"/>
                  </a:lnTo>
                  <a:lnTo>
                    <a:pt x="562" y="1832"/>
                  </a:lnTo>
                  <a:lnTo>
                    <a:pt x="587" y="1636"/>
                  </a:lnTo>
                  <a:lnTo>
                    <a:pt x="635" y="1490"/>
                  </a:lnTo>
                  <a:lnTo>
                    <a:pt x="709" y="1368"/>
                  </a:lnTo>
                  <a:lnTo>
                    <a:pt x="831" y="1246"/>
                  </a:lnTo>
                  <a:lnTo>
                    <a:pt x="953" y="1075"/>
                  </a:lnTo>
                  <a:lnTo>
                    <a:pt x="1099" y="879"/>
                  </a:lnTo>
                  <a:lnTo>
                    <a:pt x="1148" y="757"/>
                  </a:lnTo>
                  <a:lnTo>
                    <a:pt x="1197" y="611"/>
                  </a:lnTo>
                  <a:lnTo>
                    <a:pt x="1222" y="464"/>
                  </a:lnTo>
                  <a:lnTo>
                    <a:pt x="1222" y="293"/>
                  </a:lnTo>
                  <a:lnTo>
                    <a:pt x="1222" y="171"/>
                  </a:lnTo>
                  <a:lnTo>
                    <a:pt x="1148" y="98"/>
                  </a:lnTo>
                  <a:lnTo>
                    <a:pt x="1051" y="24"/>
                  </a:lnTo>
                  <a:lnTo>
                    <a:pt x="953"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4" name="Google Shape;1114;p39"/>
            <p:cNvSpPr/>
            <p:nvPr/>
          </p:nvSpPr>
          <p:spPr>
            <a:xfrm>
              <a:off x="3429575" y="5012225"/>
              <a:ext cx="31175" cy="129450"/>
            </a:xfrm>
            <a:custGeom>
              <a:avLst/>
              <a:gdLst/>
              <a:ahLst/>
              <a:cxnLst/>
              <a:rect l="l" t="t" r="r" b="b"/>
              <a:pathLst>
                <a:path w="1247" h="5178" extrusionOk="0">
                  <a:moveTo>
                    <a:pt x="953" y="0"/>
                  </a:moveTo>
                  <a:lnTo>
                    <a:pt x="856" y="24"/>
                  </a:lnTo>
                  <a:lnTo>
                    <a:pt x="758" y="98"/>
                  </a:lnTo>
                  <a:lnTo>
                    <a:pt x="709" y="171"/>
                  </a:lnTo>
                  <a:lnTo>
                    <a:pt x="685" y="293"/>
                  </a:lnTo>
                  <a:lnTo>
                    <a:pt x="660" y="464"/>
                  </a:lnTo>
                  <a:lnTo>
                    <a:pt x="612" y="611"/>
                  </a:lnTo>
                  <a:lnTo>
                    <a:pt x="514" y="733"/>
                  </a:lnTo>
                  <a:lnTo>
                    <a:pt x="416" y="879"/>
                  </a:lnTo>
                  <a:lnTo>
                    <a:pt x="270" y="1026"/>
                  </a:lnTo>
                  <a:lnTo>
                    <a:pt x="148" y="1246"/>
                  </a:lnTo>
                  <a:lnTo>
                    <a:pt x="74" y="1368"/>
                  </a:lnTo>
                  <a:lnTo>
                    <a:pt x="50" y="1490"/>
                  </a:lnTo>
                  <a:lnTo>
                    <a:pt x="1" y="1636"/>
                  </a:lnTo>
                  <a:lnTo>
                    <a:pt x="1" y="1832"/>
                  </a:lnTo>
                  <a:lnTo>
                    <a:pt x="1" y="2003"/>
                  </a:lnTo>
                  <a:lnTo>
                    <a:pt x="50" y="2149"/>
                  </a:lnTo>
                  <a:lnTo>
                    <a:pt x="74" y="2271"/>
                  </a:lnTo>
                  <a:lnTo>
                    <a:pt x="148" y="2394"/>
                  </a:lnTo>
                  <a:lnTo>
                    <a:pt x="270" y="2613"/>
                  </a:lnTo>
                  <a:lnTo>
                    <a:pt x="416" y="2784"/>
                  </a:lnTo>
                  <a:lnTo>
                    <a:pt x="514" y="2906"/>
                  </a:lnTo>
                  <a:lnTo>
                    <a:pt x="612" y="3029"/>
                  </a:lnTo>
                  <a:lnTo>
                    <a:pt x="660" y="3175"/>
                  </a:lnTo>
                  <a:lnTo>
                    <a:pt x="685" y="3346"/>
                  </a:lnTo>
                  <a:lnTo>
                    <a:pt x="660" y="3541"/>
                  </a:lnTo>
                  <a:lnTo>
                    <a:pt x="612" y="3688"/>
                  </a:lnTo>
                  <a:lnTo>
                    <a:pt x="514" y="3810"/>
                  </a:lnTo>
                  <a:lnTo>
                    <a:pt x="416" y="3932"/>
                  </a:lnTo>
                  <a:lnTo>
                    <a:pt x="270" y="4103"/>
                  </a:lnTo>
                  <a:lnTo>
                    <a:pt x="148"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4" y="4445"/>
                  </a:lnTo>
                  <a:lnTo>
                    <a:pt x="831" y="4299"/>
                  </a:lnTo>
                  <a:lnTo>
                    <a:pt x="978" y="4152"/>
                  </a:lnTo>
                  <a:lnTo>
                    <a:pt x="1100" y="3932"/>
                  </a:lnTo>
                  <a:lnTo>
                    <a:pt x="1149" y="3810"/>
                  </a:lnTo>
                  <a:lnTo>
                    <a:pt x="1198" y="3688"/>
                  </a:lnTo>
                  <a:lnTo>
                    <a:pt x="1222" y="3517"/>
                  </a:lnTo>
                  <a:lnTo>
                    <a:pt x="1247" y="3346"/>
                  </a:lnTo>
                  <a:lnTo>
                    <a:pt x="1222" y="3175"/>
                  </a:lnTo>
                  <a:lnTo>
                    <a:pt x="1198" y="3029"/>
                  </a:lnTo>
                  <a:lnTo>
                    <a:pt x="1149" y="2882"/>
                  </a:lnTo>
                  <a:lnTo>
                    <a:pt x="1100" y="2760"/>
                  </a:lnTo>
                  <a:lnTo>
                    <a:pt x="978" y="2564"/>
                  </a:lnTo>
                  <a:lnTo>
                    <a:pt x="831" y="2394"/>
                  </a:lnTo>
                  <a:lnTo>
                    <a:pt x="734" y="2271"/>
                  </a:lnTo>
                  <a:lnTo>
                    <a:pt x="636" y="2149"/>
                  </a:lnTo>
                  <a:lnTo>
                    <a:pt x="587" y="2003"/>
                  </a:lnTo>
                  <a:lnTo>
                    <a:pt x="563" y="1832"/>
                  </a:lnTo>
                  <a:lnTo>
                    <a:pt x="587" y="1636"/>
                  </a:lnTo>
                  <a:lnTo>
                    <a:pt x="636" y="1490"/>
                  </a:lnTo>
                  <a:lnTo>
                    <a:pt x="734" y="1368"/>
                  </a:lnTo>
                  <a:lnTo>
                    <a:pt x="831" y="1246"/>
                  </a:lnTo>
                  <a:lnTo>
                    <a:pt x="978" y="1075"/>
                  </a:lnTo>
                  <a:lnTo>
                    <a:pt x="1100" y="879"/>
                  </a:lnTo>
                  <a:lnTo>
                    <a:pt x="1149" y="757"/>
                  </a:lnTo>
                  <a:lnTo>
                    <a:pt x="1198" y="611"/>
                  </a:lnTo>
                  <a:lnTo>
                    <a:pt x="1222" y="464"/>
                  </a:lnTo>
                  <a:lnTo>
                    <a:pt x="1247" y="293"/>
                  </a:lnTo>
                  <a:lnTo>
                    <a:pt x="1222" y="171"/>
                  </a:lnTo>
                  <a:lnTo>
                    <a:pt x="1149" y="98"/>
                  </a:lnTo>
                  <a:lnTo>
                    <a:pt x="1076" y="24"/>
                  </a:lnTo>
                  <a:lnTo>
                    <a:pt x="953"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5" name="Google Shape;1115;p39"/>
            <p:cNvSpPr/>
            <p:nvPr/>
          </p:nvSpPr>
          <p:spPr>
            <a:xfrm>
              <a:off x="3516900" y="5012225"/>
              <a:ext cx="31175" cy="129450"/>
            </a:xfrm>
            <a:custGeom>
              <a:avLst/>
              <a:gdLst/>
              <a:ahLst/>
              <a:cxnLst/>
              <a:rect l="l" t="t" r="r" b="b"/>
              <a:pathLst>
                <a:path w="1247" h="5178" extrusionOk="0">
                  <a:moveTo>
                    <a:pt x="953" y="0"/>
                  </a:moveTo>
                  <a:lnTo>
                    <a:pt x="855" y="24"/>
                  </a:lnTo>
                  <a:lnTo>
                    <a:pt x="758" y="98"/>
                  </a:lnTo>
                  <a:lnTo>
                    <a:pt x="709" y="171"/>
                  </a:lnTo>
                  <a:lnTo>
                    <a:pt x="684" y="293"/>
                  </a:lnTo>
                  <a:lnTo>
                    <a:pt x="660" y="464"/>
                  </a:lnTo>
                  <a:lnTo>
                    <a:pt x="611" y="611"/>
                  </a:lnTo>
                  <a:lnTo>
                    <a:pt x="513" y="733"/>
                  </a:lnTo>
                  <a:lnTo>
                    <a:pt x="416" y="879"/>
                  </a:lnTo>
                  <a:lnTo>
                    <a:pt x="269" y="1026"/>
                  </a:lnTo>
                  <a:lnTo>
                    <a:pt x="147" y="1246"/>
                  </a:lnTo>
                  <a:lnTo>
                    <a:pt x="98" y="1368"/>
                  </a:lnTo>
                  <a:lnTo>
                    <a:pt x="49" y="1490"/>
                  </a:lnTo>
                  <a:lnTo>
                    <a:pt x="25" y="1636"/>
                  </a:lnTo>
                  <a:lnTo>
                    <a:pt x="0" y="1832"/>
                  </a:lnTo>
                  <a:lnTo>
                    <a:pt x="25" y="2003"/>
                  </a:lnTo>
                  <a:lnTo>
                    <a:pt x="49" y="2149"/>
                  </a:lnTo>
                  <a:lnTo>
                    <a:pt x="98" y="2271"/>
                  </a:lnTo>
                  <a:lnTo>
                    <a:pt x="147" y="2394"/>
                  </a:lnTo>
                  <a:lnTo>
                    <a:pt x="269" y="2613"/>
                  </a:lnTo>
                  <a:lnTo>
                    <a:pt x="416" y="2784"/>
                  </a:lnTo>
                  <a:lnTo>
                    <a:pt x="513" y="2906"/>
                  </a:lnTo>
                  <a:lnTo>
                    <a:pt x="611" y="3029"/>
                  </a:lnTo>
                  <a:lnTo>
                    <a:pt x="660" y="3175"/>
                  </a:lnTo>
                  <a:lnTo>
                    <a:pt x="684" y="3346"/>
                  </a:lnTo>
                  <a:lnTo>
                    <a:pt x="660" y="3541"/>
                  </a:lnTo>
                  <a:lnTo>
                    <a:pt x="611" y="3688"/>
                  </a:lnTo>
                  <a:lnTo>
                    <a:pt x="513"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4" y="5178"/>
                  </a:lnTo>
                  <a:lnTo>
                    <a:pt x="391" y="5153"/>
                  </a:lnTo>
                  <a:lnTo>
                    <a:pt x="489" y="5080"/>
                  </a:lnTo>
                  <a:lnTo>
                    <a:pt x="538" y="5007"/>
                  </a:lnTo>
                  <a:lnTo>
                    <a:pt x="562" y="4885"/>
                  </a:lnTo>
                  <a:lnTo>
                    <a:pt x="587" y="4714"/>
                  </a:lnTo>
                  <a:lnTo>
                    <a:pt x="635" y="4567"/>
                  </a:lnTo>
                  <a:lnTo>
                    <a:pt x="733" y="4445"/>
                  </a:lnTo>
                  <a:lnTo>
                    <a:pt x="831" y="4299"/>
                  </a:lnTo>
                  <a:lnTo>
                    <a:pt x="977" y="4152"/>
                  </a:lnTo>
                  <a:lnTo>
                    <a:pt x="1099" y="3932"/>
                  </a:lnTo>
                  <a:lnTo>
                    <a:pt x="1173" y="3810"/>
                  </a:lnTo>
                  <a:lnTo>
                    <a:pt x="1197" y="3688"/>
                  </a:lnTo>
                  <a:lnTo>
                    <a:pt x="1246" y="3517"/>
                  </a:lnTo>
                  <a:lnTo>
                    <a:pt x="1246" y="3346"/>
                  </a:lnTo>
                  <a:lnTo>
                    <a:pt x="1246" y="3175"/>
                  </a:lnTo>
                  <a:lnTo>
                    <a:pt x="1197" y="3029"/>
                  </a:lnTo>
                  <a:lnTo>
                    <a:pt x="1173" y="2882"/>
                  </a:lnTo>
                  <a:lnTo>
                    <a:pt x="1099" y="2760"/>
                  </a:lnTo>
                  <a:lnTo>
                    <a:pt x="977" y="2564"/>
                  </a:lnTo>
                  <a:lnTo>
                    <a:pt x="831" y="2394"/>
                  </a:lnTo>
                  <a:lnTo>
                    <a:pt x="733" y="2271"/>
                  </a:lnTo>
                  <a:lnTo>
                    <a:pt x="635" y="2149"/>
                  </a:lnTo>
                  <a:lnTo>
                    <a:pt x="587" y="2003"/>
                  </a:lnTo>
                  <a:lnTo>
                    <a:pt x="562" y="1832"/>
                  </a:lnTo>
                  <a:lnTo>
                    <a:pt x="587" y="1636"/>
                  </a:lnTo>
                  <a:lnTo>
                    <a:pt x="635" y="1490"/>
                  </a:lnTo>
                  <a:lnTo>
                    <a:pt x="733" y="1368"/>
                  </a:lnTo>
                  <a:lnTo>
                    <a:pt x="831" y="1246"/>
                  </a:lnTo>
                  <a:lnTo>
                    <a:pt x="977" y="1075"/>
                  </a:lnTo>
                  <a:lnTo>
                    <a:pt x="1099" y="879"/>
                  </a:lnTo>
                  <a:lnTo>
                    <a:pt x="1173" y="757"/>
                  </a:lnTo>
                  <a:lnTo>
                    <a:pt x="1197" y="611"/>
                  </a:lnTo>
                  <a:lnTo>
                    <a:pt x="1246" y="464"/>
                  </a:lnTo>
                  <a:lnTo>
                    <a:pt x="1246" y="293"/>
                  </a:lnTo>
                  <a:lnTo>
                    <a:pt x="1222" y="171"/>
                  </a:lnTo>
                  <a:lnTo>
                    <a:pt x="1173" y="98"/>
                  </a:lnTo>
                  <a:lnTo>
                    <a:pt x="1075" y="24"/>
                  </a:lnTo>
                  <a:lnTo>
                    <a:pt x="953"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116" name="Google Shape;1116;p39"/>
          <p:cNvGrpSpPr/>
          <p:nvPr/>
        </p:nvGrpSpPr>
        <p:grpSpPr>
          <a:xfrm>
            <a:off x="3617228" y="3773570"/>
            <a:ext cx="398644" cy="362319"/>
            <a:chOff x="4562200" y="4968250"/>
            <a:chExt cx="549550" cy="499475"/>
          </a:xfrm>
        </p:grpSpPr>
        <p:sp>
          <p:nvSpPr>
            <p:cNvPr id="1117" name="Google Shape;1117;p39"/>
            <p:cNvSpPr/>
            <p:nvPr/>
          </p:nvSpPr>
          <p:spPr>
            <a:xfrm>
              <a:off x="4842450" y="5242400"/>
              <a:ext cx="213125" cy="225325"/>
            </a:xfrm>
            <a:custGeom>
              <a:avLst/>
              <a:gdLst/>
              <a:ahLst/>
              <a:cxnLst/>
              <a:rect l="l" t="t" r="r" b="b"/>
              <a:pathLst>
                <a:path w="8525" h="9013" extrusionOk="0">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8" name="Google Shape;1118;p39"/>
            <p:cNvSpPr/>
            <p:nvPr/>
          </p:nvSpPr>
          <p:spPr>
            <a:xfrm>
              <a:off x="4617775" y="5241800"/>
              <a:ext cx="212500" cy="225925"/>
            </a:xfrm>
            <a:custGeom>
              <a:avLst/>
              <a:gdLst/>
              <a:ahLst/>
              <a:cxnLst/>
              <a:rect l="l" t="t" r="r" b="b"/>
              <a:pathLst>
                <a:path w="8500" h="9037" extrusionOk="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9" name="Google Shape;1119;p39"/>
            <p:cNvSpPr/>
            <p:nvPr/>
          </p:nvSpPr>
          <p:spPr>
            <a:xfrm>
              <a:off x="4631200" y="4968250"/>
              <a:ext cx="411550" cy="236325"/>
            </a:xfrm>
            <a:custGeom>
              <a:avLst/>
              <a:gdLst/>
              <a:ahLst/>
              <a:cxnLst/>
              <a:rect l="l" t="t" r="r" b="b"/>
              <a:pathLst>
                <a:path w="16462" h="9453" extrusionOk="0">
                  <a:moveTo>
                    <a:pt x="8182" y="1"/>
                  </a:moveTo>
                  <a:lnTo>
                    <a:pt x="0" y="4763"/>
                  </a:lnTo>
                  <a:lnTo>
                    <a:pt x="8231" y="9452"/>
                  </a:lnTo>
                  <a:lnTo>
                    <a:pt x="16462" y="4763"/>
                  </a:lnTo>
                  <a:lnTo>
                    <a:pt x="8182"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0" name="Google Shape;1120;p39"/>
            <p:cNvSpPr/>
            <p:nvPr/>
          </p:nvSpPr>
          <p:spPr>
            <a:xfrm>
              <a:off x="4562200" y="5094025"/>
              <a:ext cx="274800" cy="226550"/>
            </a:xfrm>
            <a:custGeom>
              <a:avLst/>
              <a:gdLst/>
              <a:ahLst/>
              <a:cxnLst/>
              <a:rect l="l" t="t" r="r" b="b"/>
              <a:pathLst>
                <a:path w="10992" h="9062" extrusionOk="0">
                  <a:moveTo>
                    <a:pt x="2248" y="1"/>
                  </a:moveTo>
                  <a:lnTo>
                    <a:pt x="1" y="4079"/>
                  </a:lnTo>
                  <a:lnTo>
                    <a:pt x="8744" y="9062"/>
                  </a:lnTo>
                  <a:lnTo>
                    <a:pt x="10991" y="4983"/>
                  </a:lnTo>
                  <a:lnTo>
                    <a:pt x="2248"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1" name="Google Shape;1121;p39"/>
            <p:cNvSpPr/>
            <p:nvPr/>
          </p:nvSpPr>
          <p:spPr>
            <a:xfrm>
              <a:off x="4836975" y="5094025"/>
              <a:ext cx="274775" cy="226550"/>
            </a:xfrm>
            <a:custGeom>
              <a:avLst/>
              <a:gdLst/>
              <a:ahLst/>
              <a:cxnLst/>
              <a:rect l="l" t="t" r="r" b="b"/>
              <a:pathLst>
                <a:path w="10991" h="9062" extrusionOk="0">
                  <a:moveTo>
                    <a:pt x="8743" y="1"/>
                  </a:moveTo>
                  <a:lnTo>
                    <a:pt x="0" y="4983"/>
                  </a:lnTo>
                  <a:lnTo>
                    <a:pt x="2247" y="9062"/>
                  </a:lnTo>
                  <a:lnTo>
                    <a:pt x="10990" y="4079"/>
                  </a:lnTo>
                  <a:lnTo>
                    <a:pt x="8743"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122" name="Google Shape;1122;p39"/>
          <p:cNvGrpSpPr/>
          <p:nvPr/>
        </p:nvGrpSpPr>
        <p:grpSpPr>
          <a:xfrm>
            <a:off x="3189387" y="3793954"/>
            <a:ext cx="276377" cy="321116"/>
            <a:chOff x="3972400" y="4996350"/>
            <a:chExt cx="381000" cy="442675"/>
          </a:xfrm>
        </p:grpSpPr>
        <p:sp>
          <p:nvSpPr>
            <p:cNvPr id="1123" name="Google Shape;1123;p39"/>
            <p:cNvSpPr/>
            <p:nvPr/>
          </p:nvSpPr>
          <p:spPr>
            <a:xfrm>
              <a:off x="4157400" y="4996350"/>
              <a:ext cx="86725" cy="103200"/>
            </a:xfrm>
            <a:custGeom>
              <a:avLst/>
              <a:gdLst/>
              <a:ahLst/>
              <a:cxnLst/>
              <a:rect l="l" t="t" r="r" b="b"/>
              <a:pathLst>
                <a:path w="3469" h="4128" extrusionOk="0">
                  <a:moveTo>
                    <a:pt x="3395" y="0"/>
                  </a:moveTo>
                  <a:lnTo>
                    <a:pt x="3029" y="98"/>
                  </a:lnTo>
                  <a:lnTo>
                    <a:pt x="2638" y="195"/>
                  </a:lnTo>
                  <a:lnTo>
                    <a:pt x="2149" y="342"/>
                  </a:lnTo>
                  <a:lnTo>
                    <a:pt x="1661" y="537"/>
                  </a:lnTo>
                  <a:lnTo>
                    <a:pt x="1392" y="659"/>
                  </a:lnTo>
                  <a:lnTo>
                    <a:pt x="1148" y="806"/>
                  </a:lnTo>
                  <a:lnTo>
                    <a:pt x="904" y="953"/>
                  </a:lnTo>
                  <a:lnTo>
                    <a:pt x="684" y="1124"/>
                  </a:lnTo>
                  <a:lnTo>
                    <a:pt x="489" y="1319"/>
                  </a:lnTo>
                  <a:lnTo>
                    <a:pt x="318" y="1514"/>
                  </a:lnTo>
                  <a:lnTo>
                    <a:pt x="196" y="1710"/>
                  </a:lnTo>
                  <a:lnTo>
                    <a:pt x="98" y="1929"/>
                  </a:lnTo>
                  <a:lnTo>
                    <a:pt x="49" y="2149"/>
                  </a:lnTo>
                  <a:lnTo>
                    <a:pt x="0" y="2369"/>
                  </a:lnTo>
                  <a:lnTo>
                    <a:pt x="0" y="2589"/>
                  </a:lnTo>
                  <a:lnTo>
                    <a:pt x="25" y="2784"/>
                  </a:lnTo>
                  <a:lnTo>
                    <a:pt x="49" y="2980"/>
                  </a:lnTo>
                  <a:lnTo>
                    <a:pt x="98" y="3175"/>
                  </a:lnTo>
                  <a:lnTo>
                    <a:pt x="220" y="3517"/>
                  </a:lnTo>
                  <a:lnTo>
                    <a:pt x="342" y="3786"/>
                  </a:lnTo>
                  <a:lnTo>
                    <a:pt x="489" y="4030"/>
                  </a:lnTo>
                  <a:lnTo>
                    <a:pt x="757" y="4079"/>
                  </a:lnTo>
                  <a:lnTo>
                    <a:pt x="1050" y="4103"/>
                  </a:lnTo>
                  <a:lnTo>
                    <a:pt x="1392" y="4128"/>
                  </a:lnTo>
                  <a:lnTo>
                    <a:pt x="1588" y="4103"/>
                  </a:lnTo>
                  <a:lnTo>
                    <a:pt x="1808" y="4079"/>
                  </a:lnTo>
                  <a:lnTo>
                    <a:pt x="2003" y="4030"/>
                  </a:lnTo>
                  <a:lnTo>
                    <a:pt x="2198" y="3957"/>
                  </a:lnTo>
                  <a:lnTo>
                    <a:pt x="2394" y="3859"/>
                  </a:lnTo>
                  <a:lnTo>
                    <a:pt x="2589" y="3737"/>
                  </a:lnTo>
                  <a:lnTo>
                    <a:pt x="2760" y="3590"/>
                  </a:lnTo>
                  <a:lnTo>
                    <a:pt x="2931" y="3395"/>
                  </a:lnTo>
                  <a:lnTo>
                    <a:pt x="3053" y="3175"/>
                  </a:lnTo>
                  <a:lnTo>
                    <a:pt x="3175" y="2931"/>
                  </a:lnTo>
                  <a:lnTo>
                    <a:pt x="3273" y="2662"/>
                  </a:lnTo>
                  <a:lnTo>
                    <a:pt x="3346" y="2394"/>
                  </a:lnTo>
                  <a:lnTo>
                    <a:pt x="3395" y="2125"/>
                  </a:lnTo>
                  <a:lnTo>
                    <a:pt x="3419" y="1832"/>
                  </a:lnTo>
                  <a:lnTo>
                    <a:pt x="3468" y="1294"/>
                  </a:lnTo>
                  <a:lnTo>
                    <a:pt x="3468" y="782"/>
                  </a:lnTo>
                  <a:lnTo>
                    <a:pt x="3444" y="391"/>
                  </a:lnTo>
                  <a:lnTo>
                    <a:pt x="3395"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4" name="Google Shape;1124;p39"/>
            <p:cNvSpPr/>
            <p:nvPr/>
          </p:nvSpPr>
          <p:spPr>
            <a:xfrm>
              <a:off x="3972400" y="5048250"/>
              <a:ext cx="381000" cy="390775"/>
            </a:xfrm>
            <a:custGeom>
              <a:avLst/>
              <a:gdLst/>
              <a:ahLst/>
              <a:cxnLst/>
              <a:rect l="l" t="t" r="r" b="b"/>
              <a:pathLst>
                <a:path w="15240" h="15631" extrusionOk="0">
                  <a:moveTo>
                    <a:pt x="4689" y="3810"/>
                  </a:moveTo>
                  <a:lnTo>
                    <a:pt x="4787" y="3834"/>
                  </a:lnTo>
                  <a:lnTo>
                    <a:pt x="4860" y="3908"/>
                  </a:lnTo>
                  <a:lnTo>
                    <a:pt x="4885" y="4005"/>
                  </a:lnTo>
                  <a:lnTo>
                    <a:pt x="4885" y="4103"/>
                  </a:lnTo>
                  <a:lnTo>
                    <a:pt x="4836" y="4176"/>
                  </a:lnTo>
                  <a:lnTo>
                    <a:pt x="4787" y="4250"/>
                  </a:lnTo>
                  <a:lnTo>
                    <a:pt x="4689" y="4298"/>
                  </a:lnTo>
                  <a:lnTo>
                    <a:pt x="4421" y="4347"/>
                  </a:lnTo>
                  <a:lnTo>
                    <a:pt x="4176" y="4421"/>
                  </a:lnTo>
                  <a:lnTo>
                    <a:pt x="3957" y="4518"/>
                  </a:lnTo>
                  <a:lnTo>
                    <a:pt x="3737" y="4640"/>
                  </a:lnTo>
                  <a:lnTo>
                    <a:pt x="3566" y="4787"/>
                  </a:lnTo>
                  <a:lnTo>
                    <a:pt x="3395" y="4933"/>
                  </a:lnTo>
                  <a:lnTo>
                    <a:pt x="3248" y="5080"/>
                  </a:lnTo>
                  <a:lnTo>
                    <a:pt x="3102" y="5251"/>
                  </a:lnTo>
                  <a:lnTo>
                    <a:pt x="3004" y="5422"/>
                  </a:lnTo>
                  <a:lnTo>
                    <a:pt x="2882" y="5617"/>
                  </a:lnTo>
                  <a:lnTo>
                    <a:pt x="2735" y="5984"/>
                  </a:lnTo>
                  <a:lnTo>
                    <a:pt x="2613" y="6374"/>
                  </a:lnTo>
                  <a:lnTo>
                    <a:pt x="2516" y="6765"/>
                  </a:lnTo>
                  <a:lnTo>
                    <a:pt x="2491" y="6838"/>
                  </a:lnTo>
                  <a:lnTo>
                    <a:pt x="2442" y="6912"/>
                  </a:lnTo>
                  <a:lnTo>
                    <a:pt x="2369" y="6936"/>
                  </a:lnTo>
                  <a:lnTo>
                    <a:pt x="2296" y="6961"/>
                  </a:lnTo>
                  <a:lnTo>
                    <a:pt x="2247" y="6961"/>
                  </a:lnTo>
                  <a:lnTo>
                    <a:pt x="2149" y="6912"/>
                  </a:lnTo>
                  <a:lnTo>
                    <a:pt x="2076" y="6863"/>
                  </a:lnTo>
                  <a:lnTo>
                    <a:pt x="2052" y="6765"/>
                  </a:lnTo>
                  <a:lnTo>
                    <a:pt x="2052" y="6668"/>
                  </a:lnTo>
                  <a:lnTo>
                    <a:pt x="2100" y="6374"/>
                  </a:lnTo>
                  <a:lnTo>
                    <a:pt x="2174" y="6106"/>
                  </a:lnTo>
                  <a:lnTo>
                    <a:pt x="2271" y="5837"/>
                  </a:lnTo>
                  <a:lnTo>
                    <a:pt x="2369" y="5593"/>
                  </a:lnTo>
                  <a:lnTo>
                    <a:pt x="2491" y="5349"/>
                  </a:lnTo>
                  <a:lnTo>
                    <a:pt x="2613" y="5129"/>
                  </a:lnTo>
                  <a:lnTo>
                    <a:pt x="2760" y="4933"/>
                  </a:lnTo>
                  <a:lnTo>
                    <a:pt x="2906" y="4738"/>
                  </a:lnTo>
                  <a:lnTo>
                    <a:pt x="3077" y="4567"/>
                  </a:lnTo>
                  <a:lnTo>
                    <a:pt x="3248" y="4396"/>
                  </a:lnTo>
                  <a:lnTo>
                    <a:pt x="3444" y="4250"/>
                  </a:lnTo>
                  <a:lnTo>
                    <a:pt x="3663" y="4128"/>
                  </a:lnTo>
                  <a:lnTo>
                    <a:pt x="3883" y="4030"/>
                  </a:lnTo>
                  <a:lnTo>
                    <a:pt x="4103" y="3932"/>
                  </a:lnTo>
                  <a:lnTo>
                    <a:pt x="4347" y="3859"/>
                  </a:lnTo>
                  <a:lnTo>
                    <a:pt x="4616" y="3810"/>
                  </a:lnTo>
                  <a:close/>
                  <a:moveTo>
                    <a:pt x="6374" y="0"/>
                  </a:moveTo>
                  <a:lnTo>
                    <a:pt x="6008" y="293"/>
                  </a:lnTo>
                  <a:lnTo>
                    <a:pt x="6301" y="953"/>
                  </a:lnTo>
                  <a:lnTo>
                    <a:pt x="7083" y="2687"/>
                  </a:lnTo>
                  <a:lnTo>
                    <a:pt x="6619" y="2662"/>
                  </a:lnTo>
                  <a:lnTo>
                    <a:pt x="6179" y="2638"/>
                  </a:lnTo>
                  <a:lnTo>
                    <a:pt x="5373" y="2516"/>
                  </a:lnTo>
                  <a:lnTo>
                    <a:pt x="4592" y="2516"/>
                  </a:lnTo>
                  <a:lnTo>
                    <a:pt x="4421" y="2540"/>
                  </a:lnTo>
                  <a:lnTo>
                    <a:pt x="4225" y="2589"/>
                  </a:lnTo>
                  <a:lnTo>
                    <a:pt x="4030" y="2662"/>
                  </a:lnTo>
                  <a:lnTo>
                    <a:pt x="3834" y="2735"/>
                  </a:lnTo>
                  <a:lnTo>
                    <a:pt x="3419" y="2955"/>
                  </a:lnTo>
                  <a:lnTo>
                    <a:pt x="3004" y="3175"/>
                  </a:lnTo>
                  <a:lnTo>
                    <a:pt x="2638" y="3444"/>
                  </a:lnTo>
                  <a:lnTo>
                    <a:pt x="2271" y="3712"/>
                  </a:lnTo>
                  <a:lnTo>
                    <a:pt x="1929" y="4030"/>
                  </a:lnTo>
                  <a:lnTo>
                    <a:pt x="1612" y="4347"/>
                  </a:lnTo>
                  <a:lnTo>
                    <a:pt x="1319" y="4689"/>
                  </a:lnTo>
                  <a:lnTo>
                    <a:pt x="1075" y="5056"/>
                  </a:lnTo>
                  <a:lnTo>
                    <a:pt x="830" y="5446"/>
                  </a:lnTo>
                  <a:lnTo>
                    <a:pt x="611" y="5862"/>
                  </a:lnTo>
                  <a:lnTo>
                    <a:pt x="440" y="6301"/>
                  </a:lnTo>
                  <a:lnTo>
                    <a:pt x="293" y="6741"/>
                  </a:lnTo>
                  <a:lnTo>
                    <a:pt x="171" y="7205"/>
                  </a:lnTo>
                  <a:lnTo>
                    <a:pt x="73" y="7693"/>
                  </a:lnTo>
                  <a:lnTo>
                    <a:pt x="24" y="8206"/>
                  </a:lnTo>
                  <a:lnTo>
                    <a:pt x="0" y="8719"/>
                  </a:lnTo>
                  <a:lnTo>
                    <a:pt x="24" y="9256"/>
                  </a:lnTo>
                  <a:lnTo>
                    <a:pt x="73" y="9794"/>
                  </a:lnTo>
                  <a:lnTo>
                    <a:pt x="171" y="10307"/>
                  </a:lnTo>
                  <a:lnTo>
                    <a:pt x="293" y="10795"/>
                  </a:lnTo>
                  <a:lnTo>
                    <a:pt x="464" y="11308"/>
                  </a:lnTo>
                  <a:lnTo>
                    <a:pt x="659" y="11772"/>
                  </a:lnTo>
                  <a:lnTo>
                    <a:pt x="879" y="12236"/>
                  </a:lnTo>
                  <a:lnTo>
                    <a:pt x="1123" y="12676"/>
                  </a:lnTo>
                  <a:lnTo>
                    <a:pt x="1392" y="13091"/>
                  </a:lnTo>
                  <a:lnTo>
                    <a:pt x="1710" y="13506"/>
                  </a:lnTo>
                  <a:lnTo>
                    <a:pt x="2027" y="13872"/>
                  </a:lnTo>
                  <a:lnTo>
                    <a:pt x="2393" y="14239"/>
                  </a:lnTo>
                  <a:lnTo>
                    <a:pt x="2760" y="14581"/>
                  </a:lnTo>
                  <a:lnTo>
                    <a:pt x="3151" y="14874"/>
                  </a:lnTo>
                  <a:lnTo>
                    <a:pt x="3590" y="15167"/>
                  </a:lnTo>
                  <a:lnTo>
                    <a:pt x="4030" y="15411"/>
                  </a:lnTo>
                  <a:lnTo>
                    <a:pt x="4225" y="15509"/>
                  </a:lnTo>
                  <a:lnTo>
                    <a:pt x="4421" y="15582"/>
                  </a:lnTo>
                  <a:lnTo>
                    <a:pt x="4640" y="15631"/>
                  </a:lnTo>
                  <a:lnTo>
                    <a:pt x="5275" y="15631"/>
                  </a:lnTo>
                  <a:lnTo>
                    <a:pt x="5739" y="15558"/>
                  </a:lnTo>
                  <a:lnTo>
                    <a:pt x="6668" y="15362"/>
                  </a:lnTo>
                  <a:lnTo>
                    <a:pt x="7132" y="15289"/>
                  </a:lnTo>
                  <a:lnTo>
                    <a:pt x="7376" y="15264"/>
                  </a:lnTo>
                  <a:lnTo>
                    <a:pt x="7864" y="15264"/>
                  </a:lnTo>
                  <a:lnTo>
                    <a:pt x="8108" y="15289"/>
                  </a:lnTo>
                  <a:lnTo>
                    <a:pt x="8597" y="15362"/>
                  </a:lnTo>
                  <a:lnTo>
                    <a:pt x="9549" y="15558"/>
                  </a:lnTo>
                  <a:lnTo>
                    <a:pt x="9989" y="15606"/>
                  </a:lnTo>
                  <a:lnTo>
                    <a:pt x="10209" y="15631"/>
                  </a:lnTo>
                  <a:lnTo>
                    <a:pt x="10429" y="15631"/>
                  </a:lnTo>
                  <a:lnTo>
                    <a:pt x="10648" y="15606"/>
                  </a:lnTo>
                  <a:lnTo>
                    <a:pt x="10868" y="15558"/>
                  </a:lnTo>
                  <a:lnTo>
                    <a:pt x="11064" y="15484"/>
                  </a:lnTo>
                  <a:lnTo>
                    <a:pt x="11283" y="15387"/>
                  </a:lnTo>
                  <a:lnTo>
                    <a:pt x="11723" y="15142"/>
                  </a:lnTo>
                  <a:lnTo>
                    <a:pt x="12114" y="14849"/>
                  </a:lnTo>
                  <a:lnTo>
                    <a:pt x="12529" y="14532"/>
                  </a:lnTo>
                  <a:lnTo>
                    <a:pt x="12895" y="14214"/>
                  </a:lnTo>
                  <a:lnTo>
                    <a:pt x="13237" y="13848"/>
                  </a:lnTo>
                  <a:lnTo>
                    <a:pt x="13555" y="13457"/>
                  </a:lnTo>
                  <a:lnTo>
                    <a:pt x="13872" y="13066"/>
                  </a:lnTo>
                  <a:lnTo>
                    <a:pt x="14141" y="12651"/>
                  </a:lnTo>
                  <a:lnTo>
                    <a:pt x="14385" y="12212"/>
                  </a:lnTo>
                  <a:lnTo>
                    <a:pt x="14605" y="11748"/>
                  </a:lnTo>
                  <a:lnTo>
                    <a:pt x="14800" y="11283"/>
                  </a:lnTo>
                  <a:lnTo>
                    <a:pt x="14947" y="10795"/>
                  </a:lnTo>
                  <a:lnTo>
                    <a:pt x="15069" y="10282"/>
                  </a:lnTo>
                  <a:lnTo>
                    <a:pt x="15167" y="9769"/>
                  </a:lnTo>
                  <a:lnTo>
                    <a:pt x="15216" y="9256"/>
                  </a:lnTo>
                  <a:lnTo>
                    <a:pt x="15240" y="8719"/>
                  </a:lnTo>
                  <a:lnTo>
                    <a:pt x="15216" y="8182"/>
                  </a:lnTo>
                  <a:lnTo>
                    <a:pt x="15167" y="7669"/>
                  </a:lnTo>
                  <a:lnTo>
                    <a:pt x="15069" y="7180"/>
                  </a:lnTo>
                  <a:lnTo>
                    <a:pt x="14947" y="6692"/>
                  </a:lnTo>
                  <a:lnTo>
                    <a:pt x="14776" y="6252"/>
                  </a:lnTo>
                  <a:lnTo>
                    <a:pt x="14605" y="5813"/>
                  </a:lnTo>
                  <a:lnTo>
                    <a:pt x="14385" y="5398"/>
                  </a:lnTo>
                  <a:lnTo>
                    <a:pt x="14141" y="5007"/>
                  </a:lnTo>
                  <a:lnTo>
                    <a:pt x="13848" y="4616"/>
                  </a:lnTo>
                  <a:lnTo>
                    <a:pt x="13555" y="4274"/>
                  </a:lnTo>
                  <a:lnTo>
                    <a:pt x="13213" y="3957"/>
                  </a:lnTo>
                  <a:lnTo>
                    <a:pt x="12871" y="3639"/>
                  </a:lnTo>
                  <a:lnTo>
                    <a:pt x="12505" y="3370"/>
                  </a:lnTo>
                  <a:lnTo>
                    <a:pt x="12089" y="3102"/>
                  </a:lnTo>
                  <a:lnTo>
                    <a:pt x="11674" y="2858"/>
                  </a:lnTo>
                  <a:lnTo>
                    <a:pt x="11259" y="2662"/>
                  </a:lnTo>
                  <a:lnTo>
                    <a:pt x="11064" y="2589"/>
                  </a:lnTo>
                  <a:lnTo>
                    <a:pt x="10893" y="2540"/>
                  </a:lnTo>
                  <a:lnTo>
                    <a:pt x="10697" y="2516"/>
                  </a:lnTo>
                  <a:lnTo>
                    <a:pt x="10526" y="2491"/>
                  </a:lnTo>
                  <a:lnTo>
                    <a:pt x="10111" y="2491"/>
                  </a:lnTo>
                  <a:lnTo>
                    <a:pt x="9696" y="2516"/>
                  </a:lnTo>
                  <a:lnTo>
                    <a:pt x="8841" y="2613"/>
                  </a:lnTo>
                  <a:lnTo>
                    <a:pt x="8426" y="2662"/>
                  </a:lnTo>
                  <a:lnTo>
                    <a:pt x="7986" y="2687"/>
                  </a:lnTo>
                  <a:lnTo>
                    <a:pt x="6374"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125" name="Google Shape;1125;p39"/>
          <p:cNvGrpSpPr/>
          <p:nvPr/>
        </p:nvGrpSpPr>
        <p:grpSpPr>
          <a:xfrm>
            <a:off x="4109756" y="3766933"/>
            <a:ext cx="391553" cy="375594"/>
            <a:chOff x="5241175" y="4959100"/>
            <a:chExt cx="539775" cy="517775"/>
          </a:xfrm>
        </p:grpSpPr>
        <p:sp>
          <p:nvSpPr>
            <p:cNvPr id="1126" name="Google Shape;1126;p39"/>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7" name="Google Shape;1127;p39"/>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8" name="Google Shape;1128;p39"/>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9" name="Google Shape;1129;p39"/>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0" name="Google Shape;1130;p39"/>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1" name="Google Shape;1131;p39"/>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132" name="Google Shape;1132;p39"/>
          <p:cNvSpPr/>
          <p:nvPr/>
        </p:nvSpPr>
        <p:spPr>
          <a:xfrm>
            <a:off x="4622647" y="3859866"/>
            <a:ext cx="344601" cy="190472"/>
          </a:xfrm>
          <a:custGeom>
            <a:avLst/>
            <a:gdLst/>
            <a:ahLst/>
            <a:cxnLst/>
            <a:rect l="l" t="t" r="r" b="b"/>
            <a:pathLst>
              <a:path w="19002" h="10503" extrusionOk="0">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133" name="Google Shape;1133;p39"/>
          <p:cNvGrpSpPr/>
          <p:nvPr/>
        </p:nvGrpSpPr>
        <p:grpSpPr>
          <a:xfrm>
            <a:off x="5157234" y="3822734"/>
            <a:ext cx="251152" cy="288800"/>
            <a:chOff x="6685175" y="5036025"/>
            <a:chExt cx="346225" cy="398125"/>
          </a:xfrm>
        </p:grpSpPr>
        <p:sp>
          <p:nvSpPr>
            <p:cNvPr id="1134" name="Google Shape;1134;p39"/>
            <p:cNvSpPr/>
            <p:nvPr/>
          </p:nvSpPr>
          <p:spPr>
            <a:xfrm>
              <a:off x="6743800" y="5036025"/>
              <a:ext cx="105650" cy="147775"/>
            </a:xfrm>
            <a:custGeom>
              <a:avLst/>
              <a:gdLst/>
              <a:ahLst/>
              <a:cxnLst/>
              <a:rect l="l" t="t" r="r" b="b"/>
              <a:pathLst>
                <a:path w="4226" h="5911" extrusionOk="0">
                  <a:moveTo>
                    <a:pt x="2931" y="1"/>
                  </a:moveTo>
                  <a:lnTo>
                    <a:pt x="2736" y="25"/>
                  </a:lnTo>
                  <a:lnTo>
                    <a:pt x="2516" y="74"/>
                  </a:lnTo>
                  <a:lnTo>
                    <a:pt x="2272" y="147"/>
                  </a:lnTo>
                  <a:lnTo>
                    <a:pt x="2027" y="269"/>
                  </a:lnTo>
                  <a:lnTo>
                    <a:pt x="1783" y="416"/>
                  </a:lnTo>
                  <a:lnTo>
                    <a:pt x="1539" y="611"/>
                  </a:lnTo>
                  <a:lnTo>
                    <a:pt x="1319" y="807"/>
                  </a:lnTo>
                  <a:lnTo>
                    <a:pt x="1075" y="1026"/>
                  </a:lnTo>
                  <a:lnTo>
                    <a:pt x="855" y="1271"/>
                  </a:lnTo>
                  <a:lnTo>
                    <a:pt x="660" y="1539"/>
                  </a:lnTo>
                  <a:lnTo>
                    <a:pt x="489" y="1808"/>
                  </a:lnTo>
                  <a:lnTo>
                    <a:pt x="318" y="2101"/>
                  </a:lnTo>
                  <a:lnTo>
                    <a:pt x="196" y="2370"/>
                  </a:lnTo>
                  <a:lnTo>
                    <a:pt x="98" y="2663"/>
                  </a:lnTo>
                  <a:lnTo>
                    <a:pt x="25" y="2956"/>
                  </a:lnTo>
                  <a:lnTo>
                    <a:pt x="0" y="3249"/>
                  </a:lnTo>
                  <a:lnTo>
                    <a:pt x="0" y="3517"/>
                  </a:lnTo>
                  <a:lnTo>
                    <a:pt x="49" y="3786"/>
                  </a:lnTo>
                  <a:lnTo>
                    <a:pt x="122" y="4055"/>
                  </a:lnTo>
                  <a:lnTo>
                    <a:pt x="196" y="4299"/>
                  </a:lnTo>
                  <a:lnTo>
                    <a:pt x="293" y="4543"/>
                  </a:lnTo>
                  <a:lnTo>
                    <a:pt x="415" y="4763"/>
                  </a:lnTo>
                  <a:lnTo>
                    <a:pt x="562" y="4958"/>
                  </a:lnTo>
                  <a:lnTo>
                    <a:pt x="708" y="5154"/>
                  </a:lnTo>
                  <a:lnTo>
                    <a:pt x="855" y="5325"/>
                  </a:lnTo>
                  <a:lnTo>
                    <a:pt x="1026" y="5471"/>
                  </a:lnTo>
                  <a:lnTo>
                    <a:pt x="1221" y="5618"/>
                  </a:lnTo>
                  <a:lnTo>
                    <a:pt x="1392" y="5716"/>
                  </a:lnTo>
                  <a:lnTo>
                    <a:pt x="1588" y="5813"/>
                  </a:lnTo>
                  <a:lnTo>
                    <a:pt x="1807" y="5862"/>
                  </a:lnTo>
                  <a:lnTo>
                    <a:pt x="2003" y="5911"/>
                  </a:lnTo>
                  <a:lnTo>
                    <a:pt x="2442" y="5911"/>
                  </a:lnTo>
                  <a:lnTo>
                    <a:pt x="2662" y="5862"/>
                  </a:lnTo>
                  <a:lnTo>
                    <a:pt x="2858" y="5789"/>
                  </a:lnTo>
                  <a:lnTo>
                    <a:pt x="3053" y="5716"/>
                  </a:lnTo>
                  <a:lnTo>
                    <a:pt x="3224" y="5593"/>
                  </a:lnTo>
                  <a:lnTo>
                    <a:pt x="3395" y="5471"/>
                  </a:lnTo>
                  <a:lnTo>
                    <a:pt x="3541" y="5300"/>
                  </a:lnTo>
                  <a:lnTo>
                    <a:pt x="3688" y="5129"/>
                  </a:lnTo>
                  <a:lnTo>
                    <a:pt x="3810" y="4934"/>
                  </a:lnTo>
                  <a:lnTo>
                    <a:pt x="3932" y="4739"/>
                  </a:lnTo>
                  <a:lnTo>
                    <a:pt x="4030" y="4519"/>
                  </a:lnTo>
                  <a:lnTo>
                    <a:pt x="4103" y="4275"/>
                  </a:lnTo>
                  <a:lnTo>
                    <a:pt x="4152" y="4030"/>
                  </a:lnTo>
                  <a:lnTo>
                    <a:pt x="4201" y="3786"/>
                  </a:lnTo>
                  <a:lnTo>
                    <a:pt x="4225" y="3517"/>
                  </a:lnTo>
                  <a:lnTo>
                    <a:pt x="4201" y="3249"/>
                  </a:lnTo>
                  <a:lnTo>
                    <a:pt x="4176" y="2980"/>
                  </a:lnTo>
                  <a:lnTo>
                    <a:pt x="4054" y="1881"/>
                  </a:lnTo>
                  <a:lnTo>
                    <a:pt x="3957" y="1368"/>
                  </a:lnTo>
                  <a:lnTo>
                    <a:pt x="3835" y="904"/>
                  </a:lnTo>
                  <a:lnTo>
                    <a:pt x="3737" y="684"/>
                  </a:lnTo>
                  <a:lnTo>
                    <a:pt x="3664" y="513"/>
                  </a:lnTo>
                  <a:lnTo>
                    <a:pt x="3541" y="342"/>
                  </a:lnTo>
                  <a:lnTo>
                    <a:pt x="3419" y="220"/>
                  </a:lnTo>
                  <a:lnTo>
                    <a:pt x="3273" y="123"/>
                  </a:lnTo>
                  <a:lnTo>
                    <a:pt x="3126" y="49"/>
                  </a:lnTo>
                  <a:lnTo>
                    <a:pt x="2931"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5" name="Google Shape;1135;p39"/>
            <p:cNvSpPr/>
            <p:nvPr/>
          </p:nvSpPr>
          <p:spPr>
            <a:xfrm>
              <a:off x="6685175" y="5152025"/>
              <a:ext cx="84275" cy="117275"/>
            </a:xfrm>
            <a:custGeom>
              <a:avLst/>
              <a:gdLst/>
              <a:ahLst/>
              <a:cxnLst/>
              <a:rect l="l" t="t" r="r" b="b"/>
              <a:pathLst>
                <a:path w="3371" h="4691" extrusionOk="0">
                  <a:moveTo>
                    <a:pt x="1368" y="1"/>
                  </a:moveTo>
                  <a:lnTo>
                    <a:pt x="1197" y="25"/>
                  </a:lnTo>
                  <a:lnTo>
                    <a:pt x="1026" y="99"/>
                  </a:lnTo>
                  <a:lnTo>
                    <a:pt x="855" y="172"/>
                  </a:lnTo>
                  <a:lnTo>
                    <a:pt x="709" y="270"/>
                  </a:lnTo>
                  <a:lnTo>
                    <a:pt x="562" y="392"/>
                  </a:lnTo>
                  <a:lnTo>
                    <a:pt x="440" y="538"/>
                  </a:lnTo>
                  <a:lnTo>
                    <a:pt x="318" y="685"/>
                  </a:lnTo>
                  <a:lnTo>
                    <a:pt x="220" y="856"/>
                  </a:lnTo>
                  <a:lnTo>
                    <a:pt x="147" y="1051"/>
                  </a:lnTo>
                  <a:lnTo>
                    <a:pt x="74" y="1247"/>
                  </a:lnTo>
                  <a:lnTo>
                    <a:pt x="49" y="1442"/>
                  </a:lnTo>
                  <a:lnTo>
                    <a:pt x="1" y="1662"/>
                  </a:lnTo>
                  <a:lnTo>
                    <a:pt x="1" y="1882"/>
                  </a:lnTo>
                  <a:lnTo>
                    <a:pt x="1" y="2101"/>
                  </a:lnTo>
                  <a:lnTo>
                    <a:pt x="25" y="2346"/>
                  </a:lnTo>
                  <a:lnTo>
                    <a:pt x="74" y="2565"/>
                  </a:lnTo>
                  <a:lnTo>
                    <a:pt x="147" y="2810"/>
                  </a:lnTo>
                  <a:lnTo>
                    <a:pt x="220" y="3054"/>
                  </a:lnTo>
                  <a:lnTo>
                    <a:pt x="342" y="3274"/>
                  </a:lnTo>
                  <a:lnTo>
                    <a:pt x="440" y="3493"/>
                  </a:lnTo>
                  <a:lnTo>
                    <a:pt x="587" y="3689"/>
                  </a:lnTo>
                  <a:lnTo>
                    <a:pt x="733" y="3860"/>
                  </a:lnTo>
                  <a:lnTo>
                    <a:pt x="880" y="4031"/>
                  </a:lnTo>
                  <a:lnTo>
                    <a:pt x="1051" y="4177"/>
                  </a:lnTo>
                  <a:lnTo>
                    <a:pt x="1222" y="4324"/>
                  </a:lnTo>
                  <a:lnTo>
                    <a:pt x="1393" y="4422"/>
                  </a:lnTo>
                  <a:lnTo>
                    <a:pt x="1564" y="4519"/>
                  </a:lnTo>
                  <a:lnTo>
                    <a:pt x="1759" y="4592"/>
                  </a:lnTo>
                  <a:lnTo>
                    <a:pt x="1954" y="4641"/>
                  </a:lnTo>
                  <a:lnTo>
                    <a:pt x="2125" y="4690"/>
                  </a:lnTo>
                  <a:lnTo>
                    <a:pt x="2516" y="4690"/>
                  </a:lnTo>
                  <a:lnTo>
                    <a:pt x="2687" y="4641"/>
                  </a:lnTo>
                  <a:lnTo>
                    <a:pt x="2882" y="4592"/>
                  </a:lnTo>
                  <a:lnTo>
                    <a:pt x="3029" y="4495"/>
                  </a:lnTo>
                  <a:lnTo>
                    <a:pt x="3151" y="4397"/>
                  </a:lnTo>
                  <a:lnTo>
                    <a:pt x="3249" y="4299"/>
                  </a:lnTo>
                  <a:lnTo>
                    <a:pt x="3322" y="4153"/>
                  </a:lnTo>
                  <a:lnTo>
                    <a:pt x="3371" y="4006"/>
                  </a:lnTo>
                  <a:lnTo>
                    <a:pt x="3371" y="3860"/>
                  </a:lnTo>
                  <a:lnTo>
                    <a:pt x="3371" y="3689"/>
                  </a:lnTo>
                  <a:lnTo>
                    <a:pt x="3347" y="3518"/>
                  </a:lnTo>
                  <a:lnTo>
                    <a:pt x="3249" y="3127"/>
                  </a:lnTo>
                  <a:lnTo>
                    <a:pt x="3078" y="2712"/>
                  </a:lnTo>
                  <a:lnTo>
                    <a:pt x="2712" y="1808"/>
                  </a:lnTo>
                  <a:lnTo>
                    <a:pt x="2370" y="953"/>
                  </a:lnTo>
                  <a:lnTo>
                    <a:pt x="2199" y="612"/>
                  </a:lnTo>
                  <a:lnTo>
                    <a:pt x="2028" y="343"/>
                  </a:lnTo>
                  <a:lnTo>
                    <a:pt x="1954" y="221"/>
                  </a:lnTo>
                  <a:lnTo>
                    <a:pt x="1857" y="123"/>
                  </a:lnTo>
                  <a:lnTo>
                    <a:pt x="1735" y="74"/>
                  </a:lnTo>
                  <a:lnTo>
                    <a:pt x="1637" y="25"/>
                  </a:lnTo>
                  <a:lnTo>
                    <a:pt x="1490"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6" name="Google Shape;1136;p39"/>
            <p:cNvSpPr/>
            <p:nvPr/>
          </p:nvSpPr>
          <p:spPr>
            <a:xfrm>
              <a:off x="6871400" y="5038475"/>
              <a:ext cx="105650" cy="145325"/>
            </a:xfrm>
            <a:custGeom>
              <a:avLst/>
              <a:gdLst/>
              <a:ahLst/>
              <a:cxnLst/>
              <a:rect l="l" t="t" r="r" b="b"/>
              <a:pathLst>
                <a:path w="4226" h="5813" extrusionOk="0">
                  <a:moveTo>
                    <a:pt x="1295" y="0"/>
                  </a:moveTo>
                  <a:lnTo>
                    <a:pt x="1100" y="49"/>
                  </a:lnTo>
                  <a:lnTo>
                    <a:pt x="953" y="98"/>
                  </a:lnTo>
                  <a:lnTo>
                    <a:pt x="807" y="196"/>
                  </a:lnTo>
                  <a:lnTo>
                    <a:pt x="684" y="318"/>
                  </a:lnTo>
                  <a:lnTo>
                    <a:pt x="587" y="464"/>
                  </a:lnTo>
                  <a:lnTo>
                    <a:pt x="489" y="660"/>
                  </a:lnTo>
                  <a:lnTo>
                    <a:pt x="391" y="855"/>
                  </a:lnTo>
                  <a:lnTo>
                    <a:pt x="269" y="1295"/>
                  </a:lnTo>
                  <a:lnTo>
                    <a:pt x="172" y="1808"/>
                  </a:lnTo>
                  <a:lnTo>
                    <a:pt x="49" y="2882"/>
                  </a:lnTo>
                  <a:lnTo>
                    <a:pt x="1" y="3151"/>
                  </a:lnTo>
                  <a:lnTo>
                    <a:pt x="1" y="3419"/>
                  </a:lnTo>
                  <a:lnTo>
                    <a:pt x="25" y="3688"/>
                  </a:lnTo>
                  <a:lnTo>
                    <a:pt x="74" y="3932"/>
                  </a:lnTo>
                  <a:lnTo>
                    <a:pt x="123" y="4177"/>
                  </a:lnTo>
                  <a:lnTo>
                    <a:pt x="196" y="4421"/>
                  </a:lnTo>
                  <a:lnTo>
                    <a:pt x="294" y="4641"/>
                  </a:lnTo>
                  <a:lnTo>
                    <a:pt x="416" y="4836"/>
                  </a:lnTo>
                  <a:lnTo>
                    <a:pt x="538" y="5031"/>
                  </a:lnTo>
                  <a:lnTo>
                    <a:pt x="684" y="5202"/>
                  </a:lnTo>
                  <a:lnTo>
                    <a:pt x="831" y="5373"/>
                  </a:lnTo>
                  <a:lnTo>
                    <a:pt x="1002" y="5495"/>
                  </a:lnTo>
                  <a:lnTo>
                    <a:pt x="1173" y="5618"/>
                  </a:lnTo>
                  <a:lnTo>
                    <a:pt x="1368" y="5691"/>
                  </a:lnTo>
                  <a:lnTo>
                    <a:pt x="1588" y="5764"/>
                  </a:lnTo>
                  <a:lnTo>
                    <a:pt x="1783" y="5813"/>
                  </a:lnTo>
                  <a:lnTo>
                    <a:pt x="2223" y="5813"/>
                  </a:lnTo>
                  <a:lnTo>
                    <a:pt x="2418" y="5764"/>
                  </a:lnTo>
                  <a:lnTo>
                    <a:pt x="2638" y="5715"/>
                  </a:lnTo>
                  <a:lnTo>
                    <a:pt x="2834" y="5618"/>
                  </a:lnTo>
                  <a:lnTo>
                    <a:pt x="3005" y="5520"/>
                  </a:lnTo>
                  <a:lnTo>
                    <a:pt x="3200" y="5373"/>
                  </a:lnTo>
                  <a:lnTo>
                    <a:pt x="3371" y="5227"/>
                  </a:lnTo>
                  <a:lnTo>
                    <a:pt x="3517" y="5056"/>
                  </a:lnTo>
                  <a:lnTo>
                    <a:pt x="3664" y="4860"/>
                  </a:lnTo>
                  <a:lnTo>
                    <a:pt x="3811" y="4665"/>
                  </a:lnTo>
                  <a:lnTo>
                    <a:pt x="3933" y="4445"/>
                  </a:lnTo>
                  <a:lnTo>
                    <a:pt x="4030" y="4201"/>
                  </a:lnTo>
                  <a:lnTo>
                    <a:pt x="4104" y="3957"/>
                  </a:lnTo>
                  <a:lnTo>
                    <a:pt x="4177" y="3688"/>
                  </a:lnTo>
                  <a:lnTo>
                    <a:pt x="4226" y="3419"/>
                  </a:lnTo>
                  <a:lnTo>
                    <a:pt x="4226" y="3151"/>
                  </a:lnTo>
                  <a:lnTo>
                    <a:pt x="4201" y="2858"/>
                  </a:lnTo>
                  <a:lnTo>
                    <a:pt x="4128" y="2589"/>
                  </a:lnTo>
                  <a:lnTo>
                    <a:pt x="4030" y="2296"/>
                  </a:lnTo>
                  <a:lnTo>
                    <a:pt x="3908" y="2027"/>
                  </a:lnTo>
                  <a:lnTo>
                    <a:pt x="3737" y="1734"/>
                  </a:lnTo>
                  <a:lnTo>
                    <a:pt x="3566" y="1490"/>
                  </a:lnTo>
                  <a:lnTo>
                    <a:pt x="3371" y="1221"/>
                  </a:lnTo>
                  <a:lnTo>
                    <a:pt x="3151" y="1002"/>
                  </a:lnTo>
                  <a:lnTo>
                    <a:pt x="2907" y="782"/>
                  </a:lnTo>
                  <a:lnTo>
                    <a:pt x="2687" y="586"/>
                  </a:lnTo>
                  <a:lnTo>
                    <a:pt x="2443" y="415"/>
                  </a:lnTo>
                  <a:lnTo>
                    <a:pt x="2199" y="269"/>
                  </a:lnTo>
                  <a:lnTo>
                    <a:pt x="1954" y="147"/>
                  </a:lnTo>
                  <a:lnTo>
                    <a:pt x="1710" y="74"/>
                  </a:lnTo>
                  <a:lnTo>
                    <a:pt x="1490" y="25"/>
                  </a:lnTo>
                  <a:lnTo>
                    <a:pt x="1295"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7" name="Google Shape;1137;p39"/>
            <p:cNvSpPr/>
            <p:nvPr/>
          </p:nvSpPr>
          <p:spPr>
            <a:xfrm>
              <a:off x="6944050" y="5155700"/>
              <a:ext cx="87350" cy="116025"/>
            </a:xfrm>
            <a:custGeom>
              <a:avLst/>
              <a:gdLst/>
              <a:ahLst/>
              <a:cxnLst/>
              <a:rect l="l" t="t" r="r" b="b"/>
              <a:pathLst>
                <a:path w="3494" h="4641" extrusionOk="0">
                  <a:moveTo>
                    <a:pt x="1979" y="0"/>
                  </a:moveTo>
                  <a:lnTo>
                    <a:pt x="1857" y="49"/>
                  </a:lnTo>
                  <a:lnTo>
                    <a:pt x="1735" y="98"/>
                  </a:lnTo>
                  <a:lnTo>
                    <a:pt x="1637" y="196"/>
                  </a:lnTo>
                  <a:lnTo>
                    <a:pt x="1540" y="294"/>
                  </a:lnTo>
                  <a:lnTo>
                    <a:pt x="1369" y="562"/>
                  </a:lnTo>
                  <a:lnTo>
                    <a:pt x="1173" y="904"/>
                  </a:lnTo>
                  <a:lnTo>
                    <a:pt x="782" y="1735"/>
                  </a:lnTo>
                  <a:lnTo>
                    <a:pt x="367" y="2614"/>
                  </a:lnTo>
                  <a:lnTo>
                    <a:pt x="196" y="3005"/>
                  </a:lnTo>
                  <a:lnTo>
                    <a:pt x="74" y="3395"/>
                  </a:lnTo>
                  <a:lnTo>
                    <a:pt x="25" y="3566"/>
                  </a:lnTo>
                  <a:lnTo>
                    <a:pt x="1" y="3737"/>
                  </a:lnTo>
                  <a:lnTo>
                    <a:pt x="25" y="3908"/>
                  </a:lnTo>
                  <a:lnTo>
                    <a:pt x="50" y="4055"/>
                  </a:lnTo>
                  <a:lnTo>
                    <a:pt x="99" y="4177"/>
                  </a:lnTo>
                  <a:lnTo>
                    <a:pt x="196" y="4299"/>
                  </a:lnTo>
                  <a:lnTo>
                    <a:pt x="318" y="4397"/>
                  </a:lnTo>
                  <a:lnTo>
                    <a:pt x="465" y="4494"/>
                  </a:lnTo>
                  <a:lnTo>
                    <a:pt x="636" y="4568"/>
                  </a:lnTo>
                  <a:lnTo>
                    <a:pt x="831" y="4616"/>
                  </a:lnTo>
                  <a:lnTo>
                    <a:pt x="1027" y="4641"/>
                  </a:lnTo>
                  <a:lnTo>
                    <a:pt x="1198" y="4641"/>
                  </a:lnTo>
                  <a:lnTo>
                    <a:pt x="1393" y="4616"/>
                  </a:lnTo>
                  <a:lnTo>
                    <a:pt x="1588" y="4568"/>
                  </a:lnTo>
                  <a:lnTo>
                    <a:pt x="1784" y="4494"/>
                  </a:lnTo>
                  <a:lnTo>
                    <a:pt x="1955" y="4421"/>
                  </a:lnTo>
                  <a:lnTo>
                    <a:pt x="2150" y="4323"/>
                  </a:lnTo>
                  <a:lnTo>
                    <a:pt x="2321" y="4201"/>
                  </a:lnTo>
                  <a:lnTo>
                    <a:pt x="2492" y="4055"/>
                  </a:lnTo>
                  <a:lnTo>
                    <a:pt x="2663" y="3884"/>
                  </a:lnTo>
                  <a:lnTo>
                    <a:pt x="2810" y="3713"/>
                  </a:lnTo>
                  <a:lnTo>
                    <a:pt x="2956" y="3517"/>
                  </a:lnTo>
                  <a:lnTo>
                    <a:pt x="3078" y="3322"/>
                  </a:lnTo>
                  <a:lnTo>
                    <a:pt x="3200" y="3102"/>
                  </a:lnTo>
                  <a:lnTo>
                    <a:pt x="3298" y="2882"/>
                  </a:lnTo>
                  <a:lnTo>
                    <a:pt x="3371" y="2638"/>
                  </a:lnTo>
                  <a:lnTo>
                    <a:pt x="3420" y="2418"/>
                  </a:lnTo>
                  <a:lnTo>
                    <a:pt x="3469" y="2174"/>
                  </a:lnTo>
                  <a:lnTo>
                    <a:pt x="3493" y="1954"/>
                  </a:lnTo>
                  <a:lnTo>
                    <a:pt x="3493" y="1735"/>
                  </a:lnTo>
                  <a:lnTo>
                    <a:pt x="3469" y="1515"/>
                  </a:lnTo>
                  <a:lnTo>
                    <a:pt x="3445" y="1319"/>
                  </a:lnTo>
                  <a:lnTo>
                    <a:pt x="3396" y="1124"/>
                  </a:lnTo>
                  <a:lnTo>
                    <a:pt x="3322" y="929"/>
                  </a:lnTo>
                  <a:lnTo>
                    <a:pt x="3249" y="758"/>
                  </a:lnTo>
                  <a:lnTo>
                    <a:pt x="3127" y="587"/>
                  </a:lnTo>
                  <a:lnTo>
                    <a:pt x="3005" y="440"/>
                  </a:lnTo>
                  <a:lnTo>
                    <a:pt x="2883" y="318"/>
                  </a:lnTo>
                  <a:lnTo>
                    <a:pt x="2736" y="196"/>
                  </a:lnTo>
                  <a:lnTo>
                    <a:pt x="2565" y="98"/>
                  </a:lnTo>
                  <a:lnTo>
                    <a:pt x="2394" y="49"/>
                  </a:lnTo>
                  <a:lnTo>
                    <a:pt x="2248"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8" name="Google Shape;1138;p39"/>
            <p:cNvSpPr/>
            <p:nvPr/>
          </p:nvSpPr>
          <p:spPr>
            <a:xfrm>
              <a:off x="6727300" y="5185625"/>
              <a:ext cx="263800" cy="248525"/>
            </a:xfrm>
            <a:custGeom>
              <a:avLst/>
              <a:gdLst/>
              <a:ahLst/>
              <a:cxnLst/>
              <a:rect l="l" t="t" r="r" b="b"/>
              <a:pathLst>
                <a:path w="10552" h="9941" extrusionOk="0">
                  <a:moveTo>
                    <a:pt x="5252" y="0"/>
                  </a:moveTo>
                  <a:lnTo>
                    <a:pt x="4959" y="25"/>
                  </a:lnTo>
                  <a:lnTo>
                    <a:pt x="4666" y="73"/>
                  </a:lnTo>
                  <a:lnTo>
                    <a:pt x="4372" y="171"/>
                  </a:lnTo>
                  <a:lnTo>
                    <a:pt x="4104" y="293"/>
                  </a:lnTo>
                  <a:lnTo>
                    <a:pt x="3835" y="464"/>
                  </a:lnTo>
                  <a:lnTo>
                    <a:pt x="3591" y="635"/>
                  </a:lnTo>
                  <a:lnTo>
                    <a:pt x="3371" y="855"/>
                  </a:lnTo>
                  <a:lnTo>
                    <a:pt x="3176" y="1124"/>
                  </a:lnTo>
                  <a:lnTo>
                    <a:pt x="3029" y="1343"/>
                  </a:lnTo>
                  <a:lnTo>
                    <a:pt x="2907" y="1612"/>
                  </a:lnTo>
                  <a:lnTo>
                    <a:pt x="2809" y="1856"/>
                  </a:lnTo>
                  <a:lnTo>
                    <a:pt x="2736" y="2125"/>
                  </a:lnTo>
                  <a:lnTo>
                    <a:pt x="2565" y="2662"/>
                  </a:lnTo>
                  <a:lnTo>
                    <a:pt x="2492" y="2931"/>
                  </a:lnTo>
                  <a:lnTo>
                    <a:pt x="2394" y="3200"/>
                  </a:lnTo>
                  <a:lnTo>
                    <a:pt x="2248" y="3444"/>
                  </a:lnTo>
                  <a:lnTo>
                    <a:pt x="2101" y="3688"/>
                  </a:lnTo>
                  <a:lnTo>
                    <a:pt x="1906" y="3908"/>
                  </a:lnTo>
                  <a:lnTo>
                    <a:pt x="1735" y="4103"/>
                  </a:lnTo>
                  <a:lnTo>
                    <a:pt x="1320" y="4470"/>
                  </a:lnTo>
                  <a:lnTo>
                    <a:pt x="904" y="4860"/>
                  </a:lnTo>
                  <a:lnTo>
                    <a:pt x="709" y="5080"/>
                  </a:lnTo>
                  <a:lnTo>
                    <a:pt x="514" y="5324"/>
                  </a:lnTo>
                  <a:lnTo>
                    <a:pt x="367" y="5569"/>
                  </a:lnTo>
                  <a:lnTo>
                    <a:pt x="245" y="5837"/>
                  </a:lnTo>
                  <a:lnTo>
                    <a:pt x="147" y="6130"/>
                  </a:lnTo>
                  <a:lnTo>
                    <a:pt x="74" y="6423"/>
                  </a:lnTo>
                  <a:lnTo>
                    <a:pt x="25" y="6741"/>
                  </a:lnTo>
                  <a:lnTo>
                    <a:pt x="1" y="7034"/>
                  </a:lnTo>
                  <a:lnTo>
                    <a:pt x="25" y="7327"/>
                  </a:lnTo>
                  <a:lnTo>
                    <a:pt x="50" y="7620"/>
                  </a:lnTo>
                  <a:lnTo>
                    <a:pt x="123" y="7889"/>
                  </a:lnTo>
                  <a:lnTo>
                    <a:pt x="221" y="8158"/>
                  </a:lnTo>
                  <a:lnTo>
                    <a:pt x="318" y="8426"/>
                  </a:lnTo>
                  <a:lnTo>
                    <a:pt x="440" y="8646"/>
                  </a:lnTo>
                  <a:lnTo>
                    <a:pt x="611" y="8890"/>
                  </a:lnTo>
                  <a:lnTo>
                    <a:pt x="782" y="9086"/>
                  </a:lnTo>
                  <a:lnTo>
                    <a:pt x="953" y="9281"/>
                  </a:lnTo>
                  <a:lnTo>
                    <a:pt x="1149" y="9428"/>
                  </a:lnTo>
                  <a:lnTo>
                    <a:pt x="1368" y="9574"/>
                  </a:lnTo>
                  <a:lnTo>
                    <a:pt x="1613" y="9696"/>
                  </a:lnTo>
                  <a:lnTo>
                    <a:pt x="1857" y="9794"/>
                  </a:lnTo>
                  <a:lnTo>
                    <a:pt x="2101" y="9867"/>
                  </a:lnTo>
                  <a:lnTo>
                    <a:pt x="2370" y="9916"/>
                  </a:lnTo>
                  <a:lnTo>
                    <a:pt x="2614" y="9940"/>
                  </a:lnTo>
                  <a:lnTo>
                    <a:pt x="2980" y="9916"/>
                  </a:lnTo>
                  <a:lnTo>
                    <a:pt x="3347" y="9818"/>
                  </a:lnTo>
                  <a:lnTo>
                    <a:pt x="3689" y="9696"/>
                  </a:lnTo>
                  <a:lnTo>
                    <a:pt x="4006" y="9501"/>
                  </a:lnTo>
                  <a:lnTo>
                    <a:pt x="4153" y="9403"/>
                  </a:lnTo>
                  <a:lnTo>
                    <a:pt x="4299" y="9330"/>
                  </a:lnTo>
                  <a:lnTo>
                    <a:pt x="4446" y="9305"/>
                  </a:lnTo>
                  <a:lnTo>
                    <a:pt x="4592" y="9257"/>
                  </a:lnTo>
                  <a:lnTo>
                    <a:pt x="4910" y="9232"/>
                  </a:lnTo>
                  <a:lnTo>
                    <a:pt x="5642" y="9232"/>
                  </a:lnTo>
                  <a:lnTo>
                    <a:pt x="5960" y="9257"/>
                  </a:lnTo>
                  <a:lnTo>
                    <a:pt x="6106" y="9305"/>
                  </a:lnTo>
                  <a:lnTo>
                    <a:pt x="6253" y="9330"/>
                  </a:lnTo>
                  <a:lnTo>
                    <a:pt x="6400" y="9403"/>
                  </a:lnTo>
                  <a:lnTo>
                    <a:pt x="6546" y="9501"/>
                  </a:lnTo>
                  <a:lnTo>
                    <a:pt x="6864" y="9696"/>
                  </a:lnTo>
                  <a:lnTo>
                    <a:pt x="7206" y="9818"/>
                  </a:lnTo>
                  <a:lnTo>
                    <a:pt x="7572" y="9916"/>
                  </a:lnTo>
                  <a:lnTo>
                    <a:pt x="7938" y="9940"/>
                  </a:lnTo>
                  <a:lnTo>
                    <a:pt x="8207" y="9916"/>
                  </a:lnTo>
                  <a:lnTo>
                    <a:pt x="8451" y="9867"/>
                  </a:lnTo>
                  <a:lnTo>
                    <a:pt x="8695" y="9794"/>
                  </a:lnTo>
                  <a:lnTo>
                    <a:pt x="8940" y="9696"/>
                  </a:lnTo>
                  <a:lnTo>
                    <a:pt x="9184" y="9574"/>
                  </a:lnTo>
                  <a:lnTo>
                    <a:pt x="9404" y="9428"/>
                  </a:lnTo>
                  <a:lnTo>
                    <a:pt x="9599" y="9281"/>
                  </a:lnTo>
                  <a:lnTo>
                    <a:pt x="9770" y="9086"/>
                  </a:lnTo>
                  <a:lnTo>
                    <a:pt x="9941" y="8890"/>
                  </a:lnTo>
                  <a:lnTo>
                    <a:pt x="10112" y="8646"/>
                  </a:lnTo>
                  <a:lnTo>
                    <a:pt x="10234" y="8426"/>
                  </a:lnTo>
                  <a:lnTo>
                    <a:pt x="10332" y="8158"/>
                  </a:lnTo>
                  <a:lnTo>
                    <a:pt x="10429" y="7889"/>
                  </a:lnTo>
                  <a:lnTo>
                    <a:pt x="10503" y="7620"/>
                  </a:lnTo>
                  <a:lnTo>
                    <a:pt x="10527" y="7327"/>
                  </a:lnTo>
                  <a:lnTo>
                    <a:pt x="10551" y="7034"/>
                  </a:lnTo>
                  <a:lnTo>
                    <a:pt x="10527" y="6741"/>
                  </a:lnTo>
                  <a:lnTo>
                    <a:pt x="10478" y="6423"/>
                  </a:lnTo>
                  <a:lnTo>
                    <a:pt x="10405" y="6130"/>
                  </a:lnTo>
                  <a:lnTo>
                    <a:pt x="10307" y="5837"/>
                  </a:lnTo>
                  <a:lnTo>
                    <a:pt x="10185" y="5569"/>
                  </a:lnTo>
                  <a:lnTo>
                    <a:pt x="10039" y="5324"/>
                  </a:lnTo>
                  <a:lnTo>
                    <a:pt x="9843" y="5080"/>
                  </a:lnTo>
                  <a:lnTo>
                    <a:pt x="9648" y="4860"/>
                  </a:lnTo>
                  <a:lnTo>
                    <a:pt x="9233" y="4470"/>
                  </a:lnTo>
                  <a:lnTo>
                    <a:pt x="8817" y="4103"/>
                  </a:lnTo>
                  <a:lnTo>
                    <a:pt x="8646" y="3908"/>
                  </a:lnTo>
                  <a:lnTo>
                    <a:pt x="8451" y="3688"/>
                  </a:lnTo>
                  <a:lnTo>
                    <a:pt x="8305" y="3444"/>
                  </a:lnTo>
                  <a:lnTo>
                    <a:pt x="8158" y="3200"/>
                  </a:lnTo>
                  <a:lnTo>
                    <a:pt x="8060" y="2931"/>
                  </a:lnTo>
                  <a:lnTo>
                    <a:pt x="7963" y="2662"/>
                  </a:lnTo>
                  <a:lnTo>
                    <a:pt x="7816" y="2125"/>
                  </a:lnTo>
                  <a:lnTo>
                    <a:pt x="7743" y="1856"/>
                  </a:lnTo>
                  <a:lnTo>
                    <a:pt x="7645" y="1612"/>
                  </a:lnTo>
                  <a:lnTo>
                    <a:pt x="7523" y="1343"/>
                  </a:lnTo>
                  <a:lnTo>
                    <a:pt x="7376" y="1124"/>
                  </a:lnTo>
                  <a:lnTo>
                    <a:pt x="7181" y="855"/>
                  </a:lnTo>
                  <a:lnTo>
                    <a:pt x="6961" y="635"/>
                  </a:lnTo>
                  <a:lnTo>
                    <a:pt x="6717" y="464"/>
                  </a:lnTo>
                  <a:lnTo>
                    <a:pt x="6448" y="293"/>
                  </a:lnTo>
                  <a:lnTo>
                    <a:pt x="6180" y="171"/>
                  </a:lnTo>
                  <a:lnTo>
                    <a:pt x="5887" y="73"/>
                  </a:lnTo>
                  <a:lnTo>
                    <a:pt x="5594" y="25"/>
                  </a:lnTo>
                  <a:lnTo>
                    <a:pt x="5301"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139" name="Google Shape;1139;p39"/>
          <p:cNvGrpSpPr/>
          <p:nvPr/>
        </p:nvGrpSpPr>
        <p:grpSpPr>
          <a:xfrm>
            <a:off x="6054818" y="2029999"/>
            <a:ext cx="432570" cy="421334"/>
            <a:chOff x="5926225" y="921350"/>
            <a:chExt cx="517800" cy="504350"/>
          </a:xfrm>
        </p:grpSpPr>
        <p:sp>
          <p:nvSpPr>
            <p:cNvPr id="1140" name="Google Shape;1140;p39"/>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F1C232"/>
                </a:solidFill>
              </a:endParaRPr>
            </a:p>
          </p:txBody>
        </p:sp>
        <p:sp>
          <p:nvSpPr>
            <p:cNvPr id="1141" name="Google Shape;1141;p39"/>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F1C232"/>
                </a:solidFill>
              </a:endParaRPr>
            </a:p>
          </p:txBody>
        </p:sp>
      </p:grpSp>
      <p:sp>
        <p:nvSpPr>
          <p:cNvPr id="1142" name="Google Shape;1142;p39"/>
          <p:cNvSpPr/>
          <p:nvPr/>
        </p:nvSpPr>
        <p:spPr>
          <a:xfrm>
            <a:off x="6248738" y="226605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6D9EEB"/>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143" name="Google Shape;1143;p39"/>
          <p:cNvGrpSpPr/>
          <p:nvPr/>
        </p:nvGrpSpPr>
        <p:grpSpPr>
          <a:xfrm>
            <a:off x="6939805" y="2009379"/>
            <a:ext cx="432570" cy="421334"/>
            <a:chOff x="5926225" y="921350"/>
            <a:chExt cx="517800" cy="504350"/>
          </a:xfrm>
        </p:grpSpPr>
        <p:sp>
          <p:nvSpPr>
            <p:cNvPr id="1144" name="Google Shape;1144;p39"/>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noFill/>
            <a:ln w="9525" cap="flat" cmpd="sng">
              <a:solidFill>
                <a:srgbClr val="FFC800"/>
              </a:solidFill>
              <a:prstDash val="solid"/>
              <a:bevel/>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5" name="Google Shape;1145;p39"/>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noFill/>
            <a:ln w="9525" cap="flat" cmpd="sng">
              <a:solidFill>
                <a:srgbClr val="FFC800"/>
              </a:solidFill>
              <a:prstDash val="solid"/>
              <a:bevel/>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146" name="Google Shape;1146;p39"/>
          <p:cNvSpPr/>
          <p:nvPr/>
        </p:nvSpPr>
        <p:spPr>
          <a:xfrm>
            <a:off x="7133726" y="224543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38100"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147" name="Google Shape;1147;p39"/>
          <p:cNvGrpSpPr/>
          <p:nvPr/>
        </p:nvGrpSpPr>
        <p:grpSpPr>
          <a:xfrm>
            <a:off x="6055085" y="2606021"/>
            <a:ext cx="1075937" cy="1047989"/>
            <a:chOff x="5926225" y="921350"/>
            <a:chExt cx="517800" cy="504350"/>
          </a:xfrm>
        </p:grpSpPr>
        <p:sp>
          <p:nvSpPr>
            <p:cNvPr id="1148" name="Google Shape;1148;p39"/>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C800"/>
            </a:solidFill>
            <a:ln w="28575" cap="flat" cmpd="sng">
              <a:solidFill>
                <a:srgbClr val="FFA400"/>
              </a:solidFill>
              <a:prstDash val="solid"/>
              <a:bevel/>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9" name="Google Shape;1149;p39"/>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C800"/>
            </a:solidFill>
            <a:ln w="28575" cap="flat" cmpd="sng">
              <a:solidFill>
                <a:srgbClr val="FFA400"/>
              </a:solidFill>
              <a:prstDash val="solid"/>
              <a:bevel/>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150" name="Google Shape;1150;p39"/>
          <p:cNvSpPr/>
          <p:nvPr/>
        </p:nvSpPr>
        <p:spPr>
          <a:xfrm>
            <a:off x="6537398" y="3193118"/>
            <a:ext cx="997288" cy="56337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9525" cap="flat" cmpd="sng">
            <a:solidFill>
              <a:srgbClr val="6D9EEB"/>
            </a:solidFill>
            <a:prstDash val="dot"/>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1" name="Google Shape;1151;p39"/>
          <p:cNvSpPr txBox="1"/>
          <p:nvPr/>
        </p:nvSpPr>
        <p:spPr>
          <a:xfrm>
            <a:off x="5943775" y="312075"/>
            <a:ext cx="2592000" cy="1525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sz="900">
                <a:solidFill>
                  <a:schemeClr val="dk1"/>
                </a:solidFill>
                <a:latin typeface="Montserrat Light"/>
                <a:ea typeface="Montserrat Light"/>
                <a:cs typeface="Montserrat Light"/>
                <a:sym typeface="Montserrat Light"/>
              </a:rPr>
              <a:t>SlidesCarnival icons are editable shapes. </a:t>
            </a:r>
            <a:endParaRPr sz="900">
              <a:solidFill>
                <a:schemeClr val="dk1"/>
              </a:solidFill>
              <a:latin typeface="Montserrat Light"/>
              <a:ea typeface="Montserrat Light"/>
              <a:cs typeface="Montserrat Light"/>
              <a:sym typeface="Montserrat Light"/>
            </a:endParaRPr>
          </a:p>
          <a:p>
            <a:pPr marL="0" lvl="0" indent="0" rtl="0">
              <a:spcBef>
                <a:spcPts val="0"/>
              </a:spcBef>
              <a:spcAft>
                <a:spcPts val="0"/>
              </a:spcAft>
              <a:buClr>
                <a:schemeClr val="dk1"/>
              </a:buClr>
              <a:buSzPts val="1100"/>
              <a:buFont typeface="Arial"/>
              <a:buNone/>
            </a:pPr>
            <a:endParaRPr sz="900">
              <a:solidFill>
                <a:schemeClr val="dk1"/>
              </a:solidFill>
              <a:latin typeface="Montserrat Light"/>
              <a:ea typeface="Montserrat Light"/>
              <a:cs typeface="Montserrat Light"/>
              <a:sym typeface="Montserrat Light"/>
            </a:endParaRPr>
          </a:p>
          <a:p>
            <a:pPr marL="0" lvl="0" indent="0" rtl="0">
              <a:spcBef>
                <a:spcPts val="0"/>
              </a:spcBef>
              <a:spcAft>
                <a:spcPts val="0"/>
              </a:spcAft>
              <a:buClr>
                <a:schemeClr val="dk1"/>
              </a:buClr>
              <a:buSzPts val="1100"/>
              <a:buFont typeface="Arial"/>
              <a:buNone/>
            </a:pPr>
            <a:r>
              <a:rPr lang="en" sz="900">
                <a:solidFill>
                  <a:schemeClr val="dk1"/>
                </a:solidFill>
                <a:latin typeface="Montserrat Light"/>
                <a:ea typeface="Montserrat Light"/>
                <a:cs typeface="Montserrat Light"/>
                <a:sym typeface="Montserrat Light"/>
              </a:rPr>
              <a:t>This means that you can:</a:t>
            </a:r>
            <a:endParaRPr sz="900">
              <a:solidFill>
                <a:schemeClr val="dk1"/>
              </a:solidFill>
              <a:latin typeface="Montserrat Light"/>
              <a:ea typeface="Montserrat Light"/>
              <a:cs typeface="Montserrat Light"/>
              <a:sym typeface="Montserrat Light"/>
            </a:endParaRPr>
          </a:p>
          <a:p>
            <a:pPr marL="457200" lvl="0" indent="-285750" rtl="0">
              <a:spcBef>
                <a:spcPts val="0"/>
              </a:spcBef>
              <a:spcAft>
                <a:spcPts val="0"/>
              </a:spcAft>
              <a:buClr>
                <a:srgbClr val="FFC800"/>
              </a:buClr>
              <a:buSzPts val="900"/>
              <a:buFont typeface="Montserrat Light"/>
              <a:buChar char="●"/>
            </a:pPr>
            <a:r>
              <a:rPr lang="en" sz="900">
                <a:solidFill>
                  <a:schemeClr val="dk1"/>
                </a:solidFill>
                <a:latin typeface="Montserrat Light"/>
                <a:ea typeface="Montserrat Light"/>
                <a:cs typeface="Montserrat Light"/>
                <a:sym typeface="Montserrat Light"/>
              </a:rPr>
              <a:t>Resize them without losing quality.</a:t>
            </a:r>
            <a:endParaRPr sz="900">
              <a:solidFill>
                <a:schemeClr val="dk1"/>
              </a:solidFill>
              <a:latin typeface="Montserrat Light"/>
              <a:ea typeface="Montserrat Light"/>
              <a:cs typeface="Montserrat Light"/>
              <a:sym typeface="Montserrat Light"/>
            </a:endParaRPr>
          </a:p>
          <a:p>
            <a:pPr marL="457200" lvl="0" indent="-285750" rtl="0">
              <a:spcBef>
                <a:spcPts val="0"/>
              </a:spcBef>
              <a:spcAft>
                <a:spcPts val="0"/>
              </a:spcAft>
              <a:buClr>
                <a:srgbClr val="FFC800"/>
              </a:buClr>
              <a:buSzPts val="900"/>
              <a:buFont typeface="Montserrat Light"/>
              <a:buChar char="●"/>
            </a:pPr>
            <a:r>
              <a:rPr lang="en" sz="900">
                <a:solidFill>
                  <a:schemeClr val="dk1"/>
                </a:solidFill>
                <a:latin typeface="Montserrat Light"/>
                <a:ea typeface="Montserrat Light"/>
                <a:cs typeface="Montserrat Light"/>
                <a:sym typeface="Montserrat Light"/>
              </a:rPr>
              <a:t>Change fill color and opacity.</a:t>
            </a:r>
            <a:endParaRPr sz="900">
              <a:solidFill>
                <a:schemeClr val="dk1"/>
              </a:solidFill>
              <a:latin typeface="Montserrat Light"/>
              <a:ea typeface="Montserrat Light"/>
              <a:cs typeface="Montserrat Light"/>
              <a:sym typeface="Montserrat Light"/>
            </a:endParaRPr>
          </a:p>
          <a:p>
            <a:pPr marL="457200" lvl="0" indent="-285750" rtl="0">
              <a:spcBef>
                <a:spcPts val="0"/>
              </a:spcBef>
              <a:spcAft>
                <a:spcPts val="0"/>
              </a:spcAft>
              <a:buClr>
                <a:srgbClr val="FFC800"/>
              </a:buClr>
              <a:buSzPts val="900"/>
              <a:buFont typeface="Montserrat Light"/>
              <a:buChar char="●"/>
            </a:pPr>
            <a:r>
              <a:rPr lang="en" sz="900">
                <a:solidFill>
                  <a:schemeClr val="dk1"/>
                </a:solidFill>
                <a:latin typeface="Montserrat Light"/>
                <a:ea typeface="Montserrat Light"/>
                <a:cs typeface="Montserrat Light"/>
                <a:sym typeface="Montserrat Light"/>
              </a:rPr>
              <a:t>Change line color, width and style</a:t>
            </a:r>
            <a:r>
              <a:rPr lang="en" sz="900">
                <a:latin typeface="Montserrat Light"/>
                <a:ea typeface="Montserrat Light"/>
                <a:cs typeface="Montserrat Light"/>
                <a:sym typeface="Montserrat Light"/>
              </a:rPr>
              <a:t>.</a:t>
            </a:r>
            <a:endParaRPr sz="900">
              <a:latin typeface="Montserrat Light"/>
              <a:ea typeface="Montserrat Light"/>
              <a:cs typeface="Montserrat Light"/>
              <a:sym typeface="Montserrat Light"/>
            </a:endParaRPr>
          </a:p>
          <a:p>
            <a:pPr marL="0" lvl="0" indent="0" rtl="0">
              <a:spcBef>
                <a:spcPts val="0"/>
              </a:spcBef>
              <a:spcAft>
                <a:spcPts val="0"/>
              </a:spcAft>
              <a:buNone/>
            </a:pPr>
            <a:endParaRPr sz="900">
              <a:latin typeface="Montserrat Light"/>
              <a:ea typeface="Montserrat Light"/>
              <a:cs typeface="Montserrat Light"/>
              <a:sym typeface="Montserrat Light"/>
            </a:endParaRPr>
          </a:p>
          <a:p>
            <a:pPr marL="0" lvl="0" indent="0" rtl="0">
              <a:spcBef>
                <a:spcPts val="0"/>
              </a:spcBef>
              <a:spcAft>
                <a:spcPts val="0"/>
              </a:spcAft>
              <a:buNone/>
            </a:pPr>
            <a:r>
              <a:rPr lang="en" sz="900">
                <a:latin typeface="Montserrat Light"/>
                <a:ea typeface="Montserrat Light"/>
                <a:cs typeface="Montserrat Light"/>
                <a:sym typeface="Montserrat Light"/>
              </a:rPr>
              <a:t>Isn’t that nice? :)</a:t>
            </a:r>
            <a:endParaRPr sz="900">
              <a:latin typeface="Montserrat Light"/>
              <a:ea typeface="Montserrat Light"/>
              <a:cs typeface="Montserrat Light"/>
              <a:sym typeface="Montserrat Light"/>
            </a:endParaRPr>
          </a:p>
          <a:p>
            <a:pPr marL="0" lvl="0" indent="0" rtl="0">
              <a:spcBef>
                <a:spcPts val="0"/>
              </a:spcBef>
              <a:spcAft>
                <a:spcPts val="0"/>
              </a:spcAft>
              <a:buNone/>
            </a:pPr>
            <a:endParaRPr sz="900">
              <a:latin typeface="Montserrat Light"/>
              <a:ea typeface="Montserrat Light"/>
              <a:cs typeface="Montserrat Light"/>
              <a:sym typeface="Montserrat Light"/>
            </a:endParaRPr>
          </a:p>
          <a:p>
            <a:pPr marL="0" lvl="0" indent="0" rtl="0">
              <a:spcBef>
                <a:spcPts val="0"/>
              </a:spcBef>
              <a:spcAft>
                <a:spcPts val="0"/>
              </a:spcAft>
              <a:buNone/>
            </a:pPr>
            <a:r>
              <a:rPr lang="en" sz="900">
                <a:latin typeface="Montserrat Light"/>
                <a:ea typeface="Montserrat Light"/>
                <a:cs typeface="Montserrat Light"/>
                <a:sym typeface="Montserrat Light"/>
              </a:rPr>
              <a:t>Examples:</a:t>
            </a:r>
            <a:endParaRPr sz="900">
              <a:latin typeface="Montserrat Light"/>
              <a:ea typeface="Montserrat Light"/>
              <a:cs typeface="Montserrat Light"/>
              <a:sym typeface="Montserrat Light"/>
            </a:endParaRPr>
          </a:p>
          <a:p>
            <a:pPr marL="0" lvl="0" indent="0" rtl="0">
              <a:spcBef>
                <a:spcPts val="0"/>
              </a:spcBef>
              <a:spcAft>
                <a:spcPts val="0"/>
              </a:spcAft>
              <a:buClr>
                <a:schemeClr val="dk1"/>
              </a:buClr>
              <a:buSzPts val="1100"/>
              <a:buFont typeface="Arial"/>
              <a:buNone/>
            </a:pPr>
            <a:endParaRPr sz="900">
              <a:latin typeface="Montserrat Light"/>
              <a:ea typeface="Montserrat Light"/>
              <a:cs typeface="Montserrat Light"/>
              <a:sym typeface="Montserrat Light"/>
            </a:endParaRPr>
          </a:p>
          <a:p>
            <a:pPr marL="0" lvl="0" indent="0" rtl="0">
              <a:spcBef>
                <a:spcPts val="0"/>
              </a:spcBef>
              <a:spcAft>
                <a:spcPts val="0"/>
              </a:spcAft>
              <a:buNone/>
            </a:pPr>
            <a:endParaRPr sz="900">
              <a:latin typeface="Montserrat Light"/>
              <a:ea typeface="Montserrat Light"/>
              <a:cs typeface="Montserrat Light"/>
              <a:sym typeface="Montserrat Light"/>
            </a:endParaRPr>
          </a:p>
        </p:txBody>
      </p:sp>
      <p:sp>
        <p:nvSpPr>
          <p:cNvPr id="1152" name="Google Shape;1152;p3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rgbClr val="FFFFFF"/>
                </a:solidFill>
              </a:rPr>
              <a:t>30</a:t>
            </a:fld>
            <a:endParaRPr>
              <a:solidFill>
                <a:srgbClr val="FFFFF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56"/>
        <p:cNvGrpSpPr/>
        <p:nvPr/>
      </p:nvGrpSpPr>
      <p:grpSpPr>
        <a:xfrm>
          <a:off x="0" y="0"/>
          <a:ext cx="0" cy="0"/>
          <a:chOff x="0" y="0"/>
          <a:chExt cx="0" cy="0"/>
        </a:xfrm>
      </p:grpSpPr>
      <p:sp>
        <p:nvSpPr>
          <p:cNvPr id="1157" name="Google Shape;1157;p40"/>
          <p:cNvSpPr txBox="1"/>
          <p:nvPr/>
        </p:nvSpPr>
        <p:spPr>
          <a:xfrm>
            <a:off x="2087650" y="457075"/>
            <a:ext cx="6676800" cy="1380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sz="1200">
                <a:solidFill>
                  <a:srgbClr val="222222"/>
                </a:solidFill>
                <a:latin typeface="Montserrat Light"/>
                <a:ea typeface="Montserrat Light"/>
                <a:cs typeface="Montserrat Light"/>
                <a:sym typeface="Montserrat Light"/>
              </a:rPr>
              <a:t>Now you can use any emoji as an icon!</a:t>
            </a:r>
            <a:endParaRPr sz="1200">
              <a:solidFill>
                <a:srgbClr val="222222"/>
              </a:solidFill>
              <a:latin typeface="Montserrat Light"/>
              <a:ea typeface="Montserrat Light"/>
              <a:cs typeface="Montserrat Light"/>
              <a:sym typeface="Montserrat Light"/>
            </a:endParaRPr>
          </a:p>
          <a:p>
            <a:pPr marL="0" lvl="0" indent="0" rtl="0">
              <a:spcBef>
                <a:spcPts val="0"/>
              </a:spcBef>
              <a:spcAft>
                <a:spcPts val="0"/>
              </a:spcAft>
              <a:buClr>
                <a:schemeClr val="dk1"/>
              </a:buClr>
              <a:buSzPts val="1100"/>
              <a:buFont typeface="Arial"/>
              <a:buNone/>
            </a:pPr>
            <a:r>
              <a:rPr lang="en" sz="1200">
                <a:solidFill>
                  <a:srgbClr val="222222"/>
                </a:solidFill>
                <a:latin typeface="Montserrat Light"/>
                <a:ea typeface="Montserrat Light"/>
                <a:cs typeface="Montserrat Light"/>
                <a:sym typeface="Montserrat Light"/>
              </a:rPr>
              <a:t>And of course it resizes without losing quality and you can change the color.</a:t>
            </a:r>
            <a:endParaRPr sz="1200">
              <a:solidFill>
                <a:srgbClr val="222222"/>
              </a:solidFill>
              <a:latin typeface="Montserrat Light"/>
              <a:ea typeface="Montserrat Light"/>
              <a:cs typeface="Montserrat Light"/>
              <a:sym typeface="Montserrat Light"/>
            </a:endParaRPr>
          </a:p>
          <a:p>
            <a:pPr marL="0" lvl="0" indent="0" rtl="0">
              <a:spcBef>
                <a:spcPts val="0"/>
              </a:spcBef>
              <a:spcAft>
                <a:spcPts val="0"/>
              </a:spcAft>
              <a:buNone/>
            </a:pPr>
            <a:endParaRPr sz="1200">
              <a:solidFill>
                <a:srgbClr val="222222"/>
              </a:solidFill>
              <a:latin typeface="Montserrat Light"/>
              <a:ea typeface="Montserrat Light"/>
              <a:cs typeface="Montserrat Light"/>
              <a:sym typeface="Montserrat Light"/>
            </a:endParaRPr>
          </a:p>
          <a:p>
            <a:pPr marL="0" lvl="0" indent="0">
              <a:spcBef>
                <a:spcPts val="0"/>
              </a:spcBef>
              <a:spcAft>
                <a:spcPts val="0"/>
              </a:spcAft>
              <a:buNone/>
            </a:pPr>
            <a:r>
              <a:rPr lang="en" sz="1200">
                <a:solidFill>
                  <a:srgbClr val="222222"/>
                </a:solidFill>
                <a:latin typeface="Montserrat Light"/>
                <a:ea typeface="Montserrat Light"/>
                <a:cs typeface="Montserrat Light"/>
                <a:sym typeface="Montserrat Light"/>
              </a:rPr>
              <a:t>How? Follow Google instructions </a:t>
            </a:r>
            <a:r>
              <a:rPr lang="en" sz="1200" u="sng">
                <a:solidFill>
                  <a:srgbClr val="222222"/>
                </a:solidFill>
                <a:latin typeface="Montserrat Light"/>
                <a:ea typeface="Montserrat Light"/>
                <a:cs typeface="Montserrat Light"/>
                <a:sym typeface="Montserrat Light"/>
                <a:hlinkClick r:id="rId3"/>
              </a:rPr>
              <a:t>https://twitter.com/googledocs/status/730087240156643328</a:t>
            </a:r>
            <a:endParaRPr sz="1200">
              <a:solidFill>
                <a:srgbClr val="222222"/>
              </a:solidFill>
              <a:latin typeface="Montserrat Light"/>
              <a:ea typeface="Montserrat Light"/>
              <a:cs typeface="Montserrat Light"/>
              <a:sym typeface="Montserrat Light"/>
            </a:endParaRPr>
          </a:p>
          <a:p>
            <a:pPr marL="0" lvl="0" indent="0" rtl="0">
              <a:spcBef>
                <a:spcPts val="0"/>
              </a:spcBef>
              <a:spcAft>
                <a:spcPts val="0"/>
              </a:spcAft>
              <a:buNone/>
            </a:pPr>
            <a:endParaRPr sz="1200">
              <a:solidFill>
                <a:srgbClr val="222222"/>
              </a:solidFill>
              <a:latin typeface="Montserrat Light"/>
              <a:ea typeface="Montserrat Light"/>
              <a:cs typeface="Montserrat Light"/>
              <a:sym typeface="Montserrat Light"/>
            </a:endParaRPr>
          </a:p>
          <a:p>
            <a:pPr marL="0" lvl="0" indent="0" rtl="0">
              <a:spcBef>
                <a:spcPts val="0"/>
              </a:spcBef>
              <a:spcAft>
                <a:spcPts val="0"/>
              </a:spcAft>
              <a:buNone/>
            </a:pPr>
            <a:endParaRPr sz="1200">
              <a:solidFill>
                <a:srgbClr val="222222"/>
              </a:solidFill>
              <a:latin typeface="Montserrat Light"/>
              <a:ea typeface="Montserrat Light"/>
              <a:cs typeface="Montserrat Light"/>
              <a:sym typeface="Montserrat Light"/>
            </a:endParaRPr>
          </a:p>
          <a:p>
            <a:pPr marL="0" lvl="0" indent="0" rtl="0">
              <a:spcBef>
                <a:spcPts val="0"/>
              </a:spcBef>
              <a:spcAft>
                <a:spcPts val="0"/>
              </a:spcAft>
              <a:buClr>
                <a:schemeClr val="dk1"/>
              </a:buClr>
              <a:buSzPts val="1100"/>
              <a:buFont typeface="Arial"/>
              <a:buNone/>
            </a:pPr>
            <a:endParaRPr sz="1200">
              <a:solidFill>
                <a:srgbClr val="222222"/>
              </a:solidFill>
              <a:latin typeface="Montserrat Light"/>
              <a:ea typeface="Montserrat Light"/>
              <a:cs typeface="Montserrat Light"/>
              <a:sym typeface="Montserrat Light"/>
            </a:endParaRPr>
          </a:p>
          <a:p>
            <a:pPr marL="0" lvl="0" indent="0" rtl="0">
              <a:spcBef>
                <a:spcPts val="0"/>
              </a:spcBef>
              <a:spcAft>
                <a:spcPts val="0"/>
              </a:spcAft>
              <a:buNone/>
            </a:pPr>
            <a:endParaRPr sz="1200">
              <a:solidFill>
                <a:srgbClr val="222222"/>
              </a:solidFill>
              <a:latin typeface="Montserrat Light"/>
              <a:ea typeface="Montserrat Light"/>
              <a:cs typeface="Montserrat Light"/>
              <a:sym typeface="Montserrat Light"/>
            </a:endParaRPr>
          </a:p>
        </p:txBody>
      </p:sp>
      <p:sp>
        <p:nvSpPr>
          <p:cNvPr id="1158" name="Google Shape;1158;p40"/>
          <p:cNvSpPr txBox="1"/>
          <p:nvPr/>
        </p:nvSpPr>
        <p:spPr>
          <a:xfrm>
            <a:off x="731900" y="1917050"/>
            <a:ext cx="7327500" cy="2570700"/>
          </a:xfrm>
          <a:prstGeom prst="rect">
            <a:avLst/>
          </a:prstGeom>
          <a:noFill/>
          <a:ln>
            <a:noFill/>
          </a:ln>
        </p:spPr>
        <p:txBody>
          <a:bodyPr spcFirstLastPara="1" wrap="square" lIns="91425" tIns="91425" rIns="91425" bIns="91425" anchor="t" anchorCtr="0">
            <a:noAutofit/>
          </a:bodyPr>
          <a:lstStyle/>
          <a:p>
            <a:pPr marL="0" lvl="0" indent="0">
              <a:lnSpc>
                <a:spcPct val="115000"/>
              </a:lnSpc>
              <a:spcBef>
                <a:spcPts val="0"/>
              </a:spcBef>
              <a:spcAft>
                <a:spcPts val="0"/>
              </a:spcAft>
              <a:buNone/>
            </a:pPr>
            <a:r>
              <a:rPr lang="en" sz="3600">
                <a:solidFill>
                  <a:srgbClr val="E8062F"/>
                </a:solidFill>
                <a:latin typeface="Montserrat Light"/>
                <a:ea typeface="Montserrat Light"/>
                <a:cs typeface="Montserrat Light"/>
                <a:sym typeface="Montserrat Light"/>
              </a:rPr>
              <a:t>✋👆👉👍👤👦👧👨👩👪💃🏃💑❤😂😉😋😒😭👶😸🐟🍒🍔💣📌📖🔨🎃🎈🎨🏈🏰🌏🔌🔑</a:t>
            </a:r>
            <a:r>
              <a:rPr lang="en" sz="2400">
                <a:solidFill>
                  <a:srgbClr val="E8062F"/>
                </a:solidFill>
                <a:highlight>
                  <a:srgbClr val="FFC800"/>
                </a:highlight>
                <a:latin typeface="Montserrat Light"/>
                <a:ea typeface="Montserrat Light"/>
                <a:cs typeface="Montserrat Light"/>
                <a:sym typeface="Montserrat Light"/>
              </a:rPr>
              <a:t> and many more...</a:t>
            </a:r>
            <a:endParaRPr sz="2400">
              <a:solidFill>
                <a:srgbClr val="E8062F"/>
              </a:solidFill>
              <a:highlight>
                <a:srgbClr val="FFC800"/>
              </a:highlight>
              <a:latin typeface="Montserrat Light"/>
              <a:ea typeface="Montserrat Light"/>
              <a:cs typeface="Montserrat Light"/>
              <a:sym typeface="Montserrat Light"/>
            </a:endParaRPr>
          </a:p>
        </p:txBody>
      </p:sp>
      <p:sp>
        <p:nvSpPr>
          <p:cNvPr id="1159" name="Google Shape;1159;p40"/>
          <p:cNvSpPr txBox="1"/>
          <p:nvPr/>
        </p:nvSpPr>
        <p:spPr>
          <a:xfrm>
            <a:off x="572775" y="399214"/>
            <a:ext cx="1440600" cy="12960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Clr>
                <a:schemeClr val="dk1"/>
              </a:buClr>
              <a:buSzPts val="1100"/>
              <a:buFont typeface="Arial"/>
              <a:buNone/>
            </a:pPr>
            <a:r>
              <a:rPr lang="en" sz="9600">
                <a:solidFill>
                  <a:srgbClr val="FFA400"/>
                </a:solidFill>
              </a:rPr>
              <a:t>😉</a:t>
            </a:r>
            <a:endParaRPr sz="9600">
              <a:solidFill>
                <a:srgbClr val="FFA400"/>
              </a:solidFill>
            </a:endParaRPr>
          </a:p>
        </p:txBody>
      </p:sp>
      <p:sp>
        <p:nvSpPr>
          <p:cNvPr id="1160" name="Google Shape;1160;p4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rgbClr val="FFFFFF"/>
                </a:solidFill>
              </a:rPr>
              <a:t>31</a:t>
            </a:fld>
            <a:endParaRPr>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p17"/>
          <p:cNvSpPr txBox="1">
            <a:spLocks noGrp="1"/>
          </p:cNvSpPr>
          <p:nvPr>
            <p:ph type="ctrTitle"/>
          </p:nvPr>
        </p:nvSpPr>
        <p:spPr>
          <a:xfrm>
            <a:off x="685798" y="1659550"/>
            <a:ext cx="4932337"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solidFill>
                  <a:srgbClr val="FFA400"/>
                </a:solidFill>
              </a:rPr>
              <a:t>1.</a:t>
            </a:r>
            <a:endParaRPr dirty="0">
              <a:solidFill>
                <a:srgbClr val="FFA400"/>
              </a:solidFill>
            </a:endParaRPr>
          </a:p>
          <a:p>
            <a:pPr marL="0" lvl="0" indent="0" rtl="0">
              <a:spcBef>
                <a:spcPts val="0"/>
              </a:spcBef>
              <a:spcAft>
                <a:spcPts val="0"/>
              </a:spcAft>
              <a:buNone/>
            </a:pPr>
            <a:r>
              <a:rPr lang="en-US" smtClean="0"/>
              <a:t>Front End Development</a:t>
            </a:r>
            <a:endParaRPr dirty="0"/>
          </a:p>
        </p:txBody>
      </p:sp>
      <p:sp>
        <p:nvSpPr>
          <p:cNvPr id="650" name="Google Shape;650;p17"/>
          <p:cNvSpPr txBox="1">
            <a:spLocks noGrp="1"/>
          </p:cNvSpPr>
          <p:nvPr>
            <p:ph type="subTitle" idx="1"/>
          </p:nvPr>
        </p:nvSpPr>
        <p:spPr>
          <a:xfrm>
            <a:off x="685800" y="2687652"/>
            <a:ext cx="4252500" cy="78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smtClean="0"/>
              <a:t>Sofia Muller</a:t>
            </a:r>
            <a:endParaRPr dirty="0"/>
          </a:p>
        </p:txBody>
      </p:sp>
    </p:spTree>
    <p:extLst>
      <p:ext uri="{BB962C8B-B14F-4D97-AF65-F5344CB8AC3E}">
        <p14:creationId xmlns:p14="http://schemas.microsoft.com/office/powerpoint/2010/main" val="16429589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19"/>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lvl="0" algn="ctr"/>
            <a:r>
              <a:rPr lang="en-US" dirty="0"/>
              <a:t>d3-force</a:t>
            </a:r>
            <a:endParaRPr dirty="0"/>
          </a:p>
        </p:txBody>
      </p:sp>
      <p:sp>
        <p:nvSpPr>
          <p:cNvPr id="663" name="Google Shape;663;p1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5</a:t>
            </a:fld>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4234" y="1924389"/>
            <a:ext cx="3767282" cy="282546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19"/>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lvl="0" algn="ctr"/>
            <a:r>
              <a:rPr lang="en-US" dirty="0"/>
              <a:t>d3-force</a:t>
            </a:r>
            <a:endParaRPr dirty="0"/>
          </a:p>
        </p:txBody>
      </p:sp>
      <p:sp>
        <p:nvSpPr>
          <p:cNvPr id="663" name="Google Shape;663;p1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6</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1911" y="355324"/>
            <a:ext cx="4001888" cy="4394527"/>
          </a:xfrm>
          <a:prstGeom prst="rect">
            <a:avLst/>
          </a:prstGeom>
        </p:spPr>
      </p:pic>
    </p:spTree>
    <p:extLst>
      <p:ext uri="{BB962C8B-B14F-4D97-AF65-F5344CB8AC3E}">
        <p14:creationId xmlns:p14="http://schemas.microsoft.com/office/powerpoint/2010/main" val="1166113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Google Shape;632;p15"/>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Instructions for use</a:t>
            </a:r>
            <a:endParaRPr/>
          </a:p>
        </p:txBody>
      </p:sp>
      <p:sp>
        <p:nvSpPr>
          <p:cNvPr id="633" name="Google Shape;633;p15"/>
          <p:cNvSpPr txBox="1">
            <a:spLocks noGrp="1"/>
          </p:cNvSpPr>
          <p:nvPr>
            <p:ph type="body" idx="2"/>
          </p:nvPr>
        </p:nvSpPr>
        <p:spPr>
          <a:xfrm>
            <a:off x="4642177" y="1582625"/>
            <a:ext cx="3133500" cy="29553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sz="1100" b="1" dirty="0"/>
              <a:t>EDIT IN POWERPOINT®</a:t>
            </a:r>
            <a:endParaRPr sz="1100" dirty="0"/>
          </a:p>
          <a:p>
            <a:pPr marL="0" lvl="0" indent="0" rtl="0">
              <a:spcBef>
                <a:spcPts val="600"/>
              </a:spcBef>
              <a:spcAft>
                <a:spcPts val="0"/>
              </a:spcAft>
              <a:buNone/>
            </a:pPr>
            <a:r>
              <a:rPr lang="en" sz="1100" dirty="0"/>
              <a:t>Click on the button under the presentation preview that says </a:t>
            </a:r>
            <a:r>
              <a:rPr lang="en" sz="1100" b="1" dirty="0"/>
              <a:t>"Download as PowerPoint template"</a:t>
            </a:r>
            <a:r>
              <a:rPr lang="en" sz="1100" dirty="0"/>
              <a:t>. You will get a .</a:t>
            </a:r>
            <a:r>
              <a:rPr lang="en" sz="1100" dirty="0" err="1"/>
              <a:t>pptx</a:t>
            </a:r>
            <a:r>
              <a:rPr lang="en" sz="1100" dirty="0"/>
              <a:t> file that you can edit in PowerPoint. </a:t>
            </a:r>
            <a:endParaRPr sz="1100" dirty="0"/>
          </a:p>
          <a:p>
            <a:pPr marL="0" lvl="0" indent="0" rtl="0">
              <a:spcBef>
                <a:spcPts val="600"/>
              </a:spcBef>
              <a:spcAft>
                <a:spcPts val="0"/>
              </a:spcAft>
              <a:buNone/>
            </a:pPr>
            <a:r>
              <a:rPr lang="en" sz="1100" dirty="0"/>
              <a:t>Remember to download and install the fonts used in this presentation (you’ll find the links to the font files needed in the </a:t>
            </a:r>
            <a:r>
              <a:rPr lang="en" sz="1100" u="sng" dirty="0">
                <a:hlinkClick r:id="rId3" action="ppaction://hlinksldjump"/>
              </a:rPr>
              <a:t>Presentation design slide</a:t>
            </a:r>
            <a:r>
              <a:rPr lang="en" sz="1100" dirty="0"/>
              <a:t>)</a:t>
            </a:r>
            <a:endParaRPr sz="1100" dirty="0"/>
          </a:p>
          <a:p>
            <a:pPr marL="0" lvl="0" indent="0" rtl="0">
              <a:spcBef>
                <a:spcPts val="600"/>
              </a:spcBef>
              <a:spcAft>
                <a:spcPts val="0"/>
              </a:spcAft>
              <a:buClr>
                <a:schemeClr val="dk1"/>
              </a:buClr>
              <a:buSzPts val="1100"/>
              <a:buFont typeface="Arial"/>
              <a:buNone/>
            </a:pPr>
            <a:endParaRPr sz="1100" b="1" dirty="0"/>
          </a:p>
        </p:txBody>
      </p:sp>
      <p:sp>
        <p:nvSpPr>
          <p:cNvPr id="634" name="Google Shape;634;p15"/>
          <p:cNvSpPr txBox="1">
            <a:spLocks noGrp="1"/>
          </p:cNvSpPr>
          <p:nvPr>
            <p:ph type="body" idx="1"/>
          </p:nvPr>
        </p:nvSpPr>
        <p:spPr>
          <a:xfrm>
            <a:off x="1320025" y="1582625"/>
            <a:ext cx="3133500" cy="2955300"/>
          </a:xfrm>
          <a:prstGeom prst="rect">
            <a:avLst/>
          </a:prstGeom>
        </p:spPr>
        <p:txBody>
          <a:bodyPr spcFirstLastPara="1" wrap="square" lIns="91425" tIns="91425" rIns="91425" bIns="91425" anchor="t" anchorCtr="0">
            <a:noAutofit/>
          </a:bodyPr>
          <a:lstStyle/>
          <a:p>
            <a:pPr marL="0" lvl="0" indent="0" rtl="0">
              <a:spcBef>
                <a:spcPts val="600"/>
              </a:spcBef>
              <a:spcAft>
                <a:spcPts val="0"/>
              </a:spcAft>
              <a:buClr>
                <a:schemeClr val="dk1"/>
              </a:buClr>
              <a:buSzPts val="1100"/>
              <a:buFont typeface="Arial"/>
              <a:buNone/>
            </a:pPr>
            <a:r>
              <a:rPr lang="en" sz="1100" b="1" dirty="0"/>
              <a:t>EDIT IN GOOGLE SLIDES</a:t>
            </a:r>
            <a:endParaRPr sz="1100" dirty="0"/>
          </a:p>
          <a:p>
            <a:pPr marL="0" lvl="0" indent="0" rtl="0">
              <a:spcBef>
                <a:spcPts val="600"/>
              </a:spcBef>
              <a:spcAft>
                <a:spcPts val="0"/>
              </a:spcAft>
              <a:buClr>
                <a:schemeClr val="dk1"/>
              </a:buClr>
              <a:buSzPts val="1100"/>
              <a:buFont typeface="Arial"/>
              <a:buNone/>
            </a:pPr>
            <a:r>
              <a:rPr lang="en" sz="1100" dirty="0"/>
              <a:t>Click on the button under the presentation preview that says </a:t>
            </a:r>
            <a:r>
              <a:rPr lang="en" sz="1100" b="1" dirty="0"/>
              <a:t>"Use as Google Slides Theme"</a:t>
            </a:r>
            <a:r>
              <a:rPr lang="en" sz="1100" dirty="0"/>
              <a:t>.</a:t>
            </a:r>
            <a:endParaRPr sz="1100" dirty="0"/>
          </a:p>
          <a:p>
            <a:pPr marL="0" lvl="0" indent="0" rtl="0">
              <a:spcBef>
                <a:spcPts val="600"/>
              </a:spcBef>
              <a:spcAft>
                <a:spcPts val="0"/>
              </a:spcAft>
              <a:buClr>
                <a:schemeClr val="dk1"/>
              </a:buClr>
              <a:buSzPts val="1100"/>
              <a:buFont typeface="Arial"/>
              <a:buNone/>
            </a:pPr>
            <a:r>
              <a:rPr lang="en" sz="1100" dirty="0"/>
              <a:t>You will get a copy of this document on your Google Drive and will be able to edit, add or delete slides.</a:t>
            </a:r>
            <a:endParaRPr sz="1100" dirty="0"/>
          </a:p>
          <a:p>
            <a:pPr marL="0" lvl="0" indent="0">
              <a:spcBef>
                <a:spcPts val="600"/>
              </a:spcBef>
              <a:spcAft>
                <a:spcPts val="0"/>
              </a:spcAft>
              <a:buClr>
                <a:schemeClr val="dk1"/>
              </a:buClr>
              <a:buSzPts val="1100"/>
              <a:buFont typeface="Arial"/>
              <a:buNone/>
            </a:pPr>
            <a:r>
              <a:rPr lang="en" sz="1100" b="1" dirty="0"/>
              <a:t>You have to be signed in to your Google account.</a:t>
            </a:r>
            <a:endParaRPr sz="1100" dirty="0"/>
          </a:p>
        </p:txBody>
      </p:sp>
      <p:sp>
        <p:nvSpPr>
          <p:cNvPr id="635" name="Google Shape;635;p15"/>
          <p:cNvSpPr txBox="1">
            <a:spLocks noGrp="1"/>
          </p:cNvSpPr>
          <p:nvPr>
            <p:ph type="body" idx="2"/>
          </p:nvPr>
        </p:nvSpPr>
        <p:spPr>
          <a:xfrm>
            <a:off x="1320025" y="3677325"/>
            <a:ext cx="6455700" cy="1141200"/>
          </a:xfrm>
          <a:prstGeom prst="rect">
            <a:avLst/>
          </a:prstGeom>
        </p:spPr>
        <p:txBody>
          <a:bodyPr spcFirstLastPara="1" wrap="square" lIns="91425" tIns="91425" rIns="91425" bIns="91425" anchor="t" anchorCtr="0">
            <a:noAutofit/>
          </a:bodyPr>
          <a:lstStyle/>
          <a:p>
            <a:pPr marL="0" lvl="0" indent="0" rtl="0">
              <a:spcBef>
                <a:spcPts val="1000"/>
              </a:spcBef>
              <a:spcAft>
                <a:spcPts val="0"/>
              </a:spcAft>
              <a:buNone/>
            </a:pPr>
            <a:r>
              <a:rPr lang="en" sz="1100" b="1">
                <a:solidFill>
                  <a:srgbClr val="E8062F"/>
                </a:solidFill>
              </a:rPr>
              <a:t>More info on how to use this template at </a:t>
            </a:r>
            <a:r>
              <a:rPr lang="en" sz="1100" b="1" u="sng">
                <a:solidFill>
                  <a:srgbClr val="E8062F"/>
                </a:solidFill>
                <a:hlinkClick r:id="rId4"/>
              </a:rPr>
              <a:t>www.slidescarnival.com/help-use-presentation-template</a:t>
            </a:r>
            <a:endParaRPr sz="1100" b="1">
              <a:solidFill>
                <a:srgbClr val="E8062F"/>
              </a:solidFill>
            </a:endParaRPr>
          </a:p>
          <a:p>
            <a:pPr marL="0" lvl="0" indent="0" rtl="0">
              <a:spcBef>
                <a:spcPts val="1000"/>
              </a:spcBef>
              <a:spcAft>
                <a:spcPts val="0"/>
              </a:spcAft>
              <a:buClr>
                <a:schemeClr val="dk1"/>
              </a:buClr>
              <a:buSzPts val="1100"/>
              <a:buFont typeface="Arial"/>
              <a:buNone/>
            </a:pPr>
            <a:r>
              <a:rPr lang="en" sz="1100">
                <a:solidFill>
                  <a:srgbClr val="E8062F"/>
                </a:solidFill>
              </a:rPr>
              <a:t>This template is free to use under </a:t>
            </a:r>
            <a:r>
              <a:rPr lang="en" sz="1100" u="sng">
                <a:solidFill>
                  <a:srgbClr val="E8062F"/>
                </a:solidFill>
                <a:hlinkClick r:id="rId5"/>
              </a:rPr>
              <a:t>Creative Commons Attribution license</a:t>
            </a:r>
            <a:r>
              <a:rPr lang="en" sz="1100">
                <a:solidFill>
                  <a:srgbClr val="E8062F"/>
                </a:solidFill>
              </a:rPr>
              <a:t>. You can keep the Credits slide or mention SlidesCarnival and other resources used in a slide footer.</a:t>
            </a:r>
            <a:endParaRPr sz="1100">
              <a:solidFill>
                <a:srgbClr val="E8062F"/>
              </a:solidFill>
            </a:endParaRPr>
          </a:p>
          <a:p>
            <a:pPr marL="0" lvl="0" indent="0" rtl="0">
              <a:spcBef>
                <a:spcPts val="1000"/>
              </a:spcBef>
              <a:spcAft>
                <a:spcPts val="0"/>
              </a:spcAft>
              <a:buClr>
                <a:schemeClr val="dk1"/>
              </a:buClr>
              <a:buSzPts val="1100"/>
              <a:buFont typeface="Arial"/>
              <a:buNone/>
            </a:pPr>
            <a:endParaRPr sz="1100">
              <a:solidFill>
                <a:srgbClr val="E8062F"/>
              </a:solidFill>
            </a:endParaRPr>
          </a:p>
          <a:p>
            <a:pPr marL="0" lvl="0" indent="0" rtl="0">
              <a:spcBef>
                <a:spcPts val="1000"/>
              </a:spcBef>
              <a:spcAft>
                <a:spcPts val="1000"/>
              </a:spcAft>
              <a:buNone/>
            </a:pPr>
            <a:endParaRPr sz="1100">
              <a:solidFill>
                <a:srgbClr val="E8062F"/>
              </a:solidFill>
            </a:endParaRPr>
          </a:p>
        </p:txBody>
      </p:sp>
      <p:sp>
        <p:nvSpPr>
          <p:cNvPr id="636" name="Google Shape;636;p1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7</a:t>
            </a:fld>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p17"/>
          <p:cNvSpPr txBox="1">
            <a:spLocks noGrp="1"/>
          </p:cNvSpPr>
          <p:nvPr>
            <p:ph type="ctrTitle"/>
          </p:nvPr>
        </p:nvSpPr>
        <p:spPr>
          <a:xfrm>
            <a:off x="685800" y="1659550"/>
            <a:ext cx="42525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solidFill>
                  <a:srgbClr val="FFA400"/>
                </a:solidFill>
              </a:rPr>
              <a:t>1.</a:t>
            </a:r>
            <a:endParaRPr>
              <a:solidFill>
                <a:srgbClr val="FFA400"/>
              </a:solidFill>
            </a:endParaRPr>
          </a:p>
          <a:p>
            <a:pPr marL="0" lvl="0" indent="0" rtl="0">
              <a:spcBef>
                <a:spcPts val="0"/>
              </a:spcBef>
              <a:spcAft>
                <a:spcPts val="0"/>
              </a:spcAft>
              <a:buNone/>
            </a:pPr>
            <a:r>
              <a:rPr lang="en"/>
              <a:t>Transition headline</a:t>
            </a:r>
            <a:endParaRPr/>
          </a:p>
        </p:txBody>
      </p:sp>
      <p:sp>
        <p:nvSpPr>
          <p:cNvPr id="650" name="Google Shape;650;p17"/>
          <p:cNvSpPr txBox="1">
            <a:spLocks noGrp="1"/>
          </p:cNvSpPr>
          <p:nvPr>
            <p:ph type="subTitle" idx="1"/>
          </p:nvPr>
        </p:nvSpPr>
        <p:spPr>
          <a:xfrm>
            <a:off x="685800" y="2687652"/>
            <a:ext cx="4252500" cy="78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Let’s start with the first set of slides</a:t>
            </a: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p18"/>
          <p:cNvSpPr txBox="1">
            <a:spLocks noGrp="1"/>
          </p:cNvSpPr>
          <p:nvPr>
            <p:ph type="body" idx="1"/>
          </p:nvPr>
        </p:nvSpPr>
        <p:spPr>
          <a:xfrm>
            <a:off x="2528350" y="1552150"/>
            <a:ext cx="5497800" cy="2985600"/>
          </a:xfrm>
          <a:prstGeom prst="rect">
            <a:avLst/>
          </a:prstGeom>
        </p:spPr>
        <p:txBody>
          <a:bodyPr spcFirstLastPara="1" wrap="square" lIns="91425" tIns="91425" rIns="91425" bIns="91425" anchor="t" anchorCtr="0">
            <a:noAutofit/>
          </a:bodyPr>
          <a:lstStyle/>
          <a:p>
            <a:pPr marL="0" lvl="0" indent="0">
              <a:spcBef>
                <a:spcPts val="600"/>
              </a:spcBef>
              <a:spcAft>
                <a:spcPts val="0"/>
              </a:spcAft>
              <a:buNone/>
            </a:pPr>
            <a:r>
              <a:rPr lang="en"/>
              <a:t>Quotations are commonly printed as a means of inspiration and to invoke philosophical thoughts from the reader.</a:t>
            </a:r>
            <a:endParaRPr/>
          </a:p>
        </p:txBody>
      </p:sp>
      <p:sp>
        <p:nvSpPr>
          <p:cNvPr id="656" name="Google Shape;656;p18"/>
          <p:cNvSpPr txBox="1">
            <a:spLocks noGrp="1"/>
          </p:cNvSpPr>
          <p:nvPr>
            <p:ph type="sldNum" idx="12"/>
          </p:nvPr>
        </p:nvSpPr>
        <p:spPr>
          <a:xfrm>
            <a:off x="854332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Wart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TotalTime>
  <Words>1132</Words>
  <Application>Microsoft Macintosh PowerPoint</Application>
  <PresentationFormat>On-screen Show (16:9)</PresentationFormat>
  <Paragraphs>178</Paragraphs>
  <Slides>31</Slides>
  <Notes>31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Montserrat</vt:lpstr>
      <vt:lpstr>Montserrat ExtraBold</vt:lpstr>
      <vt:lpstr>Montserrat Light</vt:lpstr>
      <vt:lpstr>Arial</vt:lpstr>
      <vt:lpstr>Wart template</vt:lpstr>
      <vt:lpstr>Go Project 2 Teams!</vt:lpstr>
      <vt:lpstr>State Marriage Rates in the United States</vt:lpstr>
      <vt:lpstr>1. Back End Development</vt:lpstr>
      <vt:lpstr>1. Front End Development</vt:lpstr>
      <vt:lpstr>d3-force</vt:lpstr>
      <vt:lpstr>d3-force</vt:lpstr>
      <vt:lpstr>Instructions for use</vt:lpstr>
      <vt:lpstr>1. Transition headline</vt:lpstr>
      <vt:lpstr>PowerPoint Presentation</vt:lpstr>
      <vt:lpstr>This is a slide title</vt:lpstr>
      <vt:lpstr>Big concept</vt:lpstr>
      <vt:lpstr>You can also split your content</vt:lpstr>
      <vt:lpstr>In two or three columns</vt:lpstr>
      <vt:lpstr>A picture is worth a thousand words</vt:lpstr>
      <vt:lpstr>Want big impact? Use big image.</vt:lpstr>
      <vt:lpstr>PowerPoint Presentation</vt:lpstr>
      <vt:lpstr>Use diagrams to explain your ideas</vt:lpstr>
      <vt:lpstr>And tables to compare data</vt:lpstr>
      <vt:lpstr>Maps</vt:lpstr>
      <vt:lpstr>89,526,124</vt:lpstr>
      <vt:lpstr>89,526,124$</vt:lpstr>
      <vt:lpstr>Our process is easy</vt:lpstr>
      <vt:lpstr>Let’s review some concepts</vt:lpstr>
      <vt:lpstr>PowerPoint Presentation</vt:lpstr>
      <vt:lpstr>PowerPoint Presentation</vt:lpstr>
      <vt:lpstr>PowerPoint Presentation</vt:lpstr>
      <vt:lpstr>Thanks!</vt:lpstr>
      <vt:lpstr>Credits</vt:lpstr>
      <vt:lpstr>Presentation design</vt:lpstr>
      <vt:lpstr>PowerPoint Presentation</vt:lpstr>
      <vt:lpstr>PowerPoint Presentation</vt:lpstr>
    </vt:vector>
  </TitlesOfParts>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State Marriage Rates in the United States</dc:title>
  <cp:lastModifiedBy>Microsoft Office User</cp:lastModifiedBy>
  <cp:revision>12</cp:revision>
  <dcterms:modified xsi:type="dcterms:W3CDTF">2018-08-20T21:15:32Z</dcterms:modified>
</cp:coreProperties>
</file>