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9"/>
  </p:notes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7ECF7B-CE3D-4AB8-B673-56D8FAD6D98D}">
  <a:tblStyle styleId="{9F7ECF7B-CE3D-4AB8-B673-56D8FAD6D98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60341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5933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637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33350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6433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10913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68199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5207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5924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85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42178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0934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22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72260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35149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08678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0026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96024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35070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38455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200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134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7930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0053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6265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0011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392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242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5"/>
        <p:cNvGrpSpPr/>
        <p:nvPr/>
      </p:nvGrpSpPr>
      <p:grpSpPr>
        <a:xfrm>
          <a:off x="0" y="0"/>
          <a:ext cx="0" cy="0"/>
          <a:chOff x="0" y="0"/>
          <a:chExt cx="0" cy="0"/>
        </a:xfrm>
      </p:grpSpPr>
      <p:grpSp>
        <p:nvGrpSpPr>
          <p:cNvPr id="496" name="Google Shape;496;p11"/>
          <p:cNvGrpSpPr/>
          <p:nvPr/>
        </p:nvGrpSpPr>
        <p:grpSpPr>
          <a:xfrm>
            <a:off x="6714243" y="3860093"/>
            <a:ext cx="2429755" cy="1286712"/>
            <a:chOff x="6714243" y="3860093"/>
            <a:chExt cx="2429755" cy="1286712"/>
          </a:xfrm>
        </p:grpSpPr>
        <p:sp>
          <p:nvSpPr>
            <p:cNvPr id="497" name="Google Shape;497;p11"/>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Google Shape;498;p11"/>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Google Shape;499;p11"/>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Google Shape;500;p11"/>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Google Shape;501;p11"/>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Google Shape;502;p11"/>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Google Shape;503;p11"/>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Google Shape;504;p11"/>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Google Shape;505;p11"/>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Google Shape;506;p11"/>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11"/>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Google Shape;508;p11"/>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09" name="Google Shape;509;p11"/>
          <p:cNvGrpSpPr/>
          <p:nvPr/>
        </p:nvGrpSpPr>
        <p:grpSpPr>
          <a:xfrm>
            <a:off x="892" y="-11"/>
            <a:ext cx="3037586" cy="2252645"/>
            <a:chOff x="892" y="-11"/>
            <a:chExt cx="3037586" cy="2252645"/>
          </a:xfrm>
        </p:grpSpPr>
        <p:sp>
          <p:nvSpPr>
            <p:cNvPr id="510" name="Google Shape;510;p11"/>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Google Shape;511;p11"/>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Google Shape;512;p11"/>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Google Shape;513;p11"/>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Google Shape;514;p11"/>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Google Shape;515;p11"/>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Google Shape;516;p11"/>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11"/>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11"/>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Google Shape;519;p11"/>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Google Shape;520;p11"/>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Google Shape;521;p11"/>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Google Shape;522;p11"/>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Google Shape;523;p11"/>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Google Shape;524;p11"/>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Google Shape;525;p11"/>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6" name="Google Shape;526;p11"/>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7" name="Google Shape;527;p11"/>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Google Shape;528;p11"/>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Google Shape;529;p11"/>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Google Shape;530;p11"/>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Google Shape;531;p11"/>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Google Shape;532;p11"/>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33" name="Google Shape;533;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1" name="Google Shape;57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Google Shape;137;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Google Shape;139;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Google Shape;142;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Google Shape;149;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5"/>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5"/>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5"/>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Google Shape;212;p5"/>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Google Shape;213;p5"/>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Google Shape;214;p5"/>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5"/>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5"/>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5"/>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5"/>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5"/>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5"/>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5"/>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5"/>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5"/>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5"/>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5"/>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5"/>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5"/>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5"/>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5"/>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5"/>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5"/>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5"/>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5"/>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5"/>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5"/>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5"/>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5"/>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5"/>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5"/>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5"/>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5"/>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4" name="Google Shape;244;p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5" name="Google Shape;245;p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6" name="Google Shape;2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6"/>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6"/>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6"/>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6"/>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6"/>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6"/>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6"/>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6"/>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6"/>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6"/>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6"/>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6"/>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6"/>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6"/>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6"/>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6"/>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6"/>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6"/>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6"/>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6"/>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6"/>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6"/>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6"/>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6"/>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6"/>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6"/>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6"/>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6"/>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6"/>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6"/>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6"/>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6"/>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6"/>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6"/>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6"/>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6"/>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6"/>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6"/>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6"/>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6"/>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6"/>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6"/>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6"/>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6"/>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6"/>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6"/>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6"/>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99" name="Google Shape;299;p6"/>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0" name="Google Shape;300;p6"/>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1" name="Google Shape;301;p6"/>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302" name="Google Shape;302;p6"/>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5"/>
        <p:cNvGrpSpPr/>
        <p:nvPr/>
      </p:nvGrpSpPr>
      <p:grpSpPr>
        <a:xfrm>
          <a:off x="0" y="0"/>
          <a:ext cx="0" cy="0"/>
          <a:chOff x="0" y="0"/>
          <a:chExt cx="0" cy="0"/>
        </a:xfrm>
      </p:grpSpPr>
      <p:grpSp>
        <p:nvGrpSpPr>
          <p:cNvPr id="346" name="Google Shape;346;p8"/>
          <p:cNvGrpSpPr/>
          <p:nvPr/>
        </p:nvGrpSpPr>
        <p:grpSpPr>
          <a:xfrm>
            <a:off x="6714243" y="3860093"/>
            <a:ext cx="2429755" cy="1286712"/>
            <a:chOff x="6714243" y="3860093"/>
            <a:chExt cx="2429755" cy="1286712"/>
          </a:xfrm>
        </p:grpSpPr>
        <p:sp>
          <p:nvSpPr>
            <p:cNvPr id="347" name="Google Shape;347;p8"/>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8"/>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8"/>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8"/>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8"/>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8"/>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8"/>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8"/>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8"/>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8"/>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8"/>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8"/>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59" name="Google Shape;359;p8"/>
          <p:cNvGrpSpPr/>
          <p:nvPr/>
        </p:nvGrpSpPr>
        <p:grpSpPr>
          <a:xfrm>
            <a:off x="892" y="-11"/>
            <a:ext cx="3037586" cy="2252645"/>
            <a:chOff x="892" y="-11"/>
            <a:chExt cx="3037586" cy="2252645"/>
          </a:xfrm>
        </p:grpSpPr>
        <p:sp>
          <p:nvSpPr>
            <p:cNvPr id="360" name="Google Shape;360;p8"/>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8"/>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8"/>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8"/>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8"/>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8"/>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Google Shape;371;p8"/>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Google Shape;372;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8"/>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8"/>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8"/>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8"/>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8"/>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8"/>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8"/>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3" name="Google Shape;383;p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4" name="Google Shape;384;p8"/>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5" name="Google Shape;385;p8"/>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6" name="Google Shape;386;p8"/>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7" name="Google Shape;387;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8"/>
        <p:cNvGrpSpPr/>
        <p:nvPr/>
      </p:nvGrpSpPr>
      <p:grpSpPr>
        <a:xfrm>
          <a:off x="0" y="0"/>
          <a:ext cx="0" cy="0"/>
          <a:chOff x="0" y="0"/>
          <a:chExt cx="0" cy="0"/>
        </a:xfrm>
      </p:grpSpPr>
      <p:grpSp>
        <p:nvGrpSpPr>
          <p:cNvPr id="389" name="Google Shape;389;p9"/>
          <p:cNvGrpSpPr/>
          <p:nvPr/>
        </p:nvGrpSpPr>
        <p:grpSpPr>
          <a:xfrm rot="10800000" flipH="1">
            <a:off x="900" y="3856775"/>
            <a:ext cx="9143992" cy="1286721"/>
            <a:chOff x="900" y="0"/>
            <a:chExt cx="9143992" cy="1286721"/>
          </a:xfrm>
        </p:grpSpPr>
        <p:sp>
          <p:nvSpPr>
            <p:cNvPr id="390" name="Google Shape;390;p9"/>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9"/>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9"/>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9"/>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9"/>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9"/>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9"/>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9"/>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9"/>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9"/>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9"/>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9"/>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9"/>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9"/>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9"/>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9"/>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9"/>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9"/>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9"/>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9"/>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9"/>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9"/>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9"/>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9"/>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9"/>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9"/>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9"/>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9"/>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9"/>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9"/>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9"/>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9"/>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Google Shape;422;p9"/>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Google Shape;423;p9"/>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9"/>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9"/>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9"/>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9"/>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9"/>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9"/>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9"/>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9"/>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9"/>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9"/>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9"/>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9"/>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9"/>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9"/>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Google Shape;438;p9"/>
          <p:cNvSpPr txBox="1">
            <a:spLocks noGrp="1"/>
          </p:cNvSpPr>
          <p:nvPr>
            <p:ph type="title"/>
          </p:nvPr>
        </p:nvSpPr>
        <p:spPr>
          <a:xfrm>
            <a:off x="0" y="0"/>
            <a:ext cx="9144000" cy="696300"/>
          </a:xfrm>
          <a:prstGeom prst="rect">
            <a:avLst/>
          </a:prstGeom>
        </p:spPr>
        <p:txBody>
          <a:bodyPr spcFirstLastPara="1" wrap="square" lIns="91425" tIns="91425" rIns="91425" bIns="91425" anchor="b" anchorCtr="0"/>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39" name="Google Shape;43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0"/>
        <p:cNvGrpSpPr/>
        <p:nvPr/>
      </p:nvGrpSpPr>
      <p:grpSpPr>
        <a:xfrm>
          <a:off x="0" y="0"/>
          <a:ext cx="0" cy="0"/>
          <a:chOff x="0" y="0"/>
          <a:chExt cx="0" cy="0"/>
        </a:xfrm>
      </p:grpSpPr>
      <p:grpSp>
        <p:nvGrpSpPr>
          <p:cNvPr id="441" name="Google Shape;441;p10"/>
          <p:cNvGrpSpPr/>
          <p:nvPr/>
        </p:nvGrpSpPr>
        <p:grpSpPr>
          <a:xfrm>
            <a:off x="4283712" y="3856784"/>
            <a:ext cx="4860278" cy="1286730"/>
            <a:chOff x="4283712" y="3856784"/>
            <a:chExt cx="4860278" cy="1286730"/>
          </a:xfrm>
        </p:grpSpPr>
        <p:sp>
          <p:nvSpPr>
            <p:cNvPr id="442" name="Google Shape;442;p10"/>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Google Shape;443;p10"/>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Google Shape;444;p10"/>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Google Shape;445;p10"/>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Google Shape;446;p10"/>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Google Shape;447;p10"/>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Google Shape;448;p10"/>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Google Shape;449;p10"/>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Google Shape;450;p10"/>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Google Shape;451;p10"/>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Google Shape;452;p10"/>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Google Shape;453;p10"/>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10"/>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10"/>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Google Shape;456;p10"/>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Google Shape;457;p10"/>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Google Shape;458;p10"/>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Google Shape;459;p10"/>
            <p:cNvSpPr/>
            <p:nvPr/>
          </p:nvSpPr>
          <p:spPr>
            <a:xfrm rot="10800000">
              <a:off x="4892387" y="4820919"/>
              <a:ext cx="607856" cy="322577"/>
            </a:xfrm>
            <a:custGeom>
              <a:avLst/>
              <a:gdLst/>
              <a:ahLst/>
              <a:cxnLst/>
              <a:rect l="l" t="t" r="r" b="b"/>
              <a:pathLst>
                <a:path w="20427" h="10046" extrusionOk="0">
                  <a:moveTo>
                    <a:pt x="0" y="0"/>
                  </a:moveTo>
                  <a:lnTo>
                    <a:pt x="20427" y="10046"/>
                  </a:lnTo>
                  <a:lnTo>
                    <a:pt x="20427"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Google Shape;460;p10"/>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Google Shape;461;p10"/>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Google Shape;462;p10"/>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Google Shape;463;p10"/>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4" name="Google Shape;464;p10"/>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600"/>
              <a:buNone/>
              <a:defRPr sz="1600"/>
            </a:lvl1pPr>
          </a:lstStyle>
          <a:p>
            <a:endParaRPr/>
          </a:p>
        </p:txBody>
      </p:sp>
      <p:sp>
        <p:nvSpPr>
          <p:cNvPr id="465" name="Google Shape;465;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466" name="Google Shape;466;p10"/>
          <p:cNvGrpSpPr/>
          <p:nvPr/>
        </p:nvGrpSpPr>
        <p:grpSpPr>
          <a:xfrm>
            <a:off x="892" y="-11"/>
            <a:ext cx="5467280" cy="1287607"/>
            <a:chOff x="892" y="-11"/>
            <a:chExt cx="5467280" cy="1287607"/>
          </a:xfrm>
        </p:grpSpPr>
        <p:sp>
          <p:nvSpPr>
            <p:cNvPr id="467" name="Google Shape;467;p10"/>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Google Shape;468;p10"/>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Google Shape;469;p10"/>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Google Shape;470;p10"/>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Google Shape;471;p10"/>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Google Shape;472;p10"/>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Google Shape;473;p10"/>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Google Shape;474;p10"/>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Google Shape;475;p10"/>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10"/>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Google Shape;477;p10"/>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Google Shape;478;p10"/>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Google Shape;479;p10"/>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Google Shape;480;p10"/>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Google Shape;481;p10"/>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Google Shape;482;p10"/>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Google Shape;483;p10"/>
            <p:cNvSpPr/>
            <p:nvPr/>
          </p:nvSpPr>
          <p:spPr>
            <a:xfrm>
              <a:off x="4252459" y="852"/>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Google Shape;484;p10"/>
            <p:cNvSpPr/>
            <p:nvPr/>
          </p:nvSpPr>
          <p:spPr>
            <a:xfrm>
              <a:off x="4252459" y="644208"/>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Google Shape;485;p10"/>
            <p:cNvSpPr/>
            <p:nvPr/>
          </p:nvSpPr>
          <p:spPr>
            <a:xfrm>
              <a:off x="1822755"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Google Shape;486;p10"/>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Google Shape;487;p10"/>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Google Shape;488;p10"/>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Google Shape;489;p10"/>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Google Shape;490;p10"/>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Google Shape;491;p10"/>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Google Shape;492;p10"/>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Google Shape;493;p10"/>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Google Shape;494;p10"/>
            <p:cNvSpPr/>
            <p:nvPr/>
          </p:nvSpPr>
          <p:spPr>
            <a:xfrm flipH="1">
              <a:off x="2430592"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4" Type="http://schemas.openxmlformats.org/officeDocument/2006/relationships/image" Target="../media/image3.png"/><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montserra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s://twitter.com/googledocs/status/730087240156643328"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200" dirty="0" smtClean="0">
                <a:solidFill>
                  <a:srgbClr val="F64646"/>
                </a:solidFill>
              </a:rPr>
              <a:t>Go Project 2 Teams</a:t>
            </a:r>
            <a:r>
              <a:rPr lang="en" sz="3200" dirty="0" smtClean="0">
                <a:solidFill>
                  <a:srgbClr val="F64646"/>
                </a:solidFill>
              </a:rPr>
              <a:t>!</a:t>
            </a:r>
            <a:endParaRPr sz="3200" dirty="0">
              <a:solidFill>
                <a:srgbClr val="F64646"/>
              </a:solidFill>
            </a:endParaRPr>
          </a:p>
        </p:txBody>
      </p:sp>
      <p:sp>
        <p:nvSpPr>
          <p:cNvPr id="642" name="Google Shape;642;p16"/>
          <p:cNvSpPr txBox="1">
            <a:spLocks noGrp="1"/>
          </p:cNvSpPr>
          <p:nvPr>
            <p:ph type="subTitle" idx="4294967295"/>
          </p:nvPr>
        </p:nvSpPr>
        <p:spPr>
          <a:xfrm>
            <a:off x="685800" y="2109249"/>
            <a:ext cx="4436390" cy="2582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b="1" dirty="0" smtClean="0">
                <a:latin typeface="Montserrat"/>
                <a:ea typeface="Montserrat"/>
                <a:cs typeface="Montserrat"/>
                <a:sym typeface="Montserrat"/>
              </a:rPr>
              <a:t>Hello</a:t>
            </a:r>
            <a:endParaRPr sz="1800" b="1" dirty="0">
              <a:latin typeface="Montserrat"/>
              <a:ea typeface="Montserrat"/>
              <a:cs typeface="Montserrat"/>
              <a:sym typeface="Montserrat"/>
            </a:endParaRPr>
          </a:p>
          <a:p>
            <a:pPr marL="0" lvl="0" indent="0" rtl="0">
              <a:spcBef>
                <a:spcPts val="600"/>
              </a:spcBef>
              <a:spcAft>
                <a:spcPts val="0"/>
              </a:spcAft>
              <a:buClr>
                <a:schemeClr val="dk1"/>
              </a:buClr>
              <a:buSzPts val="1100"/>
              <a:buFont typeface="Arial"/>
              <a:buNone/>
            </a:pPr>
            <a:r>
              <a:rPr lang="en-US" sz="1800" dirty="0" smtClean="0"/>
              <a:t>Sofia Muller, Aaron Liu, Allison van Gemert</a:t>
            </a:r>
            <a:endParaRPr sz="1800" b="1" dirty="0"/>
          </a:p>
        </p:txBody>
      </p:sp>
      <p:sp>
        <p:nvSpPr>
          <p:cNvPr id="643" name="Google Shape;64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1</a:t>
            </a:fld>
            <a:endParaRPr>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3"/>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 picture is worth a thousand words</a:t>
            </a:r>
            <a:endParaRPr/>
          </a:p>
        </p:txBody>
      </p:sp>
      <p:sp>
        <p:nvSpPr>
          <p:cNvPr id="706" name="Google Shape;706;p23"/>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A complex idea can be conveyed with just a single still image, namely making it possible to absorb large amounts of data quickly.</a:t>
            </a:r>
            <a:endParaRPr/>
          </a:p>
        </p:txBody>
      </p:sp>
      <p:pic>
        <p:nvPicPr>
          <p:cNvPr id="707" name="Google Shape;707;p23"/>
          <p:cNvPicPr preferRelativeResize="0"/>
          <p:nvPr/>
        </p:nvPicPr>
        <p:blipFill rotWithShape="1">
          <a:blip r:embed="rId3">
            <a:alphaModFix/>
          </a:blip>
          <a:srcRect l="17135" t="11418" r="17135" b="-4174"/>
          <a:stretch/>
        </p:blipFill>
        <p:spPr>
          <a:xfrm rot="5400000">
            <a:off x="5398925" y="758200"/>
            <a:ext cx="3855300" cy="3627000"/>
          </a:xfrm>
          <a:prstGeom prst="triangle">
            <a:avLst>
              <a:gd name="adj" fmla="val 50000"/>
            </a:avLst>
          </a:prstGeom>
          <a:noFill/>
          <a:ln>
            <a:noFill/>
          </a:ln>
        </p:spPr>
      </p:pic>
      <p:sp>
        <p:nvSpPr>
          <p:cNvPr id="708" name="Google Shape;708;p23"/>
          <p:cNvSpPr txBox="1">
            <a:spLocks noGrp="1"/>
          </p:cNvSpPr>
          <p:nvPr>
            <p:ph type="sldNum" idx="12"/>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
        <p:nvSpPr>
          <p:cNvPr id="709" name="Google Shape;709;p23"/>
          <p:cNvSpPr txBox="1">
            <a:spLocks noGrp="1"/>
          </p:cNvSpPr>
          <p:nvPr>
            <p:ph type="sldNum" idx="4294967295"/>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3"/>
        <p:cNvGrpSpPr/>
        <p:nvPr/>
      </p:nvGrpSpPr>
      <p:grpSpPr>
        <a:xfrm>
          <a:off x="0" y="0"/>
          <a:ext cx="0" cy="0"/>
          <a:chOff x="0" y="0"/>
          <a:chExt cx="0" cy="0"/>
        </a:xfrm>
      </p:grpSpPr>
      <p:sp>
        <p:nvSpPr>
          <p:cNvPr id="714" name="Google Shape;714;p24"/>
          <p:cNvSpPr txBox="1">
            <a:spLocks noGrp="1"/>
          </p:cNvSpPr>
          <p:nvPr>
            <p:ph type="title" idx="4294967295"/>
          </p:nvPr>
        </p:nvSpPr>
        <p:spPr>
          <a:xfrm>
            <a:off x="581025" y="3191425"/>
            <a:ext cx="4754100" cy="138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800" b="0">
                <a:solidFill>
                  <a:srgbClr val="FFFFFF"/>
                </a:solidFill>
              </a:rPr>
              <a:t>Want big impact?</a:t>
            </a:r>
            <a:endParaRPr sz="1800" b="0">
              <a:solidFill>
                <a:srgbClr val="FFFFFF"/>
              </a:solidFill>
            </a:endParaRPr>
          </a:p>
          <a:p>
            <a:pPr marL="0" lvl="0" indent="0" rtl="0">
              <a:spcBef>
                <a:spcPts val="0"/>
              </a:spcBef>
              <a:spcAft>
                <a:spcPts val="0"/>
              </a:spcAft>
              <a:buNone/>
            </a:pPr>
            <a:r>
              <a:rPr lang="en" sz="1800">
                <a:solidFill>
                  <a:srgbClr val="FFFFFF"/>
                </a:solidFill>
              </a:rPr>
              <a:t>Use big image.</a:t>
            </a:r>
            <a:endParaRPr sz="1800">
              <a:solidFill>
                <a:srgbClr val="FFFFFF"/>
              </a:solidFill>
            </a:endParaRPr>
          </a:p>
        </p:txBody>
      </p:sp>
      <p:sp>
        <p:nvSpPr>
          <p:cNvPr id="715" name="Google Shape;71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11</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25"/>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
              <a:t>You can insert graphs from </a:t>
            </a:r>
            <a:r>
              <a:rPr lang="en" u="sng">
                <a:hlinkClick r:id="rId3"/>
              </a:rPr>
              <a:t>Google Sheets</a:t>
            </a:r>
            <a:endParaRPr/>
          </a:p>
        </p:txBody>
      </p:sp>
      <p:sp>
        <p:nvSpPr>
          <p:cNvPr id="721" name="Google Shape;721;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pic>
        <p:nvPicPr>
          <p:cNvPr id="722" name="Google Shape;722;p25" title="Chart"/>
          <p:cNvPicPr preferRelativeResize="0"/>
          <p:nvPr/>
        </p:nvPicPr>
        <p:blipFill>
          <a:blip r:embed="rId4">
            <a:alphaModFix/>
          </a:blip>
          <a:stretch>
            <a:fillRect/>
          </a:stretch>
        </p:blipFill>
        <p:spPr>
          <a:xfrm>
            <a:off x="550200" y="1120100"/>
            <a:ext cx="6483875" cy="296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6"/>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Use diagrams to explain your ideas</a:t>
            </a:r>
            <a:endParaRPr/>
          </a:p>
        </p:txBody>
      </p:sp>
      <p:sp>
        <p:nvSpPr>
          <p:cNvPr id="728" name="Google Shape;72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729" name="Google Shape;729;p26"/>
          <p:cNvSpPr/>
          <p:nvPr/>
        </p:nvSpPr>
        <p:spPr>
          <a:xfrm>
            <a:off x="3009152" y="1090417"/>
            <a:ext cx="3115500" cy="2395800"/>
          </a:xfrm>
          <a:prstGeom prst="triangle">
            <a:avLst>
              <a:gd name="adj" fmla="val 50000"/>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0" name="Google Shape;730;p26"/>
          <p:cNvSpPr txBox="1"/>
          <p:nvPr/>
        </p:nvSpPr>
        <p:spPr>
          <a:xfrm>
            <a:off x="3702149" y="2369688"/>
            <a:ext cx="1730400" cy="9642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1200">
                <a:solidFill>
                  <a:srgbClr val="434343"/>
                </a:solidFill>
                <a:latin typeface="Montserrat Light"/>
                <a:ea typeface="Montserrat Light"/>
                <a:cs typeface="Montserrat Light"/>
                <a:sym typeface="Montserrat Light"/>
              </a:rPr>
              <a:t>Vestibulum nec congue tempus</a:t>
            </a:r>
            <a:endParaRPr sz="1200">
              <a:solidFill>
                <a:srgbClr val="434343"/>
              </a:solidFill>
              <a:latin typeface="Montserrat Light"/>
              <a:ea typeface="Montserrat Light"/>
              <a:cs typeface="Montserrat Light"/>
              <a:sym typeface="Montserrat Light"/>
            </a:endParaRPr>
          </a:p>
        </p:txBody>
      </p:sp>
      <p:grpSp>
        <p:nvGrpSpPr>
          <p:cNvPr id="731" name="Google Shape;731;p26"/>
          <p:cNvGrpSpPr/>
          <p:nvPr/>
        </p:nvGrpSpPr>
        <p:grpSpPr>
          <a:xfrm>
            <a:off x="3520714" y="3123697"/>
            <a:ext cx="2936413" cy="945747"/>
            <a:chOff x="3698064" y="3159725"/>
            <a:chExt cx="2449869" cy="789043"/>
          </a:xfrm>
        </p:grpSpPr>
        <p:sp>
          <p:nvSpPr>
            <p:cNvPr id="732" name="Google Shape;732;p26"/>
            <p:cNvSpPr/>
            <p:nvPr/>
          </p:nvSpPr>
          <p:spPr>
            <a:xfrm rot="10800000">
              <a:off x="3698064" y="3575617"/>
              <a:ext cx="1740900" cy="125400"/>
            </a:xfrm>
            <a:prstGeom prst="rightArrow">
              <a:avLst>
                <a:gd name="adj1" fmla="val 25514"/>
                <a:gd name="adj2" fmla="val 64322"/>
              </a:avLst>
            </a:pr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3" name="Google Shape;733;p26"/>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4" name="Google Shape;734;p26"/>
            <p:cNvSpPr/>
            <p:nvPr/>
          </p:nvSpPr>
          <p:spPr>
            <a:xfrm>
              <a:off x="5582733" y="3159725"/>
              <a:ext cx="565200" cy="565500"/>
            </a:xfrm>
            <a:prstGeom prst="ellipse">
              <a:avLst/>
            </a:prstGeom>
            <a:solidFill>
              <a:srgbClr val="FFA400"/>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02</a:t>
              </a:r>
              <a:endParaRPr sz="1200" b="1">
                <a:solidFill>
                  <a:srgbClr val="FFFFFF"/>
                </a:solidFill>
                <a:latin typeface="Montserrat"/>
                <a:ea typeface="Montserrat"/>
                <a:cs typeface="Montserrat"/>
                <a:sym typeface="Montserrat"/>
              </a:endParaRPr>
            </a:p>
          </p:txBody>
        </p:sp>
      </p:grpSp>
      <p:grpSp>
        <p:nvGrpSpPr>
          <p:cNvPr id="735" name="Google Shape;735;p26"/>
          <p:cNvGrpSpPr/>
          <p:nvPr/>
        </p:nvGrpSpPr>
        <p:grpSpPr>
          <a:xfrm>
            <a:off x="2723728" y="1165167"/>
            <a:ext cx="1497761" cy="2636339"/>
            <a:chOff x="3033133" y="1525710"/>
            <a:chExt cx="1249592" cy="2199515"/>
          </a:xfrm>
        </p:grpSpPr>
        <p:sp>
          <p:nvSpPr>
            <p:cNvPr id="736" name="Google Shape;736;p26"/>
            <p:cNvSpPr/>
            <p:nvPr/>
          </p:nvSpPr>
          <p:spPr>
            <a:xfrm rot="-3360517">
              <a:off x="2960437" y="2297046"/>
              <a:ext cx="1629676" cy="125310"/>
            </a:xfrm>
            <a:prstGeom prst="rightArrow">
              <a:avLst>
                <a:gd name="adj1" fmla="val 25514"/>
                <a:gd name="adj2" fmla="val 64322"/>
              </a:avLst>
            </a:pr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7" name="Google Shape;737;p26"/>
            <p:cNvSpPr txBox="1"/>
            <p:nvPr/>
          </p:nvSpPr>
          <p:spPr>
            <a:xfrm rot="-3365016">
              <a:off x="2786718" y="2151658"/>
              <a:ext cx="1664030" cy="292803"/>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8" name="Google Shape;738;p26"/>
            <p:cNvSpPr/>
            <p:nvPr/>
          </p:nvSpPr>
          <p:spPr>
            <a:xfrm>
              <a:off x="3058183" y="3159725"/>
              <a:ext cx="565200" cy="565500"/>
            </a:xfrm>
            <a:prstGeom prst="ellipse">
              <a:avLst/>
            </a:prstGeom>
            <a:solidFill>
              <a:srgbClr val="FFC800"/>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03</a:t>
              </a:r>
              <a:endParaRPr sz="1200" b="1">
                <a:solidFill>
                  <a:srgbClr val="FFFFFF"/>
                </a:solidFill>
                <a:latin typeface="Montserrat"/>
                <a:ea typeface="Montserrat"/>
                <a:cs typeface="Montserrat"/>
                <a:sym typeface="Montserrat"/>
              </a:endParaRPr>
            </a:p>
          </p:txBody>
        </p:sp>
      </p:grpSp>
      <p:grpSp>
        <p:nvGrpSpPr>
          <p:cNvPr id="739" name="Google Shape;739;p26"/>
          <p:cNvGrpSpPr/>
          <p:nvPr/>
        </p:nvGrpSpPr>
        <p:grpSpPr>
          <a:xfrm>
            <a:off x="4228660" y="772493"/>
            <a:ext cx="2118446" cy="2231791"/>
            <a:chOff x="4288708" y="1198100"/>
            <a:chExt cx="1767434" cy="1861998"/>
          </a:xfrm>
        </p:grpSpPr>
        <p:sp>
          <p:nvSpPr>
            <p:cNvPr id="740" name="Google Shape;740;p26"/>
            <p:cNvSpPr/>
            <p:nvPr/>
          </p:nvSpPr>
          <p:spPr>
            <a:xfrm rot="3420919">
              <a:off x="4575050" y="2300047"/>
              <a:ext cx="1581515" cy="125402"/>
            </a:xfrm>
            <a:prstGeom prst="rightArrow">
              <a:avLst>
                <a:gd name="adj1" fmla="val 25514"/>
                <a:gd name="adj2" fmla="val 64322"/>
              </a:avLst>
            </a:pr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41" name="Google Shape;741;p26"/>
            <p:cNvSpPr/>
            <p:nvPr/>
          </p:nvSpPr>
          <p:spPr>
            <a:xfrm>
              <a:off x="4288708" y="1198100"/>
              <a:ext cx="565200" cy="565500"/>
            </a:xfrm>
            <a:prstGeom prst="ellipse">
              <a:avLst/>
            </a:prstGeom>
            <a:solidFill>
              <a:srgbClr val="F64646"/>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01</a:t>
              </a:r>
              <a:endParaRPr sz="1200" b="1">
                <a:solidFill>
                  <a:srgbClr val="FFFFFF"/>
                </a:solidFill>
                <a:latin typeface="Montserrat"/>
                <a:ea typeface="Montserrat"/>
                <a:cs typeface="Montserrat"/>
                <a:sym typeface="Montserrat"/>
              </a:endParaRPr>
            </a:p>
          </p:txBody>
        </p:sp>
        <p:sp>
          <p:nvSpPr>
            <p:cNvPr id="742" name="Google Shape;742;p26"/>
            <p:cNvSpPr txBox="1"/>
            <p:nvPr/>
          </p:nvSpPr>
          <p:spPr>
            <a:xfrm rot="3420634">
              <a:off x="4640653" y="2101762"/>
              <a:ext cx="1673878" cy="292822"/>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27"/>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And tables to compare data</a:t>
            </a:r>
            <a:endParaRPr/>
          </a:p>
        </p:txBody>
      </p:sp>
      <p:graphicFrame>
        <p:nvGraphicFramePr>
          <p:cNvPr id="748" name="Google Shape;748;p27"/>
          <p:cNvGraphicFramePr/>
          <p:nvPr/>
        </p:nvGraphicFramePr>
        <p:xfrm>
          <a:off x="952500" y="940581"/>
          <a:ext cx="3000000" cy="3000000"/>
        </p:xfrm>
        <a:graphic>
          <a:graphicData uri="http://schemas.openxmlformats.org/drawingml/2006/table">
            <a:tbl>
              <a:tblPr>
                <a:noFill/>
                <a:tableStyleId>{9F7ECF7B-CE3D-4AB8-B673-56D8FAD6D98D}</a:tableStyleId>
              </a:tblPr>
              <a:tblGrid>
                <a:gridCol w="1809750"/>
                <a:gridCol w="1809750"/>
                <a:gridCol w="1809750"/>
                <a:gridCol w="1809750"/>
              </a:tblGrid>
              <a:tr h="644475">
                <a:tc>
                  <a:txBody>
                    <a:bodyPr/>
                    <a:lstStyle/>
                    <a:p>
                      <a:pPr marL="0" lvl="0" indent="0">
                        <a:spcBef>
                          <a:spcPts val="0"/>
                        </a:spcBef>
                        <a:spcAft>
                          <a:spcPts val="0"/>
                        </a:spcAft>
                        <a:buNone/>
                      </a:pP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A</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B</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C</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a:spcBef>
                          <a:spcPts val="0"/>
                        </a:spcBef>
                        <a:spcAft>
                          <a:spcPts val="0"/>
                        </a:spcAft>
                        <a:buNone/>
                      </a:pPr>
                      <a:r>
                        <a:rPr lang="en" sz="1800">
                          <a:latin typeface="Montserrat Light"/>
                          <a:ea typeface="Montserrat Light"/>
                          <a:cs typeface="Montserrat Light"/>
                          <a:sym typeface="Montserrat Light"/>
                        </a:rPr>
                        <a:t>Yellow</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20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7</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a:spcBef>
                          <a:spcPts val="0"/>
                        </a:spcBef>
                        <a:spcAft>
                          <a:spcPts val="0"/>
                        </a:spcAft>
                        <a:buNone/>
                      </a:pPr>
                      <a:r>
                        <a:rPr lang="en" sz="1800">
                          <a:latin typeface="Montserrat Light"/>
                          <a:ea typeface="Montserrat Light"/>
                          <a:cs typeface="Montserrat Light"/>
                          <a:sym typeface="Montserrat Light"/>
                        </a:rPr>
                        <a:t>Blue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30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rtl="0">
                        <a:spcBef>
                          <a:spcPts val="0"/>
                        </a:spcBef>
                        <a:spcAft>
                          <a:spcPts val="0"/>
                        </a:spcAft>
                        <a:buNone/>
                      </a:pPr>
                      <a:r>
                        <a:rPr lang="en" sz="1800">
                          <a:latin typeface="Montserrat Light"/>
                          <a:ea typeface="Montserrat Light"/>
                          <a:cs typeface="Montserrat Light"/>
                          <a:sym typeface="Montserrat Light"/>
                        </a:rPr>
                        <a:t>Orange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24</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16</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r>
            </a:tbl>
          </a:graphicData>
        </a:graphic>
      </p:graphicFrame>
      <p:sp>
        <p:nvSpPr>
          <p:cNvPr id="749" name="Google Shape;749;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28"/>
          <p:cNvSpPr/>
          <p:nvPr/>
        </p:nvSpPr>
        <p:spPr>
          <a:xfrm>
            <a:off x="749350" y="749550"/>
            <a:ext cx="7702391" cy="3669249"/>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Google Shape;755;p28"/>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Maps</a:t>
            </a:r>
            <a:endParaRPr/>
          </a:p>
        </p:txBody>
      </p:sp>
      <p:sp>
        <p:nvSpPr>
          <p:cNvPr id="756" name="Google Shape;756;p28"/>
          <p:cNvSpPr/>
          <p:nvPr/>
        </p:nvSpPr>
        <p:spPr>
          <a:xfrm>
            <a:off x="2138250" y="1601900"/>
            <a:ext cx="688500" cy="202500"/>
          </a:xfrm>
          <a:prstGeom prst="wedgeRectCallout">
            <a:avLst>
              <a:gd name="adj1" fmla="val -21428"/>
              <a:gd name="adj2" fmla="val 84287"/>
            </a:avLst>
          </a:prstGeom>
          <a:solidFill>
            <a:srgbClr val="FFC8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800">
                <a:solidFill>
                  <a:srgbClr val="434343"/>
                </a:solidFill>
                <a:latin typeface="Montserrat Light"/>
                <a:ea typeface="Montserrat Light"/>
                <a:cs typeface="Montserrat Light"/>
                <a:sym typeface="Montserrat Light"/>
              </a:rPr>
              <a:t>our office</a:t>
            </a:r>
            <a:endParaRPr sz="800">
              <a:solidFill>
                <a:srgbClr val="434343"/>
              </a:solidFill>
              <a:latin typeface="Montserrat Light"/>
              <a:ea typeface="Montserrat Light"/>
              <a:cs typeface="Montserrat Light"/>
              <a:sym typeface="Montserrat Light"/>
            </a:endParaRPr>
          </a:p>
        </p:txBody>
      </p:sp>
      <p:sp>
        <p:nvSpPr>
          <p:cNvPr id="757" name="Google Shape;757;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
        <p:nvSpPr>
          <p:cNvPr id="758" name="Google Shape;758;p28"/>
          <p:cNvSpPr/>
          <p:nvPr/>
        </p:nvSpPr>
        <p:spPr>
          <a:xfrm rot="10800000">
            <a:off x="1313925" y="1809075"/>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Google Shape;759;p28"/>
          <p:cNvSpPr/>
          <p:nvPr/>
        </p:nvSpPr>
        <p:spPr>
          <a:xfrm rot="10800000">
            <a:off x="2914125" y="3333075"/>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Google Shape;760;p28"/>
          <p:cNvSpPr/>
          <p:nvPr/>
        </p:nvSpPr>
        <p:spPr>
          <a:xfrm rot="10800000">
            <a:off x="7351940" y="3777828"/>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Google Shape;761;p28"/>
          <p:cNvSpPr/>
          <p:nvPr/>
        </p:nvSpPr>
        <p:spPr>
          <a:xfrm rot="10800000">
            <a:off x="3922940" y="16897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Google Shape;762;p28"/>
          <p:cNvSpPr/>
          <p:nvPr/>
        </p:nvSpPr>
        <p:spPr>
          <a:xfrm rot="10800000">
            <a:off x="4532540" y="36709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Google Shape;763;p28"/>
          <p:cNvSpPr/>
          <p:nvPr/>
        </p:nvSpPr>
        <p:spPr>
          <a:xfrm rot="10800000">
            <a:off x="6589940" y="21469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29"/>
          <p:cNvSpPr txBox="1">
            <a:spLocks noGrp="1"/>
          </p:cNvSpPr>
          <p:nvPr>
            <p:ph type="ctrTitle" idx="4294967295"/>
          </p:nvPr>
        </p:nvSpPr>
        <p:spPr>
          <a:xfrm>
            <a:off x="685800" y="1354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a:solidFill>
                  <a:srgbClr val="FFA400"/>
                </a:solidFill>
              </a:rPr>
              <a:t>89,526,124</a:t>
            </a:r>
            <a:endParaRPr sz="9600">
              <a:solidFill>
                <a:srgbClr val="FFA400"/>
              </a:solidFill>
            </a:endParaRPr>
          </a:p>
        </p:txBody>
      </p:sp>
      <p:sp>
        <p:nvSpPr>
          <p:cNvPr id="769" name="Google Shape;769;p29"/>
          <p:cNvSpPr txBox="1">
            <a:spLocks noGrp="1"/>
          </p:cNvSpPr>
          <p:nvPr>
            <p:ph type="subTitle" idx="4294967295"/>
          </p:nvPr>
        </p:nvSpPr>
        <p:spPr>
          <a:xfrm>
            <a:off x="685800" y="23066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Whoa! That’s a big number, aren’t you proud?</a:t>
            </a:r>
            <a:endParaRPr/>
          </a:p>
        </p:txBody>
      </p:sp>
      <p:sp>
        <p:nvSpPr>
          <p:cNvPr id="770" name="Google Shape;770;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16</a:t>
            </a:fld>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30"/>
          <p:cNvSpPr txBox="1">
            <a:spLocks noGrp="1"/>
          </p:cNvSpPr>
          <p:nvPr>
            <p:ph type="ctrTitle" idx="4294967295"/>
          </p:nvPr>
        </p:nvSpPr>
        <p:spPr>
          <a:xfrm>
            <a:off x="685800" y="495600"/>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FC800"/>
                </a:solidFill>
              </a:rPr>
              <a:t>89,526,124$</a:t>
            </a:r>
            <a:endParaRPr sz="3600">
              <a:solidFill>
                <a:srgbClr val="FFC800"/>
              </a:solidFill>
            </a:endParaRPr>
          </a:p>
        </p:txBody>
      </p:sp>
      <p:sp>
        <p:nvSpPr>
          <p:cNvPr id="776" name="Google Shape;776;p30"/>
          <p:cNvSpPr txBox="1">
            <a:spLocks noGrp="1"/>
          </p:cNvSpPr>
          <p:nvPr>
            <p:ph type="subTitle" idx="4294967295"/>
          </p:nvPr>
        </p:nvSpPr>
        <p:spPr>
          <a:xfrm>
            <a:off x="685800" y="1106508"/>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777" name="Google Shape;777;p30"/>
          <p:cNvSpPr txBox="1">
            <a:spLocks noGrp="1"/>
          </p:cNvSpPr>
          <p:nvPr>
            <p:ph type="ctrTitle" idx="4294967295"/>
          </p:nvPr>
        </p:nvSpPr>
        <p:spPr>
          <a:xfrm>
            <a:off x="685800" y="3124494"/>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64646"/>
                </a:solidFill>
              </a:rPr>
              <a:t>100%</a:t>
            </a:r>
            <a:endParaRPr sz="3600">
              <a:solidFill>
                <a:srgbClr val="F64646"/>
              </a:solidFill>
            </a:endParaRPr>
          </a:p>
        </p:txBody>
      </p:sp>
      <p:sp>
        <p:nvSpPr>
          <p:cNvPr id="778" name="Google Shape;778;p30"/>
          <p:cNvSpPr txBox="1">
            <a:spLocks noGrp="1"/>
          </p:cNvSpPr>
          <p:nvPr>
            <p:ph type="subTitle" idx="4294967295"/>
          </p:nvPr>
        </p:nvSpPr>
        <p:spPr>
          <a:xfrm>
            <a:off x="685800" y="3735401"/>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779" name="Google Shape;779;p30"/>
          <p:cNvSpPr txBox="1">
            <a:spLocks noGrp="1"/>
          </p:cNvSpPr>
          <p:nvPr>
            <p:ph type="ctrTitle" idx="4294967295"/>
          </p:nvPr>
        </p:nvSpPr>
        <p:spPr>
          <a:xfrm>
            <a:off x="685800" y="1810047"/>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FA400"/>
                </a:solidFill>
              </a:rPr>
              <a:t>185,244 users</a:t>
            </a:r>
            <a:endParaRPr sz="3600">
              <a:solidFill>
                <a:srgbClr val="FFA400"/>
              </a:solidFill>
            </a:endParaRPr>
          </a:p>
        </p:txBody>
      </p:sp>
      <p:sp>
        <p:nvSpPr>
          <p:cNvPr id="780" name="Google Shape;780;p30"/>
          <p:cNvSpPr txBox="1">
            <a:spLocks noGrp="1"/>
          </p:cNvSpPr>
          <p:nvPr>
            <p:ph type="subTitle" idx="4294967295"/>
          </p:nvPr>
        </p:nvSpPr>
        <p:spPr>
          <a:xfrm>
            <a:off x="685800" y="2420955"/>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1"/>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Our process is easy</a:t>
            </a:r>
            <a:endParaRPr/>
          </a:p>
        </p:txBody>
      </p:sp>
      <p:sp>
        <p:nvSpPr>
          <p:cNvPr id="787" name="Google Shape;787;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grpSp>
        <p:nvGrpSpPr>
          <p:cNvPr id="788" name="Google Shape;788;p31"/>
          <p:cNvGrpSpPr/>
          <p:nvPr/>
        </p:nvGrpSpPr>
        <p:grpSpPr>
          <a:xfrm>
            <a:off x="5632317" y="1189775"/>
            <a:ext cx="3305700" cy="3483050"/>
            <a:chOff x="5632317" y="1189775"/>
            <a:chExt cx="3305700" cy="3483050"/>
          </a:xfrm>
        </p:grpSpPr>
        <p:sp>
          <p:nvSpPr>
            <p:cNvPr id="789" name="Google Shape;789;p31"/>
            <p:cNvSpPr/>
            <p:nvPr/>
          </p:nvSpPr>
          <p:spPr>
            <a:xfrm>
              <a:off x="5632317" y="1189775"/>
              <a:ext cx="3305700" cy="669000"/>
            </a:xfrm>
            <a:prstGeom prst="chevron">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3</a:t>
              </a:r>
              <a:endParaRPr b="1">
                <a:solidFill>
                  <a:srgbClr val="FFFFFF"/>
                </a:solidFill>
                <a:latin typeface="Montserrat"/>
                <a:ea typeface="Montserrat"/>
                <a:cs typeface="Montserrat"/>
                <a:sym typeface="Montserrat"/>
              </a:endParaRPr>
            </a:p>
          </p:txBody>
        </p:sp>
        <p:sp>
          <p:nvSpPr>
            <p:cNvPr id="790" name="Google Shape;790;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1" name="Google Shape;791;p31"/>
          <p:cNvGrpSpPr/>
          <p:nvPr/>
        </p:nvGrpSpPr>
        <p:grpSpPr>
          <a:xfrm>
            <a:off x="0" y="1189989"/>
            <a:ext cx="3546900" cy="3482836"/>
            <a:chOff x="0" y="1189989"/>
            <a:chExt cx="3546900" cy="3482836"/>
          </a:xfrm>
        </p:grpSpPr>
        <p:sp>
          <p:nvSpPr>
            <p:cNvPr id="792" name="Google Shape;792;p31"/>
            <p:cNvSpPr/>
            <p:nvPr/>
          </p:nvSpPr>
          <p:spPr>
            <a:xfrm>
              <a:off x="0" y="1189989"/>
              <a:ext cx="3546900" cy="669000"/>
            </a:xfrm>
            <a:prstGeom prst="homePlate">
              <a:avLst>
                <a:gd name="adj" fmla="val 50000"/>
              </a:avLst>
            </a:prstGeom>
            <a:solidFill>
              <a:srgbClr val="F6464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1</a:t>
              </a:r>
              <a:endParaRPr b="1">
                <a:solidFill>
                  <a:srgbClr val="FFFFFF"/>
                </a:solidFill>
                <a:latin typeface="Montserrat"/>
                <a:ea typeface="Montserrat"/>
                <a:cs typeface="Montserrat"/>
                <a:sym typeface="Montserrat"/>
              </a:endParaRPr>
            </a:p>
          </p:txBody>
        </p:sp>
        <p:sp>
          <p:nvSpPr>
            <p:cNvPr id="793" name="Google Shape;793;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4" name="Google Shape;794;p31"/>
          <p:cNvGrpSpPr/>
          <p:nvPr/>
        </p:nvGrpSpPr>
        <p:grpSpPr>
          <a:xfrm>
            <a:off x="2944204" y="1189775"/>
            <a:ext cx="3305700" cy="3483050"/>
            <a:chOff x="2944204" y="1189775"/>
            <a:chExt cx="3305700" cy="3483050"/>
          </a:xfrm>
        </p:grpSpPr>
        <p:sp>
          <p:nvSpPr>
            <p:cNvPr id="795" name="Google Shape;795;p31"/>
            <p:cNvSpPr/>
            <p:nvPr/>
          </p:nvSpPr>
          <p:spPr>
            <a:xfrm>
              <a:off x="2944204" y="1189775"/>
              <a:ext cx="3305700" cy="669000"/>
            </a:xfrm>
            <a:prstGeom prst="chevron">
              <a:avLst>
                <a:gd name="adj" fmla="val 50000"/>
              </a:avLst>
            </a:prstGeom>
            <a:solidFill>
              <a:srgbClr val="FFA4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2</a:t>
              </a:r>
              <a:endParaRPr b="1">
                <a:solidFill>
                  <a:srgbClr val="FFFFFF"/>
                </a:solidFill>
                <a:latin typeface="Montserrat"/>
                <a:ea typeface="Montserrat"/>
                <a:cs typeface="Montserrat"/>
                <a:sym typeface="Montserrat"/>
              </a:endParaRPr>
            </a:p>
          </p:txBody>
        </p:sp>
        <p:sp>
          <p:nvSpPr>
            <p:cNvPr id="796" name="Google Shape;796;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Let’s review some concepts</a:t>
            </a:r>
            <a:endParaRPr/>
          </a:p>
        </p:txBody>
      </p:sp>
      <p:sp>
        <p:nvSpPr>
          <p:cNvPr id="802" name="Google Shape;802;p32"/>
          <p:cNvSpPr txBox="1">
            <a:spLocks noGrp="1"/>
          </p:cNvSpPr>
          <p:nvPr>
            <p:ph type="body" idx="1"/>
          </p:nvPr>
        </p:nvSpPr>
        <p:spPr>
          <a:xfrm>
            <a:off x="1320025"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3" name="Google Shape;803;p32"/>
          <p:cNvSpPr txBox="1">
            <a:spLocks noGrp="1"/>
          </p:cNvSpPr>
          <p:nvPr>
            <p:ph type="body" idx="2"/>
          </p:nvPr>
        </p:nvSpPr>
        <p:spPr>
          <a:xfrm>
            <a:off x="3507463"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sz="1200"/>
              <a:t>Is the colour of the clear sky and the deep sea. It is located between violet and green on the optical spectrum.</a:t>
            </a:r>
            <a:endParaRPr sz="1200"/>
          </a:p>
        </p:txBody>
      </p:sp>
      <p:sp>
        <p:nvSpPr>
          <p:cNvPr id="804" name="Google Shape;804;p32"/>
          <p:cNvSpPr txBox="1">
            <a:spLocks noGrp="1"/>
          </p:cNvSpPr>
          <p:nvPr>
            <p:ph type="body" idx="3"/>
          </p:nvPr>
        </p:nvSpPr>
        <p:spPr>
          <a:xfrm>
            <a:off x="5694900"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sz="1200"/>
              <a:t>Is the color of blood, and because of this it has historically been associated with sacrifice, danger and courage. </a:t>
            </a:r>
            <a:endParaRPr sz="1200"/>
          </a:p>
          <a:p>
            <a:pPr marL="0" lvl="0" indent="0" rtl="0">
              <a:spcBef>
                <a:spcPts val="600"/>
              </a:spcBef>
              <a:spcAft>
                <a:spcPts val="0"/>
              </a:spcAft>
              <a:buNone/>
            </a:pPr>
            <a:endParaRPr sz="1200"/>
          </a:p>
        </p:txBody>
      </p:sp>
      <p:sp>
        <p:nvSpPr>
          <p:cNvPr id="805" name="Google Shape;805;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806" name="Google Shape;806;p32"/>
          <p:cNvSpPr txBox="1">
            <a:spLocks noGrp="1"/>
          </p:cNvSpPr>
          <p:nvPr>
            <p:ph type="body" idx="1"/>
          </p:nvPr>
        </p:nvSpPr>
        <p:spPr>
          <a:xfrm>
            <a:off x="1320025"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7" name="Google Shape;807;p32"/>
          <p:cNvSpPr txBox="1">
            <a:spLocks noGrp="1"/>
          </p:cNvSpPr>
          <p:nvPr>
            <p:ph type="body" idx="2"/>
          </p:nvPr>
        </p:nvSpPr>
        <p:spPr>
          <a:xfrm>
            <a:off x="3507463"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sz="1200"/>
              <a:t>Is the colour of the clear sky and the deep sea. It is located between violet and green on the optical spectrum.</a:t>
            </a:r>
            <a:endParaRPr sz="1200"/>
          </a:p>
        </p:txBody>
      </p:sp>
      <p:sp>
        <p:nvSpPr>
          <p:cNvPr id="808" name="Google Shape;808;p32"/>
          <p:cNvSpPr txBox="1">
            <a:spLocks noGrp="1"/>
          </p:cNvSpPr>
          <p:nvPr>
            <p:ph type="body" idx="3"/>
          </p:nvPr>
        </p:nvSpPr>
        <p:spPr>
          <a:xfrm>
            <a:off x="5694900"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sz="1200"/>
              <a:t>Is the color of blood, and because of this it has historically been associated with sacrifice, danger and courage. </a:t>
            </a:r>
            <a:endParaRPr sz="1200"/>
          </a:p>
          <a:p>
            <a:pPr marL="0" lvl="0" indent="0" rtl="0">
              <a:spcBef>
                <a:spcPts val="600"/>
              </a:spcBef>
              <a:spcAft>
                <a:spcPts val="0"/>
              </a:spcAft>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mtClean="0"/>
              <a:t>State Marriage Rates in the United States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33"/>
          <p:cNvSpPr txBox="1">
            <a:spLocks noGrp="1"/>
          </p:cNvSpPr>
          <p:nvPr>
            <p:ph type="body" idx="4294967295"/>
          </p:nvPr>
        </p:nvSpPr>
        <p:spPr>
          <a:xfrm>
            <a:off x="3438425" y="373575"/>
            <a:ext cx="2524800" cy="43962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Mobile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
        <p:nvSpPr>
          <p:cNvPr id="814" name="Google Shape;814;p33"/>
          <p:cNvSpPr/>
          <p:nvPr/>
        </p:nvSpPr>
        <p:spPr>
          <a:xfrm>
            <a:off x="827000" y="785788"/>
            <a:ext cx="2007300" cy="35754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15" name="Google Shape;81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grpSp>
        <p:nvGrpSpPr>
          <p:cNvPr id="816" name="Google Shape;816;p33"/>
          <p:cNvGrpSpPr/>
          <p:nvPr/>
        </p:nvGrpSpPr>
        <p:grpSpPr>
          <a:xfrm>
            <a:off x="767875" y="373572"/>
            <a:ext cx="2119546" cy="4396359"/>
            <a:chOff x="2547150" y="238125"/>
            <a:chExt cx="2525675" cy="5238750"/>
          </a:xfrm>
        </p:grpSpPr>
        <p:sp>
          <p:nvSpPr>
            <p:cNvPr id="817" name="Google Shape;817;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Google Shape;818;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Google Shape;819;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Google Shape;820;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4"/>
          <p:cNvSpPr/>
          <p:nvPr/>
        </p:nvSpPr>
        <p:spPr>
          <a:xfrm>
            <a:off x="585775"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26" name="Google Shape;82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grpSp>
        <p:nvGrpSpPr>
          <p:cNvPr id="827" name="Google Shape;827;p34"/>
          <p:cNvGrpSpPr/>
          <p:nvPr/>
        </p:nvGrpSpPr>
        <p:grpSpPr>
          <a:xfrm>
            <a:off x="521077" y="465959"/>
            <a:ext cx="2736410" cy="4222433"/>
            <a:chOff x="2112475" y="238125"/>
            <a:chExt cx="3395050" cy="5238750"/>
          </a:xfrm>
        </p:grpSpPr>
        <p:sp>
          <p:nvSpPr>
            <p:cNvPr id="828" name="Google Shape;828;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Google Shape;829;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Google Shape;830;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Google Shape;831;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32" name="Google Shape;832;p34"/>
          <p:cNvSpPr txBox="1">
            <a:spLocks noGrp="1"/>
          </p:cNvSpPr>
          <p:nvPr>
            <p:ph type="body" idx="4294967295"/>
          </p:nvPr>
        </p:nvSpPr>
        <p:spPr>
          <a:xfrm>
            <a:off x="3743225" y="373575"/>
            <a:ext cx="2524800" cy="43962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Tablet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5"/>
          <p:cNvSpPr/>
          <p:nvPr/>
        </p:nvSpPr>
        <p:spPr>
          <a:xfrm>
            <a:off x="3863625" y="424701"/>
            <a:ext cx="4727226" cy="368019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Google Shape;838;p35"/>
          <p:cNvSpPr/>
          <p:nvPr/>
        </p:nvSpPr>
        <p:spPr>
          <a:xfrm>
            <a:off x="4061442" y="620134"/>
            <a:ext cx="4331700" cy="276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39" name="Google Shape;83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22</a:t>
            </a:fld>
            <a:endParaRPr>
              <a:solidFill>
                <a:srgbClr val="FFFFFF"/>
              </a:solidFill>
            </a:endParaRPr>
          </a:p>
        </p:txBody>
      </p:sp>
      <p:sp>
        <p:nvSpPr>
          <p:cNvPr id="840" name="Google Shape;840;p35"/>
          <p:cNvSpPr txBox="1">
            <a:spLocks noGrp="1"/>
          </p:cNvSpPr>
          <p:nvPr>
            <p:ph type="body" idx="4294967295"/>
          </p:nvPr>
        </p:nvSpPr>
        <p:spPr>
          <a:xfrm>
            <a:off x="897550" y="424775"/>
            <a:ext cx="2524800" cy="36801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Desktop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
        <p:nvSpPr>
          <p:cNvPr id="846" name="Google Shape;846;p3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F64646"/>
                </a:solidFill>
              </a:rPr>
              <a:t>Thanks!</a:t>
            </a:r>
            <a:endParaRPr sz="6000">
              <a:solidFill>
                <a:srgbClr val="F64646"/>
              </a:solidFill>
            </a:endParaRPr>
          </a:p>
        </p:txBody>
      </p:sp>
      <p:sp>
        <p:nvSpPr>
          <p:cNvPr id="847" name="Google Shape;847;p36"/>
          <p:cNvSpPr txBox="1">
            <a:spLocks noGrp="1"/>
          </p:cNvSpPr>
          <p:nvPr>
            <p:ph type="subTitle" idx="4294967295"/>
          </p:nvPr>
        </p:nvSpPr>
        <p:spPr>
          <a:xfrm>
            <a:off x="685800" y="2109249"/>
            <a:ext cx="3954900" cy="2582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b="1">
                <a:latin typeface="Montserrat"/>
                <a:ea typeface="Montserrat"/>
                <a:cs typeface="Montserrat"/>
                <a:sym typeface="Montserrat"/>
              </a:rPr>
              <a:t>Any questions?</a:t>
            </a:r>
            <a:endParaRPr sz="1800"/>
          </a:p>
          <a:p>
            <a:pPr marL="0" lvl="0" indent="0">
              <a:spcBef>
                <a:spcPts val="600"/>
              </a:spcBef>
              <a:spcAft>
                <a:spcPts val="0"/>
              </a:spcAft>
              <a:buClr>
                <a:schemeClr val="dk1"/>
              </a:buClr>
              <a:buSzPts val="1100"/>
              <a:buFont typeface="Arial"/>
              <a:buNone/>
            </a:pPr>
            <a:r>
              <a:rPr lang="en" sz="1800"/>
              <a:t>You can find me at</a:t>
            </a:r>
            <a:endParaRPr sz="1800"/>
          </a:p>
          <a:p>
            <a:pPr marL="457200" lvl="0" indent="-342900" rtl="0">
              <a:spcBef>
                <a:spcPts val="600"/>
              </a:spcBef>
              <a:spcAft>
                <a:spcPts val="0"/>
              </a:spcAft>
              <a:buSzPts val="1800"/>
              <a:buChar char="◂"/>
            </a:pPr>
            <a:r>
              <a:rPr lang="en" sz="1800"/>
              <a:t>@username</a:t>
            </a:r>
            <a:endParaRPr sz="1800"/>
          </a:p>
          <a:p>
            <a:pPr marL="457200" lvl="0" indent="-342900" rtl="0">
              <a:spcBef>
                <a:spcPts val="0"/>
              </a:spcBef>
              <a:spcAft>
                <a:spcPts val="0"/>
              </a:spcAft>
              <a:buSzPts val="1800"/>
              <a:buChar char="◂"/>
            </a:pPr>
            <a:r>
              <a:rPr lang="en" sz="1800"/>
              <a:t>user@mail.me</a:t>
            </a:r>
            <a:endParaRPr sz="1800"/>
          </a:p>
        </p:txBody>
      </p:sp>
      <p:pic>
        <p:nvPicPr>
          <p:cNvPr id="848" name="Google Shape;848;p36"/>
          <p:cNvPicPr preferRelativeResize="0"/>
          <p:nvPr/>
        </p:nvPicPr>
        <p:blipFill rotWithShape="1">
          <a:blip r:embed="rId3">
            <a:alphaModFix/>
          </a:blip>
          <a:srcRect l="10180" t="459" r="4122" b="18914"/>
          <a:stretch/>
        </p:blipFill>
        <p:spPr>
          <a:xfrm rot="5400000">
            <a:off x="5381675" y="749828"/>
            <a:ext cx="3873000" cy="3643800"/>
          </a:xfrm>
          <a:prstGeom prst="triangle">
            <a:avLst>
              <a:gd name="adj" fmla="val 50000"/>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3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Credits</a:t>
            </a:r>
            <a:endParaRPr/>
          </a:p>
        </p:txBody>
      </p:sp>
      <p:sp>
        <p:nvSpPr>
          <p:cNvPr id="854" name="Google Shape;854;p37"/>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a:t>Special thanks to all the people who made and released these awesome resources for free:</a:t>
            </a:r>
            <a:endParaRPr sz="2400"/>
          </a:p>
          <a:p>
            <a:pPr marL="457200" lvl="0" indent="-381000" rtl="0">
              <a:lnSpc>
                <a:spcPct val="115000"/>
              </a:lnSpc>
              <a:spcBef>
                <a:spcPts val="600"/>
              </a:spcBef>
              <a:spcAft>
                <a:spcPts val="0"/>
              </a:spcAft>
              <a:buSzPts val="2400"/>
              <a:buChar char="◂"/>
            </a:pPr>
            <a:r>
              <a:rPr lang="en" sz="2400"/>
              <a:t>Presentation template by </a:t>
            </a:r>
            <a:r>
              <a:rPr lang="en" sz="2400" u="sng">
                <a:solidFill>
                  <a:srgbClr val="E8062F"/>
                </a:solidFill>
                <a:hlinkClick r:id="rId3"/>
              </a:rPr>
              <a:t>SlidesCarnival</a:t>
            </a:r>
            <a:endParaRPr sz="2400">
              <a:solidFill>
                <a:srgbClr val="E8062F"/>
              </a:solidFill>
            </a:endParaRPr>
          </a:p>
          <a:p>
            <a:pPr marL="457200" lvl="0" indent="-381000" rtl="0">
              <a:lnSpc>
                <a:spcPct val="115000"/>
              </a:lnSpc>
              <a:spcBef>
                <a:spcPts val="0"/>
              </a:spcBef>
              <a:spcAft>
                <a:spcPts val="0"/>
              </a:spcAft>
              <a:buSzPts val="2400"/>
              <a:buChar char="◂"/>
            </a:pPr>
            <a:r>
              <a:rPr lang="en" sz="2400"/>
              <a:t>Photographs by </a:t>
            </a:r>
            <a:r>
              <a:rPr lang="en" sz="2400" u="sng">
                <a:solidFill>
                  <a:srgbClr val="E8062F"/>
                </a:solidFill>
                <a:hlinkClick r:id="rId4"/>
              </a:rPr>
              <a:t>Unsplash</a:t>
            </a:r>
            <a:endParaRPr sz="2400">
              <a:solidFill>
                <a:srgbClr val="E8062F"/>
              </a:solidFill>
            </a:endParaRPr>
          </a:p>
        </p:txBody>
      </p:sp>
      <p:sp>
        <p:nvSpPr>
          <p:cNvPr id="855" name="Google Shape;855;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Presentation design</a:t>
            </a:r>
            <a:endParaRPr/>
          </a:p>
        </p:txBody>
      </p:sp>
      <p:sp>
        <p:nvSpPr>
          <p:cNvPr id="861" name="Google Shape;861;p38"/>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a:t>This presentation uses the following typographies and colors:</a:t>
            </a:r>
            <a:endParaRPr sz="1400"/>
          </a:p>
          <a:p>
            <a:pPr marL="457200" lvl="0" indent="-317500" rtl="0">
              <a:lnSpc>
                <a:spcPct val="115000"/>
              </a:lnSpc>
              <a:spcBef>
                <a:spcPts val="600"/>
              </a:spcBef>
              <a:spcAft>
                <a:spcPts val="0"/>
              </a:spcAft>
              <a:buSzPts val="1400"/>
              <a:buChar char="◂"/>
            </a:pPr>
            <a:r>
              <a:rPr lang="en" sz="1400"/>
              <a:t>Titles: Montserrat bold</a:t>
            </a:r>
            <a:endParaRPr sz="1400"/>
          </a:p>
          <a:p>
            <a:pPr marL="457200" lvl="0" indent="-317500" rtl="0">
              <a:lnSpc>
                <a:spcPct val="115000"/>
              </a:lnSpc>
              <a:spcBef>
                <a:spcPts val="0"/>
              </a:spcBef>
              <a:spcAft>
                <a:spcPts val="0"/>
              </a:spcAft>
              <a:buSzPts val="1400"/>
              <a:buChar char="◂"/>
            </a:pPr>
            <a:r>
              <a:rPr lang="en" sz="1400"/>
              <a:t>Body copy: Montserrat light</a:t>
            </a:r>
            <a:endParaRPr sz="1400"/>
          </a:p>
          <a:p>
            <a:pPr marL="0" lvl="0" indent="0" rtl="0">
              <a:lnSpc>
                <a:spcPct val="115000"/>
              </a:lnSpc>
              <a:spcBef>
                <a:spcPts val="600"/>
              </a:spcBef>
              <a:spcAft>
                <a:spcPts val="0"/>
              </a:spcAft>
              <a:buNone/>
            </a:pPr>
            <a:r>
              <a:rPr lang="en" sz="1400"/>
              <a:t>You can download the fonts on this page:</a:t>
            </a:r>
            <a:endParaRPr sz="1400"/>
          </a:p>
          <a:p>
            <a:pPr marL="0" lvl="0" indent="0" rtl="0">
              <a:lnSpc>
                <a:spcPct val="115000"/>
              </a:lnSpc>
              <a:spcBef>
                <a:spcPts val="600"/>
              </a:spcBef>
              <a:spcAft>
                <a:spcPts val="0"/>
              </a:spcAft>
              <a:buNone/>
            </a:pPr>
            <a:r>
              <a:rPr lang="en" sz="1400" u="sng">
                <a:solidFill>
                  <a:srgbClr val="E8062F"/>
                </a:solidFill>
                <a:hlinkClick r:id="rId3"/>
              </a:rPr>
              <a:t>https://www.fontsquirrel.com/fonts/montserrat</a:t>
            </a:r>
            <a:endParaRPr sz="1400">
              <a:solidFill>
                <a:srgbClr val="E8062F"/>
              </a:solidFill>
            </a:endParaRPr>
          </a:p>
          <a:p>
            <a:pPr marL="0" lvl="0" indent="0" rtl="0">
              <a:lnSpc>
                <a:spcPct val="115000"/>
              </a:lnSpc>
              <a:spcBef>
                <a:spcPts val="600"/>
              </a:spcBef>
              <a:spcAft>
                <a:spcPts val="0"/>
              </a:spcAft>
              <a:buNone/>
            </a:pPr>
            <a:endParaRPr sz="1400"/>
          </a:p>
          <a:p>
            <a:pPr marL="0" lvl="0" indent="0" rtl="0">
              <a:lnSpc>
                <a:spcPct val="115000"/>
              </a:lnSpc>
              <a:spcBef>
                <a:spcPts val="600"/>
              </a:spcBef>
              <a:spcAft>
                <a:spcPts val="0"/>
              </a:spcAft>
              <a:buNone/>
            </a:pPr>
            <a:r>
              <a:rPr lang="en" sz="1200"/>
              <a:t>Yellow </a:t>
            </a:r>
            <a:r>
              <a:rPr lang="en" sz="1200" b="1">
                <a:solidFill>
                  <a:srgbClr val="FFC800"/>
                </a:solidFill>
              </a:rPr>
              <a:t>#ffc800</a:t>
            </a:r>
            <a:r>
              <a:rPr lang="en" sz="1200" b="1"/>
              <a:t> · Orange </a:t>
            </a:r>
            <a:r>
              <a:rPr lang="en" sz="1200" b="1">
                <a:solidFill>
                  <a:srgbClr val="FFA400"/>
                </a:solidFill>
              </a:rPr>
              <a:t>#ffa400</a:t>
            </a:r>
            <a:r>
              <a:rPr lang="en" sz="1200" b="1"/>
              <a:t> · Raspberry </a:t>
            </a:r>
            <a:r>
              <a:rPr lang="en" sz="1200" b="1">
                <a:solidFill>
                  <a:srgbClr val="F64646"/>
                </a:solidFill>
              </a:rPr>
              <a:t>#f64646</a:t>
            </a:r>
            <a:r>
              <a:rPr lang="en" sz="1200" b="1"/>
              <a:t> · Crimson </a:t>
            </a:r>
            <a:r>
              <a:rPr lang="en" sz="1200" b="1">
                <a:solidFill>
                  <a:srgbClr val="E8062F"/>
                </a:solidFill>
              </a:rPr>
              <a:t>#e8062f</a:t>
            </a:r>
            <a:endParaRPr sz="1200" b="1">
              <a:solidFill>
                <a:srgbClr val="E8062F"/>
              </a:solidFill>
            </a:endParaRPr>
          </a:p>
        </p:txBody>
      </p:sp>
      <p:sp>
        <p:nvSpPr>
          <p:cNvPr id="862" name="Google Shape;862;p38"/>
          <p:cNvSpPr txBox="1"/>
          <p:nvPr/>
        </p:nvSpPr>
        <p:spPr>
          <a:xfrm>
            <a:off x="1320025" y="4095450"/>
            <a:ext cx="6455700" cy="53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a:solidFill>
                  <a:srgbClr val="999999"/>
                </a:solidFill>
                <a:latin typeface="Montserrat Light"/>
                <a:ea typeface="Montserrat Light"/>
                <a:cs typeface="Montserrat Light"/>
                <a:sym typeface="Montserrat Light"/>
              </a:rPr>
              <a:t>You don’t need to keep this slide in your presentation. It’s only here to serve you as a design guide if you need to create new slides or download the fonts to edit the presentation in PowerPoint®</a:t>
            </a:r>
            <a:endParaRPr sz="1200">
              <a:solidFill>
                <a:srgbClr val="999999"/>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1200">
              <a:solidFill>
                <a:srgbClr val="999999"/>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999999"/>
              </a:solidFill>
              <a:latin typeface="Montserrat Light"/>
              <a:ea typeface="Montserrat Light"/>
              <a:cs typeface="Montserrat Light"/>
              <a:sym typeface="Montserrat Light"/>
            </a:endParaRPr>
          </a:p>
        </p:txBody>
      </p:sp>
      <p:sp>
        <p:nvSpPr>
          <p:cNvPr id="863" name="Google Shape;863;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7"/>
        <p:cNvGrpSpPr/>
        <p:nvPr/>
      </p:nvGrpSpPr>
      <p:grpSpPr>
        <a:xfrm>
          <a:off x="0" y="0"/>
          <a:ext cx="0" cy="0"/>
          <a:chOff x="0" y="0"/>
          <a:chExt cx="0" cy="0"/>
        </a:xfrm>
      </p:grpSpPr>
      <p:grpSp>
        <p:nvGrpSpPr>
          <p:cNvPr id="868" name="Google Shape;868;p39"/>
          <p:cNvGrpSpPr/>
          <p:nvPr/>
        </p:nvGrpSpPr>
        <p:grpSpPr>
          <a:xfrm>
            <a:off x="732113" y="342338"/>
            <a:ext cx="301186" cy="380908"/>
            <a:chOff x="584925" y="238125"/>
            <a:chExt cx="415200" cy="525100"/>
          </a:xfrm>
        </p:grpSpPr>
        <p:sp>
          <p:nvSpPr>
            <p:cNvPr id="869" name="Google Shape;869;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Google Shape;870;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1" name="Google Shape;871;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2" name="Google Shape;872;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Google Shape;873;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Google Shape;874;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5" name="Google Shape;875;p39"/>
          <p:cNvGrpSpPr/>
          <p:nvPr/>
        </p:nvGrpSpPr>
        <p:grpSpPr>
          <a:xfrm>
            <a:off x="1210441" y="397686"/>
            <a:ext cx="322458" cy="268434"/>
            <a:chOff x="1244325" y="314425"/>
            <a:chExt cx="444525" cy="370050"/>
          </a:xfrm>
        </p:grpSpPr>
        <p:sp>
          <p:nvSpPr>
            <p:cNvPr id="876" name="Google Shape;876;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Google Shape;877;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8" name="Google Shape;878;p39"/>
          <p:cNvGrpSpPr/>
          <p:nvPr/>
        </p:nvGrpSpPr>
        <p:grpSpPr>
          <a:xfrm>
            <a:off x="1706506" y="396362"/>
            <a:ext cx="308295" cy="271082"/>
            <a:chOff x="1928175" y="312600"/>
            <a:chExt cx="425000" cy="373700"/>
          </a:xfrm>
        </p:grpSpPr>
        <p:sp>
          <p:nvSpPr>
            <p:cNvPr id="879" name="Google Shape;879;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Google Shape;880;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1" name="Google Shape;881;p39"/>
          <p:cNvSpPr/>
          <p:nvPr/>
        </p:nvSpPr>
        <p:spPr>
          <a:xfrm>
            <a:off x="2223590" y="386645"/>
            <a:ext cx="252475" cy="290559"/>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Google Shape;882;p39"/>
          <p:cNvSpPr/>
          <p:nvPr/>
        </p:nvSpPr>
        <p:spPr>
          <a:xfrm>
            <a:off x="2729881" y="387534"/>
            <a:ext cx="217946" cy="28878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83" name="Google Shape;883;p39"/>
          <p:cNvGrpSpPr/>
          <p:nvPr/>
        </p:nvGrpSpPr>
        <p:grpSpPr>
          <a:xfrm>
            <a:off x="3150397" y="382198"/>
            <a:ext cx="354358" cy="299427"/>
            <a:chOff x="3918650" y="293075"/>
            <a:chExt cx="488500" cy="412775"/>
          </a:xfrm>
        </p:grpSpPr>
        <p:sp>
          <p:nvSpPr>
            <p:cNvPr id="884" name="Google Shape;884;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Google Shape;885;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Google Shape;886;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87" name="Google Shape;887;p39"/>
          <p:cNvGrpSpPr/>
          <p:nvPr/>
        </p:nvGrpSpPr>
        <p:grpSpPr>
          <a:xfrm>
            <a:off x="3670817" y="359602"/>
            <a:ext cx="291466" cy="344601"/>
            <a:chOff x="4636075" y="261925"/>
            <a:chExt cx="401800" cy="475050"/>
          </a:xfrm>
        </p:grpSpPr>
        <p:sp>
          <p:nvSpPr>
            <p:cNvPr id="888" name="Google Shape;888;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9" name="Google Shape;889;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0" name="Google Shape;890;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Google Shape;891;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2" name="Google Shape;892;p39"/>
          <p:cNvSpPr/>
          <p:nvPr/>
        </p:nvSpPr>
        <p:spPr>
          <a:xfrm>
            <a:off x="4138936" y="386192"/>
            <a:ext cx="333974" cy="291466"/>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93" name="Google Shape;893;p39"/>
          <p:cNvGrpSpPr/>
          <p:nvPr/>
        </p:nvGrpSpPr>
        <p:grpSpPr>
          <a:xfrm>
            <a:off x="4648330" y="388401"/>
            <a:ext cx="292336" cy="286569"/>
            <a:chOff x="5983625" y="301625"/>
            <a:chExt cx="403000" cy="395050"/>
          </a:xfrm>
        </p:grpSpPr>
        <p:sp>
          <p:nvSpPr>
            <p:cNvPr id="894" name="Google Shape;894;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Google Shape;895;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Google Shape;896;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Google Shape;897;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Google Shape;898;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Google Shape;899;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Google Shape;900;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Google Shape;901;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Google Shape;902;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Google Shape;903;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Google Shape;904;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Google Shape;905;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6" name="Google Shape;906;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7" name="Google Shape;907;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Google Shape;908;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Google Shape;909;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Google Shape;910;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Google Shape;911;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Google Shape;912;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Google Shape;913;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4" name="Google Shape;914;p39"/>
          <p:cNvGrpSpPr/>
          <p:nvPr/>
        </p:nvGrpSpPr>
        <p:grpSpPr>
          <a:xfrm>
            <a:off x="5139516" y="386170"/>
            <a:ext cx="287911" cy="287476"/>
            <a:chOff x="6660750" y="298550"/>
            <a:chExt cx="396900" cy="396300"/>
          </a:xfrm>
        </p:grpSpPr>
        <p:sp>
          <p:nvSpPr>
            <p:cNvPr id="915" name="Google Shape;915;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Google Shape;916;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7" name="Google Shape;917;p39"/>
          <p:cNvGrpSpPr/>
          <p:nvPr/>
        </p:nvGrpSpPr>
        <p:grpSpPr>
          <a:xfrm>
            <a:off x="732113" y="838838"/>
            <a:ext cx="301186" cy="364532"/>
            <a:chOff x="584925" y="922575"/>
            <a:chExt cx="415200" cy="502525"/>
          </a:xfrm>
        </p:grpSpPr>
        <p:sp>
          <p:nvSpPr>
            <p:cNvPr id="918" name="Google Shape;918;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9" name="Google Shape;919;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Google Shape;920;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1" name="Google Shape;921;p39"/>
          <p:cNvGrpSpPr/>
          <p:nvPr/>
        </p:nvGrpSpPr>
        <p:grpSpPr>
          <a:xfrm>
            <a:off x="1212219" y="830423"/>
            <a:ext cx="318922" cy="380037"/>
            <a:chOff x="1246775" y="910975"/>
            <a:chExt cx="439650" cy="523900"/>
          </a:xfrm>
        </p:grpSpPr>
        <p:sp>
          <p:nvSpPr>
            <p:cNvPr id="922" name="Google Shape;922;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Google Shape;923;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4" name="Google Shape;924;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5" name="Google Shape;925;p39"/>
          <p:cNvGrpSpPr/>
          <p:nvPr/>
        </p:nvGrpSpPr>
        <p:grpSpPr>
          <a:xfrm>
            <a:off x="1705182" y="891538"/>
            <a:ext cx="310943" cy="258678"/>
            <a:chOff x="1926350" y="995225"/>
            <a:chExt cx="428650" cy="356600"/>
          </a:xfrm>
        </p:grpSpPr>
        <p:sp>
          <p:nvSpPr>
            <p:cNvPr id="926" name="Google Shape;926;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Google Shape;927;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Google Shape;928;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Google Shape;929;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0" name="Google Shape;930;p39"/>
          <p:cNvSpPr/>
          <p:nvPr/>
        </p:nvSpPr>
        <p:spPr>
          <a:xfrm>
            <a:off x="2197890" y="869901"/>
            <a:ext cx="303870" cy="302093"/>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Google Shape;931;p39"/>
          <p:cNvSpPr/>
          <p:nvPr/>
        </p:nvSpPr>
        <p:spPr>
          <a:xfrm>
            <a:off x="2687368" y="884973"/>
            <a:ext cx="302963" cy="271971"/>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2" name="Google Shape;932;p39"/>
          <p:cNvSpPr/>
          <p:nvPr/>
        </p:nvSpPr>
        <p:spPr>
          <a:xfrm>
            <a:off x="3180819" y="887185"/>
            <a:ext cx="294113" cy="26752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3" name="Google Shape;933;p39"/>
          <p:cNvSpPr/>
          <p:nvPr/>
        </p:nvSpPr>
        <p:spPr>
          <a:xfrm>
            <a:off x="3679583" y="889833"/>
            <a:ext cx="274636" cy="2622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34" name="Google Shape;934;p39"/>
          <p:cNvGrpSpPr/>
          <p:nvPr/>
        </p:nvGrpSpPr>
        <p:grpSpPr>
          <a:xfrm>
            <a:off x="4154042" y="872061"/>
            <a:ext cx="302963" cy="303399"/>
            <a:chOff x="5302225" y="968375"/>
            <a:chExt cx="417650" cy="418250"/>
          </a:xfrm>
        </p:grpSpPr>
        <p:sp>
          <p:nvSpPr>
            <p:cNvPr id="935" name="Google Shape;935;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6" name="Google Shape;936;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7" name="Google Shape;937;p39"/>
          <p:cNvGrpSpPr/>
          <p:nvPr/>
        </p:nvGrpSpPr>
        <p:grpSpPr>
          <a:xfrm>
            <a:off x="4606692" y="837949"/>
            <a:ext cx="375612" cy="365855"/>
            <a:chOff x="5926225" y="921350"/>
            <a:chExt cx="517800" cy="504350"/>
          </a:xfrm>
        </p:grpSpPr>
        <p:sp>
          <p:nvSpPr>
            <p:cNvPr id="938" name="Google Shape;93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9" name="Google Shape;93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0" name="Google Shape;940;p39"/>
          <p:cNvGrpSpPr/>
          <p:nvPr/>
        </p:nvGrpSpPr>
        <p:grpSpPr>
          <a:xfrm>
            <a:off x="5108070" y="845040"/>
            <a:ext cx="350803" cy="351692"/>
            <a:chOff x="6617400" y="931125"/>
            <a:chExt cx="483600" cy="484825"/>
          </a:xfrm>
        </p:grpSpPr>
        <p:sp>
          <p:nvSpPr>
            <p:cNvPr id="941" name="Google Shape;941;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Google Shape;942;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3" name="Google Shape;943;p39"/>
          <p:cNvGrpSpPr/>
          <p:nvPr/>
        </p:nvGrpSpPr>
        <p:grpSpPr>
          <a:xfrm>
            <a:off x="713506" y="1391139"/>
            <a:ext cx="338399" cy="237423"/>
            <a:chOff x="559275" y="1683950"/>
            <a:chExt cx="466500" cy="327300"/>
          </a:xfrm>
        </p:grpSpPr>
        <p:sp>
          <p:nvSpPr>
            <p:cNvPr id="944" name="Google Shape;944;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5" name="Google Shape;945;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6" name="Google Shape;946;p39"/>
          <p:cNvGrpSpPr/>
          <p:nvPr/>
        </p:nvGrpSpPr>
        <p:grpSpPr>
          <a:xfrm>
            <a:off x="1202480" y="1344206"/>
            <a:ext cx="338399" cy="331308"/>
            <a:chOff x="1233350" y="1619250"/>
            <a:chExt cx="466500" cy="456725"/>
          </a:xfrm>
        </p:grpSpPr>
        <p:sp>
          <p:nvSpPr>
            <p:cNvPr id="947" name="Google Shape;947;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8" name="Google Shape;948;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9" name="Google Shape;949;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0" name="Google Shape;950;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1" name="Google Shape;951;p39"/>
          <p:cNvGrpSpPr/>
          <p:nvPr/>
        </p:nvGrpSpPr>
        <p:grpSpPr>
          <a:xfrm>
            <a:off x="1702081" y="1351278"/>
            <a:ext cx="317145" cy="317145"/>
            <a:chOff x="1922075" y="1629000"/>
            <a:chExt cx="437200" cy="437200"/>
          </a:xfrm>
        </p:grpSpPr>
        <p:sp>
          <p:nvSpPr>
            <p:cNvPr id="952" name="Google Shape;952;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3" name="Google Shape;953;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4" name="Google Shape;954;p39"/>
          <p:cNvGrpSpPr/>
          <p:nvPr/>
        </p:nvGrpSpPr>
        <p:grpSpPr>
          <a:xfrm>
            <a:off x="2189731" y="1349955"/>
            <a:ext cx="319793" cy="319793"/>
            <a:chOff x="2594325" y="1627175"/>
            <a:chExt cx="440850" cy="440850"/>
          </a:xfrm>
        </p:grpSpPr>
        <p:sp>
          <p:nvSpPr>
            <p:cNvPr id="955" name="Google Shape;955;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6" name="Google Shape;956;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7" name="Google Shape;957;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8" name="Google Shape;958;p39"/>
          <p:cNvSpPr/>
          <p:nvPr/>
        </p:nvSpPr>
        <p:spPr>
          <a:xfrm>
            <a:off x="2693118" y="1364257"/>
            <a:ext cx="291466" cy="29144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59" name="Google Shape;959;p39"/>
          <p:cNvGrpSpPr/>
          <p:nvPr/>
        </p:nvGrpSpPr>
        <p:grpSpPr>
          <a:xfrm>
            <a:off x="3197802" y="1326034"/>
            <a:ext cx="259548" cy="367633"/>
            <a:chOff x="3984000" y="1594200"/>
            <a:chExt cx="357800" cy="506800"/>
          </a:xfrm>
        </p:grpSpPr>
        <p:sp>
          <p:nvSpPr>
            <p:cNvPr id="960" name="Google Shape;960;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1" name="Google Shape;961;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62" name="Google Shape;962;p39"/>
          <p:cNvGrpSpPr/>
          <p:nvPr/>
        </p:nvGrpSpPr>
        <p:grpSpPr>
          <a:xfrm>
            <a:off x="3645573" y="1404867"/>
            <a:ext cx="341954" cy="209967"/>
            <a:chOff x="4601275" y="1702875"/>
            <a:chExt cx="471400" cy="289450"/>
          </a:xfrm>
        </p:grpSpPr>
        <p:sp>
          <p:nvSpPr>
            <p:cNvPr id="963" name="Google Shape;963;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4" name="Google Shape;964;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5" name="Google Shape;965;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6" name="Google Shape;966;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7" name="Google Shape;967;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68" name="Google Shape;968;p39"/>
          <p:cNvGrpSpPr/>
          <p:nvPr/>
        </p:nvGrpSpPr>
        <p:grpSpPr>
          <a:xfrm>
            <a:off x="4150941" y="1353491"/>
            <a:ext cx="309165" cy="312720"/>
            <a:chOff x="5297950" y="1632050"/>
            <a:chExt cx="426200" cy="431100"/>
          </a:xfrm>
        </p:grpSpPr>
        <p:sp>
          <p:nvSpPr>
            <p:cNvPr id="969" name="Google Shape;969;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0" name="Google Shape;970;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71" name="Google Shape;971;p39"/>
          <p:cNvGrpSpPr/>
          <p:nvPr/>
        </p:nvGrpSpPr>
        <p:grpSpPr>
          <a:xfrm>
            <a:off x="4639026" y="1344206"/>
            <a:ext cx="310943" cy="331308"/>
            <a:chOff x="5970800" y="1619250"/>
            <a:chExt cx="428650" cy="456725"/>
          </a:xfrm>
        </p:grpSpPr>
        <p:sp>
          <p:nvSpPr>
            <p:cNvPr id="972" name="Google Shape;972;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3" name="Google Shape;973;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4" name="Google Shape;974;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Google Shape;975;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6" name="Google Shape;976;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77" name="Google Shape;977;p39"/>
          <p:cNvGrpSpPr/>
          <p:nvPr/>
        </p:nvGrpSpPr>
        <p:grpSpPr>
          <a:xfrm>
            <a:off x="5113837" y="1340216"/>
            <a:ext cx="348573" cy="318015"/>
            <a:chOff x="6625350" y="1613750"/>
            <a:chExt cx="480525" cy="438400"/>
          </a:xfrm>
        </p:grpSpPr>
        <p:sp>
          <p:nvSpPr>
            <p:cNvPr id="978" name="Google Shape;978;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Google Shape;979;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0" name="Google Shape;980;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1" name="Google Shape;981;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2" name="Google Shape;982;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83" name="Google Shape;983;p39"/>
          <p:cNvGrpSpPr/>
          <p:nvPr/>
        </p:nvGrpSpPr>
        <p:grpSpPr>
          <a:xfrm>
            <a:off x="751154" y="1857535"/>
            <a:ext cx="263103" cy="282598"/>
            <a:chOff x="611175" y="2326900"/>
            <a:chExt cx="362700" cy="389575"/>
          </a:xfrm>
        </p:grpSpPr>
        <p:sp>
          <p:nvSpPr>
            <p:cNvPr id="984" name="Google Shape;984;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5" name="Google Shape;985;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6" name="Google Shape;986;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7" name="Google Shape;987;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88" name="Google Shape;988;p39"/>
          <p:cNvSpPr/>
          <p:nvPr/>
        </p:nvSpPr>
        <p:spPr>
          <a:xfrm>
            <a:off x="123313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9" name="Google Shape;989;p39"/>
          <p:cNvSpPr/>
          <p:nvPr/>
        </p:nvSpPr>
        <p:spPr>
          <a:xfrm>
            <a:off x="1722159"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0" name="Google Shape;990;p39"/>
          <p:cNvSpPr/>
          <p:nvPr/>
        </p:nvSpPr>
        <p:spPr>
          <a:xfrm>
            <a:off x="221118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91" name="Google Shape;991;p39"/>
          <p:cNvGrpSpPr/>
          <p:nvPr/>
        </p:nvGrpSpPr>
        <p:grpSpPr>
          <a:xfrm>
            <a:off x="2764629" y="1812361"/>
            <a:ext cx="147945" cy="369410"/>
            <a:chOff x="3386850" y="2264625"/>
            <a:chExt cx="203950" cy="509250"/>
          </a:xfrm>
        </p:grpSpPr>
        <p:sp>
          <p:nvSpPr>
            <p:cNvPr id="992" name="Google Shape;992;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3" name="Google Shape;993;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94" name="Google Shape;994;p39"/>
          <p:cNvGrpSpPr/>
          <p:nvPr/>
        </p:nvGrpSpPr>
        <p:grpSpPr>
          <a:xfrm>
            <a:off x="3755870" y="1859312"/>
            <a:ext cx="121359" cy="275507"/>
            <a:chOff x="4753325" y="2329350"/>
            <a:chExt cx="167300" cy="379800"/>
          </a:xfrm>
        </p:grpSpPr>
        <p:sp>
          <p:nvSpPr>
            <p:cNvPr id="995" name="Google Shape;995;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6" name="Google Shape;996;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97" name="Google Shape;997;p39"/>
          <p:cNvGrpSpPr/>
          <p:nvPr/>
        </p:nvGrpSpPr>
        <p:grpSpPr>
          <a:xfrm>
            <a:off x="3264665" y="1814120"/>
            <a:ext cx="125821" cy="365874"/>
            <a:chOff x="4076175" y="2267050"/>
            <a:chExt cx="173450" cy="504375"/>
          </a:xfrm>
        </p:grpSpPr>
        <p:sp>
          <p:nvSpPr>
            <p:cNvPr id="998" name="Google Shape;998;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9" name="Google Shape;999;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00" name="Google Shape;1000;p39"/>
          <p:cNvSpPr/>
          <p:nvPr/>
        </p:nvSpPr>
        <p:spPr>
          <a:xfrm>
            <a:off x="4167284" y="1852827"/>
            <a:ext cx="277284" cy="29233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01" name="Google Shape;1001;p39"/>
          <p:cNvGrpSpPr/>
          <p:nvPr/>
        </p:nvGrpSpPr>
        <p:grpSpPr>
          <a:xfrm>
            <a:off x="4642127" y="1857970"/>
            <a:ext cx="304741" cy="281709"/>
            <a:chOff x="5975075" y="2327500"/>
            <a:chExt cx="420100" cy="388350"/>
          </a:xfrm>
        </p:grpSpPr>
        <p:sp>
          <p:nvSpPr>
            <p:cNvPr id="1002" name="Google Shape;1002;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3" name="Google Shape;1003;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04" name="Google Shape;1004;p39"/>
          <p:cNvGrpSpPr/>
          <p:nvPr/>
        </p:nvGrpSpPr>
        <p:grpSpPr>
          <a:xfrm>
            <a:off x="5190004" y="1849556"/>
            <a:ext cx="186936" cy="304741"/>
            <a:chOff x="6730350" y="2315900"/>
            <a:chExt cx="257700" cy="420100"/>
          </a:xfrm>
        </p:grpSpPr>
        <p:sp>
          <p:nvSpPr>
            <p:cNvPr id="1005" name="Google Shape;1005;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6" name="Google Shape;1006;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7" name="Google Shape;1007;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8" name="Google Shape;1008;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9" name="Google Shape;1009;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10" name="Google Shape;1010;p39"/>
          <p:cNvGrpSpPr/>
          <p:nvPr/>
        </p:nvGrpSpPr>
        <p:grpSpPr>
          <a:xfrm>
            <a:off x="835301" y="2315063"/>
            <a:ext cx="94810" cy="345490"/>
            <a:chOff x="727175" y="2957625"/>
            <a:chExt cx="130700" cy="476275"/>
          </a:xfrm>
        </p:grpSpPr>
        <p:sp>
          <p:nvSpPr>
            <p:cNvPr id="1011" name="Google Shape;1011;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Google Shape;1012;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13" name="Google Shape;1013;p39"/>
          <p:cNvSpPr/>
          <p:nvPr/>
        </p:nvSpPr>
        <p:spPr>
          <a:xfrm>
            <a:off x="1715521" y="2301550"/>
            <a:ext cx="290559" cy="372946"/>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Google Shape;1014;p39"/>
          <p:cNvSpPr/>
          <p:nvPr/>
        </p:nvSpPr>
        <p:spPr>
          <a:xfrm>
            <a:off x="1264148" y="2301550"/>
            <a:ext cx="215262" cy="372946"/>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15" name="Google Shape;1015;p39"/>
          <p:cNvGrpSpPr/>
          <p:nvPr/>
        </p:nvGrpSpPr>
        <p:grpSpPr>
          <a:xfrm>
            <a:off x="2181752" y="2326125"/>
            <a:ext cx="335751" cy="323347"/>
            <a:chOff x="2583325" y="2972875"/>
            <a:chExt cx="462850" cy="445750"/>
          </a:xfrm>
        </p:grpSpPr>
        <p:sp>
          <p:nvSpPr>
            <p:cNvPr id="1016" name="Google Shape;1016;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Google Shape;1017;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18" name="Google Shape;1018;p39"/>
          <p:cNvGrpSpPr/>
          <p:nvPr/>
        </p:nvGrpSpPr>
        <p:grpSpPr>
          <a:xfrm>
            <a:off x="2659210" y="2374419"/>
            <a:ext cx="358783" cy="226778"/>
            <a:chOff x="3241525" y="3039450"/>
            <a:chExt cx="494600" cy="312625"/>
          </a:xfrm>
        </p:grpSpPr>
        <p:sp>
          <p:nvSpPr>
            <p:cNvPr id="1019" name="Google Shape;1019;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0" name="Google Shape;1020;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1" name="Google Shape;1021;p39"/>
          <p:cNvSpPr/>
          <p:nvPr/>
        </p:nvSpPr>
        <p:spPr>
          <a:xfrm>
            <a:off x="3662752" y="2333888"/>
            <a:ext cx="308295" cy="308277"/>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22" name="Google Shape;1022;p39"/>
          <p:cNvGrpSpPr/>
          <p:nvPr/>
        </p:nvGrpSpPr>
        <p:grpSpPr>
          <a:xfrm>
            <a:off x="4119930" y="2350499"/>
            <a:ext cx="371187" cy="274618"/>
            <a:chOff x="5255200" y="3006475"/>
            <a:chExt cx="511700" cy="378575"/>
          </a:xfrm>
        </p:grpSpPr>
        <p:sp>
          <p:nvSpPr>
            <p:cNvPr id="1023" name="Google Shape;1023;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4" name="Google Shape;1024;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25" name="Google Shape;1025;p39"/>
          <p:cNvGrpSpPr/>
          <p:nvPr/>
        </p:nvGrpSpPr>
        <p:grpSpPr>
          <a:xfrm>
            <a:off x="3177418" y="2334558"/>
            <a:ext cx="300316" cy="306500"/>
            <a:chOff x="3955900" y="2984500"/>
            <a:chExt cx="414000" cy="422525"/>
          </a:xfrm>
        </p:grpSpPr>
        <p:sp>
          <p:nvSpPr>
            <p:cNvPr id="1026" name="Google Shape;1026;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7" name="Google Shape;1027;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8" name="Google Shape;1028;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9" name="Google Shape;1029;p39"/>
          <p:cNvSpPr/>
          <p:nvPr/>
        </p:nvSpPr>
        <p:spPr>
          <a:xfrm>
            <a:off x="716650" y="2845056"/>
            <a:ext cx="335733" cy="26399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0" name="Google Shape;1030;p39"/>
          <p:cNvSpPr/>
          <p:nvPr/>
        </p:nvSpPr>
        <p:spPr>
          <a:xfrm>
            <a:off x="4678019" y="2319705"/>
            <a:ext cx="233869" cy="336640"/>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31" name="Google Shape;1031;p39"/>
          <p:cNvGrpSpPr/>
          <p:nvPr/>
        </p:nvGrpSpPr>
        <p:grpSpPr>
          <a:xfrm>
            <a:off x="5168750" y="2330115"/>
            <a:ext cx="229444" cy="326013"/>
            <a:chOff x="6701050" y="2978375"/>
            <a:chExt cx="316300" cy="449425"/>
          </a:xfrm>
        </p:grpSpPr>
        <p:sp>
          <p:nvSpPr>
            <p:cNvPr id="1032" name="Google Shape;1032;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3" name="Google Shape;1033;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34" name="Google Shape;1034;p39"/>
          <p:cNvGrpSpPr/>
          <p:nvPr/>
        </p:nvGrpSpPr>
        <p:grpSpPr>
          <a:xfrm>
            <a:off x="1208229" y="2866929"/>
            <a:ext cx="326902" cy="219706"/>
            <a:chOff x="1241275" y="3718400"/>
            <a:chExt cx="450650" cy="302875"/>
          </a:xfrm>
        </p:grpSpPr>
        <p:sp>
          <p:nvSpPr>
            <p:cNvPr id="1035" name="Google Shape;1035;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6" name="Google Shape;1036;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7" name="Google Shape;1037;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8" name="Google Shape;1038;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39" name="Google Shape;1039;p39"/>
          <p:cNvGrpSpPr/>
          <p:nvPr/>
        </p:nvGrpSpPr>
        <p:grpSpPr>
          <a:xfrm>
            <a:off x="1701646" y="2850100"/>
            <a:ext cx="318015" cy="253799"/>
            <a:chOff x="1921475" y="3695200"/>
            <a:chExt cx="438400" cy="349875"/>
          </a:xfrm>
        </p:grpSpPr>
        <p:sp>
          <p:nvSpPr>
            <p:cNvPr id="1040" name="Google Shape;1040;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1" name="Google Shape;1041;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2" name="Google Shape;1042;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3" name="Google Shape;1043;p39"/>
          <p:cNvGrpSpPr/>
          <p:nvPr/>
        </p:nvGrpSpPr>
        <p:grpSpPr>
          <a:xfrm>
            <a:off x="2193721" y="2846110"/>
            <a:ext cx="311813" cy="261343"/>
            <a:chOff x="2599825" y="3689700"/>
            <a:chExt cx="429850" cy="360275"/>
          </a:xfrm>
        </p:grpSpPr>
        <p:sp>
          <p:nvSpPr>
            <p:cNvPr id="1044" name="Google Shape;1044;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5" name="Google Shape;1045;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6" name="Google Shape;1046;p39"/>
          <p:cNvGrpSpPr/>
          <p:nvPr/>
        </p:nvGrpSpPr>
        <p:grpSpPr>
          <a:xfrm>
            <a:off x="2697747" y="2819089"/>
            <a:ext cx="281709" cy="294113"/>
            <a:chOff x="3294650" y="3652450"/>
            <a:chExt cx="388350" cy="405450"/>
          </a:xfrm>
        </p:grpSpPr>
        <p:sp>
          <p:nvSpPr>
            <p:cNvPr id="1047" name="Google Shape;1047;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8" name="Google Shape;1048;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Google Shape;1049;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0" name="Google Shape;1050;p39"/>
          <p:cNvGrpSpPr/>
          <p:nvPr/>
        </p:nvGrpSpPr>
        <p:grpSpPr>
          <a:xfrm>
            <a:off x="3163254" y="2856302"/>
            <a:ext cx="328642" cy="240960"/>
            <a:chOff x="3936375" y="3703750"/>
            <a:chExt cx="453050" cy="332175"/>
          </a:xfrm>
        </p:grpSpPr>
        <p:sp>
          <p:nvSpPr>
            <p:cNvPr id="1051" name="Google Shape;1051;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Google Shape;1052;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Google Shape;1053;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Google Shape;1054;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Google Shape;1055;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6" name="Google Shape;1056;p39"/>
          <p:cNvGrpSpPr/>
          <p:nvPr/>
        </p:nvGrpSpPr>
        <p:grpSpPr>
          <a:xfrm>
            <a:off x="3652228" y="2856302"/>
            <a:ext cx="328642" cy="240960"/>
            <a:chOff x="4610450" y="3703750"/>
            <a:chExt cx="453050" cy="332175"/>
          </a:xfrm>
        </p:grpSpPr>
        <p:sp>
          <p:nvSpPr>
            <p:cNvPr id="1057" name="Google Shape;1057;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Google Shape;1058;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9" name="Google Shape;1059;p39"/>
          <p:cNvGrpSpPr/>
          <p:nvPr/>
        </p:nvGrpSpPr>
        <p:grpSpPr>
          <a:xfrm>
            <a:off x="4152718" y="2831947"/>
            <a:ext cx="305611" cy="289670"/>
            <a:chOff x="5300400" y="3670175"/>
            <a:chExt cx="421300" cy="399325"/>
          </a:xfrm>
        </p:grpSpPr>
        <p:sp>
          <p:nvSpPr>
            <p:cNvPr id="1060" name="Google Shape;1060;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Google Shape;1061;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Google Shape;1062;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Google Shape;1063;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Google Shape;1064;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65" name="Google Shape;1065;p39"/>
          <p:cNvSpPr/>
          <p:nvPr/>
        </p:nvSpPr>
        <p:spPr>
          <a:xfrm>
            <a:off x="4624860" y="2806969"/>
            <a:ext cx="340176" cy="340158"/>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66" name="Google Shape;1066;p39"/>
          <p:cNvGrpSpPr/>
          <p:nvPr/>
        </p:nvGrpSpPr>
        <p:grpSpPr>
          <a:xfrm>
            <a:off x="5135091" y="2828392"/>
            <a:ext cx="296761" cy="296779"/>
            <a:chOff x="6654650" y="3665275"/>
            <a:chExt cx="409100" cy="409125"/>
          </a:xfrm>
        </p:grpSpPr>
        <p:sp>
          <p:nvSpPr>
            <p:cNvPr id="1067" name="Google Shape;1067;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Google Shape;1068;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69" name="Google Shape;1069;p39"/>
          <p:cNvGrpSpPr/>
          <p:nvPr/>
        </p:nvGrpSpPr>
        <p:grpSpPr>
          <a:xfrm>
            <a:off x="721921" y="3304962"/>
            <a:ext cx="321570" cy="321588"/>
            <a:chOff x="570875" y="4322250"/>
            <a:chExt cx="443300" cy="443325"/>
          </a:xfrm>
        </p:grpSpPr>
        <p:sp>
          <p:nvSpPr>
            <p:cNvPr id="1070" name="Google Shape;1070;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Google Shape;1071;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Google Shape;1072;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Google Shape;1073;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74" name="Google Shape;1074;p39"/>
          <p:cNvSpPr/>
          <p:nvPr/>
        </p:nvSpPr>
        <p:spPr>
          <a:xfrm>
            <a:off x="1197695" y="3367741"/>
            <a:ext cx="348156" cy="196674"/>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75" name="Google Shape;1075;p39"/>
          <p:cNvGrpSpPr/>
          <p:nvPr/>
        </p:nvGrpSpPr>
        <p:grpSpPr>
          <a:xfrm>
            <a:off x="1743719" y="3281060"/>
            <a:ext cx="233869" cy="369392"/>
            <a:chOff x="1979475" y="4289300"/>
            <a:chExt cx="322400" cy="509225"/>
          </a:xfrm>
        </p:grpSpPr>
        <p:sp>
          <p:nvSpPr>
            <p:cNvPr id="1076" name="Google Shape;1076;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Google Shape;1077;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Google Shape;1078;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79" name="Google Shape;1079;p39"/>
          <p:cNvGrpSpPr/>
          <p:nvPr/>
        </p:nvGrpSpPr>
        <p:grpSpPr>
          <a:xfrm>
            <a:off x="2211874" y="3285920"/>
            <a:ext cx="275942" cy="359671"/>
            <a:chOff x="2624850" y="4296000"/>
            <a:chExt cx="380400" cy="495825"/>
          </a:xfrm>
        </p:grpSpPr>
        <p:sp>
          <p:nvSpPr>
            <p:cNvPr id="1080" name="Google Shape;1080;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Google Shape;1081;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Google Shape;1082;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83" name="Google Shape;1083;p39"/>
          <p:cNvSpPr/>
          <p:nvPr/>
        </p:nvSpPr>
        <p:spPr>
          <a:xfrm>
            <a:off x="3180383" y="3318572"/>
            <a:ext cx="294984" cy="295002"/>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Google Shape;1084;p39"/>
          <p:cNvSpPr/>
          <p:nvPr/>
        </p:nvSpPr>
        <p:spPr>
          <a:xfrm>
            <a:off x="2691358" y="3337181"/>
            <a:ext cx="294984" cy="257789"/>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Google Shape;1085;p39"/>
          <p:cNvSpPr/>
          <p:nvPr/>
        </p:nvSpPr>
        <p:spPr>
          <a:xfrm>
            <a:off x="3668066" y="3317248"/>
            <a:ext cx="297668" cy="297650"/>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86" name="Google Shape;1086;p39"/>
          <p:cNvGrpSpPr/>
          <p:nvPr/>
        </p:nvGrpSpPr>
        <p:grpSpPr>
          <a:xfrm>
            <a:off x="4135000" y="3321356"/>
            <a:ext cx="341047" cy="288800"/>
            <a:chOff x="5275975" y="4344850"/>
            <a:chExt cx="470150" cy="398125"/>
          </a:xfrm>
        </p:grpSpPr>
        <p:sp>
          <p:nvSpPr>
            <p:cNvPr id="1087" name="Google Shape;1087;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Google Shape;1088;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Google Shape;1089;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0" name="Google Shape;1090;p39"/>
          <p:cNvSpPr/>
          <p:nvPr/>
        </p:nvSpPr>
        <p:spPr>
          <a:xfrm>
            <a:off x="4641691" y="3312823"/>
            <a:ext cx="306518" cy="306500"/>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91" name="Google Shape;1091;p39"/>
          <p:cNvGrpSpPr/>
          <p:nvPr/>
        </p:nvGrpSpPr>
        <p:grpSpPr>
          <a:xfrm>
            <a:off x="5126223" y="3297889"/>
            <a:ext cx="314497" cy="335733"/>
            <a:chOff x="6642425" y="4312500"/>
            <a:chExt cx="433550" cy="462825"/>
          </a:xfrm>
        </p:grpSpPr>
        <p:sp>
          <p:nvSpPr>
            <p:cNvPr id="1092" name="Google Shape;1092;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Google Shape;1093;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Google Shape;1094;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5" name="Google Shape;1095;p39"/>
          <p:cNvSpPr/>
          <p:nvPr/>
        </p:nvSpPr>
        <p:spPr>
          <a:xfrm>
            <a:off x="680775" y="3835944"/>
            <a:ext cx="403939" cy="238312"/>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96" name="Google Shape;1096;p39"/>
          <p:cNvGrpSpPr/>
          <p:nvPr/>
        </p:nvGrpSpPr>
        <p:grpSpPr>
          <a:xfrm>
            <a:off x="1210441" y="3796167"/>
            <a:ext cx="322458" cy="317145"/>
            <a:chOff x="1244325" y="4999400"/>
            <a:chExt cx="444525" cy="437200"/>
          </a:xfrm>
        </p:grpSpPr>
        <p:sp>
          <p:nvSpPr>
            <p:cNvPr id="1097" name="Google Shape;1097;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Google Shape;1098;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Google Shape;1099;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Google Shape;1100;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Google Shape;1101;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02" name="Google Shape;1102;p39"/>
          <p:cNvGrpSpPr/>
          <p:nvPr/>
        </p:nvGrpSpPr>
        <p:grpSpPr>
          <a:xfrm>
            <a:off x="1728214" y="3785975"/>
            <a:ext cx="264880" cy="337510"/>
            <a:chOff x="1958100" y="4985350"/>
            <a:chExt cx="365150" cy="465275"/>
          </a:xfrm>
        </p:grpSpPr>
        <p:sp>
          <p:nvSpPr>
            <p:cNvPr id="1103" name="Google Shape;1103;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Google Shape;1104;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Google Shape;1105;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06" name="Google Shape;1106;p39"/>
          <p:cNvGrpSpPr/>
          <p:nvPr/>
        </p:nvGrpSpPr>
        <p:grpSpPr>
          <a:xfrm>
            <a:off x="2197693" y="3798814"/>
            <a:ext cx="303870" cy="312267"/>
            <a:chOff x="2605300" y="5003050"/>
            <a:chExt cx="418900" cy="430475"/>
          </a:xfrm>
        </p:grpSpPr>
        <p:sp>
          <p:nvSpPr>
            <p:cNvPr id="1107" name="Google Shape;1107;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Google Shape;1108;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Google Shape;1109;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10" name="Google Shape;1110;p39"/>
          <p:cNvGrpSpPr/>
          <p:nvPr/>
        </p:nvGrpSpPr>
        <p:grpSpPr>
          <a:xfrm>
            <a:off x="2656998" y="3805470"/>
            <a:ext cx="363208" cy="298538"/>
            <a:chOff x="3238475" y="5012225"/>
            <a:chExt cx="500700" cy="411550"/>
          </a:xfrm>
        </p:grpSpPr>
        <p:sp>
          <p:nvSpPr>
            <p:cNvPr id="1111" name="Google Shape;1111;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Google Shape;1112;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Google Shape;1113;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Google Shape;1114;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Google Shape;1115;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16" name="Google Shape;1116;p39"/>
          <p:cNvGrpSpPr/>
          <p:nvPr/>
        </p:nvGrpSpPr>
        <p:grpSpPr>
          <a:xfrm>
            <a:off x="3617228" y="3773570"/>
            <a:ext cx="398644" cy="362319"/>
            <a:chOff x="4562200" y="4968250"/>
            <a:chExt cx="549550" cy="499475"/>
          </a:xfrm>
        </p:grpSpPr>
        <p:sp>
          <p:nvSpPr>
            <p:cNvPr id="1117" name="Google Shape;1117;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Google Shape;1118;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Google Shape;1119;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Google Shape;1120;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Google Shape;1121;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2" name="Google Shape;1122;p39"/>
          <p:cNvGrpSpPr/>
          <p:nvPr/>
        </p:nvGrpSpPr>
        <p:grpSpPr>
          <a:xfrm>
            <a:off x="3189387" y="3793954"/>
            <a:ext cx="276377" cy="321116"/>
            <a:chOff x="3972400" y="4996350"/>
            <a:chExt cx="381000" cy="442675"/>
          </a:xfrm>
        </p:grpSpPr>
        <p:sp>
          <p:nvSpPr>
            <p:cNvPr id="1123" name="Google Shape;1123;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Google Shape;1124;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5" name="Google Shape;1125;p39"/>
          <p:cNvGrpSpPr/>
          <p:nvPr/>
        </p:nvGrpSpPr>
        <p:grpSpPr>
          <a:xfrm>
            <a:off x="4109756" y="3766933"/>
            <a:ext cx="391553" cy="375594"/>
            <a:chOff x="5241175" y="4959100"/>
            <a:chExt cx="539775" cy="517775"/>
          </a:xfrm>
        </p:grpSpPr>
        <p:sp>
          <p:nvSpPr>
            <p:cNvPr id="1126" name="Google Shape;1126;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Google Shape;1127;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8" name="Google Shape;1128;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9" name="Google Shape;1129;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Google Shape;1130;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Google Shape;1131;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2" name="Google Shape;1132;p39"/>
          <p:cNvSpPr/>
          <p:nvPr/>
        </p:nvSpPr>
        <p:spPr>
          <a:xfrm>
            <a:off x="4622647" y="3859866"/>
            <a:ext cx="344601" cy="190472"/>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33" name="Google Shape;1133;p39"/>
          <p:cNvGrpSpPr/>
          <p:nvPr/>
        </p:nvGrpSpPr>
        <p:grpSpPr>
          <a:xfrm>
            <a:off x="5157234" y="3822734"/>
            <a:ext cx="251152" cy="288800"/>
            <a:chOff x="6685175" y="5036025"/>
            <a:chExt cx="346225" cy="398125"/>
          </a:xfrm>
        </p:grpSpPr>
        <p:sp>
          <p:nvSpPr>
            <p:cNvPr id="1134" name="Google Shape;1134;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Google Shape;1135;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Google Shape;1136;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Google Shape;1137;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Google Shape;1138;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39" name="Google Shape;1139;p39"/>
          <p:cNvGrpSpPr/>
          <p:nvPr/>
        </p:nvGrpSpPr>
        <p:grpSpPr>
          <a:xfrm>
            <a:off x="6054818" y="2029999"/>
            <a:ext cx="432570" cy="421334"/>
            <a:chOff x="5926225" y="921350"/>
            <a:chExt cx="517800" cy="504350"/>
          </a:xfrm>
        </p:grpSpPr>
        <p:sp>
          <p:nvSpPr>
            <p:cNvPr id="1140" name="Google Shape;1140;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1C232"/>
                </a:solidFill>
              </a:endParaRPr>
            </a:p>
          </p:txBody>
        </p:sp>
        <p:sp>
          <p:nvSpPr>
            <p:cNvPr id="1141" name="Google Shape;1141;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1C232"/>
                </a:solidFill>
              </a:endParaRPr>
            </a:p>
          </p:txBody>
        </p:sp>
      </p:grpSp>
      <p:sp>
        <p:nvSpPr>
          <p:cNvPr id="1142" name="Google Shape;1142;p39"/>
          <p:cNvSpPr/>
          <p:nvPr/>
        </p:nvSpPr>
        <p:spPr>
          <a:xfrm>
            <a:off x="6248738" y="22660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43" name="Google Shape;1143;p39"/>
          <p:cNvGrpSpPr/>
          <p:nvPr/>
        </p:nvGrpSpPr>
        <p:grpSpPr>
          <a:xfrm>
            <a:off x="6939805" y="2009379"/>
            <a:ext cx="432570" cy="421334"/>
            <a:chOff x="5926225" y="921350"/>
            <a:chExt cx="517800" cy="504350"/>
          </a:xfrm>
        </p:grpSpPr>
        <p:sp>
          <p:nvSpPr>
            <p:cNvPr id="1144" name="Google Shape;1144;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Google Shape;1145;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46" name="Google Shape;1146;p39"/>
          <p:cNvSpPr/>
          <p:nvPr/>
        </p:nvSpPr>
        <p:spPr>
          <a:xfrm>
            <a:off x="7133726" y="22454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47" name="Google Shape;1147;p39"/>
          <p:cNvGrpSpPr/>
          <p:nvPr/>
        </p:nvGrpSpPr>
        <p:grpSpPr>
          <a:xfrm>
            <a:off x="6055085" y="2606021"/>
            <a:ext cx="1075937" cy="1047989"/>
            <a:chOff x="5926225" y="921350"/>
            <a:chExt cx="517800" cy="504350"/>
          </a:xfrm>
        </p:grpSpPr>
        <p:sp>
          <p:nvSpPr>
            <p:cNvPr id="1148" name="Google Shape;114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Google Shape;114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50" name="Google Shape;1150;p39"/>
          <p:cNvSpPr/>
          <p:nvPr/>
        </p:nvSpPr>
        <p:spPr>
          <a:xfrm>
            <a:off x="65373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6D9EEB"/>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Google Shape;1151;p39"/>
          <p:cNvSpPr txBox="1"/>
          <p:nvPr/>
        </p:nvSpPr>
        <p:spPr>
          <a:xfrm>
            <a:off x="5943775" y="312075"/>
            <a:ext cx="2592000" cy="15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SlidesCarnival icons are editable shapes. </a:t>
            </a:r>
            <a:endParaRPr sz="900">
              <a:solidFill>
                <a:schemeClr val="dk1"/>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900">
              <a:solidFill>
                <a:schemeClr val="dk1"/>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This means that you can:</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Resize them without losing quality.</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fill color and opacity.</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line color, width and style</a:t>
            </a:r>
            <a:r>
              <a:rPr lang="en" sz="900">
                <a:latin typeface="Montserrat Light"/>
                <a:ea typeface="Montserrat Light"/>
                <a:cs typeface="Montserrat Light"/>
                <a:sym typeface="Montserrat Light"/>
              </a:rPr>
              <a:t>.</a:t>
            </a: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a:p>
            <a:pPr marL="0" lvl="0" indent="0" rtl="0">
              <a:spcBef>
                <a:spcPts val="0"/>
              </a:spcBef>
              <a:spcAft>
                <a:spcPts val="0"/>
              </a:spcAft>
              <a:buNone/>
            </a:pPr>
            <a:r>
              <a:rPr lang="en" sz="900">
                <a:latin typeface="Montserrat Light"/>
                <a:ea typeface="Montserrat Light"/>
                <a:cs typeface="Montserrat Light"/>
                <a:sym typeface="Montserrat Light"/>
              </a:rPr>
              <a:t>Isn’t that nice? :)</a:t>
            </a: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a:p>
            <a:pPr marL="0" lvl="0" indent="0" rtl="0">
              <a:spcBef>
                <a:spcPts val="0"/>
              </a:spcBef>
              <a:spcAft>
                <a:spcPts val="0"/>
              </a:spcAft>
              <a:buNone/>
            </a:pPr>
            <a:r>
              <a:rPr lang="en" sz="900">
                <a:latin typeface="Montserrat Light"/>
                <a:ea typeface="Montserrat Light"/>
                <a:cs typeface="Montserrat Light"/>
                <a:sym typeface="Montserrat Light"/>
              </a:rPr>
              <a:t>Examples:</a:t>
            </a:r>
            <a:endParaRPr sz="900">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p:txBody>
      </p:sp>
      <p:sp>
        <p:nvSpPr>
          <p:cNvPr id="1152" name="Google Shape;1152;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26</a:t>
            </a:fld>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6"/>
        <p:cNvGrpSpPr/>
        <p:nvPr/>
      </p:nvGrpSpPr>
      <p:grpSpPr>
        <a:xfrm>
          <a:off x="0" y="0"/>
          <a:ext cx="0" cy="0"/>
          <a:chOff x="0" y="0"/>
          <a:chExt cx="0" cy="0"/>
        </a:xfrm>
      </p:grpSpPr>
      <p:sp>
        <p:nvSpPr>
          <p:cNvPr id="1157" name="Google Shape;1157;p40"/>
          <p:cNvSpPr txBox="1"/>
          <p:nvPr/>
        </p:nvSpPr>
        <p:spPr>
          <a:xfrm>
            <a:off x="2087650" y="457075"/>
            <a:ext cx="6676800" cy="138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Now you can use any emoji as an icon!</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And of course it resizes without losing quality and you can change the color.</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a:spcBef>
                <a:spcPts val="0"/>
              </a:spcBef>
              <a:spcAft>
                <a:spcPts val="0"/>
              </a:spcAft>
              <a:buNone/>
            </a:pPr>
            <a:r>
              <a:rPr lang="en" sz="1200">
                <a:solidFill>
                  <a:srgbClr val="222222"/>
                </a:solidFill>
                <a:latin typeface="Montserrat Light"/>
                <a:ea typeface="Montserrat Light"/>
                <a:cs typeface="Montserrat Light"/>
                <a:sym typeface="Montserrat Light"/>
              </a:rPr>
              <a:t>How? Follow Google instructions </a:t>
            </a:r>
            <a:r>
              <a:rPr lang="en" sz="1200" u="sng">
                <a:solidFill>
                  <a:srgbClr val="222222"/>
                </a:solidFill>
                <a:latin typeface="Montserrat Light"/>
                <a:ea typeface="Montserrat Light"/>
                <a:cs typeface="Montserrat Light"/>
                <a:sym typeface="Montserrat Light"/>
                <a:hlinkClick r:id="rId3"/>
              </a:rPr>
              <a:t>https://twitter.com/googledocs/status/730087240156643328</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p:txBody>
      </p:sp>
      <p:sp>
        <p:nvSpPr>
          <p:cNvPr id="1158" name="Google Shape;1158;p40"/>
          <p:cNvSpPr txBox="1"/>
          <p:nvPr/>
        </p:nvSpPr>
        <p:spPr>
          <a:xfrm>
            <a:off x="731900" y="1917050"/>
            <a:ext cx="7327500" cy="2570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3600">
                <a:solidFill>
                  <a:srgbClr val="E8062F"/>
                </a:solidFill>
                <a:latin typeface="Montserrat Light"/>
                <a:ea typeface="Montserrat Light"/>
                <a:cs typeface="Montserrat Light"/>
                <a:sym typeface="Montserrat Light"/>
              </a:rPr>
              <a:t>✋👆👉👍👤👦👧👨👩👪💃🏃💑❤😂😉😋😒😭👶😸🐟🍒🍔💣📌📖🔨🎃🎈🎨🏈🏰🌏🔌🔑</a:t>
            </a:r>
            <a:r>
              <a:rPr lang="en" sz="2400">
                <a:solidFill>
                  <a:srgbClr val="E8062F"/>
                </a:solidFill>
                <a:highlight>
                  <a:srgbClr val="FFC800"/>
                </a:highlight>
                <a:latin typeface="Montserrat Light"/>
                <a:ea typeface="Montserrat Light"/>
                <a:cs typeface="Montserrat Light"/>
                <a:sym typeface="Montserrat Light"/>
              </a:rPr>
              <a:t> and many more...</a:t>
            </a:r>
            <a:endParaRPr sz="2400">
              <a:solidFill>
                <a:srgbClr val="E8062F"/>
              </a:solidFill>
              <a:highlight>
                <a:srgbClr val="FFC800"/>
              </a:highlight>
              <a:latin typeface="Montserrat Light"/>
              <a:ea typeface="Montserrat Light"/>
              <a:cs typeface="Montserrat Light"/>
              <a:sym typeface="Montserrat Light"/>
            </a:endParaRPr>
          </a:p>
        </p:txBody>
      </p:sp>
      <p:sp>
        <p:nvSpPr>
          <p:cNvPr id="1159" name="Google Shape;1159;p40"/>
          <p:cNvSpPr txBox="1"/>
          <p:nvPr/>
        </p:nvSpPr>
        <p:spPr>
          <a:xfrm>
            <a:off x="572775" y="399214"/>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sz="9600">
                <a:solidFill>
                  <a:srgbClr val="FFA400"/>
                </a:solidFill>
              </a:rPr>
              <a:t>😉</a:t>
            </a:r>
            <a:endParaRPr sz="9600">
              <a:solidFill>
                <a:srgbClr val="FFA400"/>
              </a:solidFill>
            </a:endParaRPr>
          </a:p>
        </p:txBody>
      </p:sp>
      <p:sp>
        <p:nvSpPr>
          <p:cNvPr id="1160" name="Google Shape;1160;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27</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Instructions for use</a:t>
            </a:r>
            <a:endParaRPr/>
          </a:p>
        </p:txBody>
      </p:sp>
      <p:sp>
        <p:nvSpPr>
          <p:cNvPr id="633" name="Google Shape;633;p15"/>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a:t>EDIT IN POWERPOINT®</a:t>
            </a:r>
            <a:endParaRPr sz="1100"/>
          </a:p>
          <a:p>
            <a:pPr marL="0" lvl="0" indent="0" rtl="0">
              <a:spcBef>
                <a:spcPts val="600"/>
              </a:spcBef>
              <a:spcAft>
                <a:spcPts val="0"/>
              </a:spcAft>
              <a:buNone/>
            </a:pPr>
            <a:r>
              <a:rPr lang="en" sz="1100"/>
              <a:t>Click on the button under the presentation preview that says </a:t>
            </a:r>
            <a:r>
              <a:rPr lang="en" sz="1100" b="1"/>
              <a:t>"Download as PowerPoint template"</a:t>
            </a:r>
            <a:r>
              <a:rPr lang="en" sz="1100"/>
              <a:t>. You will get a .pptx file that you can edit in PowerPoint. </a:t>
            </a:r>
            <a:endParaRPr sz="1100"/>
          </a:p>
          <a:p>
            <a:pPr marL="0" lvl="0" indent="0" rtl="0">
              <a:spcBef>
                <a:spcPts val="600"/>
              </a:spcBef>
              <a:spcAft>
                <a:spcPts val="0"/>
              </a:spcAft>
              <a:buNone/>
            </a:pPr>
            <a:r>
              <a:rPr lang="en" sz="1100"/>
              <a:t>Remember to download and install the fonts used in this presentation (you’ll find the links to the font files needed in the </a:t>
            </a:r>
            <a:r>
              <a:rPr lang="en" sz="1100" u="sng">
                <a:hlinkClick r:id="rId3" action="ppaction://hlinksldjump"/>
              </a:rPr>
              <a:t>Presentation design slide</a:t>
            </a:r>
            <a:r>
              <a:rPr lang="en" sz="1100"/>
              <a:t>)</a:t>
            </a:r>
            <a:endParaRPr sz="1100"/>
          </a:p>
          <a:p>
            <a:pPr marL="0" lvl="0" indent="0" rtl="0">
              <a:spcBef>
                <a:spcPts val="600"/>
              </a:spcBef>
              <a:spcAft>
                <a:spcPts val="0"/>
              </a:spcAft>
              <a:buClr>
                <a:schemeClr val="dk1"/>
              </a:buClr>
              <a:buSzPts val="1100"/>
              <a:buFont typeface="Arial"/>
              <a:buNone/>
            </a:pPr>
            <a:endParaRPr sz="1100" b="1"/>
          </a:p>
        </p:txBody>
      </p:sp>
      <p:sp>
        <p:nvSpPr>
          <p:cNvPr id="634" name="Google Shape;634;p15"/>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100" b="1"/>
              <a:t>EDIT IN GOOGLE SLIDES</a:t>
            </a:r>
            <a:endParaRPr sz="1100"/>
          </a:p>
          <a:p>
            <a:pPr marL="0" lvl="0" indent="0" rtl="0">
              <a:spcBef>
                <a:spcPts val="600"/>
              </a:spcBef>
              <a:spcAft>
                <a:spcPts val="0"/>
              </a:spcAft>
              <a:buClr>
                <a:schemeClr val="dk1"/>
              </a:buClr>
              <a:buSzPts val="1100"/>
              <a:buFont typeface="Arial"/>
              <a:buNone/>
            </a:pPr>
            <a:r>
              <a:rPr lang="en" sz="1100"/>
              <a:t>Click on the button under the presentation preview that says </a:t>
            </a:r>
            <a:r>
              <a:rPr lang="en" sz="1100" b="1"/>
              <a:t>"Use as Google Slides Theme"</a:t>
            </a:r>
            <a:r>
              <a:rPr lang="en" sz="1100"/>
              <a:t>.</a:t>
            </a:r>
            <a:endParaRPr sz="1100"/>
          </a:p>
          <a:p>
            <a:pPr marL="0" lvl="0" indent="0" rtl="0">
              <a:spcBef>
                <a:spcPts val="600"/>
              </a:spcBef>
              <a:spcAft>
                <a:spcPts val="0"/>
              </a:spcAft>
              <a:buClr>
                <a:schemeClr val="dk1"/>
              </a:buClr>
              <a:buSzPts val="1100"/>
              <a:buFont typeface="Arial"/>
              <a:buNone/>
            </a:pPr>
            <a:r>
              <a:rPr lang="en" sz="1100"/>
              <a:t>You will get a copy of this document on your Google Drive and will be able to edit, add or delete slides.</a:t>
            </a:r>
            <a:endParaRPr sz="1100"/>
          </a:p>
          <a:p>
            <a:pPr marL="0" lvl="0" indent="0">
              <a:spcBef>
                <a:spcPts val="600"/>
              </a:spcBef>
              <a:spcAft>
                <a:spcPts val="0"/>
              </a:spcAft>
              <a:buClr>
                <a:schemeClr val="dk1"/>
              </a:buClr>
              <a:buSzPts val="1100"/>
              <a:buFont typeface="Arial"/>
              <a:buNone/>
            </a:pPr>
            <a:r>
              <a:rPr lang="en" sz="1100" b="1"/>
              <a:t>You have to be signed in to your Google account.</a:t>
            </a:r>
            <a:endParaRPr sz="1100"/>
          </a:p>
        </p:txBody>
      </p:sp>
      <p:sp>
        <p:nvSpPr>
          <p:cNvPr id="635" name="Google Shape;635;p15"/>
          <p:cNvSpPr txBox="1">
            <a:spLocks noGrp="1"/>
          </p:cNvSpPr>
          <p:nvPr>
            <p:ph type="body" idx="2"/>
          </p:nvPr>
        </p:nvSpPr>
        <p:spPr>
          <a:xfrm>
            <a:off x="1320025" y="3677325"/>
            <a:ext cx="6455700" cy="11412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r>
              <a:rPr lang="en" sz="1100" b="1">
                <a:solidFill>
                  <a:srgbClr val="E8062F"/>
                </a:solidFill>
              </a:rPr>
              <a:t>More info on how to use this template at </a:t>
            </a:r>
            <a:r>
              <a:rPr lang="en" sz="1100" b="1" u="sng">
                <a:solidFill>
                  <a:srgbClr val="E8062F"/>
                </a:solidFill>
                <a:hlinkClick r:id="rId4"/>
              </a:rPr>
              <a:t>www.slidescarnival.com/help-use-presentation-template</a:t>
            </a:r>
            <a:endParaRPr sz="1100" b="1">
              <a:solidFill>
                <a:srgbClr val="E8062F"/>
              </a:solidFill>
            </a:endParaRPr>
          </a:p>
          <a:p>
            <a:pPr marL="0" lvl="0" indent="0" rtl="0">
              <a:spcBef>
                <a:spcPts val="1000"/>
              </a:spcBef>
              <a:spcAft>
                <a:spcPts val="0"/>
              </a:spcAft>
              <a:buClr>
                <a:schemeClr val="dk1"/>
              </a:buClr>
              <a:buSzPts val="1100"/>
              <a:buFont typeface="Arial"/>
              <a:buNone/>
            </a:pPr>
            <a:r>
              <a:rPr lang="en" sz="1100">
                <a:solidFill>
                  <a:srgbClr val="E8062F"/>
                </a:solidFill>
              </a:rPr>
              <a:t>This template is free to use under </a:t>
            </a:r>
            <a:r>
              <a:rPr lang="en" sz="1100" u="sng">
                <a:solidFill>
                  <a:srgbClr val="E8062F"/>
                </a:solidFill>
                <a:hlinkClick r:id="rId5"/>
              </a:rPr>
              <a:t>Creative Commons Attribution license</a:t>
            </a:r>
            <a:r>
              <a:rPr lang="en" sz="1100">
                <a:solidFill>
                  <a:srgbClr val="E8062F"/>
                </a:solidFill>
              </a:rPr>
              <a:t>. You can keep the Credits slide or mention SlidesCarnival and other resources used in a slide footer.</a:t>
            </a:r>
            <a:endParaRPr sz="1100">
              <a:solidFill>
                <a:srgbClr val="E8062F"/>
              </a:solidFill>
            </a:endParaRPr>
          </a:p>
          <a:p>
            <a:pPr marL="0" lvl="0" indent="0" rtl="0">
              <a:spcBef>
                <a:spcPts val="1000"/>
              </a:spcBef>
              <a:spcAft>
                <a:spcPts val="0"/>
              </a:spcAft>
              <a:buClr>
                <a:schemeClr val="dk1"/>
              </a:buClr>
              <a:buSzPts val="1100"/>
              <a:buFont typeface="Arial"/>
              <a:buNone/>
            </a:pPr>
            <a:endParaRPr sz="1100">
              <a:solidFill>
                <a:srgbClr val="E8062F"/>
              </a:solidFill>
            </a:endParaRPr>
          </a:p>
          <a:p>
            <a:pPr marL="0" lvl="0" indent="0" rtl="0">
              <a:spcBef>
                <a:spcPts val="1000"/>
              </a:spcBef>
              <a:spcAft>
                <a:spcPts val="1000"/>
              </a:spcAft>
              <a:buNone/>
            </a:pPr>
            <a:endParaRPr sz="1100">
              <a:solidFill>
                <a:srgbClr val="E8062F"/>
              </a:solidFill>
            </a:endParaRPr>
          </a:p>
        </p:txBody>
      </p:sp>
      <p:sp>
        <p:nvSpPr>
          <p:cNvPr id="636" name="Google Shape;63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A400"/>
                </a:solidFill>
              </a:rPr>
              <a:t>1.</a:t>
            </a:r>
            <a:endParaRPr>
              <a:solidFill>
                <a:srgbClr val="FFA400"/>
              </a:solidFill>
            </a:endParaRPr>
          </a:p>
          <a:p>
            <a:pPr marL="0" lvl="0" indent="0" rtl="0">
              <a:spcBef>
                <a:spcPts val="0"/>
              </a:spcBef>
              <a:spcAft>
                <a:spcPts val="0"/>
              </a:spcAft>
              <a:buNone/>
            </a:pPr>
            <a:r>
              <a:rPr lang="en"/>
              <a:t>Transition headline</a:t>
            </a:r>
            <a:endParaRPr/>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start with the first set of slides</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Quotations are commonly printed as a means of inspiration and to invoke philosophical thoughts from the reader.</a:t>
            </a:r>
            <a:endParaRPr/>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This is a slide title</a:t>
            </a:r>
            <a:endParaRPr/>
          </a:p>
        </p:txBody>
      </p:sp>
      <p:sp>
        <p:nvSpPr>
          <p:cNvPr id="662" name="Google Shape;662;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rtl="0">
              <a:spcBef>
                <a:spcPts val="600"/>
              </a:spcBef>
              <a:spcAft>
                <a:spcPts val="0"/>
              </a:spcAft>
              <a:buSzPts val="2200"/>
              <a:buChar char="◂"/>
            </a:pPr>
            <a:r>
              <a:rPr lang="en"/>
              <a:t>Here you have a list of items</a:t>
            </a:r>
            <a:endParaRPr/>
          </a:p>
          <a:p>
            <a:pPr marL="457200" lvl="0" indent="-368300" rtl="0">
              <a:spcBef>
                <a:spcPts val="0"/>
              </a:spcBef>
              <a:spcAft>
                <a:spcPts val="0"/>
              </a:spcAft>
              <a:buSzPts val="2200"/>
              <a:buChar char="◂"/>
            </a:pPr>
            <a:r>
              <a:rPr lang="en"/>
              <a:t>And some text</a:t>
            </a:r>
            <a:endParaRPr/>
          </a:p>
          <a:p>
            <a:pPr marL="457200" lvl="0" indent="-368300" rtl="0">
              <a:spcBef>
                <a:spcPts val="0"/>
              </a:spcBef>
              <a:spcAft>
                <a:spcPts val="0"/>
              </a:spcAft>
              <a:buSzPts val="2200"/>
              <a:buChar char="◂"/>
            </a:pPr>
            <a:r>
              <a:rPr lang="en"/>
              <a:t>But remember not to overload your slides with content</a:t>
            </a:r>
            <a:endParaRPr/>
          </a:p>
          <a:p>
            <a:pPr marL="0" lvl="0" indent="0" rtl="0">
              <a:spcBef>
                <a:spcPts val="600"/>
              </a:spcBef>
              <a:spcAft>
                <a:spcPts val="0"/>
              </a:spcAft>
              <a:buNone/>
            </a:pPr>
            <a:endParaRPr/>
          </a:p>
          <a:p>
            <a:pPr marL="0" lvl="0" indent="0">
              <a:spcBef>
                <a:spcPts val="600"/>
              </a:spcBef>
              <a:spcAft>
                <a:spcPts val="0"/>
              </a:spcAft>
              <a:buNone/>
            </a:pPr>
            <a:r>
              <a:rPr lang="en"/>
              <a:t>Your audience will listen to you or read the content, but won’t do both. </a:t>
            </a:r>
            <a:endParaRPr/>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685800" y="1278550"/>
            <a:ext cx="37959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FFA400"/>
                </a:solidFill>
              </a:rPr>
              <a:t>Big concept</a:t>
            </a:r>
            <a:endParaRPr sz="6000">
              <a:solidFill>
                <a:srgbClr val="FFA400"/>
              </a:solidFill>
            </a:endParaRPr>
          </a:p>
        </p:txBody>
      </p:sp>
      <p:sp>
        <p:nvSpPr>
          <p:cNvPr id="669" name="Google Shape;669;p20"/>
          <p:cNvSpPr txBox="1">
            <a:spLocks noGrp="1"/>
          </p:cNvSpPr>
          <p:nvPr>
            <p:ph type="subTitle" idx="4294967295"/>
          </p:nvPr>
        </p:nvSpPr>
        <p:spPr>
          <a:xfrm>
            <a:off x="685800" y="2420952"/>
            <a:ext cx="37959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a:t>Bring the attention of your audience over a key concept using icons or illustrations</a:t>
            </a:r>
            <a:endParaRPr sz="1800"/>
          </a:p>
        </p:txBody>
      </p:sp>
      <p:sp>
        <p:nvSpPr>
          <p:cNvPr id="670" name="Google Shape;670;p20"/>
          <p:cNvSpPr/>
          <p:nvPr/>
        </p:nvSpPr>
        <p:spPr>
          <a:xfrm>
            <a:off x="7232940" y="3100648"/>
            <a:ext cx="322302" cy="30774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71" name="Google Shape;671;p20"/>
          <p:cNvGrpSpPr/>
          <p:nvPr/>
        </p:nvGrpSpPr>
        <p:grpSpPr>
          <a:xfrm>
            <a:off x="6832935" y="1372348"/>
            <a:ext cx="1380753" cy="1381083"/>
            <a:chOff x="6654650" y="3665275"/>
            <a:chExt cx="409100" cy="409125"/>
          </a:xfrm>
        </p:grpSpPr>
        <p:sp>
          <p:nvSpPr>
            <p:cNvPr id="672" name="Google Shape;672;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Google Shape;673;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4" name="Google Shape;674;p20"/>
          <p:cNvGrpSpPr/>
          <p:nvPr/>
        </p:nvGrpSpPr>
        <p:grpSpPr>
          <a:xfrm rot="1057018">
            <a:off x="5502169" y="2458457"/>
            <a:ext cx="912227" cy="912336"/>
            <a:chOff x="570875" y="4322250"/>
            <a:chExt cx="443300" cy="443325"/>
          </a:xfrm>
        </p:grpSpPr>
        <p:sp>
          <p:nvSpPr>
            <p:cNvPr id="675" name="Google Shape;675;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Google Shape;676;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Google Shape;677;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Google Shape;678;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79" name="Google Shape;679;p20"/>
          <p:cNvSpPr/>
          <p:nvPr/>
        </p:nvSpPr>
        <p:spPr>
          <a:xfrm rot="2466753">
            <a:off x="5604599" y="1640213"/>
            <a:ext cx="447786" cy="42756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Google Shape;680;p20"/>
          <p:cNvSpPr/>
          <p:nvPr/>
        </p:nvSpPr>
        <p:spPr>
          <a:xfrm rot="-1609436">
            <a:off x="6259477" y="1909225"/>
            <a:ext cx="322261" cy="3077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Google Shape;681;p20"/>
          <p:cNvSpPr/>
          <p:nvPr/>
        </p:nvSpPr>
        <p:spPr>
          <a:xfrm rot="2926308">
            <a:off x="8213348" y="2152989"/>
            <a:ext cx="241328" cy="2304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Google Shape;682;p20"/>
          <p:cNvSpPr/>
          <p:nvPr/>
        </p:nvSpPr>
        <p:spPr>
          <a:xfrm rot="-1609163">
            <a:off x="7209104" y="609346"/>
            <a:ext cx="217420" cy="2076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7</a:t>
            </a:fld>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1"/>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White</a:t>
            </a:r>
            <a:endParaRPr b="1"/>
          </a:p>
          <a:p>
            <a:pPr marL="0" lvl="0" indent="0">
              <a:spcBef>
                <a:spcPts val="600"/>
              </a:spcBef>
              <a:spcAft>
                <a:spcPts val="0"/>
              </a:spcAft>
              <a:buNone/>
            </a:pPr>
            <a:r>
              <a:rPr lang="en"/>
              <a:t>Is the color of milk and fresh snow, the color produced by the combination of all the colors of the visible spectrum.</a:t>
            </a:r>
            <a:endParaRPr/>
          </a:p>
        </p:txBody>
      </p:sp>
      <p:sp>
        <p:nvSpPr>
          <p:cNvPr id="689" name="Google Shape;689;p2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You can also split your content</a:t>
            </a:r>
            <a:endParaRPr/>
          </a:p>
        </p:txBody>
      </p:sp>
      <p:sp>
        <p:nvSpPr>
          <p:cNvPr id="690" name="Google Shape;690;p21"/>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Black</a:t>
            </a:r>
            <a:endParaRPr b="1"/>
          </a:p>
          <a:p>
            <a:pPr marL="0" lvl="0" indent="0">
              <a:spcBef>
                <a:spcPts val="600"/>
              </a:spcBef>
              <a:spcAft>
                <a:spcPts val="0"/>
              </a:spcAft>
              <a:buNone/>
            </a:pPr>
            <a:r>
              <a:rPr lang="en"/>
              <a:t>Is the color of coal, ebony, and of outer space. It is the darkest color, the result of the absence of or complete absorption of light.</a:t>
            </a:r>
            <a:endParaRPr/>
          </a:p>
        </p:txBody>
      </p:sp>
      <p:sp>
        <p:nvSpPr>
          <p:cNvPr id="691" name="Google Shape;69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 two or three columns</a:t>
            </a:r>
            <a:endParaRPr/>
          </a:p>
        </p:txBody>
      </p:sp>
      <p:sp>
        <p:nvSpPr>
          <p:cNvPr id="697" name="Google Shape;697;p22"/>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a:spcBef>
                <a:spcPts val="600"/>
              </a:spcBef>
              <a:spcAft>
                <a:spcPts val="0"/>
              </a:spcAft>
              <a:buNone/>
            </a:pPr>
            <a:r>
              <a:rPr lang="en"/>
              <a:t>Is the color of gold, butter and ripe lemons. In the spectrum of visible light, yellow is found between green and orange.</a:t>
            </a:r>
            <a:endParaRPr/>
          </a:p>
        </p:txBody>
      </p:sp>
      <p:sp>
        <p:nvSpPr>
          <p:cNvPr id="698" name="Google Shape;698;p22"/>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a:spcBef>
                <a:spcPts val="600"/>
              </a:spcBef>
              <a:spcAft>
                <a:spcPts val="0"/>
              </a:spcAft>
              <a:buNone/>
            </a:pPr>
            <a:r>
              <a:rPr lang="en"/>
              <a:t>Is the colour of the clear sky and the deep sea. It is located between violet and green on the optical spectrum.</a:t>
            </a:r>
            <a:endParaRPr/>
          </a:p>
        </p:txBody>
      </p:sp>
      <p:sp>
        <p:nvSpPr>
          <p:cNvPr id="699" name="Google Shape;699;p22"/>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a:spcBef>
                <a:spcPts val="600"/>
              </a:spcBef>
              <a:spcAft>
                <a:spcPts val="0"/>
              </a:spcAft>
              <a:buNone/>
            </a:pPr>
            <a:endParaRPr/>
          </a:p>
        </p:txBody>
      </p:sp>
      <p:sp>
        <p:nvSpPr>
          <p:cNvPr id="700" name="Google Shape;700;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1114</Words>
  <Application>Microsoft Macintosh PowerPoint</Application>
  <PresentationFormat>On-screen Show (16:9)</PresentationFormat>
  <Paragraphs>168</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Montserrat</vt:lpstr>
      <vt:lpstr>Montserrat ExtraBold</vt:lpstr>
      <vt:lpstr>Montserrat Light</vt:lpstr>
      <vt:lpstr>Arial</vt:lpstr>
      <vt:lpstr>Wart template</vt:lpstr>
      <vt:lpstr>Go Project 2 Teams!</vt:lpstr>
      <vt:lpstr>State Marriage Rates in the United States</vt:lpstr>
      <vt:lpstr>Instructions for use</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PowerPoint Presentation</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Marriage Rates in the United States</dc:title>
  <cp:lastModifiedBy>Microsoft Office User</cp:lastModifiedBy>
  <cp:revision>6</cp:revision>
  <dcterms:modified xsi:type="dcterms:W3CDTF">2018-08-17T01:59:49Z</dcterms:modified>
</cp:coreProperties>
</file>