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6" r:id="rId3"/>
    <p:sldId id="288" r:id="rId4"/>
    <p:sldId id="283" r:id="rId5"/>
    <p:sldId id="284" r:id="rId6"/>
    <p:sldId id="261" r:id="rId7"/>
    <p:sldId id="287" r:id="rId8"/>
    <p:sldId id="279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ECF7B-CE3D-4AB8-B673-56D8FAD6D98D}">
  <a:tblStyle styleId="{9F7ECF7B-CE3D-4AB8-B673-56D8FAD6D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4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2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4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3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5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8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02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0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rashilili/Project2/blob/master/FlaskApp/resource/Marriage_and_divorce_rates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riage-rates.herokuap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s://avangemert.github.io/interactive-d3-bubble-chart/" TargetMode="External"/><Relationship Id="rId5" Type="http://schemas.openxmlformats.org/officeDocument/2006/relationships/hyperlink" Target="https://avangemert.github.io/d3-interactive-divorc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64646"/>
                </a:solidFill>
              </a:rPr>
              <a:t>Go Project 2 Teams</a:t>
            </a:r>
            <a:r>
              <a:rPr lang="en" sz="3200" dirty="0" smtClean="0">
                <a:solidFill>
                  <a:srgbClr val="F64646"/>
                </a:solidFill>
              </a:rPr>
              <a:t>!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443639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Hello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Sofia Muller, Aaron Liu, Allison van Gemert</a:t>
            </a: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State Marriage Rates in the United States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Data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National Vital Statistics Reports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err="1" smtClean="0"/>
              <a:t>data.world</a:t>
            </a:r>
            <a:r>
              <a:rPr lang="en-US" dirty="0" smtClean="0"/>
              <a:t> (@</a:t>
            </a:r>
            <a:r>
              <a:rPr lang="en-US" dirty="0" err="1" smtClean="0"/>
              <a:t>siyeh</a:t>
            </a:r>
            <a:r>
              <a:rPr lang="en-US" dirty="0" smtClean="0"/>
              <a:t>)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Per 1,000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8" y="1659550"/>
            <a:ext cx="49323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 End Development</a:t>
            </a:r>
            <a:endParaRPr dirty="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Aaron Liu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798" y="3318563"/>
            <a:ext cx="376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 charset="0"/>
                <a:hlinkClick r:id="rId3"/>
              </a:rPr>
              <a:t>Take a peek behind the curtain</a:t>
            </a:r>
            <a:r>
              <a:rPr lang="en-US" dirty="0" smtClean="0">
                <a:hlinkClick r:id="rId3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8" y="1659550"/>
            <a:ext cx="49323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Front End Development</a:t>
            </a:r>
            <a:endParaRPr dirty="0"/>
          </a:p>
        </p:txBody>
      </p:sp>
      <p:sp>
        <p:nvSpPr>
          <p:cNvPr id="650" name="Google Shape;650;p17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Sofia Muller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798" y="3401878"/>
            <a:ext cx="39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 charset="0"/>
                <a:hlinkClick r:id="rId3"/>
              </a:rPr>
              <a:t>Marriage Rates App</a:t>
            </a:r>
            <a:endParaRPr lang="en-US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d3-force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25" y="1924389"/>
            <a:ext cx="3767282" cy="2825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15919" y="1952786"/>
            <a:ext cx="324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light" charset="0"/>
                <a:hlinkClick r:id="rId4"/>
              </a:rPr>
              <a:t>Marriage d3</a:t>
            </a:r>
            <a:endParaRPr lang="en-US" dirty="0" smtClean="0">
              <a:latin typeface="montserrat light" charset="0"/>
            </a:endParaRPr>
          </a:p>
          <a:p>
            <a:endParaRPr lang="en-US" dirty="0">
              <a:latin typeface="montserrat light" charset="0"/>
            </a:endParaRPr>
          </a:p>
          <a:p>
            <a:r>
              <a:rPr lang="en-US" dirty="0" smtClean="0">
                <a:latin typeface="montserrat light" charset="0"/>
                <a:hlinkClick r:id="rId5"/>
              </a:rPr>
              <a:t>Divorce d3</a:t>
            </a:r>
            <a:endParaRPr lang="en-US" dirty="0">
              <a:latin typeface="montserrat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d3-force</a:t>
            </a: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11" y="355324"/>
            <a:ext cx="4001888" cy="43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54" name="Google Shape;854;p3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◂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E8062F"/>
                </a:solidFill>
                <a:hlinkClick r:id="rId3"/>
              </a:rPr>
              <a:t>SlidesCarnival</a:t>
            </a:r>
            <a:endParaRPr sz="2400">
              <a:solidFill>
                <a:srgbClr val="E8062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◂"/>
            </a:pPr>
            <a:r>
              <a:rPr lang="en" sz="2400"/>
              <a:t>Photographs by </a:t>
            </a:r>
            <a:r>
              <a:rPr lang="en" sz="2400" u="sng">
                <a:solidFill>
                  <a:srgbClr val="E8062F"/>
                </a:solidFill>
                <a:hlinkClick r:id="rId4"/>
              </a:rPr>
              <a:t>Unsplash</a:t>
            </a:r>
            <a:endParaRPr sz="2400">
              <a:solidFill>
                <a:srgbClr val="E8062F"/>
              </a:solidFill>
            </a:endParaRPr>
          </a:p>
        </p:txBody>
      </p:sp>
      <p:sp>
        <p:nvSpPr>
          <p:cNvPr id="855" name="Google Shape;85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</a:t>
            </a:r>
            <a:r>
              <a:rPr lang="en" sz="1800" b="1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99</Words>
  <Application>Microsoft Macintosh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Montserrat</vt:lpstr>
      <vt:lpstr>Montserrat ExtraBold</vt:lpstr>
      <vt:lpstr>Montserrat Light</vt:lpstr>
      <vt:lpstr>Montserrat Light</vt:lpstr>
      <vt:lpstr>Wart template</vt:lpstr>
      <vt:lpstr>Go Project 2 Teams!</vt:lpstr>
      <vt:lpstr>State Marriage Rates in the United States</vt:lpstr>
      <vt:lpstr>Our Data</vt:lpstr>
      <vt:lpstr>1. Back End Development</vt:lpstr>
      <vt:lpstr>1. Front End Development</vt:lpstr>
      <vt:lpstr>d3-force</vt:lpstr>
      <vt:lpstr>d3-force</vt:lpstr>
      <vt:lpstr>Credits</vt:lpstr>
      <vt:lpstr>Thanks!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Marriage Rates in the United States</dc:title>
  <cp:lastModifiedBy>Microsoft Office User</cp:lastModifiedBy>
  <cp:revision>19</cp:revision>
  <dcterms:modified xsi:type="dcterms:W3CDTF">2018-08-24T19:09:23Z</dcterms:modified>
</cp:coreProperties>
</file>