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31"/>
  </p:notesMasterIdLst>
  <p:sldIdLst>
    <p:sldId id="258" r:id="rId2"/>
    <p:sldId id="256" r:id="rId3"/>
    <p:sldId id="283" r:id="rId4"/>
    <p:sldId id="284" r:id="rId5"/>
    <p:sldId id="257"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7ECF7B-CE3D-4AB8-B673-56D8FAD6D98D}">
  <a:tblStyle styleId="{9F7ECF7B-CE3D-4AB8-B673-56D8FAD6D98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65" d="100"/>
          <a:sy n="165" d="100"/>
        </p:scale>
        <p:origin x="6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0603418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35933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6392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22420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4637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33350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8" name="Google Shape;718;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264339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10913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681992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55207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459240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3851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32295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421787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09349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1" name="Google Shape;811;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722602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1351496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0086782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200265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960243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350708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384556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82004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86842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66339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81342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79300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80053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62656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80011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F64646"/>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 y="-11"/>
            <a:ext cx="2429759" cy="1609289"/>
            <a:chOff x="608719" y="-11"/>
            <a:chExt cx="2429759" cy="1609289"/>
          </a:xfrm>
        </p:grpSpPr>
        <p:sp>
          <p:nvSpPr>
            <p:cNvPr id="11" name="Google Shape;11;p2"/>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Google Shape;12;p2"/>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Google Shape;13;p2"/>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Google Shape;14;p2"/>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Google Shape;15;p2"/>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16;p2"/>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Google Shape;17;p2"/>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Google Shape;18;p2"/>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Google Shape;19;p2"/>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Google Shape;20;p2"/>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Google Shape;21;p2"/>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Google Shape;22;p2"/>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3" name="Google Shape;23;p2"/>
          <p:cNvSpPr txBox="1">
            <a:spLocks noGrp="1"/>
          </p:cNvSpPr>
          <p:nvPr>
            <p:ph type="ctrTitle"/>
          </p:nvPr>
        </p:nvSpPr>
        <p:spPr>
          <a:xfrm>
            <a:off x="685800" y="1991825"/>
            <a:ext cx="5265000" cy="1159800"/>
          </a:xfrm>
          <a:prstGeom prst="rect">
            <a:avLst/>
          </a:prstGeom>
        </p:spPr>
        <p:txBody>
          <a:bodyPr spcFirstLastPara="1" wrap="square" lIns="91425" tIns="91425" rIns="91425" bIns="91425" anchor="ctr" anchorCtr="0"/>
          <a:lstStyle>
            <a:lvl1pPr lvl="0">
              <a:spcBef>
                <a:spcPts val="0"/>
              </a:spcBef>
              <a:spcAft>
                <a:spcPts val="0"/>
              </a:spcAft>
              <a:buClr>
                <a:srgbClr val="FFFFFF"/>
              </a:buClr>
              <a:buSzPts val="4000"/>
              <a:buNone/>
              <a:defRPr sz="4000">
                <a:solidFill>
                  <a:srgbClr val="FFFFFF"/>
                </a:solidFill>
              </a:defRPr>
            </a:lvl1pPr>
            <a:lvl2pPr lvl="1">
              <a:spcBef>
                <a:spcPts val="0"/>
              </a:spcBef>
              <a:spcAft>
                <a:spcPts val="0"/>
              </a:spcAft>
              <a:buClr>
                <a:srgbClr val="FFFFFF"/>
              </a:buClr>
              <a:buSzPts val="4000"/>
              <a:buNone/>
              <a:defRPr sz="4000">
                <a:solidFill>
                  <a:srgbClr val="FFFFFF"/>
                </a:solidFill>
              </a:defRPr>
            </a:lvl2pPr>
            <a:lvl3pPr lvl="2">
              <a:spcBef>
                <a:spcPts val="0"/>
              </a:spcBef>
              <a:spcAft>
                <a:spcPts val="0"/>
              </a:spcAft>
              <a:buClr>
                <a:srgbClr val="FFFFFF"/>
              </a:buClr>
              <a:buSzPts val="4000"/>
              <a:buNone/>
              <a:defRPr sz="4000">
                <a:solidFill>
                  <a:srgbClr val="FFFFFF"/>
                </a:solidFill>
              </a:defRPr>
            </a:lvl3pPr>
            <a:lvl4pPr lvl="3">
              <a:spcBef>
                <a:spcPts val="0"/>
              </a:spcBef>
              <a:spcAft>
                <a:spcPts val="0"/>
              </a:spcAft>
              <a:buClr>
                <a:srgbClr val="FFFFFF"/>
              </a:buClr>
              <a:buSzPts val="4000"/>
              <a:buNone/>
              <a:defRPr sz="4000">
                <a:solidFill>
                  <a:srgbClr val="FFFFFF"/>
                </a:solidFill>
              </a:defRPr>
            </a:lvl4pPr>
            <a:lvl5pPr lvl="4">
              <a:spcBef>
                <a:spcPts val="0"/>
              </a:spcBef>
              <a:spcAft>
                <a:spcPts val="0"/>
              </a:spcAft>
              <a:buClr>
                <a:srgbClr val="FFFFFF"/>
              </a:buClr>
              <a:buSzPts val="4000"/>
              <a:buNone/>
              <a:defRPr sz="4000">
                <a:solidFill>
                  <a:srgbClr val="FFFFFF"/>
                </a:solidFill>
              </a:defRPr>
            </a:lvl5pPr>
            <a:lvl6pPr lvl="5">
              <a:spcBef>
                <a:spcPts val="0"/>
              </a:spcBef>
              <a:spcAft>
                <a:spcPts val="0"/>
              </a:spcAft>
              <a:buClr>
                <a:srgbClr val="FFFFFF"/>
              </a:buClr>
              <a:buSzPts val="4000"/>
              <a:buNone/>
              <a:defRPr sz="4000">
                <a:solidFill>
                  <a:srgbClr val="FFFFFF"/>
                </a:solidFill>
              </a:defRPr>
            </a:lvl6pPr>
            <a:lvl7pPr lvl="6">
              <a:spcBef>
                <a:spcPts val="0"/>
              </a:spcBef>
              <a:spcAft>
                <a:spcPts val="0"/>
              </a:spcAft>
              <a:buClr>
                <a:srgbClr val="FFFFFF"/>
              </a:buClr>
              <a:buSzPts val="4000"/>
              <a:buNone/>
              <a:defRPr sz="4000">
                <a:solidFill>
                  <a:srgbClr val="FFFFFF"/>
                </a:solidFill>
              </a:defRPr>
            </a:lvl7pPr>
            <a:lvl8pPr lvl="7">
              <a:spcBef>
                <a:spcPts val="0"/>
              </a:spcBef>
              <a:spcAft>
                <a:spcPts val="0"/>
              </a:spcAft>
              <a:buClr>
                <a:srgbClr val="FFFFFF"/>
              </a:buClr>
              <a:buSzPts val="4000"/>
              <a:buNone/>
              <a:defRPr sz="4000">
                <a:solidFill>
                  <a:srgbClr val="FFFFFF"/>
                </a:solidFill>
              </a:defRPr>
            </a:lvl8pPr>
            <a:lvl9pPr lvl="8">
              <a:spcBef>
                <a:spcPts val="0"/>
              </a:spcBef>
              <a:spcAft>
                <a:spcPts val="0"/>
              </a:spcAft>
              <a:buClr>
                <a:srgbClr val="FFFFFF"/>
              </a:buClr>
              <a:buSzPts val="4000"/>
              <a:buNone/>
              <a:defRPr sz="4000">
                <a:solidFill>
                  <a:srgbClr val="FFFFFF"/>
                </a:solidFill>
              </a:defRPr>
            </a:lvl9pPr>
          </a:lstStyle>
          <a:p>
            <a:endParaRPr/>
          </a:p>
        </p:txBody>
      </p:sp>
      <p:grpSp>
        <p:nvGrpSpPr>
          <p:cNvPr id="24" name="Google Shape;24;p2"/>
          <p:cNvGrpSpPr/>
          <p:nvPr/>
        </p:nvGrpSpPr>
        <p:grpSpPr>
          <a:xfrm>
            <a:off x="4894945" y="-11"/>
            <a:ext cx="4252453" cy="5146816"/>
            <a:chOff x="4894945" y="-11"/>
            <a:chExt cx="4252453" cy="5146816"/>
          </a:xfrm>
        </p:grpSpPr>
        <p:sp>
          <p:nvSpPr>
            <p:cNvPr id="25" name="Google Shape;25;p2"/>
            <p:cNvSpPr/>
            <p:nvPr/>
          </p:nvSpPr>
          <p:spPr>
            <a:xfrm>
              <a:off x="6108962"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Google Shape;26;p2"/>
            <p:cNvSpPr/>
            <p:nvPr/>
          </p:nvSpPr>
          <p:spPr>
            <a:xfrm>
              <a:off x="6716818" y="3860093"/>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Google Shape;27;p2"/>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Google Shape;28;p2"/>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Google Shape;29;p2"/>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Google Shape;30;p2"/>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Google Shape;31;p2"/>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Google Shape;32;p2"/>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Google Shape;33;p2"/>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Google Shape;34;p2"/>
            <p:cNvSpPr/>
            <p:nvPr/>
          </p:nvSpPr>
          <p:spPr>
            <a:xfrm>
              <a:off x="6108962" y="-11"/>
              <a:ext cx="607886" cy="322577"/>
            </a:xfrm>
            <a:custGeom>
              <a:avLst/>
              <a:gdLst/>
              <a:ahLst/>
              <a:cxnLst/>
              <a:rect l="l" t="t" r="r" b="b"/>
              <a:pathLst>
                <a:path w="20428" h="10046" extrusionOk="0">
                  <a:moveTo>
                    <a:pt x="1" y="0"/>
                  </a:moveTo>
                  <a:lnTo>
                    <a:pt x="1" y="1004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Google Shape;35;p2"/>
            <p:cNvSpPr/>
            <p:nvPr/>
          </p:nvSpPr>
          <p:spPr>
            <a:xfrm>
              <a:off x="6716818"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Google Shape;36;p2"/>
            <p:cNvSpPr/>
            <p:nvPr/>
          </p:nvSpPr>
          <p:spPr>
            <a:xfrm>
              <a:off x="7324645" y="-11"/>
              <a:ext cx="607886" cy="322577"/>
            </a:xfrm>
            <a:custGeom>
              <a:avLst/>
              <a:gdLst/>
              <a:ahLst/>
              <a:cxnLst/>
              <a:rect l="l" t="t" r="r" b="b"/>
              <a:pathLst>
                <a:path w="20428" h="10046" extrusionOk="0">
                  <a:moveTo>
                    <a:pt x="1" y="0"/>
                  </a:moveTo>
                  <a:lnTo>
                    <a:pt x="1"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Google Shape;37;p2"/>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Google Shape;38;p2"/>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Google Shape;39;p2"/>
            <p:cNvSpPr/>
            <p:nvPr/>
          </p:nvSpPr>
          <p:spPr>
            <a:xfrm>
              <a:off x="4894945"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 name="Google Shape;40;p2"/>
            <p:cNvSpPr/>
            <p:nvPr/>
          </p:nvSpPr>
          <p:spPr>
            <a:xfrm>
              <a:off x="6108962"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Google Shape;41;p2"/>
            <p:cNvSpPr/>
            <p:nvPr/>
          </p:nvSpPr>
          <p:spPr>
            <a:xfrm>
              <a:off x="5502772" y="4182670"/>
              <a:ext cx="606220" cy="643356"/>
            </a:xfrm>
            <a:custGeom>
              <a:avLst/>
              <a:gdLst/>
              <a:ahLst/>
              <a:cxnLst/>
              <a:rect l="l" t="t" r="r" b="b"/>
              <a:pathLst>
                <a:path w="20372" h="20036" extrusionOk="0">
                  <a:moveTo>
                    <a:pt x="20372" y="0"/>
                  </a:moveTo>
                  <a:lnTo>
                    <a:pt x="1" y="9990"/>
                  </a:lnTo>
                  <a:lnTo>
                    <a:pt x="20372" y="20036"/>
                  </a:lnTo>
                  <a:lnTo>
                    <a:pt x="20372"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Google Shape;42;p2"/>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Google Shape;43;p2"/>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Google Shape;44;p2"/>
            <p:cNvSpPr/>
            <p:nvPr/>
          </p:nvSpPr>
          <p:spPr>
            <a:xfrm>
              <a:off x="6716818" y="4182670"/>
              <a:ext cx="607856" cy="643356"/>
            </a:xfrm>
            <a:custGeom>
              <a:avLst/>
              <a:gdLst/>
              <a:ahLst/>
              <a:cxnLst/>
              <a:rect l="l" t="t" r="r" b="b"/>
              <a:pathLst>
                <a:path w="20427" h="20036" extrusionOk="0">
                  <a:moveTo>
                    <a:pt x="20427" y="0"/>
                  </a:moveTo>
                  <a:lnTo>
                    <a:pt x="0" y="9990"/>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Google Shape;45;p2"/>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Google Shape;46;p2"/>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 name="Google Shape;47;p2"/>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 name="Google Shape;48;p2"/>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 name="Google Shape;49;p2"/>
            <p:cNvSpPr/>
            <p:nvPr/>
          </p:nvSpPr>
          <p:spPr>
            <a:xfrm>
              <a:off x="6108962" y="-11"/>
              <a:ext cx="607886" cy="643356"/>
            </a:xfrm>
            <a:custGeom>
              <a:avLst/>
              <a:gdLst/>
              <a:ahLst/>
              <a:cxnLst/>
              <a:rect l="l" t="t" r="r" b="b"/>
              <a:pathLst>
                <a:path w="20428" h="20036" extrusionOk="0">
                  <a:moveTo>
                    <a:pt x="20427" y="0"/>
                  </a:moveTo>
                  <a:lnTo>
                    <a:pt x="1"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 name="Google Shape;50;p2"/>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Google Shape;51;p2"/>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Google Shape;52;p2"/>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Google Shape;53;p2"/>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Google Shape;54;p2"/>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Google Shape;55;p2"/>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Google Shape;56;p2"/>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Google Shape;57;p2"/>
            <p:cNvSpPr/>
            <p:nvPr/>
          </p:nvSpPr>
          <p:spPr>
            <a:xfrm>
              <a:off x="6716831"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Google Shape;58;p2"/>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Google Shape;59;p2"/>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Google Shape;60;p2"/>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Google Shape;61;p2"/>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Google Shape;62;p2"/>
            <p:cNvSpPr/>
            <p:nvPr/>
          </p:nvSpPr>
          <p:spPr>
            <a:xfrm>
              <a:off x="6109812"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Google Shape;63;p2"/>
            <p:cNvSpPr/>
            <p:nvPr/>
          </p:nvSpPr>
          <p:spPr>
            <a:xfrm>
              <a:off x="6109812"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 name="Google Shape;64;p2"/>
            <p:cNvSpPr/>
            <p:nvPr/>
          </p:nvSpPr>
          <p:spPr>
            <a:xfrm>
              <a:off x="6717668" y="1286669"/>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Google Shape;65;p2"/>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Google Shape;66;p2"/>
            <p:cNvSpPr/>
            <p:nvPr/>
          </p:nvSpPr>
          <p:spPr>
            <a:xfrm>
              <a:off x="6717668" y="2573381"/>
              <a:ext cx="607856" cy="643388"/>
            </a:xfrm>
            <a:custGeom>
              <a:avLst/>
              <a:gdLst/>
              <a:ahLst/>
              <a:cxnLst/>
              <a:rect l="l" t="t" r="r" b="b"/>
              <a:pathLst>
                <a:path w="20427" h="20037" extrusionOk="0">
                  <a:moveTo>
                    <a:pt x="0" y="1"/>
                  </a:moveTo>
                  <a:lnTo>
                    <a:pt x="0" y="20036"/>
                  </a:lnTo>
                  <a:lnTo>
                    <a:pt x="20427" y="10046"/>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 name="Google Shape;67;p2"/>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Google Shape;68;p2"/>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Google Shape;69;p2"/>
            <p:cNvSpPr/>
            <p:nvPr/>
          </p:nvSpPr>
          <p:spPr>
            <a:xfrm>
              <a:off x="7325495" y="2895958"/>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Google Shape;70;p2"/>
            <p:cNvSpPr/>
            <p:nvPr/>
          </p:nvSpPr>
          <p:spPr>
            <a:xfrm>
              <a:off x="7933352" y="1930025"/>
              <a:ext cx="606220" cy="643388"/>
            </a:xfrm>
            <a:custGeom>
              <a:avLst/>
              <a:gdLst/>
              <a:ahLst/>
              <a:cxnLst/>
              <a:rect l="l" t="t" r="r" b="b"/>
              <a:pathLst>
                <a:path w="20372" h="20037" extrusionOk="0">
                  <a:moveTo>
                    <a:pt x="0" y="1"/>
                  </a:moveTo>
                  <a:lnTo>
                    <a:pt x="0" y="20037"/>
                  </a:lnTo>
                  <a:lnTo>
                    <a:pt x="20371" y="10046"/>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 name="Google Shape;71;p2"/>
            <p:cNvSpPr/>
            <p:nvPr/>
          </p:nvSpPr>
          <p:spPr>
            <a:xfrm>
              <a:off x="7933352" y="2573381"/>
              <a:ext cx="606220" cy="643388"/>
            </a:xfrm>
            <a:custGeom>
              <a:avLst/>
              <a:gdLst/>
              <a:ahLst/>
              <a:cxnLst/>
              <a:rect l="l" t="t" r="r" b="b"/>
              <a:pathLst>
                <a:path w="20372" h="20037" extrusionOk="0">
                  <a:moveTo>
                    <a:pt x="0" y="1"/>
                  </a:moveTo>
                  <a:lnTo>
                    <a:pt x="0" y="20036"/>
                  </a:lnTo>
                  <a:lnTo>
                    <a:pt x="20371" y="10046"/>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Google Shape;72;p2"/>
            <p:cNvSpPr/>
            <p:nvPr/>
          </p:nvSpPr>
          <p:spPr>
            <a:xfrm>
              <a:off x="8539542" y="1608802"/>
              <a:ext cx="607856" cy="643388"/>
            </a:xfrm>
            <a:custGeom>
              <a:avLst/>
              <a:gdLst/>
              <a:ahLst/>
              <a:cxnLst/>
              <a:rect l="l" t="t" r="r" b="b"/>
              <a:pathLst>
                <a:path w="20427" h="20037" extrusionOk="0">
                  <a:moveTo>
                    <a:pt x="0" y="0"/>
                  </a:moveTo>
                  <a:lnTo>
                    <a:pt x="0" y="20036"/>
                  </a:lnTo>
                  <a:lnTo>
                    <a:pt x="20427" y="9991"/>
                  </a:lnTo>
                  <a:lnTo>
                    <a:pt x="0"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Google Shape;73;p2"/>
            <p:cNvSpPr/>
            <p:nvPr/>
          </p:nvSpPr>
          <p:spPr>
            <a:xfrm>
              <a:off x="6109812"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Google Shape;74;p2"/>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Google Shape;75;p2"/>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Google Shape;76;p2"/>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Google Shape;77;p2"/>
            <p:cNvSpPr/>
            <p:nvPr/>
          </p:nvSpPr>
          <p:spPr>
            <a:xfrm>
              <a:off x="6717668" y="2252602"/>
              <a:ext cx="607856" cy="643388"/>
            </a:xfrm>
            <a:custGeom>
              <a:avLst/>
              <a:gdLst/>
              <a:ahLst/>
              <a:cxnLst/>
              <a:rect l="l" t="t" r="r" b="b"/>
              <a:pathLst>
                <a:path w="20427" h="20037" extrusionOk="0">
                  <a:moveTo>
                    <a:pt x="20427" y="0"/>
                  </a:moveTo>
                  <a:lnTo>
                    <a:pt x="0" y="9991"/>
                  </a:lnTo>
                  <a:lnTo>
                    <a:pt x="20427" y="2003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Google Shape;78;p2"/>
            <p:cNvSpPr/>
            <p:nvPr/>
          </p:nvSpPr>
          <p:spPr>
            <a:xfrm>
              <a:off x="7325495" y="2573381"/>
              <a:ext cx="607886" cy="643388"/>
            </a:xfrm>
            <a:custGeom>
              <a:avLst/>
              <a:gdLst/>
              <a:ahLst/>
              <a:cxnLst/>
              <a:rect l="l" t="t" r="r" b="b"/>
              <a:pathLst>
                <a:path w="20428" h="20037" extrusionOk="0">
                  <a:moveTo>
                    <a:pt x="20427" y="1"/>
                  </a:moveTo>
                  <a:lnTo>
                    <a:pt x="1" y="10046"/>
                  </a:lnTo>
                  <a:lnTo>
                    <a:pt x="20427" y="20036"/>
                  </a:lnTo>
                  <a:lnTo>
                    <a:pt x="20427"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9" name="Google Shape;79;p2"/>
          <p:cNvGrpSpPr/>
          <p:nvPr/>
        </p:nvGrpSpPr>
        <p:grpSpPr>
          <a:xfrm flipH="1">
            <a:off x="-7" y="3860093"/>
            <a:ext cx="2429755" cy="1286712"/>
            <a:chOff x="6714243" y="3860093"/>
            <a:chExt cx="2429755" cy="1286712"/>
          </a:xfrm>
        </p:grpSpPr>
        <p:sp>
          <p:nvSpPr>
            <p:cNvPr id="80" name="Google Shape;80;p2"/>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Google Shape;81;p2"/>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Google Shape;82;p2"/>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Google Shape;83;p2"/>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Google Shape;84;p2"/>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Google Shape;85;p2"/>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Google Shape;86;p2"/>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Google Shape;87;p2"/>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Google Shape;88;p2"/>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Google Shape;89;p2"/>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Google Shape;90;p2"/>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 name="Google Shape;91;p2"/>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5"/>
        <p:cNvGrpSpPr/>
        <p:nvPr/>
      </p:nvGrpSpPr>
      <p:grpSpPr>
        <a:xfrm>
          <a:off x="0" y="0"/>
          <a:ext cx="0" cy="0"/>
          <a:chOff x="0" y="0"/>
          <a:chExt cx="0" cy="0"/>
        </a:xfrm>
      </p:grpSpPr>
      <p:grpSp>
        <p:nvGrpSpPr>
          <p:cNvPr id="496" name="Google Shape;496;p11"/>
          <p:cNvGrpSpPr/>
          <p:nvPr/>
        </p:nvGrpSpPr>
        <p:grpSpPr>
          <a:xfrm>
            <a:off x="6714243" y="3860093"/>
            <a:ext cx="2429755" cy="1286712"/>
            <a:chOff x="6714243" y="3860093"/>
            <a:chExt cx="2429755" cy="1286712"/>
          </a:xfrm>
        </p:grpSpPr>
        <p:sp>
          <p:nvSpPr>
            <p:cNvPr id="497" name="Google Shape;497;p11"/>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8" name="Google Shape;498;p11"/>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9" name="Google Shape;499;p11"/>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0" name="Google Shape;500;p11"/>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1" name="Google Shape;501;p11"/>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2" name="Google Shape;502;p11"/>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3" name="Google Shape;503;p11"/>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4" name="Google Shape;504;p11"/>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5" name="Google Shape;505;p11"/>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6" name="Google Shape;506;p11"/>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7" name="Google Shape;507;p11"/>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8" name="Google Shape;508;p11"/>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09" name="Google Shape;509;p11"/>
          <p:cNvGrpSpPr/>
          <p:nvPr/>
        </p:nvGrpSpPr>
        <p:grpSpPr>
          <a:xfrm>
            <a:off x="892" y="-11"/>
            <a:ext cx="3037586" cy="2252645"/>
            <a:chOff x="892" y="-11"/>
            <a:chExt cx="3037586" cy="2252645"/>
          </a:xfrm>
        </p:grpSpPr>
        <p:sp>
          <p:nvSpPr>
            <p:cNvPr id="510" name="Google Shape;510;p11"/>
            <p:cNvSpPr/>
            <p:nvPr/>
          </p:nvSpPr>
          <p:spPr>
            <a:xfrm>
              <a:off x="892" y="643313"/>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1" name="Google Shape;511;p11"/>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2" name="Google Shape;512;p11"/>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3" name="Google Shape;513;p11"/>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4" name="Google Shape;514;p11"/>
            <p:cNvSpPr/>
            <p:nvPr/>
          </p:nvSpPr>
          <p:spPr>
            <a:xfrm>
              <a:off x="1214909" y="1286669"/>
              <a:ext cx="607886" cy="643388"/>
            </a:xfrm>
            <a:custGeom>
              <a:avLst/>
              <a:gdLst/>
              <a:ahLst/>
              <a:cxnLst/>
              <a:rect l="l" t="t" r="r" b="b"/>
              <a:pathLst>
                <a:path w="20428" h="20037" extrusionOk="0">
                  <a:moveTo>
                    <a:pt x="1" y="1"/>
                  </a:moveTo>
                  <a:lnTo>
                    <a:pt x="1" y="20037"/>
                  </a:lnTo>
                  <a:lnTo>
                    <a:pt x="20427" y="10047"/>
                  </a:lnTo>
                  <a:lnTo>
                    <a:pt x="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5" name="Google Shape;515;p11"/>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6" name="Google Shape;516;p11"/>
            <p:cNvSpPr/>
            <p:nvPr/>
          </p:nvSpPr>
          <p:spPr>
            <a:xfrm>
              <a:off x="892"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7" name="Google Shape;517;p11"/>
            <p:cNvSpPr/>
            <p:nvPr/>
          </p:nvSpPr>
          <p:spPr>
            <a:xfrm>
              <a:off x="608719" y="-11"/>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8" name="Google Shape;518;p11"/>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9" name="Google Shape;519;p11"/>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0" name="Google Shape;520;p11"/>
            <p:cNvSpPr/>
            <p:nvPr/>
          </p:nvSpPr>
          <p:spPr>
            <a:xfrm>
              <a:off x="2430592"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1" name="Google Shape;521;p11"/>
            <p:cNvSpPr/>
            <p:nvPr/>
          </p:nvSpPr>
          <p:spPr>
            <a:xfrm>
              <a:off x="892"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2" name="Google Shape;522;p11"/>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3" name="Google Shape;523;p11"/>
            <p:cNvSpPr/>
            <p:nvPr/>
          </p:nvSpPr>
          <p:spPr>
            <a:xfrm>
              <a:off x="892"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4" name="Google Shape;524;p11"/>
            <p:cNvSpPr/>
            <p:nvPr/>
          </p:nvSpPr>
          <p:spPr>
            <a:xfrm>
              <a:off x="608719" y="1286669"/>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5" name="Google Shape;525;p11"/>
            <p:cNvSpPr/>
            <p:nvPr/>
          </p:nvSpPr>
          <p:spPr>
            <a:xfrm>
              <a:off x="892"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6" name="Google Shape;526;p11"/>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7" name="Google Shape;527;p11"/>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8" name="Google Shape;528;p11"/>
            <p:cNvSpPr/>
            <p:nvPr/>
          </p:nvSpPr>
          <p:spPr>
            <a:xfrm>
              <a:off x="1214909" y="1609246"/>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9" name="Google Shape;529;p11"/>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0" name="Google Shape;530;p11"/>
            <p:cNvSpPr/>
            <p:nvPr/>
          </p:nvSpPr>
          <p:spPr>
            <a:xfrm>
              <a:off x="892"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1" name="Google Shape;531;p11"/>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2" name="Google Shape;532;p11"/>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33" name="Google Shape;533;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lateral pattern">
  <p:cSld name="BLANK_2">
    <p:spTree>
      <p:nvGrpSpPr>
        <p:cNvPr id="1" name="Shape 534"/>
        <p:cNvGrpSpPr/>
        <p:nvPr/>
      </p:nvGrpSpPr>
      <p:grpSpPr>
        <a:xfrm>
          <a:off x="0" y="0"/>
          <a:ext cx="0" cy="0"/>
          <a:chOff x="0" y="0"/>
          <a:chExt cx="0" cy="0"/>
        </a:xfrm>
      </p:grpSpPr>
      <p:grpSp>
        <p:nvGrpSpPr>
          <p:cNvPr id="535" name="Google Shape;535;p12"/>
          <p:cNvGrpSpPr/>
          <p:nvPr/>
        </p:nvGrpSpPr>
        <p:grpSpPr>
          <a:xfrm>
            <a:off x="6109812" y="-11"/>
            <a:ext cx="3037586" cy="5146816"/>
            <a:chOff x="6109812" y="-11"/>
            <a:chExt cx="3037586" cy="5146816"/>
          </a:xfrm>
        </p:grpSpPr>
        <p:sp>
          <p:nvSpPr>
            <p:cNvPr id="536" name="Google Shape;536;p12"/>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7" name="Google Shape;537;p12"/>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8" name="Google Shape;538;p12"/>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9" name="Google Shape;539;p12"/>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0" name="Google Shape;540;p12"/>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1" name="Google Shape;541;p12"/>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2" name="Google Shape;542;p12"/>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3" name="Google Shape;543;p12"/>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4" name="Google Shape;544;p12"/>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5" name="Google Shape;545;p12"/>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6" name="Google Shape;546;p12"/>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7" name="Google Shape;547;p12"/>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8" name="Google Shape;548;p12"/>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9" name="Google Shape;549;p12"/>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0" name="Google Shape;550;p12"/>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1" name="Google Shape;551;p12"/>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2" name="Google Shape;552;p12"/>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3" name="Google Shape;553;p12"/>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4" name="Google Shape;554;p12"/>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5" name="Google Shape;555;p12"/>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6" name="Google Shape;556;p12"/>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7" name="Google Shape;557;p12"/>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8" name="Google Shape;558;p12"/>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9" name="Google Shape;559;p12"/>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0" name="Google Shape;560;p12"/>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1" name="Google Shape;561;p12"/>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2" name="Google Shape;562;p12"/>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3" name="Google Shape;563;p12"/>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4" name="Google Shape;564;p12"/>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5" name="Google Shape;565;p12"/>
            <p:cNvSpPr/>
            <p:nvPr/>
          </p:nvSpPr>
          <p:spPr>
            <a:xfrm>
              <a:off x="7933352" y="1930025"/>
              <a:ext cx="606220" cy="643388"/>
            </a:xfrm>
            <a:custGeom>
              <a:avLst/>
              <a:gdLst/>
              <a:ahLst/>
              <a:cxnLst/>
              <a:rect l="l" t="t" r="r" b="b"/>
              <a:pathLst>
                <a:path w="20372" h="20037" extrusionOk="0">
                  <a:moveTo>
                    <a:pt x="0" y="1"/>
                  </a:moveTo>
                  <a:lnTo>
                    <a:pt x="0" y="20037"/>
                  </a:lnTo>
                  <a:lnTo>
                    <a:pt x="20371" y="10046"/>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6" name="Google Shape;566;p12"/>
            <p:cNvSpPr/>
            <p:nvPr/>
          </p:nvSpPr>
          <p:spPr>
            <a:xfrm>
              <a:off x="7933352" y="2573381"/>
              <a:ext cx="606220" cy="643388"/>
            </a:xfrm>
            <a:custGeom>
              <a:avLst/>
              <a:gdLst/>
              <a:ahLst/>
              <a:cxnLst/>
              <a:rect l="l" t="t" r="r" b="b"/>
              <a:pathLst>
                <a:path w="20372" h="20037" extrusionOk="0">
                  <a:moveTo>
                    <a:pt x="0" y="1"/>
                  </a:moveTo>
                  <a:lnTo>
                    <a:pt x="0" y="20036"/>
                  </a:lnTo>
                  <a:lnTo>
                    <a:pt x="20371" y="10046"/>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7" name="Google Shape;567;p12"/>
            <p:cNvSpPr/>
            <p:nvPr/>
          </p:nvSpPr>
          <p:spPr>
            <a:xfrm>
              <a:off x="8539542" y="1608802"/>
              <a:ext cx="607856" cy="643388"/>
            </a:xfrm>
            <a:custGeom>
              <a:avLst/>
              <a:gdLst/>
              <a:ahLst/>
              <a:cxnLst/>
              <a:rect l="l" t="t" r="r" b="b"/>
              <a:pathLst>
                <a:path w="20427" h="20037" extrusionOk="0">
                  <a:moveTo>
                    <a:pt x="0" y="0"/>
                  </a:moveTo>
                  <a:lnTo>
                    <a:pt x="0" y="20036"/>
                  </a:lnTo>
                  <a:lnTo>
                    <a:pt x="20427" y="9991"/>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8" name="Google Shape;568;p12"/>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9" name="Google Shape;569;p12"/>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0" name="Google Shape;570;p12"/>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71" name="Google Shape;571;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bottom pattern">
  <p:cSld name="BLANK_2_1">
    <p:spTree>
      <p:nvGrpSpPr>
        <p:cNvPr id="1" name="Shape 572"/>
        <p:cNvGrpSpPr/>
        <p:nvPr/>
      </p:nvGrpSpPr>
      <p:grpSpPr>
        <a:xfrm>
          <a:off x="0" y="0"/>
          <a:ext cx="0" cy="0"/>
          <a:chOff x="0" y="0"/>
          <a:chExt cx="0" cy="0"/>
        </a:xfrm>
      </p:grpSpPr>
      <p:grpSp>
        <p:nvGrpSpPr>
          <p:cNvPr id="573" name="Google Shape;573;p13"/>
          <p:cNvGrpSpPr/>
          <p:nvPr/>
        </p:nvGrpSpPr>
        <p:grpSpPr>
          <a:xfrm rot="10800000" flipH="1">
            <a:off x="900" y="3856775"/>
            <a:ext cx="9143992" cy="1286721"/>
            <a:chOff x="900" y="0"/>
            <a:chExt cx="9143992" cy="1286721"/>
          </a:xfrm>
        </p:grpSpPr>
        <p:sp>
          <p:nvSpPr>
            <p:cNvPr id="574" name="Google Shape;574;p13"/>
            <p:cNvSpPr/>
            <p:nvPr/>
          </p:nvSpPr>
          <p:spPr>
            <a:xfrm>
              <a:off x="4878953" y="643320"/>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5" name="Google Shape;575;p13"/>
            <p:cNvSpPr/>
            <p:nvPr/>
          </p:nvSpPr>
          <p:spPr>
            <a:xfrm>
              <a:off x="5488830" y="32254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6" name="Google Shape;576;p13"/>
            <p:cNvSpPr/>
            <p:nvPr/>
          </p:nvSpPr>
          <p:spPr>
            <a:xfrm>
              <a:off x="8536629"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7" name="Google Shape;577;p13"/>
            <p:cNvSpPr/>
            <p:nvPr/>
          </p:nvSpPr>
          <p:spPr>
            <a:xfrm>
              <a:off x="6706973" y="3225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8" name="Google Shape;578;p13"/>
            <p:cNvSpPr/>
            <p:nvPr/>
          </p:nvSpPr>
          <p:spPr>
            <a:xfrm>
              <a:off x="4878953"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9" name="Google Shape;579;p13"/>
            <p:cNvSpPr/>
            <p:nvPr/>
          </p:nvSpPr>
          <p:spPr>
            <a:xfrm>
              <a:off x="5488830"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0" name="Google Shape;580;p13"/>
            <p:cNvSpPr/>
            <p:nvPr/>
          </p:nvSpPr>
          <p:spPr>
            <a:xfrm>
              <a:off x="6097065"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1" name="Google Shape;581;p13"/>
            <p:cNvSpPr/>
            <p:nvPr/>
          </p:nvSpPr>
          <p:spPr>
            <a:xfrm>
              <a:off x="6706973"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2" name="Google Shape;582;p13"/>
            <p:cNvSpPr/>
            <p:nvPr/>
          </p:nvSpPr>
          <p:spPr>
            <a:xfrm>
              <a:off x="7316850"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3" name="Google Shape;583;p13"/>
            <p:cNvSpPr/>
            <p:nvPr/>
          </p:nvSpPr>
          <p:spPr>
            <a:xfrm>
              <a:off x="4878953" y="32254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4" name="Google Shape;584;p13"/>
            <p:cNvSpPr/>
            <p:nvPr/>
          </p:nvSpPr>
          <p:spPr>
            <a:xfrm>
              <a:off x="5488830" y="6433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5" name="Google Shape;585;p13"/>
            <p:cNvSpPr/>
            <p:nvPr/>
          </p:nvSpPr>
          <p:spPr>
            <a:xfrm>
              <a:off x="7926751"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6" name="Google Shape;586;p13"/>
            <p:cNvSpPr/>
            <p:nvPr/>
          </p:nvSpPr>
          <p:spPr>
            <a:xfrm>
              <a:off x="8536629" y="32164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7" name="Google Shape;587;p13"/>
            <p:cNvSpPr/>
            <p:nvPr/>
          </p:nvSpPr>
          <p:spPr>
            <a:xfrm>
              <a:off x="6097065" y="32254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8" name="Google Shape;588;p13"/>
            <p:cNvSpPr/>
            <p:nvPr/>
          </p:nvSpPr>
          <p:spPr>
            <a:xfrm>
              <a:off x="670696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9" name="Google Shape;589;p13"/>
            <p:cNvSpPr/>
            <p:nvPr/>
          </p:nvSpPr>
          <p:spPr>
            <a:xfrm>
              <a:off x="4878953" y="0"/>
              <a:ext cx="609899"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0" name="Google Shape;590;p13"/>
            <p:cNvSpPr/>
            <p:nvPr/>
          </p:nvSpPr>
          <p:spPr>
            <a:xfrm>
              <a:off x="5488830"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1" name="Google Shape;591;p13"/>
            <p:cNvSpPr/>
            <p:nvPr/>
          </p:nvSpPr>
          <p:spPr>
            <a:xfrm>
              <a:off x="6097065" y="0"/>
              <a:ext cx="609929"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2" name="Google Shape;592;p13"/>
            <p:cNvSpPr/>
            <p:nvPr/>
          </p:nvSpPr>
          <p:spPr>
            <a:xfrm>
              <a:off x="8534993"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3" name="Google Shape;593;p13"/>
            <p:cNvSpPr/>
            <p:nvPr/>
          </p:nvSpPr>
          <p:spPr>
            <a:xfrm>
              <a:off x="7926757"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4" name="Google Shape;594;p13"/>
            <p:cNvSpPr/>
            <p:nvPr/>
          </p:nvSpPr>
          <p:spPr>
            <a:xfrm>
              <a:off x="7925909" y="3216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5" name="Google Shape;595;p13"/>
            <p:cNvSpPr/>
            <p:nvPr/>
          </p:nvSpPr>
          <p:spPr>
            <a:xfrm flipH="1">
              <a:off x="7316858"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6" name="Google Shape;596;p13"/>
            <p:cNvSpPr/>
            <p:nvPr/>
          </p:nvSpPr>
          <p:spPr>
            <a:xfrm>
              <a:off x="900" y="643324"/>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7" name="Google Shape;597;p13"/>
            <p:cNvSpPr/>
            <p:nvPr/>
          </p:nvSpPr>
          <p:spPr>
            <a:xfrm>
              <a:off x="610793" y="322545"/>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8" name="Google Shape;598;p13"/>
            <p:cNvSpPr/>
            <p:nvPr/>
          </p:nvSpPr>
          <p:spPr>
            <a:xfrm>
              <a:off x="3658671"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9" name="Google Shape;599;p13"/>
            <p:cNvSpPr/>
            <p:nvPr/>
          </p:nvSpPr>
          <p:spPr>
            <a:xfrm>
              <a:off x="1828968" y="3225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0" name="Google Shape;600;p13"/>
            <p:cNvSpPr/>
            <p:nvPr/>
          </p:nvSpPr>
          <p:spPr>
            <a:xfrm>
              <a:off x="4266922" y="321642"/>
              <a:ext cx="609929" cy="643388"/>
            </a:xfrm>
            <a:custGeom>
              <a:avLst/>
              <a:gdLst/>
              <a:ahLst/>
              <a:cxnLst/>
              <a:rect l="l" t="t" r="r" b="b"/>
              <a:pathLst>
                <a:path w="20428" h="20037" extrusionOk="0">
                  <a:moveTo>
                    <a:pt x="1" y="1"/>
                  </a:moveTo>
                  <a:lnTo>
                    <a:pt x="1" y="20037"/>
                  </a:lnTo>
                  <a:lnTo>
                    <a:pt x="20427" y="10047"/>
                  </a:lnTo>
                  <a:lnTo>
                    <a:pt x="1"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1" name="Google Shape;601;p13"/>
            <p:cNvSpPr/>
            <p:nvPr/>
          </p:nvSpPr>
          <p:spPr>
            <a:xfrm>
              <a:off x="900"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2" name="Google Shape;602;p13"/>
            <p:cNvSpPr/>
            <p:nvPr/>
          </p:nvSpPr>
          <p:spPr>
            <a:xfrm>
              <a:off x="610793"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3" name="Google Shape;603;p13"/>
            <p:cNvSpPr/>
            <p:nvPr/>
          </p:nvSpPr>
          <p:spPr>
            <a:xfrm>
              <a:off x="1219044"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4" name="Google Shape;604;p13"/>
            <p:cNvSpPr/>
            <p:nvPr/>
          </p:nvSpPr>
          <p:spPr>
            <a:xfrm>
              <a:off x="1828968"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5" name="Google Shape;605;p13"/>
            <p:cNvSpPr/>
            <p:nvPr/>
          </p:nvSpPr>
          <p:spPr>
            <a:xfrm>
              <a:off x="2438861"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6" name="Google Shape;606;p13"/>
            <p:cNvSpPr/>
            <p:nvPr/>
          </p:nvSpPr>
          <p:spPr>
            <a:xfrm>
              <a:off x="900" y="322545"/>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7" name="Google Shape;607;p13"/>
            <p:cNvSpPr/>
            <p:nvPr/>
          </p:nvSpPr>
          <p:spPr>
            <a:xfrm>
              <a:off x="610793" y="643324"/>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8" name="Google Shape;608;p13"/>
            <p:cNvSpPr/>
            <p:nvPr/>
          </p:nvSpPr>
          <p:spPr>
            <a:xfrm>
              <a:off x="3048778"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9" name="Google Shape;609;p13"/>
            <p:cNvSpPr/>
            <p:nvPr/>
          </p:nvSpPr>
          <p:spPr>
            <a:xfrm>
              <a:off x="3658671" y="321642"/>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0" name="Google Shape;610;p13"/>
            <p:cNvSpPr/>
            <p:nvPr/>
          </p:nvSpPr>
          <p:spPr>
            <a:xfrm>
              <a:off x="1219044" y="322545"/>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1" name="Google Shape;611;p13"/>
            <p:cNvSpPr/>
            <p:nvPr/>
          </p:nvSpPr>
          <p:spPr>
            <a:xfrm>
              <a:off x="4266922" y="86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2" name="Google Shape;612;p13"/>
            <p:cNvSpPr/>
            <p:nvPr/>
          </p:nvSpPr>
          <p:spPr>
            <a:xfrm>
              <a:off x="900"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3" name="Google Shape;613;p13"/>
            <p:cNvSpPr/>
            <p:nvPr/>
          </p:nvSpPr>
          <p:spPr>
            <a:xfrm>
              <a:off x="610793"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4" name="Google Shape;614;p13"/>
            <p:cNvSpPr/>
            <p:nvPr/>
          </p:nvSpPr>
          <p:spPr>
            <a:xfrm>
              <a:off x="1219044" y="0"/>
              <a:ext cx="609929"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5" name="Google Shape;615;p13"/>
            <p:cNvSpPr/>
            <p:nvPr/>
          </p:nvSpPr>
          <p:spPr>
            <a:xfrm>
              <a:off x="4266958" y="0"/>
              <a:ext cx="609899"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6" name="Google Shape;616;p13"/>
            <p:cNvSpPr/>
            <p:nvPr/>
          </p:nvSpPr>
          <p:spPr>
            <a:xfrm>
              <a:off x="3657035"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7" name="Google Shape;617;p13"/>
            <p:cNvSpPr/>
            <p:nvPr/>
          </p:nvSpPr>
          <p:spPr>
            <a:xfrm>
              <a:off x="3048784"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8" name="Google Shape;618;p13"/>
            <p:cNvSpPr/>
            <p:nvPr/>
          </p:nvSpPr>
          <p:spPr>
            <a:xfrm>
              <a:off x="2438861" y="0"/>
              <a:ext cx="609929"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9" name="Google Shape;619;p13"/>
            <p:cNvSpPr/>
            <p:nvPr/>
          </p:nvSpPr>
          <p:spPr>
            <a:xfrm>
              <a:off x="3047936" y="3216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0" name="Google Shape;620;p13"/>
            <p:cNvSpPr/>
            <p:nvPr/>
          </p:nvSpPr>
          <p:spPr>
            <a:xfrm flipH="1">
              <a:off x="3658935" y="64333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1" name="Google Shape;621;p13"/>
            <p:cNvSpPr/>
            <p:nvPr/>
          </p:nvSpPr>
          <p:spPr>
            <a:xfrm flipH="1">
              <a:off x="121931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22" name="Google Shape;622;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FFA400"/>
        </a:solidFill>
        <a:effectLst/>
      </p:bgPr>
    </p:bg>
    <p:spTree>
      <p:nvGrpSpPr>
        <p:cNvPr id="1" name="Shape 92"/>
        <p:cNvGrpSpPr/>
        <p:nvPr/>
      </p:nvGrpSpPr>
      <p:grpSpPr>
        <a:xfrm>
          <a:off x="0" y="0"/>
          <a:ext cx="0" cy="0"/>
          <a:chOff x="0" y="0"/>
          <a:chExt cx="0" cy="0"/>
        </a:xfrm>
      </p:grpSpPr>
      <p:sp>
        <p:nvSpPr>
          <p:cNvPr id="93" name="Google Shape;93;p3"/>
          <p:cNvSpPr txBox="1">
            <a:spLocks noGrp="1"/>
          </p:cNvSpPr>
          <p:nvPr>
            <p:ph type="ctrTitle"/>
          </p:nvPr>
        </p:nvSpPr>
        <p:spPr>
          <a:xfrm>
            <a:off x="685800" y="1659550"/>
            <a:ext cx="4252500" cy="1159800"/>
          </a:xfrm>
          <a:prstGeom prst="rect">
            <a:avLst/>
          </a:prstGeom>
        </p:spPr>
        <p:txBody>
          <a:bodyPr spcFirstLastPara="1" wrap="square" lIns="91425" tIns="91425" rIns="91425" bIns="91425" anchor="b" anchorCtr="0"/>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a:endParaRPr/>
          </a:p>
        </p:txBody>
      </p:sp>
      <p:sp>
        <p:nvSpPr>
          <p:cNvPr id="94" name="Google Shape;94;p3"/>
          <p:cNvSpPr txBox="1">
            <a:spLocks noGrp="1"/>
          </p:cNvSpPr>
          <p:nvPr>
            <p:ph type="subTitle" idx="1"/>
          </p:nvPr>
        </p:nvSpPr>
        <p:spPr>
          <a:xfrm>
            <a:off x="685800" y="2687652"/>
            <a:ext cx="4252500" cy="7848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22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grpSp>
        <p:nvGrpSpPr>
          <p:cNvPr id="95" name="Google Shape;95;p3"/>
          <p:cNvGrpSpPr/>
          <p:nvPr/>
        </p:nvGrpSpPr>
        <p:grpSpPr>
          <a:xfrm>
            <a:off x="4894945" y="-11"/>
            <a:ext cx="4252453" cy="5146816"/>
            <a:chOff x="4894945" y="-11"/>
            <a:chExt cx="4252453" cy="5146816"/>
          </a:xfrm>
        </p:grpSpPr>
        <p:sp>
          <p:nvSpPr>
            <p:cNvPr id="96" name="Google Shape;96;p3"/>
            <p:cNvSpPr/>
            <p:nvPr/>
          </p:nvSpPr>
          <p:spPr>
            <a:xfrm>
              <a:off x="6108962"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Google Shape;97;p3"/>
            <p:cNvSpPr/>
            <p:nvPr/>
          </p:nvSpPr>
          <p:spPr>
            <a:xfrm>
              <a:off x="6716818" y="3860093"/>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Google Shape;98;p3"/>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Google Shape;99;p3"/>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Google Shape;100;p3"/>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Google Shape;101;p3"/>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Google Shape;102;p3"/>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 name="Google Shape;103;p3"/>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 name="Google Shape;104;p3"/>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 name="Google Shape;105;p3"/>
            <p:cNvSpPr/>
            <p:nvPr/>
          </p:nvSpPr>
          <p:spPr>
            <a:xfrm>
              <a:off x="6108962" y="-11"/>
              <a:ext cx="607886" cy="322577"/>
            </a:xfrm>
            <a:custGeom>
              <a:avLst/>
              <a:gdLst/>
              <a:ahLst/>
              <a:cxnLst/>
              <a:rect l="l" t="t" r="r" b="b"/>
              <a:pathLst>
                <a:path w="20428" h="10046" extrusionOk="0">
                  <a:moveTo>
                    <a:pt x="1" y="0"/>
                  </a:moveTo>
                  <a:lnTo>
                    <a:pt x="1" y="10046"/>
                  </a:lnTo>
                  <a:lnTo>
                    <a:pt x="20427" y="0"/>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Google Shape;106;p3"/>
            <p:cNvSpPr/>
            <p:nvPr/>
          </p:nvSpPr>
          <p:spPr>
            <a:xfrm>
              <a:off x="6716818"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Google Shape;107;p3"/>
            <p:cNvSpPr/>
            <p:nvPr/>
          </p:nvSpPr>
          <p:spPr>
            <a:xfrm>
              <a:off x="7324645" y="-11"/>
              <a:ext cx="607886" cy="322577"/>
            </a:xfrm>
            <a:custGeom>
              <a:avLst/>
              <a:gdLst/>
              <a:ahLst/>
              <a:cxnLst/>
              <a:rect l="l" t="t" r="r" b="b"/>
              <a:pathLst>
                <a:path w="20428" h="10046" extrusionOk="0">
                  <a:moveTo>
                    <a:pt x="1" y="0"/>
                  </a:moveTo>
                  <a:lnTo>
                    <a:pt x="1" y="1004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Google Shape;108;p3"/>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Google Shape;109;p3"/>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Google Shape;110;p3"/>
            <p:cNvSpPr/>
            <p:nvPr/>
          </p:nvSpPr>
          <p:spPr>
            <a:xfrm>
              <a:off x="4894945"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Google Shape;111;p3"/>
            <p:cNvSpPr/>
            <p:nvPr/>
          </p:nvSpPr>
          <p:spPr>
            <a:xfrm>
              <a:off x="6108962"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Google Shape;112;p3"/>
            <p:cNvSpPr/>
            <p:nvPr/>
          </p:nvSpPr>
          <p:spPr>
            <a:xfrm>
              <a:off x="5502772" y="4182670"/>
              <a:ext cx="606220" cy="643356"/>
            </a:xfrm>
            <a:custGeom>
              <a:avLst/>
              <a:gdLst/>
              <a:ahLst/>
              <a:cxnLst/>
              <a:rect l="l" t="t" r="r" b="b"/>
              <a:pathLst>
                <a:path w="20372" h="20036" extrusionOk="0">
                  <a:moveTo>
                    <a:pt x="20372" y="0"/>
                  </a:moveTo>
                  <a:lnTo>
                    <a:pt x="1" y="9990"/>
                  </a:lnTo>
                  <a:lnTo>
                    <a:pt x="20372" y="20036"/>
                  </a:lnTo>
                  <a:lnTo>
                    <a:pt x="20372" y="0"/>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Google Shape;113;p3"/>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Google Shape;114;p3"/>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 name="Google Shape;115;p3"/>
            <p:cNvSpPr/>
            <p:nvPr/>
          </p:nvSpPr>
          <p:spPr>
            <a:xfrm>
              <a:off x="6716818" y="4182670"/>
              <a:ext cx="607856" cy="643356"/>
            </a:xfrm>
            <a:custGeom>
              <a:avLst/>
              <a:gdLst/>
              <a:ahLst/>
              <a:cxnLst/>
              <a:rect l="l" t="t" r="r" b="b"/>
              <a:pathLst>
                <a:path w="20427" h="20036" extrusionOk="0">
                  <a:moveTo>
                    <a:pt x="20427" y="0"/>
                  </a:moveTo>
                  <a:lnTo>
                    <a:pt x="0" y="9990"/>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Google Shape;116;p3"/>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Google Shape;117;p3"/>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Google Shape;118;p3"/>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Google Shape;119;p3"/>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Google Shape;120;p3"/>
            <p:cNvSpPr/>
            <p:nvPr/>
          </p:nvSpPr>
          <p:spPr>
            <a:xfrm>
              <a:off x="6108962" y="-11"/>
              <a:ext cx="607886" cy="643356"/>
            </a:xfrm>
            <a:custGeom>
              <a:avLst/>
              <a:gdLst/>
              <a:ahLst/>
              <a:cxnLst/>
              <a:rect l="l" t="t" r="r" b="b"/>
              <a:pathLst>
                <a:path w="20428" h="20036" extrusionOk="0">
                  <a:moveTo>
                    <a:pt x="20427" y="0"/>
                  </a:moveTo>
                  <a:lnTo>
                    <a:pt x="1" y="10046"/>
                  </a:lnTo>
                  <a:lnTo>
                    <a:pt x="20427" y="20036"/>
                  </a:lnTo>
                  <a:lnTo>
                    <a:pt x="20427" y="0"/>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Google Shape;121;p3"/>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Google Shape;122;p3"/>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Google Shape;123;p3"/>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Google Shape;124;p3"/>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 name="Google Shape;125;p3"/>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 name="Google Shape;126;p3"/>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 name="Google Shape;127;p3"/>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 name="Google Shape;128;p3"/>
            <p:cNvSpPr/>
            <p:nvPr/>
          </p:nvSpPr>
          <p:spPr>
            <a:xfrm>
              <a:off x="6716831"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 name="Google Shape;129;p3"/>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Google Shape;130;p3"/>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 name="Google Shape;131;p3"/>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 name="Google Shape;132;p3"/>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 name="Google Shape;133;p3"/>
            <p:cNvSpPr/>
            <p:nvPr/>
          </p:nvSpPr>
          <p:spPr>
            <a:xfrm>
              <a:off x="6109812"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 name="Google Shape;134;p3"/>
            <p:cNvSpPr/>
            <p:nvPr/>
          </p:nvSpPr>
          <p:spPr>
            <a:xfrm>
              <a:off x="6109812"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 name="Google Shape;135;p3"/>
            <p:cNvSpPr/>
            <p:nvPr/>
          </p:nvSpPr>
          <p:spPr>
            <a:xfrm>
              <a:off x="6717668" y="1286669"/>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 name="Google Shape;136;p3"/>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 name="Google Shape;137;p3"/>
            <p:cNvSpPr/>
            <p:nvPr/>
          </p:nvSpPr>
          <p:spPr>
            <a:xfrm>
              <a:off x="6717668" y="2573381"/>
              <a:ext cx="607856" cy="643388"/>
            </a:xfrm>
            <a:custGeom>
              <a:avLst/>
              <a:gdLst/>
              <a:ahLst/>
              <a:cxnLst/>
              <a:rect l="l" t="t" r="r" b="b"/>
              <a:pathLst>
                <a:path w="20427" h="20037" extrusionOk="0">
                  <a:moveTo>
                    <a:pt x="0" y="1"/>
                  </a:moveTo>
                  <a:lnTo>
                    <a:pt x="0" y="20036"/>
                  </a:lnTo>
                  <a:lnTo>
                    <a:pt x="20427" y="10046"/>
                  </a:lnTo>
                  <a:lnTo>
                    <a:pt x="0"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Google Shape;138;p3"/>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no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 name="Google Shape;139;p3"/>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 name="Google Shape;140;p3"/>
            <p:cNvSpPr/>
            <p:nvPr/>
          </p:nvSpPr>
          <p:spPr>
            <a:xfrm>
              <a:off x="7325495" y="2895958"/>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 name="Google Shape;141;p3"/>
            <p:cNvSpPr/>
            <p:nvPr/>
          </p:nvSpPr>
          <p:spPr>
            <a:xfrm>
              <a:off x="7933352" y="1930025"/>
              <a:ext cx="606220" cy="643388"/>
            </a:xfrm>
            <a:custGeom>
              <a:avLst/>
              <a:gdLst/>
              <a:ahLst/>
              <a:cxnLst/>
              <a:rect l="l" t="t" r="r" b="b"/>
              <a:pathLst>
                <a:path w="20372" h="20037" extrusionOk="0">
                  <a:moveTo>
                    <a:pt x="0" y="1"/>
                  </a:moveTo>
                  <a:lnTo>
                    <a:pt x="0" y="20037"/>
                  </a:lnTo>
                  <a:lnTo>
                    <a:pt x="20371" y="10046"/>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 name="Google Shape;142;p3"/>
            <p:cNvSpPr/>
            <p:nvPr/>
          </p:nvSpPr>
          <p:spPr>
            <a:xfrm>
              <a:off x="7933352" y="2573381"/>
              <a:ext cx="606220" cy="643388"/>
            </a:xfrm>
            <a:custGeom>
              <a:avLst/>
              <a:gdLst/>
              <a:ahLst/>
              <a:cxnLst/>
              <a:rect l="l" t="t" r="r" b="b"/>
              <a:pathLst>
                <a:path w="20372" h="20037" extrusionOk="0">
                  <a:moveTo>
                    <a:pt x="0" y="1"/>
                  </a:moveTo>
                  <a:lnTo>
                    <a:pt x="0" y="20036"/>
                  </a:lnTo>
                  <a:lnTo>
                    <a:pt x="20371" y="10046"/>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 name="Google Shape;143;p3"/>
            <p:cNvSpPr/>
            <p:nvPr/>
          </p:nvSpPr>
          <p:spPr>
            <a:xfrm>
              <a:off x="8539542" y="1608802"/>
              <a:ext cx="607856" cy="643388"/>
            </a:xfrm>
            <a:custGeom>
              <a:avLst/>
              <a:gdLst/>
              <a:ahLst/>
              <a:cxnLst/>
              <a:rect l="l" t="t" r="r" b="b"/>
              <a:pathLst>
                <a:path w="20427" h="20037" extrusionOk="0">
                  <a:moveTo>
                    <a:pt x="0" y="0"/>
                  </a:moveTo>
                  <a:lnTo>
                    <a:pt x="0" y="20036"/>
                  </a:lnTo>
                  <a:lnTo>
                    <a:pt x="20427" y="9991"/>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 name="Google Shape;144;p3"/>
            <p:cNvSpPr/>
            <p:nvPr/>
          </p:nvSpPr>
          <p:spPr>
            <a:xfrm>
              <a:off x="6109812"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Google Shape;145;p3"/>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Google Shape;146;p3"/>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Google Shape;147;p3"/>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 name="Google Shape;148;p3"/>
            <p:cNvSpPr/>
            <p:nvPr/>
          </p:nvSpPr>
          <p:spPr>
            <a:xfrm>
              <a:off x="6717668" y="2252602"/>
              <a:ext cx="607856" cy="643388"/>
            </a:xfrm>
            <a:custGeom>
              <a:avLst/>
              <a:gdLst/>
              <a:ahLst/>
              <a:cxnLst/>
              <a:rect l="l" t="t" r="r" b="b"/>
              <a:pathLst>
                <a:path w="20427" h="20037" extrusionOk="0">
                  <a:moveTo>
                    <a:pt x="20427" y="0"/>
                  </a:moveTo>
                  <a:lnTo>
                    <a:pt x="0" y="9991"/>
                  </a:lnTo>
                  <a:lnTo>
                    <a:pt x="20427" y="20036"/>
                  </a:lnTo>
                  <a:lnTo>
                    <a:pt x="20427"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 name="Google Shape;149;p3"/>
            <p:cNvSpPr/>
            <p:nvPr/>
          </p:nvSpPr>
          <p:spPr>
            <a:xfrm>
              <a:off x="7325495" y="2573381"/>
              <a:ext cx="607886" cy="643388"/>
            </a:xfrm>
            <a:custGeom>
              <a:avLst/>
              <a:gdLst/>
              <a:ahLst/>
              <a:cxnLst/>
              <a:rect l="l" t="t" r="r" b="b"/>
              <a:pathLst>
                <a:path w="20428" h="20037" extrusionOk="0">
                  <a:moveTo>
                    <a:pt x="20427" y="1"/>
                  </a:moveTo>
                  <a:lnTo>
                    <a:pt x="1" y="10046"/>
                  </a:lnTo>
                  <a:lnTo>
                    <a:pt x="20427" y="20036"/>
                  </a:lnTo>
                  <a:lnTo>
                    <a:pt x="20427" y="1"/>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50"/>
        <p:cNvGrpSpPr/>
        <p:nvPr/>
      </p:nvGrpSpPr>
      <p:grpSpPr>
        <a:xfrm>
          <a:off x="0" y="0"/>
          <a:ext cx="0" cy="0"/>
          <a:chOff x="0" y="0"/>
          <a:chExt cx="0" cy="0"/>
        </a:xfrm>
      </p:grpSpPr>
      <p:grpSp>
        <p:nvGrpSpPr>
          <p:cNvPr id="151" name="Google Shape;151;p4"/>
          <p:cNvGrpSpPr/>
          <p:nvPr/>
        </p:nvGrpSpPr>
        <p:grpSpPr>
          <a:xfrm>
            <a:off x="900" y="0"/>
            <a:ext cx="9143992" cy="2564787"/>
            <a:chOff x="900" y="0"/>
            <a:chExt cx="9143992" cy="2564787"/>
          </a:xfrm>
        </p:grpSpPr>
        <p:sp>
          <p:nvSpPr>
            <p:cNvPr id="152" name="Google Shape;152;p4"/>
            <p:cNvSpPr/>
            <p:nvPr/>
          </p:nvSpPr>
          <p:spPr>
            <a:xfrm flipH="1">
              <a:off x="1219296" y="1278075"/>
              <a:ext cx="1214076" cy="1286712"/>
            </a:xfrm>
            <a:custGeom>
              <a:avLst/>
              <a:gdLst/>
              <a:ahLst/>
              <a:cxnLst/>
              <a:rect l="l" t="t" r="r" b="b"/>
              <a:pathLst>
                <a:path w="40799" h="40072" extrusionOk="0">
                  <a:moveTo>
                    <a:pt x="40798" y="0"/>
                  </a:moveTo>
                  <a:lnTo>
                    <a:pt x="1" y="20036"/>
                  </a:lnTo>
                  <a:lnTo>
                    <a:pt x="40798" y="40072"/>
                  </a:lnTo>
                  <a:lnTo>
                    <a:pt x="40798"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Google Shape;153;p4"/>
            <p:cNvSpPr/>
            <p:nvPr/>
          </p:nvSpPr>
          <p:spPr>
            <a:xfrm>
              <a:off x="4878953" y="643320"/>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 name="Google Shape;154;p4"/>
            <p:cNvSpPr/>
            <p:nvPr/>
          </p:nvSpPr>
          <p:spPr>
            <a:xfrm>
              <a:off x="5488830" y="32254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Google Shape;155;p4"/>
            <p:cNvSpPr/>
            <p:nvPr/>
          </p:nvSpPr>
          <p:spPr>
            <a:xfrm>
              <a:off x="8536629"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Google Shape;156;p4"/>
            <p:cNvSpPr/>
            <p:nvPr/>
          </p:nvSpPr>
          <p:spPr>
            <a:xfrm>
              <a:off x="6706973" y="3225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Google Shape;157;p4"/>
            <p:cNvSpPr/>
            <p:nvPr/>
          </p:nvSpPr>
          <p:spPr>
            <a:xfrm>
              <a:off x="4878953"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Google Shape;158;p4"/>
            <p:cNvSpPr/>
            <p:nvPr/>
          </p:nvSpPr>
          <p:spPr>
            <a:xfrm>
              <a:off x="5488830"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Google Shape;159;p4"/>
            <p:cNvSpPr/>
            <p:nvPr/>
          </p:nvSpPr>
          <p:spPr>
            <a:xfrm>
              <a:off x="6097065"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 name="Google Shape;160;p4"/>
            <p:cNvSpPr/>
            <p:nvPr/>
          </p:nvSpPr>
          <p:spPr>
            <a:xfrm>
              <a:off x="6706973"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Google Shape;161;p4"/>
            <p:cNvSpPr/>
            <p:nvPr/>
          </p:nvSpPr>
          <p:spPr>
            <a:xfrm>
              <a:off x="7316850"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 name="Google Shape;162;p4"/>
            <p:cNvSpPr/>
            <p:nvPr/>
          </p:nvSpPr>
          <p:spPr>
            <a:xfrm>
              <a:off x="4878953" y="32254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 name="Google Shape;163;p4"/>
            <p:cNvSpPr/>
            <p:nvPr/>
          </p:nvSpPr>
          <p:spPr>
            <a:xfrm>
              <a:off x="5488830" y="6433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 name="Google Shape;164;p4"/>
            <p:cNvSpPr/>
            <p:nvPr/>
          </p:nvSpPr>
          <p:spPr>
            <a:xfrm>
              <a:off x="7926751"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Google Shape;165;p4"/>
            <p:cNvSpPr/>
            <p:nvPr/>
          </p:nvSpPr>
          <p:spPr>
            <a:xfrm>
              <a:off x="8536629" y="32164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Google Shape;166;p4"/>
            <p:cNvSpPr/>
            <p:nvPr/>
          </p:nvSpPr>
          <p:spPr>
            <a:xfrm>
              <a:off x="6097065" y="32254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 name="Google Shape;167;p4"/>
            <p:cNvSpPr/>
            <p:nvPr/>
          </p:nvSpPr>
          <p:spPr>
            <a:xfrm>
              <a:off x="670696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 name="Google Shape;168;p4"/>
            <p:cNvSpPr/>
            <p:nvPr/>
          </p:nvSpPr>
          <p:spPr>
            <a:xfrm>
              <a:off x="4878953" y="0"/>
              <a:ext cx="609899"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 name="Google Shape;169;p4"/>
            <p:cNvSpPr/>
            <p:nvPr/>
          </p:nvSpPr>
          <p:spPr>
            <a:xfrm>
              <a:off x="5488830"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Google Shape;170;p4"/>
            <p:cNvSpPr/>
            <p:nvPr/>
          </p:nvSpPr>
          <p:spPr>
            <a:xfrm>
              <a:off x="6097065" y="0"/>
              <a:ext cx="609929"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Google Shape;171;p4"/>
            <p:cNvSpPr/>
            <p:nvPr/>
          </p:nvSpPr>
          <p:spPr>
            <a:xfrm>
              <a:off x="8534993"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 name="Google Shape;172;p4"/>
            <p:cNvSpPr/>
            <p:nvPr/>
          </p:nvSpPr>
          <p:spPr>
            <a:xfrm>
              <a:off x="7926757"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Google Shape;173;p4"/>
            <p:cNvSpPr/>
            <p:nvPr/>
          </p:nvSpPr>
          <p:spPr>
            <a:xfrm>
              <a:off x="7925909" y="3216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 name="Google Shape;174;p4"/>
            <p:cNvSpPr/>
            <p:nvPr/>
          </p:nvSpPr>
          <p:spPr>
            <a:xfrm flipH="1">
              <a:off x="7316858"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 name="Google Shape;175;p4"/>
            <p:cNvSpPr/>
            <p:nvPr/>
          </p:nvSpPr>
          <p:spPr>
            <a:xfrm>
              <a:off x="900" y="643324"/>
              <a:ext cx="609923"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Google Shape;176;p4"/>
            <p:cNvSpPr/>
            <p:nvPr/>
          </p:nvSpPr>
          <p:spPr>
            <a:xfrm>
              <a:off x="610793" y="322545"/>
              <a:ext cx="608281"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Google Shape;177;p4"/>
            <p:cNvSpPr/>
            <p:nvPr/>
          </p:nvSpPr>
          <p:spPr>
            <a:xfrm>
              <a:off x="3658671" y="863"/>
              <a:ext cx="608281"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 name="Google Shape;178;p4"/>
            <p:cNvSpPr/>
            <p:nvPr/>
          </p:nvSpPr>
          <p:spPr>
            <a:xfrm>
              <a:off x="1828968" y="322545"/>
              <a:ext cx="609923"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 name="Google Shape;179;p4"/>
            <p:cNvSpPr/>
            <p:nvPr/>
          </p:nvSpPr>
          <p:spPr>
            <a:xfrm>
              <a:off x="4266922" y="321642"/>
              <a:ext cx="609953" cy="643388"/>
            </a:xfrm>
            <a:custGeom>
              <a:avLst/>
              <a:gdLst/>
              <a:ahLst/>
              <a:cxnLst/>
              <a:rect l="l" t="t" r="r" b="b"/>
              <a:pathLst>
                <a:path w="20428" h="20037" extrusionOk="0">
                  <a:moveTo>
                    <a:pt x="1" y="1"/>
                  </a:moveTo>
                  <a:lnTo>
                    <a:pt x="1" y="20037"/>
                  </a:lnTo>
                  <a:lnTo>
                    <a:pt x="20427" y="10047"/>
                  </a:lnTo>
                  <a:lnTo>
                    <a:pt x="1"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Google Shape;180;p4"/>
            <p:cNvSpPr/>
            <p:nvPr/>
          </p:nvSpPr>
          <p:spPr>
            <a:xfrm>
              <a:off x="900" y="0"/>
              <a:ext cx="609923" cy="643356"/>
            </a:xfrm>
            <a:custGeom>
              <a:avLst/>
              <a:gdLst/>
              <a:ahLst/>
              <a:cxnLst/>
              <a:rect l="l" t="t" r="r" b="b"/>
              <a:pathLst>
                <a:path w="20427" h="20036" extrusionOk="0">
                  <a:moveTo>
                    <a:pt x="0" y="0"/>
                  </a:moveTo>
                  <a:lnTo>
                    <a:pt x="0" y="20036"/>
                  </a:lnTo>
                  <a:lnTo>
                    <a:pt x="20427" y="10046"/>
                  </a:lnTo>
                  <a:lnTo>
                    <a:pt x="0" y="0"/>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Google Shape;181;p4"/>
            <p:cNvSpPr/>
            <p:nvPr/>
          </p:nvSpPr>
          <p:spPr>
            <a:xfrm>
              <a:off x="610793" y="0"/>
              <a:ext cx="608281"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Google Shape;182;p4"/>
            <p:cNvSpPr/>
            <p:nvPr/>
          </p:nvSpPr>
          <p:spPr>
            <a:xfrm>
              <a:off x="1219044" y="0"/>
              <a:ext cx="609953"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Google Shape;183;p4"/>
            <p:cNvSpPr/>
            <p:nvPr/>
          </p:nvSpPr>
          <p:spPr>
            <a:xfrm>
              <a:off x="1828968" y="0"/>
              <a:ext cx="609923"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4" name="Google Shape;184;p4"/>
            <p:cNvSpPr/>
            <p:nvPr/>
          </p:nvSpPr>
          <p:spPr>
            <a:xfrm>
              <a:off x="2438861" y="0"/>
              <a:ext cx="609953"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 name="Google Shape;185;p4"/>
            <p:cNvSpPr/>
            <p:nvPr/>
          </p:nvSpPr>
          <p:spPr>
            <a:xfrm>
              <a:off x="900" y="322545"/>
              <a:ext cx="609923"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Google Shape;186;p4"/>
            <p:cNvSpPr/>
            <p:nvPr/>
          </p:nvSpPr>
          <p:spPr>
            <a:xfrm>
              <a:off x="610793" y="643324"/>
              <a:ext cx="608281"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Google Shape;187;p4"/>
            <p:cNvSpPr/>
            <p:nvPr/>
          </p:nvSpPr>
          <p:spPr>
            <a:xfrm>
              <a:off x="3048778" y="863"/>
              <a:ext cx="609923"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Google Shape;188;p4"/>
            <p:cNvSpPr/>
            <p:nvPr/>
          </p:nvSpPr>
          <p:spPr>
            <a:xfrm>
              <a:off x="3658671" y="321642"/>
              <a:ext cx="608281"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 name="Google Shape;189;p4"/>
            <p:cNvSpPr/>
            <p:nvPr/>
          </p:nvSpPr>
          <p:spPr>
            <a:xfrm>
              <a:off x="1219044" y="322545"/>
              <a:ext cx="609953"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 name="Google Shape;190;p4"/>
            <p:cNvSpPr/>
            <p:nvPr/>
          </p:nvSpPr>
          <p:spPr>
            <a:xfrm>
              <a:off x="4266922" y="863"/>
              <a:ext cx="609953"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 name="Google Shape;191;p4"/>
            <p:cNvSpPr/>
            <p:nvPr/>
          </p:nvSpPr>
          <p:spPr>
            <a:xfrm>
              <a:off x="900" y="0"/>
              <a:ext cx="609923"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 name="Google Shape;192;p4"/>
            <p:cNvSpPr/>
            <p:nvPr/>
          </p:nvSpPr>
          <p:spPr>
            <a:xfrm>
              <a:off x="610793" y="0"/>
              <a:ext cx="608281"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 name="Google Shape;193;p4"/>
            <p:cNvSpPr/>
            <p:nvPr/>
          </p:nvSpPr>
          <p:spPr>
            <a:xfrm>
              <a:off x="1219044" y="0"/>
              <a:ext cx="609953"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 name="Google Shape;194;p4"/>
            <p:cNvSpPr/>
            <p:nvPr/>
          </p:nvSpPr>
          <p:spPr>
            <a:xfrm>
              <a:off x="4266958" y="0"/>
              <a:ext cx="609923"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 name="Google Shape;195;p4"/>
            <p:cNvSpPr/>
            <p:nvPr/>
          </p:nvSpPr>
          <p:spPr>
            <a:xfrm>
              <a:off x="3657035" y="0"/>
              <a:ext cx="609923"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4"/>
            <p:cNvSpPr/>
            <p:nvPr/>
          </p:nvSpPr>
          <p:spPr>
            <a:xfrm>
              <a:off x="3048784" y="0"/>
              <a:ext cx="608281"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4"/>
            <p:cNvSpPr/>
            <p:nvPr/>
          </p:nvSpPr>
          <p:spPr>
            <a:xfrm>
              <a:off x="2438861" y="0"/>
              <a:ext cx="609953"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Google Shape;198;p4"/>
            <p:cNvSpPr/>
            <p:nvPr/>
          </p:nvSpPr>
          <p:spPr>
            <a:xfrm>
              <a:off x="3047936" y="321645"/>
              <a:ext cx="609923"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Google Shape;199;p4"/>
            <p:cNvSpPr/>
            <p:nvPr/>
          </p:nvSpPr>
          <p:spPr>
            <a:xfrm flipH="1">
              <a:off x="3658935" y="64333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Google Shape;200;p4"/>
            <p:cNvSpPr/>
            <p:nvPr/>
          </p:nvSpPr>
          <p:spPr>
            <a:xfrm flipH="1">
              <a:off x="121931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Google Shape;201;p4"/>
            <p:cNvSpPr/>
            <p:nvPr/>
          </p:nvSpPr>
          <p:spPr>
            <a:xfrm>
              <a:off x="1222480" y="9650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Google Shape;202;p4"/>
            <p:cNvSpPr/>
            <p:nvPr/>
          </p:nvSpPr>
          <p:spPr>
            <a:xfrm>
              <a:off x="1834119" y="192138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03" name="Google Shape;203;p4"/>
          <p:cNvSpPr txBox="1">
            <a:spLocks noGrp="1"/>
          </p:cNvSpPr>
          <p:nvPr>
            <p:ph type="body" idx="1"/>
          </p:nvPr>
        </p:nvSpPr>
        <p:spPr>
          <a:xfrm>
            <a:off x="2528350" y="1552150"/>
            <a:ext cx="5497800" cy="2985600"/>
          </a:xfrm>
          <a:prstGeom prst="rect">
            <a:avLst/>
          </a:prstGeom>
        </p:spPr>
        <p:txBody>
          <a:bodyPr spcFirstLastPara="1" wrap="square" lIns="91425" tIns="91425" rIns="91425" bIns="91425" anchor="t" anchorCtr="0"/>
          <a:lstStyle>
            <a:lvl1pPr marL="457200" lvl="0" indent="-419100" rtl="0">
              <a:spcBef>
                <a:spcPts val="600"/>
              </a:spcBef>
              <a:spcAft>
                <a:spcPts val="0"/>
              </a:spcAft>
              <a:buSzPts val="3000"/>
              <a:buChar char="◂"/>
              <a:defRPr sz="3000" i="1"/>
            </a:lvl1pPr>
            <a:lvl2pPr marL="914400" lvl="1" indent="-419100" rtl="0">
              <a:spcBef>
                <a:spcPts val="0"/>
              </a:spcBef>
              <a:spcAft>
                <a:spcPts val="0"/>
              </a:spcAft>
              <a:buSzPts val="3000"/>
              <a:buChar char="◂"/>
              <a:defRPr sz="3000" i="1"/>
            </a:lvl2pPr>
            <a:lvl3pPr marL="1371600" lvl="2" indent="-419100" rtl="0">
              <a:spcBef>
                <a:spcPts val="0"/>
              </a:spcBef>
              <a:spcAft>
                <a:spcPts val="0"/>
              </a:spcAft>
              <a:buSzPts val="3000"/>
              <a:buChar char="◂"/>
              <a:defRPr sz="3000" i="1"/>
            </a:lvl3pPr>
            <a:lvl4pPr marL="1828800" lvl="3" indent="-419100" rtl="0">
              <a:spcBef>
                <a:spcPts val="0"/>
              </a:spcBef>
              <a:spcAft>
                <a:spcPts val="0"/>
              </a:spcAft>
              <a:buSzPts val="3000"/>
              <a:buChar char="◂"/>
              <a:defRPr sz="3000" i="1"/>
            </a:lvl4pPr>
            <a:lvl5pPr marL="2286000" lvl="4" indent="-419100" rtl="0">
              <a:spcBef>
                <a:spcPts val="0"/>
              </a:spcBef>
              <a:spcAft>
                <a:spcPts val="0"/>
              </a:spcAft>
              <a:buSzPts val="3000"/>
              <a:buChar char="○"/>
              <a:defRPr sz="3000" i="1"/>
            </a:lvl5pPr>
            <a:lvl6pPr marL="2743200" lvl="5" indent="-419100" rtl="0">
              <a:spcBef>
                <a:spcPts val="0"/>
              </a:spcBef>
              <a:spcAft>
                <a:spcPts val="0"/>
              </a:spcAft>
              <a:buSzPts val="3000"/>
              <a:buChar char="■"/>
              <a:defRPr sz="3000" i="1"/>
            </a:lvl6pPr>
            <a:lvl7pPr marL="3200400" lvl="6" indent="-419100" rtl="0">
              <a:spcBef>
                <a:spcPts val="0"/>
              </a:spcBef>
              <a:spcAft>
                <a:spcPts val="0"/>
              </a:spcAft>
              <a:buSzPts val="3000"/>
              <a:buChar char="●"/>
              <a:defRPr sz="3000" i="1"/>
            </a:lvl7pPr>
            <a:lvl8pPr marL="3657600" lvl="7" indent="-419100" rtl="0">
              <a:spcBef>
                <a:spcPts val="0"/>
              </a:spcBef>
              <a:spcAft>
                <a:spcPts val="0"/>
              </a:spcAft>
              <a:buSzPts val="3000"/>
              <a:buChar char="○"/>
              <a:defRPr sz="3000" i="1"/>
            </a:lvl8pPr>
            <a:lvl9pPr marL="4114800" lvl="8" indent="-419100">
              <a:spcBef>
                <a:spcPts val="0"/>
              </a:spcBef>
              <a:spcAft>
                <a:spcPts val="0"/>
              </a:spcAft>
              <a:buSzPts val="3000"/>
              <a:buChar char="■"/>
              <a:defRPr sz="3000" i="1"/>
            </a:lvl9pPr>
          </a:lstStyle>
          <a:p>
            <a:endParaRPr/>
          </a:p>
        </p:txBody>
      </p:sp>
      <p:sp>
        <p:nvSpPr>
          <p:cNvPr id="204" name="Google Shape;204;p4"/>
          <p:cNvSpPr txBox="1"/>
          <p:nvPr/>
        </p:nvSpPr>
        <p:spPr>
          <a:xfrm>
            <a:off x="1295501" y="1558650"/>
            <a:ext cx="735900" cy="10581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6000" b="1">
                <a:solidFill>
                  <a:srgbClr val="FFFFFF"/>
                </a:solidFill>
                <a:latin typeface="Montserrat"/>
                <a:ea typeface="Montserrat"/>
                <a:cs typeface="Montserrat"/>
                <a:sym typeface="Montserrat"/>
              </a:rPr>
              <a:t>“</a:t>
            </a:r>
            <a:endParaRPr sz="6000" b="1">
              <a:solidFill>
                <a:srgbClr val="FFFFFF"/>
              </a:solidFill>
              <a:latin typeface="Montserrat"/>
              <a:ea typeface="Montserrat"/>
              <a:cs typeface="Montserrat"/>
              <a:sym typeface="Montserrat"/>
            </a:endParaRPr>
          </a:p>
        </p:txBody>
      </p:sp>
      <p:sp>
        <p:nvSpPr>
          <p:cNvPr id="205" name="Google Shape;205;p4"/>
          <p:cNvSpPr txBox="1">
            <a:spLocks noGrp="1"/>
          </p:cNvSpPr>
          <p:nvPr>
            <p:ph type="sldNum" idx="12"/>
          </p:nvPr>
        </p:nvSpPr>
        <p:spPr>
          <a:xfrm>
            <a:off x="8543324" y="4749851"/>
            <a:ext cx="548700" cy="393600"/>
          </a:xfrm>
          <a:prstGeom prst="rect">
            <a:avLst/>
          </a:prstGeom>
        </p:spPr>
        <p:txBody>
          <a:bodyPr spcFirstLastPara="1" wrap="square" lIns="91425" tIns="91425" rIns="91425" bIns="91425" anchor="ctr" anchorCtr="0">
            <a:noAutofit/>
          </a:bodyPr>
          <a:lstStyle>
            <a:lvl1pPr lvl="0">
              <a:buNone/>
              <a:defRPr>
                <a:solidFill>
                  <a:srgbClr val="B7B7B7"/>
                </a:solidFill>
              </a:defRPr>
            </a:lvl1pPr>
            <a:lvl2pPr lvl="1">
              <a:buNone/>
              <a:defRPr>
                <a:solidFill>
                  <a:srgbClr val="B7B7B7"/>
                </a:solidFill>
              </a:defRPr>
            </a:lvl2pPr>
            <a:lvl3pPr lvl="2">
              <a:buNone/>
              <a:defRPr>
                <a:solidFill>
                  <a:srgbClr val="B7B7B7"/>
                </a:solidFill>
              </a:defRPr>
            </a:lvl3pPr>
            <a:lvl4pPr lvl="3">
              <a:buNone/>
              <a:defRPr>
                <a:solidFill>
                  <a:srgbClr val="B7B7B7"/>
                </a:solidFill>
              </a:defRPr>
            </a:lvl4pPr>
            <a:lvl5pPr lvl="4">
              <a:buNone/>
              <a:defRPr>
                <a:solidFill>
                  <a:srgbClr val="B7B7B7"/>
                </a:solidFill>
              </a:defRPr>
            </a:lvl5pPr>
            <a:lvl6pPr lvl="5">
              <a:buNone/>
              <a:defRPr>
                <a:solidFill>
                  <a:srgbClr val="B7B7B7"/>
                </a:solidFill>
              </a:defRPr>
            </a:lvl6pPr>
            <a:lvl7pPr lvl="6">
              <a:buNone/>
              <a:defRPr>
                <a:solidFill>
                  <a:srgbClr val="B7B7B7"/>
                </a:solidFill>
              </a:defRPr>
            </a:lvl7pPr>
            <a:lvl8pPr lvl="7">
              <a:buNone/>
              <a:defRPr>
                <a:solidFill>
                  <a:srgbClr val="B7B7B7"/>
                </a:solidFill>
              </a:defRPr>
            </a:lvl8pPr>
            <a:lvl9pPr lvl="8">
              <a:buNone/>
              <a:defRPr>
                <a:solidFill>
                  <a:srgbClr val="B7B7B7"/>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6"/>
        <p:cNvGrpSpPr/>
        <p:nvPr/>
      </p:nvGrpSpPr>
      <p:grpSpPr>
        <a:xfrm>
          <a:off x="0" y="0"/>
          <a:ext cx="0" cy="0"/>
          <a:chOff x="0" y="0"/>
          <a:chExt cx="0" cy="0"/>
        </a:xfrm>
      </p:grpSpPr>
      <p:grpSp>
        <p:nvGrpSpPr>
          <p:cNvPr id="207" name="Google Shape;207;p5"/>
          <p:cNvGrpSpPr/>
          <p:nvPr/>
        </p:nvGrpSpPr>
        <p:grpSpPr>
          <a:xfrm>
            <a:off x="6714243" y="3860093"/>
            <a:ext cx="2429755" cy="1286712"/>
            <a:chOff x="6714243" y="3860093"/>
            <a:chExt cx="2429755" cy="1286712"/>
          </a:xfrm>
        </p:grpSpPr>
        <p:sp>
          <p:nvSpPr>
            <p:cNvPr id="208" name="Google Shape;208;p5"/>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 name="Google Shape;209;p5"/>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Google Shape;210;p5"/>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 name="Google Shape;211;p5"/>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2" name="Google Shape;212;p5"/>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 name="Google Shape;213;p5"/>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4" name="Google Shape;214;p5"/>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 name="Google Shape;215;p5"/>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Google Shape;216;p5"/>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 name="Google Shape;217;p5"/>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 name="Google Shape;218;p5"/>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9" name="Google Shape;219;p5"/>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0" name="Google Shape;220;p5"/>
          <p:cNvGrpSpPr/>
          <p:nvPr/>
        </p:nvGrpSpPr>
        <p:grpSpPr>
          <a:xfrm>
            <a:off x="892" y="-11"/>
            <a:ext cx="3037586" cy="2252645"/>
            <a:chOff x="892" y="-11"/>
            <a:chExt cx="3037586" cy="2252645"/>
          </a:xfrm>
        </p:grpSpPr>
        <p:sp>
          <p:nvSpPr>
            <p:cNvPr id="221" name="Google Shape;221;p5"/>
            <p:cNvSpPr/>
            <p:nvPr/>
          </p:nvSpPr>
          <p:spPr>
            <a:xfrm>
              <a:off x="892" y="643313"/>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 name="Google Shape;222;p5"/>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3" name="Google Shape;223;p5"/>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4" name="Google Shape;224;p5"/>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 name="Google Shape;225;p5"/>
            <p:cNvSpPr/>
            <p:nvPr/>
          </p:nvSpPr>
          <p:spPr>
            <a:xfrm>
              <a:off x="1214909" y="1286669"/>
              <a:ext cx="607886" cy="643388"/>
            </a:xfrm>
            <a:custGeom>
              <a:avLst/>
              <a:gdLst/>
              <a:ahLst/>
              <a:cxnLst/>
              <a:rect l="l" t="t" r="r" b="b"/>
              <a:pathLst>
                <a:path w="20428" h="20037" extrusionOk="0">
                  <a:moveTo>
                    <a:pt x="1" y="1"/>
                  </a:moveTo>
                  <a:lnTo>
                    <a:pt x="1" y="20037"/>
                  </a:lnTo>
                  <a:lnTo>
                    <a:pt x="20427" y="10047"/>
                  </a:lnTo>
                  <a:lnTo>
                    <a:pt x="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 name="Google Shape;226;p5"/>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 name="Google Shape;227;p5"/>
            <p:cNvSpPr/>
            <p:nvPr/>
          </p:nvSpPr>
          <p:spPr>
            <a:xfrm>
              <a:off x="892"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8" name="Google Shape;228;p5"/>
            <p:cNvSpPr/>
            <p:nvPr/>
          </p:nvSpPr>
          <p:spPr>
            <a:xfrm>
              <a:off x="608719" y="-11"/>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9" name="Google Shape;229;p5"/>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 name="Google Shape;230;p5"/>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 name="Google Shape;231;p5"/>
            <p:cNvSpPr/>
            <p:nvPr/>
          </p:nvSpPr>
          <p:spPr>
            <a:xfrm>
              <a:off x="2430592"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 name="Google Shape;232;p5"/>
            <p:cNvSpPr/>
            <p:nvPr/>
          </p:nvSpPr>
          <p:spPr>
            <a:xfrm>
              <a:off x="892"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Google Shape;233;p5"/>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4" name="Google Shape;234;p5"/>
            <p:cNvSpPr/>
            <p:nvPr/>
          </p:nvSpPr>
          <p:spPr>
            <a:xfrm>
              <a:off x="892"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5" name="Google Shape;235;p5"/>
            <p:cNvSpPr/>
            <p:nvPr/>
          </p:nvSpPr>
          <p:spPr>
            <a:xfrm>
              <a:off x="608719" y="1286669"/>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 name="Google Shape;236;p5"/>
            <p:cNvSpPr/>
            <p:nvPr/>
          </p:nvSpPr>
          <p:spPr>
            <a:xfrm>
              <a:off x="892"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Google Shape;237;p5"/>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 name="Google Shape;238;p5"/>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9" name="Google Shape;239;p5"/>
            <p:cNvSpPr/>
            <p:nvPr/>
          </p:nvSpPr>
          <p:spPr>
            <a:xfrm>
              <a:off x="1214909" y="1609246"/>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0" name="Google Shape;240;p5"/>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Google Shape;241;p5"/>
            <p:cNvSpPr/>
            <p:nvPr/>
          </p:nvSpPr>
          <p:spPr>
            <a:xfrm>
              <a:off x="892"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Google Shape;242;p5"/>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Google Shape;243;p5"/>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44" name="Google Shape;244;p5"/>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45" name="Google Shape;245;p5"/>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lstStyle>
            <a:lvl1pPr marL="457200" lvl="0" indent="-368300">
              <a:spcBef>
                <a:spcPts val="600"/>
              </a:spcBef>
              <a:spcAft>
                <a:spcPts val="0"/>
              </a:spcAft>
              <a:buSzPts val="2200"/>
              <a:buChar char="◂"/>
              <a:defRPr/>
            </a:lvl1pPr>
            <a:lvl2pPr marL="914400" lvl="1" indent="-368300">
              <a:spcBef>
                <a:spcPts val="0"/>
              </a:spcBef>
              <a:spcAft>
                <a:spcPts val="0"/>
              </a:spcAft>
              <a:buSzPts val="2200"/>
              <a:buChar char="◂"/>
              <a:defRPr/>
            </a:lvl2pPr>
            <a:lvl3pPr marL="1371600" lvl="2" indent="-368300">
              <a:spcBef>
                <a:spcPts val="0"/>
              </a:spcBef>
              <a:spcAft>
                <a:spcPts val="0"/>
              </a:spcAft>
              <a:buSzPts val="2200"/>
              <a:buChar char="◂"/>
              <a:defRPr/>
            </a:lvl3pPr>
            <a:lvl4pPr marL="1828800" lvl="3" indent="-368300">
              <a:spcBef>
                <a:spcPts val="0"/>
              </a:spcBef>
              <a:spcAft>
                <a:spcPts val="0"/>
              </a:spcAft>
              <a:buSzPts val="2200"/>
              <a:buChar char="◂"/>
              <a:defRPr/>
            </a:lvl4pPr>
            <a:lvl5pPr marL="2286000" lvl="4" indent="-368300">
              <a:spcBef>
                <a:spcPts val="0"/>
              </a:spcBef>
              <a:spcAft>
                <a:spcPts val="0"/>
              </a:spcAft>
              <a:buSzPts val="2200"/>
              <a:buChar char="○"/>
              <a:defRPr/>
            </a:lvl5pPr>
            <a:lvl6pPr marL="2743200" lvl="5" indent="-368300">
              <a:spcBef>
                <a:spcPts val="0"/>
              </a:spcBef>
              <a:spcAft>
                <a:spcPts val="0"/>
              </a:spcAft>
              <a:buSzPts val="2200"/>
              <a:buChar char="■"/>
              <a:defRPr/>
            </a:lvl6pPr>
            <a:lvl7pPr marL="3200400" lvl="6" indent="-368300">
              <a:spcBef>
                <a:spcPts val="0"/>
              </a:spcBef>
              <a:spcAft>
                <a:spcPts val="0"/>
              </a:spcAft>
              <a:buSzPts val="2200"/>
              <a:buChar char="●"/>
              <a:defRPr/>
            </a:lvl7pPr>
            <a:lvl8pPr marL="3657600" lvl="7" indent="-368300">
              <a:spcBef>
                <a:spcPts val="0"/>
              </a:spcBef>
              <a:spcAft>
                <a:spcPts val="0"/>
              </a:spcAft>
              <a:buSzPts val="2200"/>
              <a:buChar char="○"/>
              <a:defRPr/>
            </a:lvl8pPr>
            <a:lvl9pPr marL="4114800" lvl="8" indent="-368300">
              <a:spcBef>
                <a:spcPts val="0"/>
              </a:spcBef>
              <a:spcAft>
                <a:spcPts val="0"/>
              </a:spcAft>
              <a:buSzPts val="2200"/>
              <a:buChar char="■"/>
              <a:defRPr/>
            </a:lvl9pPr>
          </a:lstStyle>
          <a:p>
            <a:endParaRPr/>
          </a:p>
        </p:txBody>
      </p:sp>
      <p:sp>
        <p:nvSpPr>
          <p:cNvPr id="246" name="Google Shape;246;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247"/>
        <p:cNvGrpSpPr/>
        <p:nvPr/>
      </p:nvGrpSpPr>
      <p:grpSpPr>
        <a:xfrm>
          <a:off x="0" y="0"/>
          <a:ext cx="0" cy="0"/>
          <a:chOff x="0" y="0"/>
          <a:chExt cx="0" cy="0"/>
        </a:xfrm>
      </p:grpSpPr>
      <p:grpSp>
        <p:nvGrpSpPr>
          <p:cNvPr id="248" name="Google Shape;248;p6"/>
          <p:cNvGrpSpPr/>
          <p:nvPr/>
        </p:nvGrpSpPr>
        <p:grpSpPr>
          <a:xfrm>
            <a:off x="4894945" y="-11"/>
            <a:ext cx="4251603" cy="5146816"/>
            <a:chOff x="4894945" y="-11"/>
            <a:chExt cx="4251603" cy="5146816"/>
          </a:xfrm>
        </p:grpSpPr>
        <p:sp>
          <p:nvSpPr>
            <p:cNvPr id="249" name="Google Shape;249;p6"/>
            <p:cNvSpPr/>
            <p:nvPr/>
          </p:nvSpPr>
          <p:spPr>
            <a:xfrm>
              <a:off x="6108962"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 name="Google Shape;250;p6"/>
            <p:cNvSpPr/>
            <p:nvPr/>
          </p:nvSpPr>
          <p:spPr>
            <a:xfrm>
              <a:off x="6716818" y="3860093"/>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Google Shape;251;p6"/>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Google Shape;252;p6"/>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 name="Google Shape;253;p6"/>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 name="Google Shape;254;p6"/>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 name="Google Shape;255;p6"/>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Google Shape;256;p6"/>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Google Shape;257;p6"/>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 name="Google Shape;258;p6"/>
            <p:cNvSpPr/>
            <p:nvPr/>
          </p:nvSpPr>
          <p:spPr>
            <a:xfrm>
              <a:off x="6108962" y="-11"/>
              <a:ext cx="607886" cy="322577"/>
            </a:xfrm>
            <a:custGeom>
              <a:avLst/>
              <a:gdLst/>
              <a:ahLst/>
              <a:cxnLst/>
              <a:rect l="l" t="t" r="r" b="b"/>
              <a:pathLst>
                <a:path w="20428" h="10046" extrusionOk="0">
                  <a:moveTo>
                    <a:pt x="1" y="0"/>
                  </a:moveTo>
                  <a:lnTo>
                    <a:pt x="1" y="1004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 name="Google Shape;259;p6"/>
            <p:cNvSpPr/>
            <p:nvPr/>
          </p:nvSpPr>
          <p:spPr>
            <a:xfrm>
              <a:off x="6716818"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 name="Google Shape;260;p6"/>
            <p:cNvSpPr/>
            <p:nvPr/>
          </p:nvSpPr>
          <p:spPr>
            <a:xfrm>
              <a:off x="7324645" y="-11"/>
              <a:ext cx="607886" cy="322577"/>
            </a:xfrm>
            <a:custGeom>
              <a:avLst/>
              <a:gdLst/>
              <a:ahLst/>
              <a:cxnLst/>
              <a:rect l="l" t="t" r="r" b="b"/>
              <a:pathLst>
                <a:path w="20428" h="10046" extrusionOk="0">
                  <a:moveTo>
                    <a:pt x="1" y="0"/>
                  </a:moveTo>
                  <a:lnTo>
                    <a:pt x="1"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 name="Google Shape;261;p6"/>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Google Shape;262;p6"/>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 name="Google Shape;263;p6"/>
            <p:cNvSpPr/>
            <p:nvPr/>
          </p:nvSpPr>
          <p:spPr>
            <a:xfrm>
              <a:off x="4894945"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 name="Google Shape;264;p6"/>
            <p:cNvSpPr/>
            <p:nvPr/>
          </p:nvSpPr>
          <p:spPr>
            <a:xfrm>
              <a:off x="6108962"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 name="Google Shape;265;p6"/>
            <p:cNvSpPr/>
            <p:nvPr/>
          </p:nvSpPr>
          <p:spPr>
            <a:xfrm>
              <a:off x="5502772" y="4182670"/>
              <a:ext cx="606220" cy="643356"/>
            </a:xfrm>
            <a:custGeom>
              <a:avLst/>
              <a:gdLst/>
              <a:ahLst/>
              <a:cxnLst/>
              <a:rect l="l" t="t" r="r" b="b"/>
              <a:pathLst>
                <a:path w="20372" h="20036" extrusionOk="0">
                  <a:moveTo>
                    <a:pt x="20372" y="0"/>
                  </a:moveTo>
                  <a:lnTo>
                    <a:pt x="1" y="9990"/>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Google Shape;266;p6"/>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 name="Google Shape;267;p6"/>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8" name="Google Shape;268;p6"/>
            <p:cNvSpPr/>
            <p:nvPr/>
          </p:nvSpPr>
          <p:spPr>
            <a:xfrm>
              <a:off x="6716818" y="4182670"/>
              <a:ext cx="607856" cy="643356"/>
            </a:xfrm>
            <a:custGeom>
              <a:avLst/>
              <a:gdLst/>
              <a:ahLst/>
              <a:cxnLst/>
              <a:rect l="l" t="t" r="r" b="b"/>
              <a:pathLst>
                <a:path w="20427" h="20036" extrusionOk="0">
                  <a:moveTo>
                    <a:pt x="20427" y="0"/>
                  </a:moveTo>
                  <a:lnTo>
                    <a:pt x="0" y="9990"/>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9" name="Google Shape;269;p6"/>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0" name="Google Shape;270;p6"/>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1" name="Google Shape;271;p6"/>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 name="Google Shape;272;p6"/>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3" name="Google Shape;273;p6"/>
            <p:cNvSpPr/>
            <p:nvPr/>
          </p:nvSpPr>
          <p:spPr>
            <a:xfrm>
              <a:off x="6108962"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4" name="Google Shape;274;p6"/>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 name="Google Shape;275;p6"/>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 name="Google Shape;276;p6"/>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 name="Google Shape;277;p6"/>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 name="Google Shape;278;p6"/>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 name="Google Shape;279;p6"/>
            <p:cNvSpPr/>
            <p:nvPr/>
          </p:nvSpPr>
          <p:spPr>
            <a:xfrm>
              <a:off x="5502772" y="643313"/>
              <a:ext cx="3643776" cy="3860168"/>
            </a:xfrm>
            <a:custGeom>
              <a:avLst/>
              <a:gdLst/>
              <a:ahLst/>
              <a:cxnLst/>
              <a:rect l="l" t="t" r="r" b="b"/>
              <a:pathLst>
                <a:path w="122449" h="120217" extrusionOk="0">
                  <a:moveTo>
                    <a:pt x="1" y="1"/>
                  </a:moveTo>
                  <a:lnTo>
                    <a:pt x="1" y="120216"/>
                  </a:lnTo>
                  <a:lnTo>
                    <a:pt x="122449" y="60109"/>
                  </a:lnTo>
                  <a:lnTo>
                    <a:pt x="1" y="1"/>
                  </a:lnTo>
                  <a:close/>
                </a:path>
              </a:pathLst>
            </a:custGeom>
            <a:solidFill>
              <a:srgbClr val="EFEFE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 name="Google Shape;280;p6"/>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 name="Google Shape;281;p6"/>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 name="Google Shape;282;p6"/>
            <p:cNvSpPr/>
            <p:nvPr/>
          </p:nvSpPr>
          <p:spPr>
            <a:xfrm>
              <a:off x="6716831"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 name="Google Shape;283;p6"/>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 name="Google Shape;284;p6"/>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 name="Google Shape;285;p6"/>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86" name="Google Shape;286;p6"/>
          <p:cNvGrpSpPr/>
          <p:nvPr/>
        </p:nvGrpSpPr>
        <p:grpSpPr>
          <a:xfrm>
            <a:off x="-6" y="-11"/>
            <a:ext cx="2429759" cy="1609289"/>
            <a:chOff x="608719" y="-11"/>
            <a:chExt cx="2429759" cy="1609289"/>
          </a:xfrm>
        </p:grpSpPr>
        <p:sp>
          <p:nvSpPr>
            <p:cNvPr id="287" name="Google Shape;287;p6"/>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 name="Google Shape;288;p6"/>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 name="Google Shape;289;p6"/>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 name="Google Shape;290;p6"/>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 name="Google Shape;291;p6"/>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 name="Google Shape;292;p6"/>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 name="Google Shape;293;p6"/>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4" name="Google Shape;294;p6"/>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 name="Google Shape;295;p6"/>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 name="Google Shape;296;p6"/>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 name="Google Shape;297;p6"/>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 name="Google Shape;298;p6"/>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99" name="Google Shape;299;p6"/>
          <p:cNvSpPr txBox="1">
            <a:spLocks noGrp="1"/>
          </p:cNvSpPr>
          <p:nvPr>
            <p:ph type="title"/>
          </p:nvPr>
        </p:nvSpPr>
        <p:spPr>
          <a:xfrm>
            <a:off x="742725" y="1652750"/>
            <a:ext cx="3892200" cy="513900"/>
          </a:xfrm>
          <a:prstGeom prst="rect">
            <a:avLst/>
          </a:prstGeom>
        </p:spPr>
        <p:txBody>
          <a:bodyPr spcFirstLastPara="1" wrap="square" lIns="91425" tIns="91425" rIns="91425" bIns="91425" anchor="b"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00" name="Google Shape;300;p6"/>
          <p:cNvSpPr txBox="1">
            <a:spLocks noGrp="1"/>
          </p:cNvSpPr>
          <p:nvPr>
            <p:ph type="body" idx="1"/>
          </p:nvPr>
        </p:nvSpPr>
        <p:spPr>
          <a:xfrm>
            <a:off x="742725" y="2227229"/>
            <a:ext cx="3892200" cy="22329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01" name="Google Shape;301;p6"/>
          <p:cNvSpPr txBox="1">
            <a:spLocks noGrp="1"/>
          </p:cNvSpPr>
          <p:nvPr>
            <p:ph type="sldNum" idx="12"/>
          </p:nvPr>
        </p:nvSpPr>
        <p:spPr>
          <a:xfrm>
            <a:off x="8556784" y="4749851"/>
            <a:ext cx="548700" cy="393600"/>
          </a:xfrm>
          <a:prstGeom prst="rect">
            <a:avLst/>
          </a:prstGeom>
          <a:noFill/>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
        <p:nvSpPr>
          <p:cNvPr id="302" name="Google Shape;302;p6"/>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03"/>
        <p:cNvGrpSpPr/>
        <p:nvPr/>
      </p:nvGrpSpPr>
      <p:grpSpPr>
        <a:xfrm>
          <a:off x="0" y="0"/>
          <a:ext cx="0" cy="0"/>
          <a:chOff x="0" y="0"/>
          <a:chExt cx="0" cy="0"/>
        </a:xfrm>
      </p:grpSpPr>
      <p:grpSp>
        <p:nvGrpSpPr>
          <p:cNvPr id="304" name="Google Shape;304;p7"/>
          <p:cNvGrpSpPr/>
          <p:nvPr/>
        </p:nvGrpSpPr>
        <p:grpSpPr>
          <a:xfrm>
            <a:off x="892" y="-11"/>
            <a:ext cx="3037586" cy="2252645"/>
            <a:chOff x="892" y="-11"/>
            <a:chExt cx="3037586" cy="2252645"/>
          </a:xfrm>
        </p:grpSpPr>
        <p:sp>
          <p:nvSpPr>
            <p:cNvPr id="305" name="Google Shape;305;p7"/>
            <p:cNvSpPr/>
            <p:nvPr/>
          </p:nvSpPr>
          <p:spPr>
            <a:xfrm>
              <a:off x="892" y="643313"/>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 name="Google Shape;306;p7"/>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 name="Google Shape;307;p7"/>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 name="Google Shape;308;p7"/>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 name="Google Shape;309;p7"/>
            <p:cNvSpPr/>
            <p:nvPr/>
          </p:nvSpPr>
          <p:spPr>
            <a:xfrm>
              <a:off x="1214909" y="1286669"/>
              <a:ext cx="607886" cy="643388"/>
            </a:xfrm>
            <a:custGeom>
              <a:avLst/>
              <a:gdLst/>
              <a:ahLst/>
              <a:cxnLst/>
              <a:rect l="l" t="t" r="r" b="b"/>
              <a:pathLst>
                <a:path w="20428" h="20037" extrusionOk="0">
                  <a:moveTo>
                    <a:pt x="1" y="1"/>
                  </a:moveTo>
                  <a:lnTo>
                    <a:pt x="1" y="20037"/>
                  </a:lnTo>
                  <a:lnTo>
                    <a:pt x="20427" y="10047"/>
                  </a:lnTo>
                  <a:lnTo>
                    <a:pt x="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 name="Google Shape;310;p7"/>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 name="Google Shape;311;p7"/>
            <p:cNvSpPr/>
            <p:nvPr/>
          </p:nvSpPr>
          <p:spPr>
            <a:xfrm>
              <a:off x="892"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 name="Google Shape;312;p7"/>
            <p:cNvSpPr/>
            <p:nvPr/>
          </p:nvSpPr>
          <p:spPr>
            <a:xfrm>
              <a:off x="608719" y="-11"/>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 name="Google Shape;313;p7"/>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 name="Google Shape;314;p7"/>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 name="Google Shape;315;p7"/>
            <p:cNvSpPr/>
            <p:nvPr/>
          </p:nvSpPr>
          <p:spPr>
            <a:xfrm>
              <a:off x="2430592"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 name="Google Shape;316;p7"/>
            <p:cNvSpPr/>
            <p:nvPr/>
          </p:nvSpPr>
          <p:spPr>
            <a:xfrm>
              <a:off x="892"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 name="Google Shape;317;p7"/>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 name="Google Shape;318;p7"/>
            <p:cNvSpPr/>
            <p:nvPr/>
          </p:nvSpPr>
          <p:spPr>
            <a:xfrm>
              <a:off x="892"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 name="Google Shape;319;p7"/>
            <p:cNvSpPr/>
            <p:nvPr/>
          </p:nvSpPr>
          <p:spPr>
            <a:xfrm>
              <a:off x="608719" y="1286669"/>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 name="Google Shape;320;p7"/>
            <p:cNvSpPr/>
            <p:nvPr/>
          </p:nvSpPr>
          <p:spPr>
            <a:xfrm>
              <a:off x="892"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 name="Google Shape;321;p7"/>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 name="Google Shape;322;p7"/>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 name="Google Shape;323;p7"/>
            <p:cNvSpPr/>
            <p:nvPr/>
          </p:nvSpPr>
          <p:spPr>
            <a:xfrm>
              <a:off x="1214909" y="1609246"/>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 name="Google Shape;324;p7"/>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 name="Google Shape;325;p7"/>
            <p:cNvSpPr/>
            <p:nvPr/>
          </p:nvSpPr>
          <p:spPr>
            <a:xfrm>
              <a:off x="892"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 name="Google Shape;326;p7"/>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 name="Google Shape;327;p7"/>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28" name="Google Shape;328;p7"/>
          <p:cNvGrpSpPr/>
          <p:nvPr/>
        </p:nvGrpSpPr>
        <p:grpSpPr>
          <a:xfrm>
            <a:off x="6714243" y="3860093"/>
            <a:ext cx="2429755" cy="1286712"/>
            <a:chOff x="6714243" y="3860093"/>
            <a:chExt cx="2429755" cy="1286712"/>
          </a:xfrm>
        </p:grpSpPr>
        <p:sp>
          <p:nvSpPr>
            <p:cNvPr id="329" name="Google Shape;329;p7"/>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 name="Google Shape;330;p7"/>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 name="Google Shape;331;p7"/>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 name="Google Shape;332;p7"/>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 name="Google Shape;333;p7"/>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 name="Google Shape;334;p7"/>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 name="Google Shape;335;p7"/>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 name="Google Shape;336;p7"/>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 name="Google Shape;337;p7"/>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 name="Google Shape;338;p7"/>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 name="Google Shape;339;p7"/>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 name="Google Shape;340;p7"/>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41" name="Google Shape;341;p7"/>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42" name="Google Shape;342;p7"/>
          <p:cNvSpPr txBox="1">
            <a:spLocks noGrp="1"/>
          </p:cNvSpPr>
          <p:nvPr>
            <p:ph type="body" idx="1"/>
          </p:nvPr>
        </p:nvSpPr>
        <p:spPr>
          <a:xfrm>
            <a:off x="1320025" y="1582625"/>
            <a:ext cx="3133500" cy="29553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43" name="Google Shape;343;p7"/>
          <p:cNvSpPr txBox="1">
            <a:spLocks noGrp="1"/>
          </p:cNvSpPr>
          <p:nvPr>
            <p:ph type="body" idx="2"/>
          </p:nvPr>
        </p:nvSpPr>
        <p:spPr>
          <a:xfrm>
            <a:off x="4642177" y="1582625"/>
            <a:ext cx="3133500" cy="29553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44" name="Google Shape;344;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45"/>
        <p:cNvGrpSpPr/>
        <p:nvPr/>
      </p:nvGrpSpPr>
      <p:grpSpPr>
        <a:xfrm>
          <a:off x="0" y="0"/>
          <a:ext cx="0" cy="0"/>
          <a:chOff x="0" y="0"/>
          <a:chExt cx="0" cy="0"/>
        </a:xfrm>
      </p:grpSpPr>
      <p:grpSp>
        <p:nvGrpSpPr>
          <p:cNvPr id="346" name="Google Shape;346;p8"/>
          <p:cNvGrpSpPr/>
          <p:nvPr/>
        </p:nvGrpSpPr>
        <p:grpSpPr>
          <a:xfrm>
            <a:off x="6714243" y="3860093"/>
            <a:ext cx="2429755" cy="1286712"/>
            <a:chOff x="6714243" y="3860093"/>
            <a:chExt cx="2429755" cy="1286712"/>
          </a:xfrm>
        </p:grpSpPr>
        <p:sp>
          <p:nvSpPr>
            <p:cNvPr id="347" name="Google Shape;347;p8"/>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 name="Google Shape;348;p8"/>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 name="Google Shape;349;p8"/>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 name="Google Shape;350;p8"/>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1" name="Google Shape;351;p8"/>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2" name="Google Shape;352;p8"/>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3" name="Google Shape;353;p8"/>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4" name="Google Shape;354;p8"/>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5" name="Google Shape;355;p8"/>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6" name="Google Shape;356;p8"/>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7" name="Google Shape;357;p8"/>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8" name="Google Shape;358;p8"/>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59" name="Google Shape;359;p8"/>
          <p:cNvGrpSpPr/>
          <p:nvPr/>
        </p:nvGrpSpPr>
        <p:grpSpPr>
          <a:xfrm>
            <a:off x="892" y="-11"/>
            <a:ext cx="3037586" cy="2252645"/>
            <a:chOff x="892" y="-11"/>
            <a:chExt cx="3037586" cy="2252645"/>
          </a:xfrm>
        </p:grpSpPr>
        <p:sp>
          <p:nvSpPr>
            <p:cNvPr id="360" name="Google Shape;360;p8"/>
            <p:cNvSpPr/>
            <p:nvPr/>
          </p:nvSpPr>
          <p:spPr>
            <a:xfrm>
              <a:off x="892" y="643313"/>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1" name="Google Shape;361;p8"/>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2" name="Google Shape;362;p8"/>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3" name="Google Shape;363;p8"/>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4" name="Google Shape;364;p8"/>
            <p:cNvSpPr/>
            <p:nvPr/>
          </p:nvSpPr>
          <p:spPr>
            <a:xfrm>
              <a:off x="1214909" y="1286669"/>
              <a:ext cx="607886" cy="643388"/>
            </a:xfrm>
            <a:custGeom>
              <a:avLst/>
              <a:gdLst/>
              <a:ahLst/>
              <a:cxnLst/>
              <a:rect l="l" t="t" r="r" b="b"/>
              <a:pathLst>
                <a:path w="20428" h="20037" extrusionOk="0">
                  <a:moveTo>
                    <a:pt x="1" y="1"/>
                  </a:moveTo>
                  <a:lnTo>
                    <a:pt x="1" y="20037"/>
                  </a:lnTo>
                  <a:lnTo>
                    <a:pt x="20427" y="10047"/>
                  </a:lnTo>
                  <a:lnTo>
                    <a:pt x="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5" name="Google Shape;365;p8"/>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6" name="Google Shape;366;p8"/>
            <p:cNvSpPr/>
            <p:nvPr/>
          </p:nvSpPr>
          <p:spPr>
            <a:xfrm>
              <a:off x="892"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7" name="Google Shape;367;p8"/>
            <p:cNvSpPr/>
            <p:nvPr/>
          </p:nvSpPr>
          <p:spPr>
            <a:xfrm>
              <a:off x="608719" y="-11"/>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8" name="Google Shape;368;p8"/>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9" name="Google Shape;369;p8"/>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0" name="Google Shape;370;p8"/>
            <p:cNvSpPr/>
            <p:nvPr/>
          </p:nvSpPr>
          <p:spPr>
            <a:xfrm>
              <a:off x="2430592"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1" name="Google Shape;371;p8"/>
            <p:cNvSpPr/>
            <p:nvPr/>
          </p:nvSpPr>
          <p:spPr>
            <a:xfrm>
              <a:off x="892"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2" name="Google Shape;372;p8"/>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3" name="Google Shape;373;p8"/>
            <p:cNvSpPr/>
            <p:nvPr/>
          </p:nvSpPr>
          <p:spPr>
            <a:xfrm>
              <a:off x="892"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4" name="Google Shape;374;p8"/>
            <p:cNvSpPr/>
            <p:nvPr/>
          </p:nvSpPr>
          <p:spPr>
            <a:xfrm>
              <a:off x="608719" y="1286669"/>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5" name="Google Shape;375;p8"/>
            <p:cNvSpPr/>
            <p:nvPr/>
          </p:nvSpPr>
          <p:spPr>
            <a:xfrm>
              <a:off x="892"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6" name="Google Shape;376;p8"/>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7" name="Google Shape;377;p8"/>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8" name="Google Shape;378;p8"/>
            <p:cNvSpPr/>
            <p:nvPr/>
          </p:nvSpPr>
          <p:spPr>
            <a:xfrm>
              <a:off x="1214909" y="1609246"/>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9" name="Google Shape;379;p8"/>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0" name="Google Shape;380;p8"/>
            <p:cNvSpPr/>
            <p:nvPr/>
          </p:nvSpPr>
          <p:spPr>
            <a:xfrm>
              <a:off x="892"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1" name="Google Shape;381;p8"/>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2" name="Google Shape;382;p8"/>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83" name="Google Shape;383;p8"/>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84" name="Google Shape;384;p8"/>
          <p:cNvSpPr txBox="1">
            <a:spLocks noGrp="1"/>
          </p:cNvSpPr>
          <p:nvPr>
            <p:ph type="body" idx="1"/>
          </p:nvPr>
        </p:nvSpPr>
        <p:spPr>
          <a:xfrm>
            <a:off x="1320025" y="1849075"/>
            <a:ext cx="2080800" cy="26565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5" name="Google Shape;385;p8"/>
          <p:cNvSpPr txBox="1">
            <a:spLocks noGrp="1"/>
          </p:cNvSpPr>
          <p:nvPr>
            <p:ph type="body" idx="2"/>
          </p:nvPr>
        </p:nvSpPr>
        <p:spPr>
          <a:xfrm>
            <a:off x="3507463" y="1849075"/>
            <a:ext cx="2080800" cy="26565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6" name="Google Shape;386;p8"/>
          <p:cNvSpPr txBox="1">
            <a:spLocks noGrp="1"/>
          </p:cNvSpPr>
          <p:nvPr>
            <p:ph type="body" idx="3"/>
          </p:nvPr>
        </p:nvSpPr>
        <p:spPr>
          <a:xfrm>
            <a:off x="5694901" y="1849075"/>
            <a:ext cx="2080800" cy="26565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7" name="Google Shape;387;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8"/>
        <p:cNvGrpSpPr/>
        <p:nvPr/>
      </p:nvGrpSpPr>
      <p:grpSpPr>
        <a:xfrm>
          <a:off x="0" y="0"/>
          <a:ext cx="0" cy="0"/>
          <a:chOff x="0" y="0"/>
          <a:chExt cx="0" cy="0"/>
        </a:xfrm>
      </p:grpSpPr>
      <p:grpSp>
        <p:nvGrpSpPr>
          <p:cNvPr id="389" name="Google Shape;389;p9"/>
          <p:cNvGrpSpPr/>
          <p:nvPr/>
        </p:nvGrpSpPr>
        <p:grpSpPr>
          <a:xfrm rot="10800000" flipH="1">
            <a:off x="900" y="3856775"/>
            <a:ext cx="9143992" cy="1286721"/>
            <a:chOff x="900" y="0"/>
            <a:chExt cx="9143992" cy="1286721"/>
          </a:xfrm>
        </p:grpSpPr>
        <p:sp>
          <p:nvSpPr>
            <p:cNvPr id="390" name="Google Shape;390;p9"/>
            <p:cNvSpPr/>
            <p:nvPr/>
          </p:nvSpPr>
          <p:spPr>
            <a:xfrm>
              <a:off x="4878953" y="643320"/>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1" name="Google Shape;391;p9"/>
            <p:cNvSpPr/>
            <p:nvPr/>
          </p:nvSpPr>
          <p:spPr>
            <a:xfrm>
              <a:off x="5488830" y="32254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2" name="Google Shape;392;p9"/>
            <p:cNvSpPr/>
            <p:nvPr/>
          </p:nvSpPr>
          <p:spPr>
            <a:xfrm>
              <a:off x="8536629"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3" name="Google Shape;393;p9"/>
            <p:cNvSpPr/>
            <p:nvPr/>
          </p:nvSpPr>
          <p:spPr>
            <a:xfrm>
              <a:off x="6706973" y="3225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4" name="Google Shape;394;p9"/>
            <p:cNvSpPr/>
            <p:nvPr/>
          </p:nvSpPr>
          <p:spPr>
            <a:xfrm>
              <a:off x="4878953"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5" name="Google Shape;395;p9"/>
            <p:cNvSpPr/>
            <p:nvPr/>
          </p:nvSpPr>
          <p:spPr>
            <a:xfrm>
              <a:off x="5488830"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6" name="Google Shape;396;p9"/>
            <p:cNvSpPr/>
            <p:nvPr/>
          </p:nvSpPr>
          <p:spPr>
            <a:xfrm>
              <a:off x="6097065"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7" name="Google Shape;397;p9"/>
            <p:cNvSpPr/>
            <p:nvPr/>
          </p:nvSpPr>
          <p:spPr>
            <a:xfrm>
              <a:off x="6706973"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8" name="Google Shape;398;p9"/>
            <p:cNvSpPr/>
            <p:nvPr/>
          </p:nvSpPr>
          <p:spPr>
            <a:xfrm>
              <a:off x="7316850"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9" name="Google Shape;399;p9"/>
            <p:cNvSpPr/>
            <p:nvPr/>
          </p:nvSpPr>
          <p:spPr>
            <a:xfrm>
              <a:off x="4878953" y="32254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0" name="Google Shape;400;p9"/>
            <p:cNvSpPr/>
            <p:nvPr/>
          </p:nvSpPr>
          <p:spPr>
            <a:xfrm>
              <a:off x="5488830" y="6433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1" name="Google Shape;401;p9"/>
            <p:cNvSpPr/>
            <p:nvPr/>
          </p:nvSpPr>
          <p:spPr>
            <a:xfrm>
              <a:off x="7926751"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2" name="Google Shape;402;p9"/>
            <p:cNvSpPr/>
            <p:nvPr/>
          </p:nvSpPr>
          <p:spPr>
            <a:xfrm>
              <a:off x="8536629" y="32164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3" name="Google Shape;403;p9"/>
            <p:cNvSpPr/>
            <p:nvPr/>
          </p:nvSpPr>
          <p:spPr>
            <a:xfrm>
              <a:off x="6097065" y="32254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4" name="Google Shape;404;p9"/>
            <p:cNvSpPr/>
            <p:nvPr/>
          </p:nvSpPr>
          <p:spPr>
            <a:xfrm>
              <a:off x="670696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5" name="Google Shape;405;p9"/>
            <p:cNvSpPr/>
            <p:nvPr/>
          </p:nvSpPr>
          <p:spPr>
            <a:xfrm>
              <a:off x="4878953" y="0"/>
              <a:ext cx="609899"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6" name="Google Shape;406;p9"/>
            <p:cNvSpPr/>
            <p:nvPr/>
          </p:nvSpPr>
          <p:spPr>
            <a:xfrm>
              <a:off x="5488830"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7" name="Google Shape;407;p9"/>
            <p:cNvSpPr/>
            <p:nvPr/>
          </p:nvSpPr>
          <p:spPr>
            <a:xfrm>
              <a:off x="6097065" y="0"/>
              <a:ext cx="609929"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8" name="Google Shape;408;p9"/>
            <p:cNvSpPr/>
            <p:nvPr/>
          </p:nvSpPr>
          <p:spPr>
            <a:xfrm>
              <a:off x="8534993"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9" name="Google Shape;409;p9"/>
            <p:cNvSpPr/>
            <p:nvPr/>
          </p:nvSpPr>
          <p:spPr>
            <a:xfrm>
              <a:off x="7926757"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0" name="Google Shape;410;p9"/>
            <p:cNvSpPr/>
            <p:nvPr/>
          </p:nvSpPr>
          <p:spPr>
            <a:xfrm>
              <a:off x="7925909" y="3216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1" name="Google Shape;411;p9"/>
            <p:cNvSpPr/>
            <p:nvPr/>
          </p:nvSpPr>
          <p:spPr>
            <a:xfrm flipH="1">
              <a:off x="7316858"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2" name="Google Shape;412;p9"/>
            <p:cNvSpPr/>
            <p:nvPr/>
          </p:nvSpPr>
          <p:spPr>
            <a:xfrm>
              <a:off x="900" y="643324"/>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3" name="Google Shape;413;p9"/>
            <p:cNvSpPr/>
            <p:nvPr/>
          </p:nvSpPr>
          <p:spPr>
            <a:xfrm>
              <a:off x="610793" y="322545"/>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4" name="Google Shape;414;p9"/>
            <p:cNvSpPr/>
            <p:nvPr/>
          </p:nvSpPr>
          <p:spPr>
            <a:xfrm>
              <a:off x="3658671"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5" name="Google Shape;415;p9"/>
            <p:cNvSpPr/>
            <p:nvPr/>
          </p:nvSpPr>
          <p:spPr>
            <a:xfrm>
              <a:off x="1828968" y="3225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6" name="Google Shape;416;p9"/>
            <p:cNvSpPr/>
            <p:nvPr/>
          </p:nvSpPr>
          <p:spPr>
            <a:xfrm>
              <a:off x="4266922" y="321642"/>
              <a:ext cx="609929" cy="643388"/>
            </a:xfrm>
            <a:custGeom>
              <a:avLst/>
              <a:gdLst/>
              <a:ahLst/>
              <a:cxnLst/>
              <a:rect l="l" t="t" r="r" b="b"/>
              <a:pathLst>
                <a:path w="20428" h="20037" extrusionOk="0">
                  <a:moveTo>
                    <a:pt x="1" y="1"/>
                  </a:moveTo>
                  <a:lnTo>
                    <a:pt x="1" y="20037"/>
                  </a:lnTo>
                  <a:lnTo>
                    <a:pt x="20427" y="10047"/>
                  </a:lnTo>
                  <a:lnTo>
                    <a:pt x="1"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7" name="Google Shape;417;p9"/>
            <p:cNvSpPr/>
            <p:nvPr/>
          </p:nvSpPr>
          <p:spPr>
            <a:xfrm>
              <a:off x="900"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8" name="Google Shape;418;p9"/>
            <p:cNvSpPr/>
            <p:nvPr/>
          </p:nvSpPr>
          <p:spPr>
            <a:xfrm>
              <a:off x="610793"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9" name="Google Shape;419;p9"/>
            <p:cNvSpPr/>
            <p:nvPr/>
          </p:nvSpPr>
          <p:spPr>
            <a:xfrm>
              <a:off x="1219044"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0" name="Google Shape;420;p9"/>
            <p:cNvSpPr/>
            <p:nvPr/>
          </p:nvSpPr>
          <p:spPr>
            <a:xfrm>
              <a:off x="1828968"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1" name="Google Shape;421;p9"/>
            <p:cNvSpPr/>
            <p:nvPr/>
          </p:nvSpPr>
          <p:spPr>
            <a:xfrm>
              <a:off x="2438861"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2" name="Google Shape;422;p9"/>
            <p:cNvSpPr/>
            <p:nvPr/>
          </p:nvSpPr>
          <p:spPr>
            <a:xfrm>
              <a:off x="900" y="322545"/>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3" name="Google Shape;423;p9"/>
            <p:cNvSpPr/>
            <p:nvPr/>
          </p:nvSpPr>
          <p:spPr>
            <a:xfrm>
              <a:off x="610793" y="643324"/>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4" name="Google Shape;424;p9"/>
            <p:cNvSpPr/>
            <p:nvPr/>
          </p:nvSpPr>
          <p:spPr>
            <a:xfrm>
              <a:off x="3048778"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5" name="Google Shape;425;p9"/>
            <p:cNvSpPr/>
            <p:nvPr/>
          </p:nvSpPr>
          <p:spPr>
            <a:xfrm>
              <a:off x="3658671" y="321642"/>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6" name="Google Shape;426;p9"/>
            <p:cNvSpPr/>
            <p:nvPr/>
          </p:nvSpPr>
          <p:spPr>
            <a:xfrm>
              <a:off x="1219044" y="322545"/>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7" name="Google Shape;427;p9"/>
            <p:cNvSpPr/>
            <p:nvPr/>
          </p:nvSpPr>
          <p:spPr>
            <a:xfrm>
              <a:off x="4266922" y="86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8" name="Google Shape;428;p9"/>
            <p:cNvSpPr/>
            <p:nvPr/>
          </p:nvSpPr>
          <p:spPr>
            <a:xfrm>
              <a:off x="900"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9" name="Google Shape;429;p9"/>
            <p:cNvSpPr/>
            <p:nvPr/>
          </p:nvSpPr>
          <p:spPr>
            <a:xfrm>
              <a:off x="610793"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0" name="Google Shape;430;p9"/>
            <p:cNvSpPr/>
            <p:nvPr/>
          </p:nvSpPr>
          <p:spPr>
            <a:xfrm>
              <a:off x="1219044" y="0"/>
              <a:ext cx="609929"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1" name="Google Shape;431;p9"/>
            <p:cNvSpPr/>
            <p:nvPr/>
          </p:nvSpPr>
          <p:spPr>
            <a:xfrm>
              <a:off x="4266958" y="0"/>
              <a:ext cx="609899"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2" name="Google Shape;432;p9"/>
            <p:cNvSpPr/>
            <p:nvPr/>
          </p:nvSpPr>
          <p:spPr>
            <a:xfrm>
              <a:off x="3657035"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3" name="Google Shape;433;p9"/>
            <p:cNvSpPr/>
            <p:nvPr/>
          </p:nvSpPr>
          <p:spPr>
            <a:xfrm>
              <a:off x="3048784"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4" name="Google Shape;434;p9"/>
            <p:cNvSpPr/>
            <p:nvPr/>
          </p:nvSpPr>
          <p:spPr>
            <a:xfrm>
              <a:off x="2438861" y="0"/>
              <a:ext cx="609929"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5" name="Google Shape;435;p9"/>
            <p:cNvSpPr/>
            <p:nvPr/>
          </p:nvSpPr>
          <p:spPr>
            <a:xfrm>
              <a:off x="3047936" y="3216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6" name="Google Shape;436;p9"/>
            <p:cNvSpPr/>
            <p:nvPr/>
          </p:nvSpPr>
          <p:spPr>
            <a:xfrm flipH="1">
              <a:off x="3658935" y="64333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7" name="Google Shape;437;p9"/>
            <p:cNvSpPr/>
            <p:nvPr/>
          </p:nvSpPr>
          <p:spPr>
            <a:xfrm flipH="1">
              <a:off x="121931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38" name="Google Shape;438;p9"/>
          <p:cNvSpPr txBox="1">
            <a:spLocks noGrp="1"/>
          </p:cNvSpPr>
          <p:nvPr>
            <p:ph type="title"/>
          </p:nvPr>
        </p:nvSpPr>
        <p:spPr>
          <a:xfrm>
            <a:off x="0" y="0"/>
            <a:ext cx="9144000" cy="696300"/>
          </a:xfrm>
          <a:prstGeom prst="rect">
            <a:avLst/>
          </a:prstGeom>
        </p:spPr>
        <p:txBody>
          <a:bodyPr spcFirstLastPara="1" wrap="square" lIns="91425" tIns="91425" rIns="91425" bIns="91425" anchor="b" anchorCtr="0"/>
          <a:lstStyle>
            <a:lvl1pPr lvl="0" algn="ctr">
              <a:spcBef>
                <a:spcPts val="0"/>
              </a:spcBef>
              <a:spcAft>
                <a:spcPts val="0"/>
              </a:spcAft>
              <a:buSzPts val="2000"/>
              <a:buNone/>
              <a:defRPr sz="2000"/>
            </a:lvl1pPr>
            <a:lvl2pPr lvl="1" algn="ctr">
              <a:spcBef>
                <a:spcPts val="0"/>
              </a:spcBef>
              <a:spcAft>
                <a:spcPts val="0"/>
              </a:spcAft>
              <a:buSzPts val="2000"/>
              <a:buNone/>
              <a:defRPr sz="2000"/>
            </a:lvl2pPr>
            <a:lvl3pPr lvl="2" algn="ctr">
              <a:spcBef>
                <a:spcPts val="0"/>
              </a:spcBef>
              <a:spcAft>
                <a:spcPts val="0"/>
              </a:spcAft>
              <a:buSzPts val="2000"/>
              <a:buNone/>
              <a:defRPr sz="2000"/>
            </a:lvl3pPr>
            <a:lvl4pPr lvl="3" algn="ctr">
              <a:spcBef>
                <a:spcPts val="0"/>
              </a:spcBef>
              <a:spcAft>
                <a:spcPts val="0"/>
              </a:spcAft>
              <a:buSzPts val="2000"/>
              <a:buNone/>
              <a:defRPr sz="2000"/>
            </a:lvl4pPr>
            <a:lvl5pPr lvl="4" algn="ctr">
              <a:spcBef>
                <a:spcPts val="0"/>
              </a:spcBef>
              <a:spcAft>
                <a:spcPts val="0"/>
              </a:spcAft>
              <a:buSzPts val="2000"/>
              <a:buNone/>
              <a:defRPr sz="2000"/>
            </a:lvl5pPr>
            <a:lvl6pPr lvl="5" algn="ctr">
              <a:spcBef>
                <a:spcPts val="0"/>
              </a:spcBef>
              <a:spcAft>
                <a:spcPts val="0"/>
              </a:spcAft>
              <a:buSzPts val="2000"/>
              <a:buNone/>
              <a:defRPr sz="2000"/>
            </a:lvl6pPr>
            <a:lvl7pPr lvl="6" algn="ctr">
              <a:spcBef>
                <a:spcPts val="0"/>
              </a:spcBef>
              <a:spcAft>
                <a:spcPts val="0"/>
              </a:spcAft>
              <a:buSzPts val="2000"/>
              <a:buNone/>
              <a:defRPr sz="2000"/>
            </a:lvl7pPr>
            <a:lvl8pPr lvl="7" algn="ctr">
              <a:spcBef>
                <a:spcPts val="0"/>
              </a:spcBef>
              <a:spcAft>
                <a:spcPts val="0"/>
              </a:spcAft>
              <a:buSzPts val="2000"/>
              <a:buNone/>
              <a:defRPr sz="2000"/>
            </a:lvl8pPr>
            <a:lvl9pPr lvl="8" algn="ctr">
              <a:spcBef>
                <a:spcPts val="0"/>
              </a:spcBef>
              <a:spcAft>
                <a:spcPts val="0"/>
              </a:spcAft>
              <a:buSzPts val="2000"/>
              <a:buNone/>
              <a:defRPr sz="2000"/>
            </a:lvl9pPr>
          </a:lstStyle>
          <a:p>
            <a:endParaRPr/>
          </a:p>
        </p:txBody>
      </p:sp>
      <p:sp>
        <p:nvSpPr>
          <p:cNvPr id="439" name="Google Shape;439;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0"/>
        <p:cNvGrpSpPr/>
        <p:nvPr/>
      </p:nvGrpSpPr>
      <p:grpSpPr>
        <a:xfrm>
          <a:off x="0" y="0"/>
          <a:ext cx="0" cy="0"/>
          <a:chOff x="0" y="0"/>
          <a:chExt cx="0" cy="0"/>
        </a:xfrm>
      </p:grpSpPr>
      <p:grpSp>
        <p:nvGrpSpPr>
          <p:cNvPr id="441" name="Google Shape;441;p10"/>
          <p:cNvGrpSpPr/>
          <p:nvPr/>
        </p:nvGrpSpPr>
        <p:grpSpPr>
          <a:xfrm>
            <a:off x="4283712" y="3856784"/>
            <a:ext cx="4860278" cy="1286730"/>
            <a:chOff x="4283712" y="3856784"/>
            <a:chExt cx="4860278" cy="1286730"/>
          </a:xfrm>
        </p:grpSpPr>
        <p:sp>
          <p:nvSpPr>
            <p:cNvPr id="442" name="Google Shape;442;p10"/>
            <p:cNvSpPr/>
            <p:nvPr/>
          </p:nvSpPr>
          <p:spPr>
            <a:xfrm rot="10800000">
              <a:off x="8536133" y="3856784"/>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3" name="Google Shape;443;p10"/>
            <p:cNvSpPr/>
            <p:nvPr/>
          </p:nvSpPr>
          <p:spPr>
            <a:xfrm rot="10800000">
              <a:off x="7929943" y="4177563"/>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4" name="Google Shape;444;p10"/>
            <p:cNvSpPr/>
            <p:nvPr/>
          </p:nvSpPr>
          <p:spPr>
            <a:xfrm rot="10800000">
              <a:off x="4892393" y="4499245"/>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5" name="Google Shape;445;p10"/>
            <p:cNvSpPr/>
            <p:nvPr/>
          </p:nvSpPr>
          <p:spPr>
            <a:xfrm rot="10800000">
              <a:off x="8536133" y="4500140"/>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6" name="Google Shape;446;p10"/>
            <p:cNvSpPr/>
            <p:nvPr/>
          </p:nvSpPr>
          <p:spPr>
            <a:xfrm rot="10800000">
              <a:off x="7929943" y="4820919"/>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7" name="Google Shape;447;p10"/>
            <p:cNvSpPr/>
            <p:nvPr/>
          </p:nvSpPr>
          <p:spPr>
            <a:xfrm rot="10800000">
              <a:off x="7322087" y="4500140"/>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8" name="Google Shape;448;p10"/>
            <p:cNvSpPr/>
            <p:nvPr/>
          </p:nvSpPr>
          <p:spPr>
            <a:xfrm rot="10800000">
              <a:off x="6714260" y="4820919"/>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9" name="Google Shape;449;p10"/>
            <p:cNvSpPr/>
            <p:nvPr/>
          </p:nvSpPr>
          <p:spPr>
            <a:xfrm rot="10800000">
              <a:off x="6106404" y="4500140"/>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0" name="Google Shape;450;p10"/>
            <p:cNvSpPr/>
            <p:nvPr/>
          </p:nvSpPr>
          <p:spPr>
            <a:xfrm rot="10800000">
              <a:off x="8536133" y="4177563"/>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1" name="Google Shape;451;p10"/>
            <p:cNvSpPr/>
            <p:nvPr/>
          </p:nvSpPr>
          <p:spPr>
            <a:xfrm rot="10800000">
              <a:off x="7929943" y="3856784"/>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2" name="Google Shape;452;p10"/>
            <p:cNvSpPr/>
            <p:nvPr/>
          </p:nvSpPr>
          <p:spPr>
            <a:xfrm rot="10800000">
              <a:off x="5498583" y="4499245"/>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3" name="Google Shape;453;p10"/>
            <p:cNvSpPr/>
            <p:nvPr/>
          </p:nvSpPr>
          <p:spPr>
            <a:xfrm rot="10800000">
              <a:off x="4892393" y="4178466"/>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4" name="Google Shape;454;p10"/>
            <p:cNvSpPr/>
            <p:nvPr/>
          </p:nvSpPr>
          <p:spPr>
            <a:xfrm rot="10800000">
              <a:off x="7321266" y="4183926"/>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5" name="Google Shape;455;p10"/>
            <p:cNvSpPr/>
            <p:nvPr/>
          </p:nvSpPr>
          <p:spPr>
            <a:xfrm rot="10800000">
              <a:off x="8536133" y="4820919"/>
              <a:ext cx="607856"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6" name="Google Shape;456;p10"/>
            <p:cNvSpPr/>
            <p:nvPr/>
          </p:nvSpPr>
          <p:spPr>
            <a:xfrm rot="10800000">
              <a:off x="7929943" y="4500140"/>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7" name="Google Shape;457;p10"/>
            <p:cNvSpPr/>
            <p:nvPr/>
          </p:nvSpPr>
          <p:spPr>
            <a:xfrm rot="10800000">
              <a:off x="7322087" y="4820919"/>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8" name="Google Shape;458;p10"/>
            <p:cNvSpPr/>
            <p:nvPr/>
          </p:nvSpPr>
          <p:spPr>
            <a:xfrm rot="10800000">
              <a:off x="4284531" y="4820919"/>
              <a:ext cx="607856"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9" name="Google Shape;459;p10"/>
            <p:cNvSpPr/>
            <p:nvPr/>
          </p:nvSpPr>
          <p:spPr>
            <a:xfrm rot="10800000">
              <a:off x="4892387" y="4820919"/>
              <a:ext cx="607856" cy="322577"/>
            </a:xfrm>
            <a:custGeom>
              <a:avLst/>
              <a:gdLst/>
              <a:ahLst/>
              <a:cxnLst/>
              <a:rect l="l" t="t" r="r" b="b"/>
              <a:pathLst>
                <a:path w="20427" h="10046" extrusionOk="0">
                  <a:moveTo>
                    <a:pt x="0" y="0"/>
                  </a:moveTo>
                  <a:lnTo>
                    <a:pt x="20427" y="10046"/>
                  </a:lnTo>
                  <a:lnTo>
                    <a:pt x="20427"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0" name="Google Shape;460;p10"/>
            <p:cNvSpPr/>
            <p:nvPr/>
          </p:nvSpPr>
          <p:spPr>
            <a:xfrm rot="10800000">
              <a:off x="5500214" y="4820919"/>
              <a:ext cx="606220"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1" name="Google Shape;461;p10"/>
            <p:cNvSpPr/>
            <p:nvPr/>
          </p:nvSpPr>
          <p:spPr>
            <a:xfrm rot="10800000">
              <a:off x="6106404" y="4820919"/>
              <a:ext cx="607886"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2" name="Google Shape;462;p10"/>
            <p:cNvSpPr/>
            <p:nvPr/>
          </p:nvSpPr>
          <p:spPr>
            <a:xfrm rot="10800000" flipH="1">
              <a:off x="6713429" y="4183926"/>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3" name="Google Shape;463;p10"/>
            <p:cNvSpPr/>
            <p:nvPr/>
          </p:nvSpPr>
          <p:spPr>
            <a:xfrm rot="10800000">
              <a:off x="4283712" y="4500126"/>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64" name="Google Shape;464;p10"/>
          <p:cNvSpPr txBox="1">
            <a:spLocks noGrp="1"/>
          </p:cNvSpPr>
          <p:nvPr>
            <p:ph type="body" idx="1"/>
          </p:nvPr>
        </p:nvSpPr>
        <p:spPr>
          <a:xfrm>
            <a:off x="457200" y="4101500"/>
            <a:ext cx="3539700" cy="519600"/>
          </a:xfrm>
          <a:prstGeom prst="rect">
            <a:avLst/>
          </a:prstGeom>
        </p:spPr>
        <p:txBody>
          <a:bodyPr spcFirstLastPara="1" wrap="square" lIns="91425" tIns="91425" rIns="91425" bIns="91425" anchor="t" anchorCtr="0"/>
          <a:lstStyle>
            <a:lvl1pPr marL="457200" lvl="0" indent="-228600">
              <a:spcBef>
                <a:spcPts val="360"/>
              </a:spcBef>
              <a:spcAft>
                <a:spcPts val="0"/>
              </a:spcAft>
              <a:buSzPts val="1600"/>
              <a:buNone/>
              <a:defRPr sz="1600"/>
            </a:lvl1pPr>
          </a:lstStyle>
          <a:p>
            <a:endParaRPr/>
          </a:p>
        </p:txBody>
      </p:sp>
      <p:sp>
        <p:nvSpPr>
          <p:cNvPr id="465" name="Google Shape;465;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grpSp>
        <p:nvGrpSpPr>
          <p:cNvPr id="466" name="Google Shape;466;p10"/>
          <p:cNvGrpSpPr/>
          <p:nvPr/>
        </p:nvGrpSpPr>
        <p:grpSpPr>
          <a:xfrm>
            <a:off x="892" y="-11"/>
            <a:ext cx="5467280" cy="1287607"/>
            <a:chOff x="892" y="-11"/>
            <a:chExt cx="5467280" cy="1287607"/>
          </a:xfrm>
        </p:grpSpPr>
        <p:sp>
          <p:nvSpPr>
            <p:cNvPr id="467" name="Google Shape;467;p10"/>
            <p:cNvSpPr/>
            <p:nvPr/>
          </p:nvSpPr>
          <p:spPr>
            <a:xfrm>
              <a:off x="892" y="643313"/>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8" name="Google Shape;468;p10"/>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9" name="Google Shape;469;p10"/>
            <p:cNvSpPr/>
            <p:nvPr/>
          </p:nvSpPr>
          <p:spPr>
            <a:xfrm>
              <a:off x="3646269" y="852"/>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0" name="Google Shape;470;p10"/>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1" name="Google Shape;471;p10"/>
            <p:cNvSpPr/>
            <p:nvPr/>
          </p:nvSpPr>
          <p:spPr>
            <a:xfrm>
              <a:off x="4252459" y="321631"/>
              <a:ext cx="607886" cy="643388"/>
            </a:xfrm>
            <a:custGeom>
              <a:avLst/>
              <a:gdLst/>
              <a:ahLst/>
              <a:cxnLst/>
              <a:rect l="l" t="t" r="r" b="b"/>
              <a:pathLst>
                <a:path w="20428" h="20037" extrusionOk="0">
                  <a:moveTo>
                    <a:pt x="1" y="1"/>
                  </a:moveTo>
                  <a:lnTo>
                    <a:pt x="1" y="20037"/>
                  </a:lnTo>
                  <a:lnTo>
                    <a:pt x="20427" y="10047"/>
                  </a:lnTo>
                  <a:lnTo>
                    <a:pt x="1"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2" name="Google Shape;472;p10"/>
            <p:cNvSpPr/>
            <p:nvPr/>
          </p:nvSpPr>
          <p:spPr>
            <a:xfrm>
              <a:off x="4860316" y="852"/>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3" name="Google Shape;473;p10"/>
            <p:cNvSpPr/>
            <p:nvPr/>
          </p:nvSpPr>
          <p:spPr>
            <a:xfrm>
              <a:off x="892"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4" name="Google Shape;474;p10"/>
            <p:cNvSpPr/>
            <p:nvPr/>
          </p:nvSpPr>
          <p:spPr>
            <a:xfrm>
              <a:off x="608719" y="-11"/>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5" name="Google Shape;475;p10"/>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6" name="Google Shape;476;p10"/>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7" name="Google Shape;477;p10"/>
            <p:cNvSpPr/>
            <p:nvPr/>
          </p:nvSpPr>
          <p:spPr>
            <a:xfrm>
              <a:off x="2430592"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8" name="Google Shape;478;p10"/>
            <p:cNvSpPr/>
            <p:nvPr/>
          </p:nvSpPr>
          <p:spPr>
            <a:xfrm>
              <a:off x="892"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9" name="Google Shape;479;p10"/>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0" name="Google Shape;480;p10"/>
            <p:cNvSpPr/>
            <p:nvPr/>
          </p:nvSpPr>
          <p:spPr>
            <a:xfrm>
              <a:off x="3038442" y="852"/>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1" name="Google Shape;481;p10"/>
            <p:cNvSpPr/>
            <p:nvPr/>
          </p:nvSpPr>
          <p:spPr>
            <a:xfrm>
              <a:off x="3646269" y="321631"/>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2" name="Google Shape;482;p10"/>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3" name="Google Shape;483;p10"/>
            <p:cNvSpPr/>
            <p:nvPr/>
          </p:nvSpPr>
          <p:spPr>
            <a:xfrm>
              <a:off x="4252459" y="852"/>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4" name="Google Shape;484;p10"/>
            <p:cNvSpPr/>
            <p:nvPr/>
          </p:nvSpPr>
          <p:spPr>
            <a:xfrm>
              <a:off x="4252459" y="644208"/>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5" name="Google Shape;485;p10"/>
            <p:cNvSpPr/>
            <p:nvPr/>
          </p:nvSpPr>
          <p:spPr>
            <a:xfrm>
              <a:off x="1822755" y="643321"/>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6" name="Google Shape;486;p10"/>
            <p:cNvSpPr/>
            <p:nvPr/>
          </p:nvSpPr>
          <p:spPr>
            <a:xfrm>
              <a:off x="892" y="-11"/>
              <a:ext cx="607856"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7" name="Google Shape;487;p10"/>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8" name="Google Shape;488;p10"/>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9" name="Google Shape;489;p10"/>
            <p:cNvSpPr/>
            <p:nvPr/>
          </p:nvSpPr>
          <p:spPr>
            <a:xfrm>
              <a:off x="4252495" y="-11"/>
              <a:ext cx="607856"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0" name="Google Shape;490;p10"/>
            <p:cNvSpPr/>
            <p:nvPr/>
          </p:nvSpPr>
          <p:spPr>
            <a:xfrm>
              <a:off x="3644639" y="-11"/>
              <a:ext cx="607856"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1" name="Google Shape;491;p10"/>
            <p:cNvSpPr/>
            <p:nvPr/>
          </p:nvSpPr>
          <p:spPr>
            <a:xfrm>
              <a:off x="3038449" y="-11"/>
              <a:ext cx="606220"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2" name="Google Shape;492;p10"/>
            <p:cNvSpPr/>
            <p:nvPr/>
          </p:nvSpPr>
          <p:spPr>
            <a:xfrm>
              <a:off x="2430592" y="-11"/>
              <a:ext cx="607886"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3" name="Google Shape;493;p10"/>
            <p:cNvSpPr/>
            <p:nvPr/>
          </p:nvSpPr>
          <p:spPr>
            <a:xfrm>
              <a:off x="3037603" y="3216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4" name="Google Shape;494;p10"/>
            <p:cNvSpPr/>
            <p:nvPr/>
          </p:nvSpPr>
          <p:spPr>
            <a:xfrm flipH="1">
              <a:off x="2430592" y="643321"/>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20025" y="866525"/>
            <a:ext cx="6455700" cy="6681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222222"/>
              </a:buClr>
              <a:buSzPts val="2400"/>
              <a:buFont typeface="Montserrat"/>
              <a:buNone/>
              <a:defRPr sz="2400" b="1">
                <a:solidFill>
                  <a:srgbClr val="222222"/>
                </a:solidFill>
                <a:latin typeface="Montserrat"/>
                <a:ea typeface="Montserrat"/>
                <a:cs typeface="Montserrat"/>
                <a:sym typeface="Montserrat"/>
              </a:defRPr>
            </a:lvl1pPr>
            <a:lvl2pPr lvl="1">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2pPr>
            <a:lvl3pPr lvl="2">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3pPr>
            <a:lvl4pPr lvl="3">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4pPr>
            <a:lvl5pPr lvl="4">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5pPr>
            <a:lvl6pPr lvl="5">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6pPr>
            <a:lvl7pPr lvl="6">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7pPr>
            <a:lvl8pPr lvl="7">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8pPr>
            <a:lvl9pPr lvl="8">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1320025" y="1613274"/>
            <a:ext cx="6455700" cy="2902500"/>
          </a:xfrm>
          <a:prstGeom prst="rect">
            <a:avLst/>
          </a:prstGeom>
          <a:noFill/>
          <a:ln>
            <a:noFill/>
          </a:ln>
        </p:spPr>
        <p:txBody>
          <a:bodyPr spcFirstLastPara="1" wrap="square" lIns="91425" tIns="91425" rIns="91425" bIns="91425" anchor="t" anchorCtr="0"/>
          <a:lstStyle>
            <a:lvl1pPr marL="457200" lvl="0" indent="-368300">
              <a:spcBef>
                <a:spcPts val="60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1pPr>
            <a:lvl2pPr marL="914400" lvl="1" indent="-3683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2pPr>
            <a:lvl3pPr marL="1371600" lvl="2" indent="-3683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3pPr>
            <a:lvl4pPr marL="1828800" lvl="3" indent="-3683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4pPr>
            <a:lvl5pPr marL="2286000" lvl="4"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5pPr>
            <a:lvl6pPr marL="2743200" lvl="5"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6pPr>
            <a:lvl7pPr marL="3200400" lvl="6"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7pPr>
            <a:lvl8pPr marL="3657600" lvl="7"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8pPr>
            <a:lvl9pPr marL="4114800" lvl="8"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300" b="1">
                <a:solidFill>
                  <a:schemeClr val="lt1"/>
                </a:solidFill>
                <a:latin typeface="Montserrat"/>
                <a:ea typeface="Montserrat"/>
                <a:cs typeface="Montserrat"/>
                <a:sym typeface="Montserrat"/>
              </a:defRPr>
            </a:lvl1pPr>
            <a:lvl2pPr lvl="1" algn="r">
              <a:buNone/>
              <a:defRPr sz="1300" b="1">
                <a:solidFill>
                  <a:schemeClr val="lt1"/>
                </a:solidFill>
                <a:latin typeface="Montserrat"/>
                <a:ea typeface="Montserrat"/>
                <a:cs typeface="Montserrat"/>
                <a:sym typeface="Montserrat"/>
              </a:defRPr>
            </a:lvl2pPr>
            <a:lvl3pPr lvl="2" algn="r">
              <a:buNone/>
              <a:defRPr sz="1300" b="1">
                <a:solidFill>
                  <a:schemeClr val="lt1"/>
                </a:solidFill>
                <a:latin typeface="Montserrat"/>
                <a:ea typeface="Montserrat"/>
                <a:cs typeface="Montserrat"/>
                <a:sym typeface="Montserrat"/>
              </a:defRPr>
            </a:lvl3pPr>
            <a:lvl4pPr lvl="3" algn="r">
              <a:buNone/>
              <a:defRPr sz="1300" b="1">
                <a:solidFill>
                  <a:schemeClr val="lt1"/>
                </a:solidFill>
                <a:latin typeface="Montserrat"/>
                <a:ea typeface="Montserrat"/>
                <a:cs typeface="Montserrat"/>
                <a:sym typeface="Montserrat"/>
              </a:defRPr>
            </a:lvl4pPr>
            <a:lvl5pPr lvl="4" algn="r">
              <a:buNone/>
              <a:defRPr sz="1300" b="1">
                <a:solidFill>
                  <a:schemeClr val="lt1"/>
                </a:solidFill>
                <a:latin typeface="Montserrat"/>
                <a:ea typeface="Montserrat"/>
                <a:cs typeface="Montserrat"/>
                <a:sym typeface="Montserrat"/>
              </a:defRPr>
            </a:lvl5pPr>
            <a:lvl6pPr lvl="5" algn="r">
              <a:buNone/>
              <a:defRPr sz="1300" b="1">
                <a:solidFill>
                  <a:schemeClr val="lt1"/>
                </a:solidFill>
                <a:latin typeface="Montserrat"/>
                <a:ea typeface="Montserrat"/>
                <a:cs typeface="Montserrat"/>
                <a:sym typeface="Montserrat"/>
              </a:defRPr>
            </a:lvl6pPr>
            <a:lvl7pPr lvl="6" algn="r">
              <a:buNone/>
              <a:defRPr sz="1300" b="1">
                <a:solidFill>
                  <a:schemeClr val="lt1"/>
                </a:solidFill>
                <a:latin typeface="Montserrat"/>
                <a:ea typeface="Montserrat"/>
                <a:cs typeface="Montserrat"/>
                <a:sym typeface="Montserrat"/>
              </a:defRPr>
            </a:lvl7pPr>
            <a:lvl8pPr lvl="7" algn="r">
              <a:buNone/>
              <a:defRPr sz="1300" b="1">
                <a:solidFill>
                  <a:schemeClr val="lt1"/>
                </a:solidFill>
                <a:latin typeface="Montserrat"/>
                <a:ea typeface="Montserrat"/>
                <a:cs typeface="Montserrat"/>
                <a:sym typeface="Montserrat"/>
              </a:defRPr>
            </a:lvl8pPr>
            <a:lvl9pPr lvl="8" algn="r">
              <a:buNone/>
              <a:defRPr sz="1300" b="1">
                <a:solidFill>
                  <a:schemeClr val="lt1"/>
                </a:solidFill>
                <a:latin typeface="Montserrat"/>
                <a:ea typeface="Montserrat"/>
                <a:cs typeface="Montserrat"/>
                <a:sym typeface="Montserrat"/>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4" Type="http://schemas.openxmlformats.org/officeDocument/2006/relationships/image" Target="../media/image3.png"/><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4.jpg"/></Relationships>
</file>

<file path=ppt/slides/_rels/slide26.xml.rels><?xml version="1.0" encoding="UTF-8" standalone="yes"?>
<Relationships xmlns="http://schemas.openxmlformats.org/package/2006/relationships"><Relationship Id="rId3" Type="http://schemas.openxmlformats.org/officeDocument/2006/relationships/hyperlink" Target="http://www.slidescarnival.com/" TargetMode="External"/><Relationship Id="rId4" Type="http://schemas.openxmlformats.org/officeDocument/2006/relationships/hyperlink" Target="http://unsplash.com/" TargetMode="External"/><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hyperlink" Target="https://www.fontsquirrel.com/fonts/montserra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hyperlink" Target="https://twitter.com/googledocs/status/73008724015664332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 Target="slide27.xml"/><Relationship Id="rId4" Type="http://schemas.openxmlformats.org/officeDocument/2006/relationships/hyperlink" Target="http://www.slidescarnival.com/help-use-presentation-template" TargetMode="External"/><Relationship Id="rId5" Type="http://schemas.openxmlformats.org/officeDocument/2006/relationships/hyperlink" Target="http://www.slidescarnival.com/copyright-and-legal-information" TargetMode="External"/><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16"/>
          <p:cNvSpPr txBox="1">
            <a:spLocks noGrp="1"/>
          </p:cNvSpPr>
          <p:nvPr>
            <p:ph type="ctrTitle" idx="4294967295"/>
          </p:nvPr>
        </p:nvSpPr>
        <p:spPr>
          <a:xfrm>
            <a:off x="685800" y="1126150"/>
            <a:ext cx="3954900" cy="950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sz="3200" dirty="0" smtClean="0">
                <a:solidFill>
                  <a:srgbClr val="F64646"/>
                </a:solidFill>
              </a:rPr>
              <a:t>Go Project 2 Teams</a:t>
            </a:r>
            <a:r>
              <a:rPr lang="en" sz="3200" dirty="0" smtClean="0">
                <a:solidFill>
                  <a:srgbClr val="F64646"/>
                </a:solidFill>
              </a:rPr>
              <a:t>!</a:t>
            </a:r>
            <a:endParaRPr sz="3200" dirty="0">
              <a:solidFill>
                <a:srgbClr val="F64646"/>
              </a:solidFill>
            </a:endParaRPr>
          </a:p>
        </p:txBody>
      </p:sp>
      <p:sp>
        <p:nvSpPr>
          <p:cNvPr id="642" name="Google Shape;642;p16"/>
          <p:cNvSpPr txBox="1">
            <a:spLocks noGrp="1"/>
          </p:cNvSpPr>
          <p:nvPr>
            <p:ph type="subTitle" idx="4294967295"/>
          </p:nvPr>
        </p:nvSpPr>
        <p:spPr>
          <a:xfrm>
            <a:off x="685800" y="2109249"/>
            <a:ext cx="4436390" cy="25821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1800" b="1" dirty="0" smtClean="0">
                <a:latin typeface="Montserrat"/>
                <a:ea typeface="Montserrat"/>
                <a:cs typeface="Montserrat"/>
                <a:sym typeface="Montserrat"/>
              </a:rPr>
              <a:t>Hello</a:t>
            </a:r>
            <a:endParaRPr sz="1800" b="1" dirty="0">
              <a:latin typeface="Montserrat"/>
              <a:ea typeface="Montserrat"/>
              <a:cs typeface="Montserrat"/>
              <a:sym typeface="Montserrat"/>
            </a:endParaRPr>
          </a:p>
          <a:p>
            <a:pPr marL="0" lvl="0" indent="0" rtl="0">
              <a:spcBef>
                <a:spcPts val="600"/>
              </a:spcBef>
              <a:spcAft>
                <a:spcPts val="0"/>
              </a:spcAft>
              <a:buClr>
                <a:schemeClr val="dk1"/>
              </a:buClr>
              <a:buSzPts val="1100"/>
              <a:buFont typeface="Arial"/>
              <a:buNone/>
            </a:pPr>
            <a:r>
              <a:rPr lang="en-US" sz="1800" dirty="0" smtClean="0"/>
              <a:t>Sofia Muller, Aaron Liu, Allison van Gemert</a:t>
            </a:r>
            <a:endParaRPr sz="1800" b="1" dirty="0"/>
          </a:p>
        </p:txBody>
      </p:sp>
      <p:sp>
        <p:nvSpPr>
          <p:cNvPr id="643" name="Google Shape;643;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lt1"/>
                </a:solidFill>
              </a:rPr>
              <a:t>1</a:t>
            </a:fld>
            <a:endParaRPr>
              <a:solidFill>
                <a:schemeClr val="l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21"/>
          <p:cNvSpPr txBox="1">
            <a:spLocks noGrp="1"/>
          </p:cNvSpPr>
          <p:nvPr>
            <p:ph type="body" idx="1"/>
          </p:nvPr>
        </p:nvSpPr>
        <p:spPr>
          <a:xfrm>
            <a:off x="1320025" y="1582625"/>
            <a:ext cx="3133500" cy="29553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White</a:t>
            </a:r>
            <a:endParaRPr b="1"/>
          </a:p>
          <a:p>
            <a:pPr marL="0" lvl="0" indent="0">
              <a:spcBef>
                <a:spcPts val="600"/>
              </a:spcBef>
              <a:spcAft>
                <a:spcPts val="0"/>
              </a:spcAft>
              <a:buNone/>
            </a:pPr>
            <a:r>
              <a:rPr lang="en"/>
              <a:t>Is the color of milk and fresh snow, the color produced by the combination of all the colors of the visible spectrum.</a:t>
            </a:r>
            <a:endParaRPr/>
          </a:p>
        </p:txBody>
      </p:sp>
      <p:sp>
        <p:nvSpPr>
          <p:cNvPr id="689" name="Google Shape;689;p21"/>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You can also split your content</a:t>
            </a:r>
            <a:endParaRPr/>
          </a:p>
        </p:txBody>
      </p:sp>
      <p:sp>
        <p:nvSpPr>
          <p:cNvPr id="690" name="Google Shape;690;p21"/>
          <p:cNvSpPr txBox="1">
            <a:spLocks noGrp="1"/>
          </p:cNvSpPr>
          <p:nvPr>
            <p:ph type="body" idx="2"/>
          </p:nvPr>
        </p:nvSpPr>
        <p:spPr>
          <a:xfrm>
            <a:off x="4642177" y="1582625"/>
            <a:ext cx="3133500" cy="29553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Black</a:t>
            </a:r>
            <a:endParaRPr b="1"/>
          </a:p>
          <a:p>
            <a:pPr marL="0" lvl="0" indent="0">
              <a:spcBef>
                <a:spcPts val="600"/>
              </a:spcBef>
              <a:spcAft>
                <a:spcPts val="0"/>
              </a:spcAft>
              <a:buNone/>
            </a:pPr>
            <a:r>
              <a:rPr lang="en"/>
              <a:t>Is the color of coal, ebony, and of outer space. It is the darkest color, the result of the absence of or complete absorption of light.</a:t>
            </a:r>
            <a:endParaRPr/>
          </a:p>
        </p:txBody>
      </p:sp>
      <p:sp>
        <p:nvSpPr>
          <p:cNvPr id="691" name="Google Shape;691;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22"/>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In two or three columns</a:t>
            </a:r>
            <a:endParaRPr/>
          </a:p>
        </p:txBody>
      </p:sp>
      <p:sp>
        <p:nvSpPr>
          <p:cNvPr id="697" name="Google Shape;697;p22"/>
          <p:cNvSpPr txBox="1">
            <a:spLocks noGrp="1"/>
          </p:cNvSpPr>
          <p:nvPr>
            <p:ph type="body" idx="1"/>
          </p:nvPr>
        </p:nvSpPr>
        <p:spPr>
          <a:xfrm>
            <a:off x="1320025" y="1849075"/>
            <a:ext cx="2080800" cy="2656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Yellow</a:t>
            </a:r>
            <a:endParaRPr b="1"/>
          </a:p>
          <a:p>
            <a:pPr marL="0" lvl="0" indent="0">
              <a:spcBef>
                <a:spcPts val="600"/>
              </a:spcBef>
              <a:spcAft>
                <a:spcPts val="0"/>
              </a:spcAft>
              <a:buNone/>
            </a:pPr>
            <a:r>
              <a:rPr lang="en"/>
              <a:t>Is the color of gold, butter and ripe lemons. In the spectrum of visible light, yellow is found between green and orange.</a:t>
            </a:r>
            <a:endParaRPr/>
          </a:p>
        </p:txBody>
      </p:sp>
      <p:sp>
        <p:nvSpPr>
          <p:cNvPr id="698" name="Google Shape;698;p22"/>
          <p:cNvSpPr txBox="1">
            <a:spLocks noGrp="1"/>
          </p:cNvSpPr>
          <p:nvPr>
            <p:ph type="body" idx="2"/>
          </p:nvPr>
        </p:nvSpPr>
        <p:spPr>
          <a:xfrm>
            <a:off x="3507463" y="1849075"/>
            <a:ext cx="2080800" cy="2656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Blue</a:t>
            </a:r>
            <a:endParaRPr b="1"/>
          </a:p>
          <a:p>
            <a:pPr marL="0" lvl="0" indent="0">
              <a:spcBef>
                <a:spcPts val="600"/>
              </a:spcBef>
              <a:spcAft>
                <a:spcPts val="0"/>
              </a:spcAft>
              <a:buNone/>
            </a:pPr>
            <a:r>
              <a:rPr lang="en"/>
              <a:t>Is the colour of the clear sky and the deep sea. It is located between violet and green on the optical spectrum.</a:t>
            </a:r>
            <a:endParaRPr/>
          </a:p>
        </p:txBody>
      </p:sp>
      <p:sp>
        <p:nvSpPr>
          <p:cNvPr id="699" name="Google Shape;699;p22"/>
          <p:cNvSpPr txBox="1">
            <a:spLocks noGrp="1"/>
          </p:cNvSpPr>
          <p:nvPr>
            <p:ph type="body" idx="3"/>
          </p:nvPr>
        </p:nvSpPr>
        <p:spPr>
          <a:xfrm>
            <a:off x="5694901" y="1849075"/>
            <a:ext cx="2080800" cy="2656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Red</a:t>
            </a:r>
            <a:endParaRPr b="1"/>
          </a:p>
          <a:p>
            <a:pPr marL="0" lvl="0" indent="0" rtl="0">
              <a:spcBef>
                <a:spcPts val="600"/>
              </a:spcBef>
              <a:spcAft>
                <a:spcPts val="0"/>
              </a:spcAft>
              <a:buNone/>
            </a:pPr>
            <a:r>
              <a:rPr lang="en"/>
              <a:t>Is the color of blood, and because of this it has historically been associated with sacrifice, danger and courage. </a:t>
            </a:r>
            <a:endParaRPr/>
          </a:p>
          <a:p>
            <a:pPr marL="0" lvl="0" indent="0">
              <a:spcBef>
                <a:spcPts val="600"/>
              </a:spcBef>
              <a:spcAft>
                <a:spcPts val="0"/>
              </a:spcAft>
              <a:buNone/>
            </a:pPr>
            <a:endParaRPr/>
          </a:p>
        </p:txBody>
      </p:sp>
      <p:sp>
        <p:nvSpPr>
          <p:cNvPr id="700" name="Google Shape;700;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23"/>
          <p:cNvSpPr txBox="1">
            <a:spLocks noGrp="1"/>
          </p:cNvSpPr>
          <p:nvPr>
            <p:ph type="title"/>
          </p:nvPr>
        </p:nvSpPr>
        <p:spPr>
          <a:xfrm>
            <a:off x="742725" y="1652750"/>
            <a:ext cx="3892200" cy="513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A picture is worth a thousand words</a:t>
            </a:r>
            <a:endParaRPr/>
          </a:p>
        </p:txBody>
      </p:sp>
      <p:sp>
        <p:nvSpPr>
          <p:cNvPr id="706" name="Google Shape;706;p23"/>
          <p:cNvSpPr txBox="1">
            <a:spLocks noGrp="1"/>
          </p:cNvSpPr>
          <p:nvPr>
            <p:ph type="body" idx="1"/>
          </p:nvPr>
        </p:nvSpPr>
        <p:spPr>
          <a:xfrm>
            <a:off x="742725" y="2227229"/>
            <a:ext cx="3892200" cy="22329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a:t>A complex idea can be conveyed with just a single still image, namely making it possible to absorb large amounts of data quickly.</a:t>
            </a:r>
            <a:endParaRPr/>
          </a:p>
        </p:txBody>
      </p:sp>
      <p:pic>
        <p:nvPicPr>
          <p:cNvPr id="707" name="Google Shape;707;p23"/>
          <p:cNvPicPr preferRelativeResize="0"/>
          <p:nvPr/>
        </p:nvPicPr>
        <p:blipFill rotWithShape="1">
          <a:blip r:embed="rId3">
            <a:alphaModFix/>
          </a:blip>
          <a:srcRect l="17135" t="11418" r="17135" b="-4174"/>
          <a:stretch/>
        </p:blipFill>
        <p:spPr>
          <a:xfrm rot="5400000">
            <a:off x="5398925" y="758200"/>
            <a:ext cx="3855300" cy="3627000"/>
          </a:xfrm>
          <a:prstGeom prst="triangle">
            <a:avLst>
              <a:gd name="adj" fmla="val 50000"/>
            </a:avLst>
          </a:prstGeom>
          <a:noFill/>
          <a:ln>
            <a:noFill/>
          </a:ln>
        </p:spPr>
      </p:pic>
      <p:sp>
        <p:nvSpPr>
          <p:cNvPr id="708" name="Google Shape;708;p23"/>
          <p:cNvSpPr txBox="1">
            <a:spLocks noGrp="1"/>
          </p:cNvSpPr>
          <p:nvPr>
            <p:ph type="sldNum" idx="12"/>
          </p:nvPr>
        </p:nvSpPr>
        <p:spPr>
          <a:xfrm>
            <a:off x="919923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12</a:t>
            </a:fld>
            <a:endParaRPr/>
          </a:p>
        </p:txBody>
      </p:sp>
      <p:sp>
        <p:nvSpPr>
          <p:cNvPr id="709" name="Google Shape;709;p23"/>
          <p:cNvSpPr txBox="1">
            <a:spLocks noGrp="1"/>
          </p:cNvSpPr>
          <p:nvPr>
            <p:ph type="sldNum" idx="4294967295"/>
          </p:nvPr>
        </p:nvSpPr>
        <p:spPr>
          <a:xfrm>
            <a:off x="919923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3"/>
        <p:cNvGrpSpPr/>
        <p:nvPr/>
      </p:nvGrpSpPr>
      <p:grpSpPr>
        <a:xfrm>
          <a:off x="0" y="0"/>
          <a:ext cx="0" cy="0"/>
          <a:chOff x="0" y="0"/>
          <a:chExt cx="0" cy="0"/>
        </a:xfrm>
      </p:grpSpPr>
      <p:sp>
        <p:nvSpPr>
          <p:cNvPr id="714" name="Google Shape;714;p24"/>
          <p:cNvSpPr txBox="1">
            <a:spLocks noGrp="1"/>
          </p:cNvSpPr>
          <p:nvPr>
            <p:ph type="title" idx="4294967295"/>
          </p:nvPr>
        </p:nvSpPr>
        <p:spPr>
          <a:xfrm>
            <a:off x="581025" y="3191425"/>
            <a:ext cx="4754100" cy="1380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1800" b="0">
                <a:solidFill>
                  <a:srgbClr val="FFFFFF"/>
                </a:solidFill>
              </a:rPr>
              <a:t>Want big impact?</a:t>
            </a:r>
            <a:endParaRPr sz="1800" b="0">
              <a:solidFill>
                <a:srgbClr val="FFFFFF"/>
              </a:solidFill>
            </a:endParaRPr>
          </a:p>
          <a:p>
            <a:pPr marL="0" lvl="0" indent="0" rtl="0">
              <a:spcBef>
                <a:spcPts val="0"/>
              </a:spcBef>
              <a:spcAft>
                <a:spcPts val="0"/>
              </a:spcAft>
              <a:buNone/>
            </a:pPr>
            <a:r>
              <a:rPr lang="en" sz="1800">
                <a:solidFill>
                  <a:srgbClr val="FFFFFF"/>
                </a:solidFill>
              </a:rPr>
              <a:t>Use big image.</a:t>
            </a:r>
            <a:endParaRPr sz="1800">
              <a:solidFill>
                <a:srgbClr val="FFFFFF"/>
              </a:solidFill>
            </a:endParaRPr>
          </a:p>
        </p:txBody>
      </p:sp>
      <p:sp>
        <p:nvSpPr>
          <p:cNvPr id="715" name="Google Shape;715;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lt1"/>
                </a:solidFill>
              </a:rPr>
              <a:t>13</a:t>
            </a:fld>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25"/>
          <p:cNvSpPr txBox="1">
            <a:spLocks noGrp="1"/>
          </p:cNvSpPr>
          <p:nvPr>
            <p:ph type="body" idx="1"/>
          </p:nvPr>
        </p:nvSpPr>
        <p:spPr>
          <a:xfrm>
            <a:off x="457200" y="4101500"/>
            <a:ext cx="3539700" cy="5196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r>
              <a:rPr lang="en"/>
              <a:t>You can insert graphs from </a:t>
            </a:r>
            <a:r>
              <a:rPr lang="en" u="sng">
                <a:hlinkClick r:id="rId3"/>
              </a:rPr>
              <a:t>Google Sheets</a:t>
            </a:r>
            <a:endParaRPr/>
          </a:p>
        </p:txBody>
      </p:sp>
      <p:sp>
        <p:nvSpPr>
          <p:cNvPr id="721" name="Google Shape;721;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14</a:t>
            </a:fld>
            <a:endParaRPr/>
          </a:p>
        </p:txBody>
      </p:sp>
      <p:pic>
        <p:nvPicPr>
          <p:cNvPr id="722" name="Google Shape;722;p25" title="Chart"/>
          <p:cNvPicPr preferRelativeResize="0"/>
          <p:nvPr/>
        </p:nvPicPr>
        <p:blipFill>
          <a:blip r:embed="rId4">
            <a:alphaModFix/>
          </a:blip>
          <a:stretch>
            <a:fillRect/>
          </a:stretch>
        </p:blipFill>
        <p:spPr>
          <a:xfrm>
            <a:off x="550200" y="1120100"/>
            <a:ext cx="6483875" cy="2966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26"/>
          <p:cNvSpPr txBox="1">
            <a:spLocks noGrp="1"/>
          </p:cNvSpPr>
          <p:nvPr>
            <p:ph type="title"/>
          </p:nvPr>
        </p:nvSpPr>
        <p:spPr>
          <a:xfrm>
            <a:off x="0" y="0"/>
            <a:ext cx="9144000" cy="696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Use diagrams to explain your ideas</a:t>
            </a:r>
            <a:endParaRPr/>
          </a:p>
        </p:txBody>
      </p:sp>
      <p:sp>
        <p:nvSpPr>
          <p:cNvPr id="728" name="Google Shape;728;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15</a:t>
            </a:fld>
            <a:endParaRPr/>
          </a:p>
        </p:txBody>
      </p:sp>
      <p:sp>
        <p:nvSpPr>
          <p:cNvPr id="729" name="Google Shape;729;p26"/>
          <p:cNvSpPr/>
          <p:nvPr/>
        </p:nvSpPr>
        <p:spPr>
          <a:xfrm>
            <a:off x="3009152" y="1090417"/>
            <a:ext cx="3115500" cy="2395800"/>
          </a:xfrm>
          <a:prstGeom prst="triangle">
            <a:avLst>
              <a:gd name="adj" fmla="val 50000"/>
            </a:avLst>
          </a:prstGeom>
          <a:solidFill>
            <a:srgbClr val="EFEFE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434343"/>
              </a:solidFill>
              <a:latin typeface="Montserrat Light"/>
              <a:ea typeface="Montserrat Light"/>
              <a:cs typeface="Montserrat Light"/>
              <a:sym typeface="Montserrat Light"/>
            </a:endParaRPr>
          </a:p>
        </p:txBody>
      </p:sp>
      <p:sp>
        <p:nvSpPr>
          <p:cNvPr id="730" name="Google Shape;730;p26"/>
          <p:cNvSpPr txBox="1"/>
          <p:nvPr/>
        </p:nvSpPr>
        <p:spPr>
          <a:xfrm>
            <a:off x="3702149" y="2369688"/>
            <a:ext cx="1730400" cy="964200"/>
          </a:xfrm>
          <a:prstGeom prst="rect">
            <a:avLst/>
          </a:prstGeom>
          <a:noFill/>
          <a:ln>
            <a:noFill/>
          </a:ln>
        </p:spPr>
        <p:txBody>
          <a:bodyPr spcFirstLastPara="1" wrap="square" lIns="91425" tIns="91425" rIns="91425" bIns="91425" anchor="t" anchorCtr="0">
            <a:noAutofit/>
          </a:bodyPr>
          <a:lstStyle/>
          <a:p>
            <a:pPr marL="0" lvl="0" indent="0" algn="ctr">
              <a:lnSpc>
                <a:spcPct val="115000"/>
              </a:lnSpc>
              <a:spcBef>
                <a:spcPts val="0"/>
              </a:spcBef>
              <a:spcAft>
                <a:spcPts val="0"/>
              </a:spcAft>
              <a:buNone/>
            </a:pPr>
            <a:r>
              <a:rPr lang="en" sz="1200">
                <a:solidFill>
                  <a:srgbClr val="434343"/>
                </a:solidFill>
                <a:latin typeface="Montserrat Light"/>
                <a:ea typeface="Montserrat Light"/>
                <a:cs typeface="Montserrat Light"/>
                <a:sym typeface="Montserrat Light"/>
              </a:rPr>
              <a:t>Vestibulum nec congue tempus</a:t>
            </a:r>
            <a:endParaRPr sz="1200">
              <a:solidFill>
                <a:srgbClr val="434343"/>
              </a:solidFill>
              <a:latin typeface="Montserrat Light"/>
              <a:ea typeface="Montserrat Light"/>
              <a:cs typeface="Montserrat Light"/>
              <a:sym typeface="Montserrat Light"/>
            </a:endParaRPr>
          </a:p>
        </p:txBody>
      </p:sp>
      <p:grpSp>
        <p:nvGrpSpPr>
          <p:cNvPr id="731" name="Google Shape;731;p26"/>
          <p:cNvGrpSpPr/>
          <p:nvPr/>
        </p:nvGrpSpPr>
        <p:grpSpPr>
          <a:xfrm>
            <a:off x="3520714" y="3123697"/>
            <a:ext cx="2936413" cy="945747"/>
            <a:chOff x="3698064" y="3159725"/>
            <a:chExt cx="2449869" cy="789043"/>
          </a:xfrm>
        </p:grpSpPr>
        <p:sp>
          <p:nvSpPr>
            <p:cNvPr id="732" name="Google Shape;732;p26"/>
            <p:cNvSpPr/>
            <p:nvPr/>
          </p:nvSpPr>
          <p:spPr>
            <a:xfrm rot="10800000">
              <a:off x="3698064" y="3575617"/>
              <a:ext cx="1740900" cy="125400"/>
            </a:xfrm>
            <a:prstGeom prst="rightArrow">
              <a:avLst>
                <a:gd name="adj1" fmla="val 25514"/>
                <a:gd name="adj2" fmla="val 64322"/>
              </a:avLst>
            </a:pr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434343"/>
                </a:solidFill>
                <a:latin typeface="Montserrat Light"/>
                <a:ea typeface="Montserrat Light"/>
                <a:cs typeface="Montserrat Light"/>
                <a:sym typeface="Montserrat Light"/>
              </a:endParaRPr>
            </a:p>
          </p:txBody>
        </p:sp>
        <p:sp>
          <p:nvSpPr>
            <p:cNvPr id="733" name="Google Shape;733;p26"/>
            <p:cNvSpPr txBox="1"/>
            <p:nvPr/>
          </p:nvSpPr>
          <p:spPr>
            <a:xfrm rot="620">
              <a:off x="3771608" y="3655818"/>
              <a:ext cx="1662900" cy="292800"/>
            </a:xfrm>
            <a:prstGeom prst="rect">
              <a:avLst/>
            </a:prstGeom>
            <a:noFill/>
            <a:ln>
              <a:noFill/>
            </a:ln>
          </p:spPr>
          <p:txBody>
            <a:bodyPr spcFirstLastPara="1" wrap="square" lIns="91425" tIns="91425" rIns="91425" bIns="91425" anchor="t" anchorCtr="0">
              <a:noAutofit/>
            </a:bodyPr>
            <a:lstStyle/>
            <a:p>
              <a:pPr marL="0" lvl="0" indent="0" algn="ctr">
                <a:lnSpc>
                  <a:spcPct val="115000"/>
                </a:lnSpc>
                <a:spcBef>
                  <a:spcPts val="0"/>
                </a:spcBef>
                <a:spcAft>
                  <a:spcPts val="0"/>
                </a:spcAft>
                <a:buNone/>
              </a:pPr>
              <a:r>
                <a:rPr lang="en" sz="800">
                  <a:solidFill>
                    <a:srgbClr val="434343"/>
                  </a:solidFill>
                  <a:latin typeface="Montserrat Light"/>
                  <a:ea typeface="Montserrat Light"/>
                  <a:cs typeface="Montserrat Light"/>
                  <a:sym typeface="Montserrat Light"/>
                </a:rPr>
                <a:t>Vestibulum nec congue tempus</a:t>
              </a:r>
              <a:endParaRPr sz="800">
                <a:solidFill>
                  <a:srgbClr val="434343"/>
                </a:solidFill>
                <a:latin typeface="Montserrat Light"/>
                <a:ea typeface="Montserrat Light"/>
                <a:cs typeface="Montserrat Light"/>
                <a:sym typeface="Montserrat Light"/>
              </a:endParaRPr>
            </a:p>
          </p:txBody>
        </p:sp>
        <p:sp>
          <p:nvSpPr>
            <p:cNvPr id="734" name="Google Shape;734;p26"/>
            <p:cNvSpPr/>
            <p:nvPr/>
          </p:nvSpPr>
          <p:spPr>
            <a:xfrm>
              <a:off x="5582733" y="3159725"/>
              <a:ext cx="565200" cy="565500"/>
            </a:xfrm>
            <a:prstGeom prst="ellipse">
              <a:avLst/>
            </a:prstGeom>
            <a:solidFill>
              <a:srgbClr val="FFA400"/>
            </a:solidFill>
            <a:ln>
              <a:noFill/>
            </a:ln>
            <a:effectLst>
              <a:outerShdw blurRad="57150" dist="19050" dir="5400000" algn="bl" rotWithShape="0">
                <a:srgbClr val="212121">
                  <a:alpha val="38000"/>
                </a:srgbClr>
              </a:outerShdw>
            </a:effectLst>
          </p:spPr>
          <p:txBody>
            <a:bodyPr spcFirstLastPara="1" wrap="square" lIns="91425" tIns="91425" rIns="91425" bIns="91425" anchor="ctr" anchorCtr="0">
              <a:noAutofit/>
            </a:bodyPr>
            <a:lstStyle/>
            <a:p>
              <a:pPr marL="0" lvl="0" indent="0" algn="ctr">
                <a:spcBef>
                  <a:spcPts val="0"/>
                </a:spcBef>
                <a:spcAft>
                  <a:spcPts val="0"/>
                </a:spcAft>
                <a:buNone/>
              </a:pPr>
              <a:r>
                <a:rPr lang="en" sz="1200" b="1">
                  <a:solidFill>
                    <a:srgbClr val="FFFFFF"/>
                  </a:solidFill>
                  <a:latin typeface="Montserrat"/>
                  <a:ea typeface="Montserrat"/>
                  <a:cs typeface="Montserrat"/>
                  <a:sym typeface="Montserrat"/>
                </a:rPr>
                <a:t>02</a:t>
              </a:r>
              <a:endParaRPr sz="1200" b="1">
                <a:solidFill>
                  <a:srgbClr val="FFFFFF"/>
                </a:solidFill>
                <a:latin typeface="Montserrat"/>
                <a:ea typeface="Montserrat"/>
                <a:cs typeface="Montserrat"/>
                <a:sym typeface="Montserrat"/>
              </a:endParaRPr>
            </a:p>
          </p:txBody>
        </p:sp>
      </p:grpSp>
      <p:grpSp>
        <p:nvGrpSpPr>
          <p:cNvPr id="735" name="Google Shape;735;p26"/>
          <p:cNvGrpSpPr/>
          <p:nvPr/>
        </p:nvGrpSpPr>
        <p:grpSpPr>
          <a:xfrm>
            <a:off x="2723728" y="1165167"/>
            <a:ext cx="1497761" cy="2636339"/>
            <a:chOff x="3033133" y="1525710"/>
            <a:chExt cx="1249592" cy="2199515"/>
          </a:xfrm>
        </p:grpSpPr>
        <p:sp>
          <p:nvSpPr>
            <p:cNvPr id="736" name="Google Shape;736;p26"/>
            <p:cNvSpPr/>
            <p:nvPr/>
          </p:nvSpPr>
          <p:spPr>
            <a:xfrm rot="-3360517">
              <a:off x="2960437" y="2297046"/>
              <a:ext cx="1629676" cy="125310"/>
            </a:xfrm>
            <a:prstGeom prst="rightArrow">
              <a:avLst>
                <a:gd name="adj1" fmla="val 25514"/>
                <a:gd name="adj2" fmla="val 64322"/>
              </a:avLst>
            </a:pr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434343"/>
                </a:solidFill>
                <a:latin typeface="Montserrat Light"/>
                <a:ea typeface="Montserrat Light"/>
                <a:cs typeface="Montserrat Light"/>
                <a:sym typeface="Montserrat Light"/>
              </a:endParaRPr>
            </a:p>
          </p:txBody>
        </p:sp>
        <p:sp>
          <p:nvSpPr>
            <p:cNvPr id="737" name="Google Shape;737;p26"/>
            <p:cNvSpPr txBox="1"/>
            <p:nvPr/>
          </p:nvSpPr>
          <p:spPr>
            <a:xfrm rot="-3365016">
              <a:off x="2786718" y="2151658"/>
              <a:ext cx="1664030" cy="292803"/>
            </a:xfrm>
            <a:prstGeom prst="rect">
              <a:avLst/>
            </a:prstGeom>
            <a:noFill/>
            <a:ln>
              <a:noFill/>
            </a:ln>
          </p:spPr>
          <p:txBody>
            <a:bodyPr spcFirstLastPara="1" wrap="square" lIns="91425" tIns="91425" rIns="91425" bIns="91425" anchor="t" anchorCtr="0">
              <a:noAutofit/>
            </a:bodyPr>
            <a:lstStyle/>
            <a:p>
              <a:pPr marL="0" lvl="0" indent="0" algn="ctr">
                <a:lnSpc>
                  <a:spcPct val="115000"/>
                </a:lnSpc>
                <a:spcBef>
                  <a:spcPts val="0"/>
                </a:spcBef>
                <a:spcAft>
                  <a:spcPts val="0"/>
                </a:spcAft>
                <a:buNone/>
              </a:pPr>
              <a:r>
                <a:rPr lang="en" sz="800">
                  <a:solidFill>
                    <a:srgbClr val="434343"/>
                  </a:solidFill>
                  <a:latin typeface="Montserrat Light"/>
                  <a:ea typeface="Montserrat Light"/>
                  <a:cs typeface="Montserrat Light"/>
                  <a:sym typeface="Montserrat Light"/>
                </a:rPr>
                <a:t>Vestibulum nec congue tempus</a:t>
              </a:r>
              <a:endParaRPr sz="800">
                <a:solidFill>
                  <a:srgbClr val="434343"/>
                </a:solidFill>
                <a:latin typeface="Montserrat Light"/>
                <a:ea typeface="Montserrat Light"/>
                <a:cs typeface="Montserrat Light"/>
                <a:sym typeface="Montserrat Light"/>
              </a:endParaRPr>
            </a:p>
          </p:txBody>
        </p:sp>
        <p:sp>
          <p:nvSpPr>
            <p:cNvPr id="738" name="Google Shape;738;p26"/>
            <p:cNvSpPr/>
            <p:nvPr/>
          </p:nvSpPr>
          <p:spPr>
            <a:xfrm>
              <a:off x="3058183" y="3159725"/>
              <a:ext cx="565200" cy="565500"/>
            </a:xfrm>
            <a:prstGeom prst="ellipse">
              <a:avLst/>
            </a:prstGeom>
            <a:solidFill>
              <a:srgbClr val="FFC800"/>
            </a:solidFill>
            <a:ln>
              <a:noFill/>
            </a:ln>
            <a:effectLst>
              <a:outerShdw blurRad="57150" dist="19050" dir="5400000" algn="bl" rotWithShape="0">
                <a:srgbClr val="212121">
                  <a:alpha val="38000"/>
                </a:srgbClr>
              </a:outerShdw>
            </a:effectLst>
          </p:spPr>
          <p:txBody>
            <a:bodyPr spcFirstLastPara="1" wrap="square" lIns="91425" tIns="91425" rIns="91425" bIns="91425" anchor="ctr" anchorCtr="0">
              <a:noAutofit/>
            </a:bodyPr>
            <a:lstStyle/>
            <a:p>
              <a:pPr marL="0" lvl="0" indent="0" algn="ctr">
                <a:spcBef>
                  <a:spcPts val="0"/>
                </a:spcBef>
                <a:spcAft>
                  <a:spcPts val="0"/>
                </a:spcAft>
                <a:buNone/>
              </a:pPr>
              <a:r>
                <a:rPr lang="en" sz="1200" b="1">
                  <a:solidFill>
                    <a:srgbClr val="FFFFFF"/>
                  </a:solidFill>
                  <a:latin typeface="Montserrat"/>
                  <a:ea typeface="Montserrat"/>
                  <a:cs typeface="Montserrat"/>
                  <a:sym typeface="Montserrat"/>
                </a:rPr>
                <a:t>03</a:t>
              </a:r>
              <a:endParaRPr sz="1200" b="1">
                <a:solidFill>
                  <a:srgbClr val="FFFFFF"/>
                </a:solidFill>
                <a:latin typeface="Montserrat"/>
                <a:ea typeface="Montserrat"/>
                <a:cs typeface="Montserrat"/>
                <a:sym typeface="Montserrat"/>
              </a:endParaRPr>
            </a:p>
          </p:txBody>
        </p:sp>
      </p:grpSp>
      <p:grpSp>
        <p:nvGrpSpPr>
          <p:cNvPr id="739" name="Google Shape;739;p26"/>
          <p:cNvGrpSpPr/>
          <p:nvPr/>
        </p:nvGrpSpPr>
        <p:grpSpPr>
          <a:xfrm>
            <a:off x="4228660" y="772493"/>
            <a:ext cx="2118446" cy="2231791"/>
            <a:chOff x="4288708" y="1198100"/>
            <a:chExt cx="1767434" cy="1861998"/>
          </a:xfrm>
        </p:grpSpPr>
        <p:sp>
          <p:nvSpPr>
            <p:cNvPr id="740" name="Google Shape;740;p26"/>
            <p:cNvSpPr/>
            <p:nvPr/>
          </p:nvSpPr>
          <p:spPr>
            <a:xfrm rot="3420919">
              <a:off x="4575050" y="2300047"/>
              <a:ext cx="1581515" cy="125402"/>
            </a:xfrm>
            <a:prstGeom prst="rightArrow">
              <a:avLst>
                <a:gd name="adj1" fmla="val 25514"/>
                <a:gd name="adj2" fmla="val 64322"/>
              </a:avLst>
            </a:pr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434343"/>
                </a:solidFill>
                <a:latin typeface="Montserrat Light"/>
                <a:ea typeface="Montserrat Light"/>
                <a:cs typeface="Montserrat Light"/>
                <a:sym typeface="Montserrat Light"/>
              </a:endParaRPr>
            </a:p>
          </p:txBody>
        </p:sp>
        <p:sp>
          <p:nvSpPr>
            <p:cNvPr id="741" name="Google Shape;741;p26"/>
            <p:cNvSpPr/>
            <p:nvPr/>
          </p:nvSpPr>
          <p:spPr>
            <a:xfrm>
              <a:off x="4288708" y="1198100"/>
              <a:ext cx="565200" cy="565500"/>
            </a:xfrm>
            <a:prstGeom prst="ellipse">
              <a:avLst/>
            </a:prstGeom>
            <a:solidFill>
              <a:srgbClr val="F64646"/>
            </a:solidFill>
            <a:ln>
              <a:noFill/>
            </a:ln>
            <a:effectLst>
              <a:outerShdw blurRad="57150" dist="19050" dir="5400000" algn="bl" rotWithShape="0">
                <a:srgbClr val="212121">
                  <a:alpha val="38000"/>
                </a:srgbClr>
              </a:outerShdw>
            </a:effectLst>
          </p:spPr>
          <p:txBody>
            <a:bodyPr spcFirstLastPara="1" wrap="square" lIns="91425" tIns="91425" rIns="91425" bIns="91425" anchor="ctr" anchorCtr="0">
              <a:noAutofit/>
            </a:bodyPr>
            <a:lstStyle/>
            <a:p>
              <a:pPr marL="0" lvl="0" indent="0" algn="ctr">
                <a:spcBef>
                  <a:spcPts val="0"/>
                </a:spcBef>
                <a:spcAft>
                  <a:spcPts val="0"/>
                </a:spcAft>
                <a:buNone/>
              </a:pPr>
              <a:r>
                <a:rPr lang="en" sz="1200" b="1">
                  <a:solidFill>
                    <a:srgbClr val="FFFFFF"/>
                  </a:solidFill>
                  <a:latin typeface="Montserrat"/>
                  <a:ea typeface="Montserrat"/>
                  <a:cs typeface="Montserrat"/>
                  <a:sym typeface="Montserrat"/>
                </a:rPr>
                <a:t>01</a:t>
              </a:r>
              <a:endParaRPr sz="1200" b="1">
                <a:solidFill>
                  <a:srgbClr val="FFFFFF"/>
                </a:solidFill>
                <a:latin typeface="Montserrat"/>
                <a:ea typeface="Montserrat"/>
                <a:cs typeface="Montserrat"/>
                <a:sym typeface="Montserrat"/>
              </a:endParaRPr>
            </a:p>
          </p:txBody>
        </p:sp>
        <p:sp>
          <p:nvSpPr>
            <p:cNvPr id="742" name="Google Shape;742;p26"/>
            <p:cNvSpPr txBox="1"/>
            <p:nvPr/>
          </p:nvSpPr>
          <p:spPr>
            <a:xfrm rot="3420634">
              <a:off x="4640653" y="2101762"/>
              <a:ext cx="1673878" cy="292822"/>
            </a:xfrm>
            <a:prstGeom prst="rect">
              <a:avLst/>
            </a:prstGeom>
            <a:noFill/>
            <a:ln>
              <a:noFill/>
            </a:ln>
          </p:spPr>
          <p:txBody>
            <a:bodyPr spcFirstLastPara="1" wrap="square" lIns="91425" tIns="91425" rIns="91425" bIns="91425" anchor="t" anchorCtr="0">
              <a:noAutofit/>
            </a:bodyPr>
            <a:lstStyle/>
            <a:p>
              <a:pPr marL="0" lvl="0" indent="0" algn="ctr">
                <a:lnSpc>
                  <a:spcPct val="115000"/>
                </a:lnSpc>
                <a:spcBef>
                  <a:spcPts val="0"/>
                </a:spcBef>
                <a:spcAft>
                  <a:spcPts val="0"/>
                </a:spcAft>
                <a:buNone/>
              </a:pPr>
              <a:r>
                <a:rPr lang="en" sz="800">
                  <a:solidFill>
                    <a:srgbClr val="434343"/>
                  </a:solidFill>
                  <a:latin typeface="Montserrat Light"/>
                  <a:ea typeface="Montserrat Light"/>
                  <a:cs typeface="Montserrat Light"/>
                  <a:sym typeface="Montserrat Light"/>
                </a:rPr>
                <a:t>Vestibulum nec congue tempus</a:t>
              </a:r>
              <a:endParaRPr sz="800">
                <a:solidFill>
                  <a:srgbClr val="434343"/>
                </a:solidFill>
                <a:latin typeface="Montserrat Light"/>
                <a:ea typeface="Montserrat Light"/>
                <a:cs typeface="Montserrat Light"/>
                <a:sym typeface="Montserrat Light"/>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27"/>
          <p:cNvSpPr txBox="1">
            <a:spLocks noGrp="1"/>
          </p:cNvSpPr>
          <p:nvPr>
            <p:ph type="title"/>
          </p:nvPr>
        </p:nvSpPr>
        <p:spPr>
          <a:xfrm>
            <a:off x="0" y="0"/>
            <a:ext cx="9144000" cy="696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And tables to compare data</a:t>
            </a:r>
            <a:endParaRPr/>
          </a:p>
        </p:txBody>
      </p:sp>
      <p:graphicFrame>
        <p:nvGraphicFramePr>
          <p:cNvPr id="748" name="Google Shape;748;p27"/>
          <p:cNvGraphicFramePr/>
          <p:nvPr/>
        </p:nvGraphicFramePr>
        <p:xfrm>
          <a:off x="952500" y="940581"/>
          <a:ext cx="7239000" cy="2577900"/>
        </p:xfrm>
        <a:graphic>
          <a:graphicData uri="http://schemas.openxmlformats.org/drawingml/2006/table">
            <a:tbl>
              <a:tblPr>
                <a:noFill/>
                <a:tableStyleId>{9F7ECF7B-CE3D-4AB8-B673-56D8FAD6D98D}</a:tableStyleId>
              </a:tblPr>
              <a:tblGrid>
                <a:gridCol w="1809750"/>
                <a:gridCol w="1809750"/>
                <a:gridCol w="1809750"/>
                <a:gridCol w="1809750"/>
              </a:tblGrid>
              <a:tr h="644475">
                <a:tc>
                  <a:txBody>
                    <a:bodyPr/>
                    <a:lstStyle/>
                    <a:p>
                      <a:pPr marL="0" lvl="0" indent="0">
                        <a:spcBef>
                          <a:spcPts val="0"/>
                        </a:spcBef>
                        <a:spcAft>
                          <a:spcPts val="0"/>
                        </a:spcAft>
                        <a:buNone/>
                      </a:pPr>
                      <a:endParaRPr sz="1800">
                        <a:latin typeface="Montserrat Light"/>
                        <a:ea typeface="Montserrat Light"/>
                        <a:cs typeface="Montserrat Light"/>
                        <a:sym typeface="Montserrat Ligh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38100" cap="flat" cmpd="sng">
                      <a:solidFill>
                        <a:srgbClr val="F64646"/>
                      </a:solidFill>
                      <a:prstDash val="solid"/>
                      <a:round/>
                      <a:headEnd type="none" w="sm" len="sm"/>
                      <a:tailEnd type="none" w="sm" len="sm"/>
                    </a:lnT>
                    <a:lnB w="9525" cap="flat" cmpd="sng">
                      <a:solidFill>
                        <a:srgbClr val="FFC800"/>
                      </a:solidFill>
                      <a:prstDash val="solid"/>
                      <a:round/>
                      <a:headEnd type="none" w="sm" len="sm"/>
                      <a:tailEnd type="none" w="sm" len="sm"/>
                    </a:lnB>
                  </a:tcPr>
                </a:tc>
                <a:tc>
                  <a:txBody>
                    <a:bodyPr/>
                    <a:lstStyle/>
                    <a:p>
                      <a:pPr marL="0" lvl="0" indent="0" algn="ctr">
                        <a:spcBef>
                          <a:spcPts val="0"/>
                        </a:spcBef>
                        <a:spcAft>
                          <a:spcPts val="0"/>
                        </a:spcAft>
                        <a:buNone/>
                      </a:pPr>
                      <a:r>
                        <a:rPr lang="en" sz="1800">
                          <a:latin typeface="Montserrat Light"/>
                          <a:ea typeface="Montserrat Light"/>
                          <a:cs typeface="Montserrat Light"/>
                          <a:sym typeface="Montserrat Light"/>
                        </a:rPr>
                        <a:t>A</a:t>
                      </a:r>
                      <a:endParaRPr sz="1800">
                        <a:latin typeface="Montserrat Light"/>
                        <a:ea typeface="Montserrat Light"/>
                        <a:cs typeface="Montserrat Light"/>
                        <a:sym typeface="Montserrat Ligh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38100" cap="flat" cmpd="sng">
                      <a:solidFill>
                        <a:srgbClr val="F64646"/>
                      </a:solidFill>
                      <a:prstDash val="solid"/>
                      <a:round/>
                      <a:headEnd type="none" w="sm" len="sm"/>
                      <a:tailEnd type="none" w="sm" len="sm"/>
                    </a:lnT>
                    <a:lnB w="9525" cap="flat" cmpd="sng">
                      <a:solidFill>
                        <a:srgbClr val="FFC800"/>
                      </a:solidFill>
                      <a:prstDash val="solid"/>
                      <a:round/>
                      <a:headEnd type="none" w="sm" len="sm"/>
                      <a:tailEnd type="none" w="sm" len="sm"/>
                    </a:lnB>
                  </a:tcPr>
                </a:tc>
                <a:tc>
                  <a:txBody>
                    <a:bodyPr/>
                    <a:lstStyle/>
                    <a:p>
                      <a:pPr marL="0" lvl="0" indent="0" algn="ctr">
                        <a:spcBef>
                          <a:spcPts val="0"/>
                        </a:spcBef>
                        <a:spcAft>
                          <a:spcPts val="0"/>
                        </a:spcAft>
                        <a:buNone/>
                      </a:pPr>
                      <a:r>
                        <a:rPr lang="en" sz="1800">
                          <a:latin typeface="Montserrat Light"/>
                          <a:ea typeface="Montserrat Light"/>
                          <a:cs typeface="Montserrat Light"/>
                          <a:sym typeface="Montserrat Light"/>
                        </a:rPr>
                        <a:t>B</a:t>
                      </a:r>
                      <a:endParaRPr sz="1800">
                        <a:latin typeface="Montserrat Light"/>
                        <a:ea typeface="Montserrat Light"/>
                        <a:cs typeface="Montserrat Light"/>
                        <a:sym typeface="Montserrat Ligh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38100" cap="flat" cmpd="sng">
                      <a:solidFill>
                        <a:srgbClr val="F64646"/>
                      </a:solidFill>
                      <a:prstDash val="solid"/>
                      <a:round/>
                      <a:headEnd type="none" w="sm" len="sm"/>
                      <a:tailEnd type="none" w="sm" len="sm"/>
                    </a:lnT>
                    <a:lnB w="9525" cap="flat" cmpd="sng">
                      <a:solidFill>
                        <a:srgbClr val="FFC800"/>
                      </a:solidFill>
                      <a:prstDash val="solid"/>
                      <a:round/>
                      <a:headEnd type="none" w="sm" len="sm"/>
                      <a:tailEnd type="none" w="sm" len="sm"/>
                    </a:lnB>
                  </a:tcPr>
                </a:tc>
                <a:tc>
                  <a:txBody>
                    <a:bodyPr/>
                    <a:lstStyle/>
                    <a:p>
                      <a:pPr marL="0" lvl="0" indent="0" algn="ctr">
                        <a:spcBef>
                          <a:spcPts val="0"/>
                        </a:spcBef>
                        <a:spcAft>
                          <a:spcPts val="0"/>
                        </a:spcAft>
                        <a:buNone/>
                      </a:pPr>
                      <a:r>
                        <a:rPr lang="en" sz="1800">
                          <a:latin typeface="Montserrat Light"/>
                          <a:ea typeface="Montserrat Light"/>
                          <a:cs typeface="Montserrat Light"/>
                          <a:sym typeface="Montserrat Light"/>
                        </a:rPr>
                        <a:t>C</a:t>
                      </a:r>
                      <a:endParaRPr sz="1800">
                        <a:latin typeface="Montserrat Light"/>
                        <a:ea typeface="Montserrat Light"/>
                        <a:cs typeface="Montserrat Light"/>
                        <a:sym typeface="Montserrat Ligh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38100" cap="flat" cmpd="sng">
                      <a:solidFill>
                        <a:srgbClr val="F64646"/>
                      </a:solidFill>
                      <a:prstDash val="solid"/>
                      <a:round/>
                      <a:headEnd type="none" w="sm" len="sm"/>
                      <a:tailEnd type="none" w="sm" len="sm"/>
                    </a:lnT>
                    <a:lnB w="9525" cap="flat" cmpd="sng">
                      <a:solidFill>
                        <a:srgbClr val="FFC800"/>
                      </a:solidFill>
                      <a:prstDash val="solid"/>
                      <a:round/>
                      <a:headEnd type="none" w="sm" len="sm"/>
                      <a:tailEnd type="none" w="sm" len="sm"/>
                    </a:lnB>
                  </a:tcPr>
                </a:tc>
              </a:tr>
              <a:tr h="644475">
                <a:tc>
                  <a:txBody>
                    <a:bodyPr/>
                    <a:lstStyle/>
                    <a:p>
                      <a:pPr marL="0" lvl="0" indent="0" algn="r">
                        <a:spcBef>
                          <a:spcPts val="0"/>
                        </a:spcBef>
                        <a:spcAft>
                          <a:spcPts val="0"/>
                        </a:spcAft>
                        <a:buNone/>
                      </a:pPr>
                      <a:r>
                        <a:rPr lang="en" sz="1800">
                          <a:latin typeface="Montserrat Light"/>
                          <a:ea typeface="Montserrat Light"/>
                          <a:cs typeface="Montserrat Light"/>
                          <a:sym typeface="Montserrat Light"/>
                        </a:rPr>
                        <a:t>Yellow</a:t>
                      </a:r>
                      <a:endParaRPr sz="1800">
                        <a:latin typeface="Montserrat Light"/>
                        <a:ea typeface="Montserrat Light"/>
                        <a:cs typeface="Montserrat Light"/>
                        <a:sym typeface="Montserrat Ligh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FFC800"/>
                      </a:solidFill>
                      <a:prstDash val="solid"/>
                      <a:round/>
                      <a:headEnd type="none" w="sm" len="sm"/>
                      <a:tailEnd type="none" w="sm" len="sm"/>
                    </a:lnT>
                    <a:lnB w="9525" cap="flat" cmpd="sng">
                      <a:solidFill>
                        <a:srgbClr val="FFC800"/>
                      </a:solidFill>
                      <a:prstDash val="solid"/>
                      <a:round/>
                      <a:headEnd type="none" w="sm" len="sm"/>
                      <a:tailEnd type="none" w="sm" len="sm"/>
                    </a:lnB>
                  </a:tcPr>
                </a:tc>
                <a:tc>
                  <a:txBody>
                    <a:bodyPr/>
                    <a:lstStyle/>
                    <a:p>
                      <a:pPr marL="0" lvl="0" indent="0" algn="ctr">
                        <a:spcBef>
                          <a:spcPts val="0"/>
                        </a:spcBef>
                        <a:spcAft>
                          <a:spcPts val="0"/>
                        </a:spcAft>
                        <a:buNone/>
                      </a:pPr>
                      <a:r>
                        <a:rPr lang="en" sz="1800" b="1">
                          <a:latin typeface="Montserrat"/>
                          <a:ea typeface="Montserrat"/>
                          <a:cs typeface="Montserrat"/>
                          <a:sym typeface="Montserrat"/>
                        </a:rPr>
                        <a:t>10</a:t>
                      </a:r>
                      <a:endParaRPr sz="1800" b="1">
                        <a:latin typeface="Montserrat"/>
                        <a:ea typeface="Montserrat"/>
                        <a:cs typeface="Montserrat"/>
                        <a:sym typeface="Montserra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FFC800"/>
                      </a:solidFill>
                      <a:prstDash val="solid"/>
                      <a:round/>
                      <a:headEnd type="none" w="sm" len="sm"/>
                      <a:tailEnd type="none" w="sm" len="sm"/>
                    </a:lnT>
                    <a:lnB w="9525" cap="flat" cmpd="sng">
                      <a:solidFill>
                        <a:srgbClr val="FFC800"/>
                      </a:solidFill>
                      <a:prstDash val="solid"/>
                      <a:round/>
                      <a:headEnd type="none" w="sm" len="sm"/>
                      <a:tailEnd type="none" w="sm" len="sm"/>
                    </a:lnB>
                  </a:tcPr>
                </a:tc>
                <a:tc>
                  <a:txBody>
                    <a:bodyPr/>
                    <a:lstStyle/>
                    <a:p>
                      <a:pPr marL="0" lvl="0" indent="0" algn="ctr">
                        <a:spcBef>
                          <a:spcPts val="0"/>
                        </a:spcBef>
                        <a:spcAft>
                          <a:spcPts val="0"/>
                        </a:spcAft>
                        <a:buNone/>
                      </a:pPr>
                      <a:r>
                        <a:rPr lang="en" sz="1800" b="1">
                          <a:latin typeface="Montserrat"/>
                          <a:ea typeface="Montserrat"/>
                          <a:cs typeface="Montserrat"/>
                          <a:sym typeface="Montserrat"/>
                        </a:rPr>
                        <a:t>20</a:t>
                      </a:r>
                      <a:endParaRPr sz="1800" b="1">
                        <a:latin typeface="Montserrat"/>
                        <a:ea typeface="Montserrat"/>
                        <a:cs typeface="Montserrat"/>
                        <a:sym typeface="Montserra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FFC800"/>
                      </a:solidFill>
                      <a:prstDash val="solid"/>
                      <a:round/>
                      <a:headEnd type="none" w="sm" len="sm"/>
                      <a:tailEnd type="none" w="sm" len="sm"/>
                    </a:lnT>
                    <a:lnB w="9525" cap="flat" cmpd="sng">
                      <a:solidFill>
                        <a:srgbClr val="FFC800"/>
                      </a:solidFill>
                      <a:prstDash val="solid"/>
                      <a:round/>
                      <a:headEnd type="none" w="sm" len="sm"/>
                      <a:tailEnd type="none" w="sm" len="sm"/>
                    </a:lnB>
                  </a:tcPr>
                </a:tc>
                <a:tc>
                  <a:txBody>
                    <a:bodyPr/>
                    <a:lstStyle/>
                    <a:p>
                      <a:pPr marL="0" lvl="0" indent="0" algn="ctr">
                        <a:spcBef>
                          <a:spcPts val="0"/>
                        </a:spcBef>
                        <a:spcAft>
                          <a:spcPts val="0"/>
                        </a:spcAft>
                        <a:buNone/>
                      </a:pPr>
                      <a:r>
                        <a:rPr lang="en" sz="1800" b="1">
                          <a:latin typeface="Montserrat"/>
                          <a:ea typeface="Montserrat"/>
                          <a:cs typeface="Montserrat"/>
                          <a:sym typeface="Montserrat"/>
                        </a:rPr>
                        <a:t>7</a:t>
                      </a:r>
                      <a:endParaRPr sz="1800" b="1">
                        <a:latin typeface="Montserrat"/>
                        <a:ea typeface="Montserrat"/>
                        <a:cs typeface="Montserrat"/>
                        <a:sym typeface="Montserra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FFC800"/>
                      </a:solidFill>
                      <a:prstDash val="solid"/>
                      <a:round/>
                      <a:headEnd type="none" w="sm" len="sm"/>
                      <a:tailEnd type="none" w="sm" len="sm"/>
                    </a:lnT>
                    <a:lnB w="9525" cap="flat" cmpd="sng">
                      <a:solidFill>
                        <a:srgbClr val="FFC800"/>
                      </a:solidFill>
                      <a:prstDash val="solid"/>
                      <a:round/>
                      <a:headEnd type="none" w="sm" len="sm"/>
                      <a:tailEnd type="none" w="sm" len="sm"/>
                    </a:lnB>
                  </a:tcPr>
                </a:tc>
              </a:tr>
              <a:tr h="644475">
                <a:tc>
                  <a:txBody>
                    <a:bodyPr/>
                    <a:lstStyle/>
                    <a:p>
                      <a:pPr marL="0" lvl="0" indent="0" algn="r">
                        <a:spcBef>
                          <a:spcPts val="0"/>
                        </a:spcBef>
                        <a:spcAft>
                          <a:spcPts val="0"/>
                        </a:spcAft>
                        <a:buNone/>
                      </a:pPr>
                      <a:r>
                        <a:rPr lang="en" sz="1800">
                          <a:latin typeface="Montserrat Light"/>
                          <a:ea typeface="Montserrat Light"/>
                          <a:cs typeface="Montserrat Light"/>
                          <a:sym typeface="Montserrat Light"/>
                        </a:rPr>
                        <a:t>Blue</a:t>
                      </a:r>
                      <a:endParaRPr sz="1800">
                        <a:latin typeface="Montserrat Light"/>
                        <a:ea typeface="Montserrat Light"/>
                        <a:cs typeface="Montserrat Light"/>
                        <a:sym typeface="Montserrat Ligh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FFC800"/>
                      </a:solidFill>
                      <a:prstDash val="solid"/>
                      <a:round/>
                      <a:headEnd type="none" w="sm" len="sm"/>
                      <a:tailEnd type="none" w="sm" len="sm"/>
                    </a:lnT>
                    <a:lnB w="9525" cap="flat" cmpd="sng">
                      <a:solidFill>
                        <a:srgbClr val="FFC800"/>
                      </a:solidFill>
                      <a:prstDash val="solid"/>
                      <a:round/>
                      <a:headEnd type="none" w="sm" len="sm"/>
                      <a:tailEnd type="none" w="sm" len="sm"/>
                    </a:lnB>
                  </a:tcPr>
                </a:tc>
                <a:tc>
                  <a:txBody>
                    <a:bodyPr/>
                    <a:lstStyle/>
                    <a:p>
                      <a:pPr marL="0" lvl="0" indent="0" algn="ctr">
                        <a:spcBef>
                          <a:spcPts val="0"/>
                        </a:spcBef>
                        <a:spcAft>
                          <a:spcPts val="0"/>
                        </a:spcAft>
                        <a:buNone/>
                      </a:pPr>
                      <a:r>
                        <a:rPr lang="en" sz="1800" b="1">
                          <a:latin typeface="Montserrat"/>
                          <a:ea typeface="Montserrat"/>
                          <a:cs typeface="Montserrat"/>
                          <a:sym typeface="Montserrat"/>
                        </a:rPr>
                        <a:t>30</a:t>
                      </a:r>
                      <a:endParaRPr sz="1800" b="1">
                        <a:latin typeface="Montserrat"/>
                        <a:ea typeface="Montserrat"/>
                        <a:cs typeface="Montserrat"/>
                        <a:sym typeface="Montserra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FFC800"/>
                      </a:solidFill>
                      <a:prstDash val="solid"/>
                      <a:round/>
                      <a:headEnd type="none" w="sm" len="sm"/>
                      <a:tailEnd type="none" w="sm" len="sm"/>
                    </a:lnT>
                    <a:lnB w="9525" cap="flat" cmpd="sng">
                      <a:solidFill>
                        <a:srgbClr val="FFC800"/>
                      </a:solidFill>
                      <a:prstDash val="solid"/>
                      <a:round/>
                      <a:headEnd type="none" w="sm" len="sm"/>
                      <a:tailEnd type="none" w="sm" len="sm"/>
                    </a:lnB>
                  </a:tcPr>
                </a:tc>
                <a:tc>
                  <a:txBody>
                    <a:bodyPr/>
                    <a:lstStyle/>
                    <a:p>
                      <a:pPr marL="0" lvl="0" indent="0" algn="ctr">
                        <a:spcBef>
                          <a:spcPts val="0"/>
                        </a:spcBef>
                        <a:spcAft>
                          <a:spcPts val="0"/>
                        </a:spcAft>
                        <a:buNone/>
                      </a:pPr>
                      <a:r>
                        <a:rPr lang="en" sz="1800" b="1">
                          <a:latin typeface="Montserrat"/>
                          <a:ea typeface="Montserrat"/>
                          <a:cs typeface="Montserrat"/>
                          <a:sym typeface="Montserrat"/>
                        </a:rPr>
                        <a:t>15</a:t>
                      </a:r>
                      <a:endParaRPr sz="1800" b="1">
                        <a:latin typeface="Montserrat"/>
                        <a:ea typeface="Montserrat"/>
                        <a:cs typeface="Montserrat"/>
                        <a:sym typeface="Montserra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FFC800"/>
                      </a:solidFill>
                      <a:prstDash val="solid"/>
                      <a:round/>
                      <a:headEnd type="none" w="sm" len="sm"/>
                      <a:tailEnd type="none" w="sm" len="sm"/>
                    </a:lnT>
                    <a:lnB w="9525" cap="flat" cmpd="sng">
                      <a:solidFill>
                        <a:srgbClr val="FFC800"/>
                      </a:solidFill>
                      <a:prstDash val="solid"/>
                      <a:round/>
                      <a:headEnd type="none" w="sm" len="sm"/>
                      <a:tailEnd type="none" w="sm" len="sm"/>
                    </a:lnB>
                  </a:tcPr>
                </a:tc>
                <a:tc>
                  <a:txBody>
                    <a:bodyPr/>
                    <a:lstStyle/>
                    <a:p>
                      <a:pPr marL="0" lvl="0" indent="0" algn="ctr">
                        <a:spcBef>
                          <a:spcPts val="0"/>
                        </a:spcBef>
                        <a:spcAft>
                          <a:spcPts val="0"/>
                        </a:spcAft>
                        <a:buNone/>
                      </a:pPr>
                      <a:r>
                        <a:rPr lang="en" sz="1800" b="1">
                          <a:latin typeface="Montserrat"/>
                          <a:ea typeface="Montserrat"/>
                          <a:cs typeface="Montserrat"/>
                          <a:sym typeface="Montserrat"/>
                        </a:rPr>
                        <a:t>10</a:t>
                      </a:r>
                      <a:endParaRPr sz="1800" b="1">
                        <a:latin typeface="Montserrat"/>
                        <a:ea typeface="Montserrat"/>
                        <a:cs typeface="Montserrat"/>
                        <a:sym typeface="Montserra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FFC800"/>
                      </a:solidFill>
                      <a:prstDash val="solid"/>
                      <a:round/>
                      <a:headEnd type="none" w="sm" len="sm"/>
                      <a:tailEnd type="none" w="sm" len="sm"/>
                    </a:lnT>
                    <a:lnB w="9525" cap="flat" cmpd="sng">
                      <a:solidFill>
                        <a:srgbClr val="FFC800"/>
                      </a:solidFill>
                      <a:prstDash val="solid"/>
                      <a:round/>
                      <a:headEnd type="none" w="sm" len="sm"/>
                      <a:tailEnd type="none" w="sm" len="sm"/>
                    </a:lnB>
                  </a:tcPr>
                </a:tc>
              </a:tr>
              <a:tr h="644475">
                <a:tc>
                  <a:txBody>
                    <a:bodyPr/>
                    <a:lstStyle/>
                    <a:p>
                      <a:pPr marL="0" lvl="0" indent="0" algn="r" rtl="0">
                        <a:spcBef>
                          <a:spcPts val="0"/>
                        </a:spcBef>
                        <a:spcAft>
                          <a:spcPts val="0"/>
                        </a:spcAft>
                        <a:buNone/>
                      </a:pPr>
                      <a:r>
                        <a:rPr lang="en" sz="1800">
                          <a:latin typeface="Montserrat Light"/>
                          <a:ea typeface="Montserrat Light"/>
                          <a:cs typeface="Montserrat Light"/>
                          <a:sym typeface="Montserrat Light"/>
                        </a:rPr>
                        <a:t>Orange</a:t>
                      </a:r>
                      <a:endParaRPr sz="1800">
                        <a:latin typeface="Montserrat Light"/>
                        <a:ea typeface="Montserrat Light"/>
                        <a:cs typeface="Montserrat Light"/>
                        <a:sym typeface="Montserrat Ligh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FFC800"/>
                      </a:solidFill>
                      <a:prstDash val="solid"/>
                      <a:round/>
                      <a:headEnd type="none" w="sm" len="sm"/>
                      <a:tailEnd type="none" w="sm" len="sm"/>
                    </a:lnT>
                    <a:lnB w="38100" cap="flat" cmpd="sng">
                      <a:solidFill>
                        <a:srgbClr val="F64646"/>
                      </a:solidFill>
                      <a:prstDash val="solid"/>
                      <a:round/>
                      <a:headEnd type="none" w="sm" len="sm"/>
                      <a:tailEnd type="none" w="sm" len="sm"/>
                    </a:lnB>
                  </a:tcPr>
                </a:tc>
                <a:tc>
                  <a:txBody>
                    <a:bodyPr/>
                    <a:lstStyle/>
                    <a:p>
                      <a:pPr marL="0" lvl="0" indent="0" algn="ctr" rtl="0">
                        <a:spcBef>
                          <a:spcPts val="0"/>
                        </a:spcBef>
                        <a:spcAft>
                          <a:spcPts val="0"/>
                        </a:spcAft>
                        <a:buNone/>
                      </a:pPr>
                      <a:r>
                        <a:rPr lang="en" sz="1800" b="1">
                          <a:latin typeface="Montserrat"/>
                          <a:ea typeface="Montserrat"/>
                          <a:cs typeface="Montserrat"/>
                          <a:sym typeface="Montserrat"/>
                        </a:rPr>
                        <a:t>5</a:t>
                      </a:r>
                      <a:endParaRPr sz="1800" b="1">
                        <a:latin typeface="Montserrat"/>
                        <a:ea typeface="Montserrat"/>
                        <a:cs typeface="Montserrat"/>
                        <a:sym typeface="Montserra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FFC800"/>
                      </a:solidFill>
                      <a:prstDash val="solid"/>
                      <a:round/>
                      <a:headEnd type="none" w="sm" len="sm"/>
                      <a:tailEnd type="none" w="sm" len="sm"/>
                    </a:lnT>
                    <a:lnB w="38100" cap="flat" cmpd="sng">
                      <a:solidFill>
                        <a:srgbClr val="F64646"/>
                      </a:solidFill>
                      <a:prstDash val="solid"/>
                      <a:round/>
                      <a:headEnd type="none" w="sm" len="sm"/>
                      <a:tailEnd type="none" w="sm" len="sm"/>
                    </a:lnB>
                  </a:tcPr>
                </a:tc>
                <a:tc>
                  <a:txBody>
                    <a:bodyPr/>
                    <a:lstStyle/>
                    <a:p>
                      <a:pPr marL="0" lvl="0" indent="0" algn="ctr" rtl="0">
                        <a:spcBef>
                          <a:spcPts val="0"/>
                        </a:spcBef>
                        <a:spcAft>
                          <a:spcPts val="0"/>
                        </a:spcAft>
                        <a:buNone/>
                      </a:pPr>
                      <a:r>
                        <a:rPr lang="en" sz="1800" b="1">
                          <a:latin typeface="Montserrat"/>
                          <a:ea typeface="Montserrat"/>
                          <a:cs typeface="Montserrat"/>
                          <a:sym typeface="Montserrat"/>
                        </a:rPr>
                        <a:t>24</a:t>
                      </a:r>
                      <a:endParaRPr sz="1800" b="1">
                        <a:latin typeface="Montserrat"/>
                        <a:ea typeface="Montserrat"/>
                        <a:cs typeface="Montserrat"/>
                        <a:sym typeface="Montserra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FFC800"/>
                      </a:solidFill>
                      <a:prstDash val="solid"/>
                      <a:round/>
                      <a:headEnd type="none" w="sm" len="sm"/>
                      <a:tailEnd type="none" w="sm" len="sm"/>
                    </a:lnT>
                    <a:lnB w="38100" cap="flat" cmpd="sng">
                      <a:solidFill>
                        <a:srgbClr val="F64646"/>
                      </a:solidFill>
                      <a:prstDash val="solid"/>
                      <a:round/>
                      <a:headEnd type="none" w="sm" len="sm"/>
                      <a:tailEnd type="none" w="sm" len="sm"/>
                    </a:lnB>
                  </a:tcPr>
                </a:tc>
                <a:tc>
                  <a:txBody>
                    <a:bodyPr/>
                    <a:lstStyle/>
                    <a:p>
                      <a:pPr marL="0" lvl="0" indent="0" algn="ctr" rtl="0">
                        <a:spcBef>
                          <a:spcPts val="0"/>
                        </a:spcBef>
                        <a:spcAft>
                          <a:spcPts val="0"/>
                        </a:spcAft>
                        <a:buNone/>
                      </a:pPr>
                      <a:r>
                        <a:rPr lang="en" sz="1800" b="1">
                          <a:latin typeface="Montserrat"/>
                          <a:ea typeface="Montserrat"/>
                          <a:cs typeface="Montserrat"/>
                          <a:sym typeface="Montserrat"/>
                        </a:rPr>
                        <a:t>16</a:t>
                      </a:r>
                      <a:endParaRPr sz="1800" b="1">
                        <a:latin typeface="Montserrat"/>
                        <a:ea typeface="Montserrat"/>
                        <a:cs typeface="Montserrat"/>
                        <a:sym typeface="Montserra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FFC800"/>
                      </a:solidFill>
                      <a:prstDash val="solid"/>
                      <a:round/>
                      <a:headEnd type="none" w="sm" len="sm"/>
                      <a:tailEnd type="none" w="sm" len="sm"/>
                    </a:lnT>
                    <a:lnB w="38100" cap="flat" cmpd="sng">
                      <a:solidFill>
                        <a:srgbClr val="F64646"/>
                      </a:solidFill>
                      <a:prstDash val="solid"/>
                      <a:round/>
                      <a:headEnd type="none" w="sm" len="sm"/>
                      <a:tailEnd type="none" w="sm" len="sm"/>
                    </a:lnB>
                  </a:tcPr>
                </a:tc>
              </a:tr>
            </a:tbl>
          </a:graphicData>
        </a:graphic>
      </p:graphicFrame>
      <p:sp>
        <p:nvSpPr>
          <p:cNvPr id="749" name="Google Shape;749;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28"/>
          <p:cNvSpPr/>
          <p:nvPr/>
        </p:nvSpPr>
        <p:spPr>
          <a:xfrm>
            <a:off x="749350" y="749550"/>
            <a:ext cx="7702391" cy="3669249"/>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5" name="Google Shape;755;p28"/>
          <p:cNvSpPr txBox="1">
            <a:spLocks noGrp="1"/>
          </p:cNvSpPr>
          <p:nvPr>
            <p:ph type="title"/>
          </p:nvPr>
        </p:nvSpPr>
        <p:spPr>
          <a:xfrm>
            <a:off x="0" y="0"/>
            <a:ext cx="9144000" cy="696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Maps</a:t>
            </a:r>
            <a:endParaRPr/>
          </a:p>
        </p:txBody>
      </p:sp>
      <p:sp>
        <p:nvSpPr>
          <p:cNvPr id="756" name="Google Shape;756;p28"/>
          <p:cNvSpPr/>
          <p:nvPr/>
        </p:nvSpPr>
        <p:spPr>
          <a:xfrm>
            <a:off x="2138250" y="1601900"/>
            <a:ext cx="688500" cy="202500"/>
          </a:xfrm>
          <a:prstGeom prst="wedgeRectCallout">
            <a:avLst>
              <a:gd name="adj1" fmla="val -21428"/>
              <a:gd name="adj2" fmla="val 84287"/>
            </a:avLst>
          </a:prstGeom>
          <a:solidFill>
            <a:srgbClr val="FFC8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 sz="800">
                <a:solidFill>
                  <a:srgbClr val="434343"/>
                </a:solidFill>
                <a:latin typeface="Montserrat Light"/>
                <a:ea typeface="Montserrat Light"/>
                <a:cs typeface="Montserrat Light"/>
                <a:sym typeface="Montserrat Light"/>
              </a:rPr>
              <a:t>our office</a:t>
            </a:r>
            <a:endParaRPr sz="800">
              <a:solidFill>
                <a:srgbClr val="434343"/>
              </a:solidFill>
              <a:latin typeface="Montserrat Light"/>
              <a:ea typeface="Montserrat Light"/>
              <a:cs typeface="Montserrat Light"/>
              <a:sym typeface="Montserrat Light"/>
            </a:endParaRPr>
          </a:p>
        </p:txBody>
      </p:sp>
      <p:sp>
        <p:nvSpPr>
          <p:cNvPr id="757" name="Google Shape;757;p2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17</a:t>
            </a:fld>
            <a:endParaRPr/>
          </a:p>
        </p:txBody>
      </p:sp>
      <p:sp>
        <p:nvSpPr>
          <p:cNvPr id="758" name="Google Shape;758;p28"/>
          <p:cNvSpPr/>
          <p:nvPr/>
        </p:nvSpPr>
        <p:spPr>
          <a:xfrm rot="10800000">
            <a:off x="1313925" y="1809075"/>
            <a:ext cx="136800" cy="118500"/>
          </a:xfrm>
          <a:prstGeom prst="triangle">
            <a:avLst>
              <a:gd name="adj" fmla="val 50000"/>
            </a:avLst>
          </a:prstGeom>
          <a:solidFill>
            <a:srgbClr val="FFC800"/>
          </a:solidFill>
          <a:ln w="28575" cap="flat" cmpd="sng">
            <a:solidFill>
              <a:srgbClr val="FFA400"/>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9" name="Google Shape;759;p28"/>
          <p:cNvSpPr/>
          <p:nvPr/>
        </p:nvSpPr>
        <p:spPr>
          <a:xfrm rot="10800000">
            <a:off x="2914125" y="3333075"/>
            <a:ext cx="136800" cy="118500"/>
          </a:xfrm>
          <a:prstGeom prst="triangle">
            <a:avLst>
              <a:gd name="adj" fmla="val 50000"/>
            </a:avLst>
          </a:prstGeom>
          <a:solidFill>
            <a:srgbClr val="FFC800"/>
          </a:solidFill>
          <a:ln w="28575" cap="flat" cmpd="sng">
            <a:solidFill>
              <a:srgbClr val="FFA400"/>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0" name="Google Shape;760;p28"/>
          <p:cNvSpPr/>
          <p:nvPr/>
        </p:nvSpPr>
        <p:spPr>
          <a:xfrm rot="10800000">
            <a:off x="7351940" y="3777828"/>
            <a:ext cx="136800" cy="118500"/>
          </a:xfrm>
          <a:prstGeom prst="triangle">
            <a:avLst>
              <a:gd name="adj" fmla="val 50000"/>
            </a:avLst>
          </a:prstGeom>
          <a:solidFill>
            <a:srgbClr val="FFC800"/>
          </a:solidFill>
          <a:ln w="28575" cap="flat" cmpd="sng">
            <a:solidFill>
              <a:srgbClr val="FFA400"/>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1" name="Google Shape;761;p28"/>
          <p:cNvSpPr/>
          <p:nvPr/>
        </p:nvSpPr>
        <p:spPr>
          <a:xfrm rot="10800000">
            <a:off x="3922940" y="1689766"/>
            <a:ext cx="136800" cy="118500"/>
          </a:xfrm>
          <a:prstGeom prst="triangle">
            <a:avLst>
              <a:gd name="adj" fmla="val 50000"/>
            </a:avLst>
          </a:prstGeom>
          <a:solidFill>
            <a:srgbClr val="FFC800"/>
          </a:solidFill>
          <a:ln w="28575" cap="flat" cmpd="sng">
            <a:solidFill>
              <a:srgbClr val="FFA400"/>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2" name="Google Shape;762;p28"/>
          <p:cNvSpPr/>
          <p:nvPr/>
        </p:nvSpPr>
        <p:spPr>
          <a:xfrm rot="10800000">
            <a:off x="4532540" y="3670966"/>
            <a:ext cx="136800" cy="118500"/>
          </a:xfrm>
          <a:prstGeom prst="triangle">
            <a:avLst>
              <a:gd name="adj" fmla="val 50000"/>
            </a:avLst>
          </a:prstGeom>
          <a:solidFill>
            <a:srgbClr val="FFC800"/>
          </a:solidFill>
          <a:ln w="28575" cap="flat" cmpd="sng">
            <a:solidFill>
              <a:srgbClr val="FFA400"/>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3" name="Google Shape;763;p28"/>
          <p:cNvSpPr/>
          <p:nvPr/>
        </p:nvSpPr>
        <p:spPr>
          <a:xfrm rot="10800000">
            <a:off x="6589940" y="2146966"/>
            <a:ext cx="136800" cy="118500"/>
          </a:xfrm>
          <a:prstGeom prst="triangle">
            <a:avLst>
              <a:gd name="adj" fmla="val 50000"/>
            </a:avLst>
          </a:prstGeom>
          <a:solidFill>
            <a:srgbClr val="FFC800"/>
          </a:solidFill>
          <a:ln w="28575" cap="flat" cmpd="sng">
            <a:solidFill>
              <a:srgbClr val="FFA400"/>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29"/>
          <p:cNvSpPr txBox="1">
            <a:spLocks noGrp="1"/>
          </p:cNvSpPr>
          <p:nvPr>
            <p:ph type="ctrTitle" idx="4294967295"/>
          </p:nvPr>
        </p:nvSpPr>
        <p:spPr>
          <a:xfrm>
            <a:off x="685800" y="13547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9600">
                <a:solidFill>
                  <a:srgbClr val="FFA400"/>
                </a:solidFill>
              </a:rPr>
              <a:t>89,526,124</a:t>
            </a:r>
            <a:endParaRPr sz="9600">
              <a:solidFill>
                <a:srgbClr val="FFA400"/>
              </a:solidFill>
            </a:endParaRPr>
          </a:p>
        </p:txBody>
      </p:sp>
      <p:sp>
        <p:nvSpPr>
          <p:cNvPr id="769" name="Google Shape;769;p29"/>
          <p:cNvSpPr txBox="1">
            <a:spLocks noGrp="1"/>
          </p:cNvSpPr>
          <p:nvPr>
            <p:ph type="subTitle" idx="4294967295"/>
          </p:nvPr>
        </p:nvSpPr>
        <p:spPr>
          <a:xfrm>
            <a:off x="685800" y="2306653"/>
            <a:ext cx="77724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a:t>Whoa! That’s a big number, aren’t you proud?</a:t>
            </a:r>
            <a:endParaRPr/>
          </a:p>
        </p:txBody>
      </p:sp>
      <p:sp>
        <p:nvSpPr>
          <p:cNvPr id="770" name="Google Shape;770;p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FFFFFF"/>
                </a:solidFill>
              </a:rPr>
              <a:t>18</a:t>
            </a:fld>
            <a:endParaRPr>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30"/>
          <p:cNvSpPr txBox="1">
            <a:spLocks noGrp="1"/>
          </p:cNvSpPr>
          <p:nvPr>
            <p:ph type="ctrTitle" idx="4294967295"/>
          </p:nvPr>
        </p:nvSpPr>
        <p:spPr>
          <a:xfrm>
            <a:off x="685800" y="495600"/>
            <a:ext cx="56223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solidFill>
                  <a:srgbClr val="FFC800"/>
                </a:solidFill>
              </a:rPr>
              <a:t>89,526,124$</a:t>
            </a:r>
            <a:endParaRPr sz="3600">
              <a:solidFill>
                <a:srgbClr val="FFC800"/>
              </a:solidFill>
            </a:endParaRPr>
          </a:p>
        </p:txBody>
      </p:sp>
      <p:sp>
        <p:nvSpPr>
          <p:cNvPr id="776" name="Google Shape;776;p30"/>
          <p:cNvSpPr txBox="1">
            <a:spLocks noGrp="1"/>
          </p:cNvSpPr>
          <p:nvPr>
            <p:ph type="subTitle" idx="4294967295"/>
          </p:nvPr>
        </p:nvSpPr>
        <p:spPr>
          <a:xfrm>
            <a:off x="685800" y="1106508"/>
            <a:ext cx="56223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That’s a lot of money</a:t>
            </a:r>
            <a:endParaRPr sz="2400"/>
          </a:p>
        </p:txBody>
      </p:sp>
      <p:sp>
        <p:nvSpPr>
          <p:cNvPr id="777" name="Google Shape;777;p30"/>
          <p:cNvSpPr txBox="1">
            <a:spLocks noGrp="1"/>
          </p:cNvSpPr>
          <p:nvPr>
            <p:ph type="ctrTitle" idx="4294967295"/>
          </p:nvPr>
        </p:nvSpPr>
        <p:spPr>
          <a:xfrm>
            <a:off x="685800" y="3124494"/>
            <a:ext cx="56223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solidFill>
                  <a:srgbClr val="F64646"/>
                </a:solidFill>
              </a:rPr>
              <a:t>100%</a:t>
            </a:r>
            <a:endParaRPr sz="3600">
              <a:solidFill>
                <a:srgbClr val="F64646"/>
              </a:solidFill>
            </a:endParaRPr>
          </a:p>
        </p:txBody>
      </p:sp>
      <p:sp>
        <p:nvSpPr>
          <p:cNvPr id="778" name="Google Shape;778;p30"/>
          <p:cNvSpPr txBox="1">
            <a:spLocks noGrp="1"/>
          </p:cNvSpPr>
          <p:nvPr>
            <p:ph type="subTitle" idx="4294967295"/>
          </p:nvPr>
        </p:nvSpPr>
        <p:spPr>
          <a:xfrm>
            <a:off x="685800" y="3735401"/>
            <a:ext cx="56223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Total success!</a:t>
            </a:r>
            <a:endParaRPr sz="2400"/>
          </a:p>
        </p:txBody>
      </p:sp>
      <p:sp>
        <p:nvSpPr>
          <p:cNvPr id="779" name="Google Shape;779;p30"/>
          <p:cNvSpPr txBox="1">
            <a:spLocks noGrp="1"/>
          </p:cNvSpPr>
          <p:nvPr>
            <p:ph type="ctrTitle" idx="4294967295"/>
          </p:nvPr>
        </p:nvSpPr>
        <p:spPr>
          <a:xfrm>
            <a:off x="685800" y="1810047"/>
            <a:ext cx="56223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solidFill>
                  <a:srgbClr val="FFA400"/>
                </a:solidFill>
              </a:rPr>
              <a:t>185,244 users</a:t>
            </a:r>
            <a:endParaRPr sz="3600">
              <a:solidFill>
                <a:srgbClr val="FFA400"/>
              </a:solidFill>
            </a:endParaRPr>
          </a:p>
        </p:txBody>
      </p:sp>
      <p:sp>
        <p:nvSpPr>
          <p:cNvPr id="780" name="Google Shape;780;p30"/>
          <p:cNvSpPr txBox="1">
            <a:spLocks noGrp="1"/>
          </p:cNvSpPr>
          <p:nvPr>
            <p:ph type="subTitle" idx="4294967295"/>
          </p:nvPr>
        </p:nvSpPr>
        <p:spPr>
          <a:xfrm>
            <a:off x="685800" y="2420955"/>
            <a:ext cx="56223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And a lot of users</a:t>
            </a:r>
            <a:endParaRPr sz="2400"/>
          </a:p>
        </p:txBody>
      </p:sp>
      <p:sp>
        <p:nvSpPr>
          <p:cNvPr id="781" name="Google Shape;781;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4646"/>
        </a:solidFill>
        <a:effectLst/>
      </p:bgPr>
    </p:bg>
    <p:spTree>
      <p:nvGrpSpPr>
        <p:cNvPr id="1" name="Shape 626"/>
        <p:cNvGrpSpPr/>
        <p:nvPr/>
      </p:nvGrpSpPr>
      <p:grpSpPr>
        <a:xfrm>
          <a:off x="0" y="0"/>
          <a:ext cx="0" cy="0"/>
          <a:chOff x="0" y="0"/>
          <a:chExt cx="0" cy="0"/>
        </a:xfrm>
      </p:grpSpPr>
      <p:sp>
        <p:nvSpPr>
          <p:cNvPr id="627" name="Google Shape;627;p14"/>
          <p:cNvSpPr txBox="1">
            <a:spLocks noGrp="1"/>
          </p:cNvSpPr>
          <p:nvPr>
            <p:ph type="ctrTitle"/>
          </p:nvPr>
        </p:nvSpPr>
        <p:spPr>
          <a:xfrm>
            <a:off x="685800" y="1991825"/>
            <a:ext cx="5265000" cy="1159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smtClean="0"/>
              <a:t>State Marriage Rates in the United States</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31"/>
          <p:cNvSpPr txBox="1">
            <a:spLocks noGrp="1"/>
          </p:cNvSpPr>
          <p:nvPr>
            <p:ph type="title"/>
          </p:nvPr>
        </p:nvSpPr>
        <p:spPr>
          <a:xfrm>
            <a:off x="0" y="0"/>
            <a:ext cx="9144000" cy="696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Our process is easy</a:t>
            </a:r>
            <a:endParaRPr/>
          </a:p>
        </p:txBody>
      </p:sp>
      <p:sp>
        <p:nvSpPr>
          <p:cNvPr id="787" name="Google Shape;787;p3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20</a:t>
            </a:fld>
            <a:endParaRPr/>
          </a:p>
        </p:txBody>
      </p:sp>
      <p:grpSp>
        <p:nvGrpSpPr>
          <p:cNvPr id="788" name="Google Shape;788;p31"/>
          <p:cNvGrpSpPr/>
          <p:nvPr/>
        </p:nvGrpSpPr>
        <p:grpSpPr>
          <a:xfrm>
            <a:off x="5632317" y="1189775"/>
            <a:ext cx="3305700" cy="3483050"/>
            <a:chOff x="5632317" y="1189775"/>
            <a:chExt cx="3305700" cy="3483050"/>
          </a:xfrm>
        </p:grpSpPr>
        <p:sp>
          <p:nvSpPr>
            <p:cNvPr id="789" name="Google Shape;789;p31"/>
            <p:cNvSpPr/>
            <p:nvPr/>
          </p:nvSpPr>
          <p:spPr>
            <a:xfrm>
              <a:off x="5632317" y="1189775"/>
              <a:ext cx="3305700" cy="669000"/>
            </a:xfrm>
            <a:prstGeom prst="chevron">
              <a:avLst>
                <a:gd name="adj" fmla="val 50000"/>
              </a:avLst>
            </a:prstGeom>
            <a:solidFill>
              <a:srgbClr val="FFC800"/>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b="1">
                  <a:solidFill>
                    <a:srgbClr val="FFFFFF"/>
                  </a:solidFill>
                  <a:latin typeface="Montserrat"/>
                  <a:ea typeface="Montserrat"/>
                  <a:cs typeface="Montserrat"/>
                  <a:sym typeface="Montserrat"/>
                </a:rPr>
                <a:t>Lorem 3</a:t>
              </a:r>
              <a:endParaRPr b="1">
                <a:solidFill>
                  <a:srgbClr val="FFFFFF"/>
                </a:solidFill>
                <a:latin typeface="Montserrat"/>
                <a:ea typeface="Montserrat"/>
                <a:cs typeface="Montserrat"/>
                <a:sym typeface="Montserrat"/>
              </a:endParaRPr>
            </a:p>
          </p:txBody>
        </p:sp>
        <p:sp>
          <p:nvSpPr>
            <p:cNvPr id="790" name="Google Shape;790;p31"/>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0" lvl="0" indent="0">
                <a:lnSpc>
                  <a:spcPct val="115000"/>
                </a:lnSpc>
                <a:spcBef>
                  <a:spcPts val="0"/>
                </a:spcBef>
                <a:spcAft>
                  <a:spcPts val="0"/>
                </a:spcAft>
                <a:buNone/>
              </a:pPr>
              <a:r>
                <a:rPr lang="en" sz="1000">
                  <a:solidFill>
                    <a:srgbClr val="434343"/>
                  </a:solidFill>
                  <a:latin typeface="Montserrat Light"/>
                  <a:ea typeface="Montserrat Light"/>
                  <a:cs typeface="Montserrat Light"/>
                  <a:sym typeface="Montserrat Light"/>
                </a:rPr>
                <a:t>Lorem ipsum dolor sit amet, consectetur adipiscing elit. Duis sit amet odio vel purus bibendum luctus. Morbi iaculis dapibus tristique. In hac habitasse platea dictumst. Mauris convallis quam at. Morbi iaculis dapibus tristique.</a:t>
              </a:r>
              <a:endParaRPr sz="1000">
                <a:solidFill>
                  <a:srgbClr val="434343"/>
                </a:solidFill>
                <a:latin typeface="Montserrat Light"/>
                <a:ea typeface="Montserrat Light"/>
                <a:cs typeface="Montserrat Light"/>
                <a:sym typeface="Montserrat Light"/>
              </a:endParaRPr>
            </a:p>
          </p:txBody>
        </p:sp>
      </p:grpSp>
      <p:grpSp>
        <p:nvGrpSpPr>
          <p:cNvPr id="791" name="Google Shape;791;p31"/>
          <p:cNvGrpSpPr/>
          <p:nvPr/>
        </p:nvGrpSpPr>
        <p:grpSpPr>
          <a:xfrm>
            <a:off x="0" y="1189989"/>
            <a:ext cx="3546900" cy="3482836"/>
            <a:chOff x="0" y="1189989"/>
            <a:chExt cx="3546900" cy="3482836"/>
          </a:xfrm>
        </p:grpSpPr>
        <p:sp>
          <p:nvSpPr>
            <p:cNvPr id="792" name="Google Shape;792;p31"/>
            <p:cNvSpPr/>
            <p:nvPr/>
          </p:nvSpPr>
          <p:spPr>
            <a:xfrm>
              <a:off x="0" y="1189989"/>
              <a:ext cx="3546900" cy="669000"/>
            </a:xfrm>
            <a:prstGeom prst="homePlate">
              <a:avLst>
                <a:gd name="adj" fmla="val 50000"/>
              </a:avLst>
            </a:prstGeom>
            <a:solidFill>
              <a:srgbClr val="F64646"/>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b="1">
                  <a:solidFill>
                    <a:srgbClr val="FFFFFF"/>
                  </a:solidFill>
                  <a:latin typeface="Montserrat"/>
                  <a:ea typeface="Montserrat"/>
                  <a:cs typeface="Montserrat"/>
                  <a:sym typeface="Montserrat"/>
                </a:rPr>
                <a:t>Lorem 1</a:t>
              </a:r>
              <a:endParaRPr b="1">
                <a:solidFill>
                  <a:srgbClr val="FFFFFF"/>
                </a:solidFill>
                <a:latin typeface="Montserrat"/>
                <a:ea typeface="Montserrat"/>
                <a:cs typeface="Montserrat"/>
                <a:sym typeface="Montserrat"/>
              </a:endParaRPr>
            </a:p>
          </p:txBody>
        </p:sp>
        <p:sp>
          <p:nvSpPr>
            <p:cNvPr id="793" name="Google Shape;793;p31"/>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lvl="0" indent="0">
                <a:lnSpc>
                  <a:spcPct val="115000"/>
                </a:lnSpc>
                <a:spcBef>
                  <a:spcPts val="0"/>
                </a:spcBef>
                <a:spcAft>
                  <a:spcPts val="0"/>
                </a:spcAft>
                <a:buNone/>
              </a:pPr>
              <a:r>
                <a:rPr lang="en" sz="1000">
                  <a:solidFill>
                    <a:srgbClr val="434343"/>
                  </a:solidFill>
                  <a:latin typeface="Montserrat Light"/>
                  <a:ea typeface="Montserrat Light"/>
                  <a:cs typeface="Montserrat Light"/>
                  <a:sym typeface="Montserrat Light"/>
                </a:rPr>
                <a:t>Lorem ipsum dolor sit amet, consectetur adipiscing elit. Duis sit amet odio vel purus bibendum luctus. Morbi iaculis dapibus tristique. In hac habitasse platea dictumst. Mauris convallis quam at. Morbi iaculis dapibus tristique.</a:t>
              </a:r>
              <a:endParaRPr sz="1000">
                <a:solidFill>
                  <a:srgbClr val="434343"/>
                </a:solidFill>
                <a:latin typeface="Montserrat Light"/>
                <a:ea typeface="Montserrat Light"/>
                <a:cs typeface="Montserrat Light"/>
                <a:sym typeface="Montserrat Light"/>
              </a:endParaRPr>
            </a:p>
          </p:txBody>
        </p:sp>
      </p:grpSp>
      <p:grpSp>
        <p:nvGrpSpPr>
          <p:cNvPr id="794" name="Google Shape;794;p31"/>
          <p:cNvGrpSpPr/>
          <p:nvPr/>
        </p:nvGrpSpPr>
        <p:grpSpPr>
          <a:xfrm>
            <a:off x="2944204" y="1189775"/>
            <a:ext cx="3305700" cy="3483050"/>
            <a:chOff x="2944204" y="1189775"/>
            <a:chExt cx="3305700" cy="3483050"/>
          </a:xfrm>
        </p:grpSpPr>
        <p:sp>
          <p:nvSpPr>
            <p:cNvPr id="795" name="Google Shape;795;p31"/>
            <p:cNvSpPr/>
            <p:nvPr/>
          </p:nvSpPr>
          <p:spPr>
            <a:xfrm>
              <a:off x="2944204" y="1189775"/>
              <a:ext cx="3305700" cy="669000"/>
            </a:xfrm>
            <a:prstGeom prst="chevron">
              <a:avLst>
                <a:gd name="adj" fmla="val 50000"/>
              </a:avLst>
            </a:prstGeom>
            <a:solidFill>
              <a:srgbClr val="FFA400"/>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b="1">
                  <a:solidFill>
                    <a:srgbClr val="FFFFFF"/>
                  </a:solidFill>
                  <a:latin typeface="Montserrat"/>
                  <a:ea typeface="Montserrat"/>
                  <a:cs typeface="Montserrat"/>
                  <a:sym typeface="Montserrat"/>
                </a:rPr>
                <a:t>Lorem 2</a:t>
              </a:r>
              <a:endParaRPr b="1">
                <a:solidFill>
                  <a:srgbClr val="FFFFFF"/>
                </a:solidFill>
                <a:latin typeface="Montserrat"/>
                <a:ea typeface="Montserrat"/>
                <a:cs typeface="Montserrat"/>
                <a:sym typeface="Montserrat"/>
              </a:endParaRPr>
            </a:p>
          </p:txBody>
        </p:sp>
        <p:sp>
          <p:nvSpPr>
            <p:cNvPr id="796" name="Google Shape;796;p31"/>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0" lvl="0" indent="0">
                <a:lnSpc>
                  <a:spcPct val="115000"/>
                </a:lnSpc>
                <a:spcBef>
                  <a:spcPts val="0"/>
                </a:spcBef>
                <a:spcAft>
                  <a:spcPts val="0"/>
                </a:spcAft>
                <a:buNone/>
              </a:pPr>
              <a:r>
                <a:rPr lang="en" sz="1000">
                  <a:solidFill>
                    <a:srgbClr val="434343"/>
                  </a:solidFill>
                  <a:latin typeface="Montserrat Light"/>
                  <a:ea typeface="Montserrat Light"/>
                  <a:cs typeface="Montserrat Light"/>
                  <a:sym typeface="Montserrat Light"/>
                </a:rPr>
                <a:t>Lorem ipsum dolor sit amet, consectetur adipiscing elit. Duis sit amet odio vel purus bibendum luctus. Morbi iaculis dapibus tristique. In hac habitasse platea dictumst. Mauris convallis quam at. Morbi iaculis dapibus tristique.</a:t>
              </a:r>
              <a:endParaRPr sz="1000">
                <a:solidFill>
                  <a:srgbClr val="434343"/>
                </a:solidFill>
                <a:latin typeface="Montserrat Light"/>
                <a:ea typeface="Montserrat Light"/>
                <a:cs typeface="Montserrat Light"/>
                <a:sym typeface="Montserrat Light"/>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32"/>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Let’s review some concepts</a:t>
            </a:r>
            <a:endParaRPr/>
          </a:p>
        </p:txBody>
      </p:sp>
      <p:sp>
        <p:nvSpPr>
          <p:cNvPr id="802" name="Google Shape;802;p32"/>
          <p:cNvSpPr txBox="1">
            <a:spLocks noGrp="1"/>
          </p:cNvSpPr>
          <p:nvPr>
            <p:ph type="body" idx="1"/>
          </p:nvPr>
        </p:nvSpPr>
        <p:spPr>
          <a:xfrm>
            <a:off x="1320025" y="1544275"/>
            <a:ext cx="2080800" cy="16092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Yellow</a:t>
            </a:r>
            <a:endParaRPr b="1"/>
          </a:p>
          <a:p>
            <a:pPr marL="0" lvl="0" indent="0"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803" name="Google Shape;803;p32"/>
          <p:cNvSpPr txBox="1">
            <a:spLocks noGrp="1"/>
          </p:cNvSpPr>
          <p:nvPr>
            <p:ph type="body" idx="2"/>
          </p:nvPr>
        </p:nvSpPr>
        <p:spPr>
          <a:xfrm>
            <a:off x="3507463" y="1544275"/>
            <a:ext cx="2080800" cy="16092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Blue</a:t>
            </a:r>
            <a:endParaRPr b="1"/>
          </a:p>
          <a:p>
            <a:pPr marL="0" lvl="0" indent="0" rtl="0">
              <a:spcBef>
                <a:spcPts val="600"/>
              </a:spcBef>
              <a:spcAft>
                <a:spcPts val="0"/>
              </a:spcAft>
              <a:buNone/>
            </a:pPr>
            <a:r>
              <a:rPr lang="en" sz="1200"/>
              <a:t>Is the colour of the clear sky and the deep sea. It is located between violet and green on the optical spectrum.</a:t>
            </a:r>
            <a:endParaRPr sz="1200"/>
          </a:p>
        </p:txBody>
      </p:sp>
      <p:sp>
        <p:nvSpPr>
          <p:cNvPr id="804" name="Google Shape;804;p32"/>
          <p:cNvSpPr txBox="1">
            <a:spLocks noGrp="1"/>
          </p:cNvSpPr>
          <p:nvPr>
            <p:ph type="body" idx="3"/>
          </p:nvPr>
        </p:nvSpPr>
        <p:spPr>
          <a:xfrm>
            <a:off x="5694900" y="1544275"/>
            <a:ext cx="2080800" cy="16092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Red</a:t>
            </a:r>
            <a:endParaRPr b="1"/>
          </a:p>
          <a:p>
            <a:pPr marL="0" lvl="0" indent="0" rtl="0">
              <a:spcBef>
                <a:spcPts val="600"/>
              </a:spcBef>
              <a:spcAft>
                <a:spcPts val="0"/>
              </a:spcAft>
              <a:buNone/>
            </a:pPr>
            <a:r>
              <a:rPr lang="en" sz="1200"/>
              <a:t>Is the color of blood, and because of this it has historically been associated with sacrifice, danger and courage. </a:t>
            </a:r>
            <a:endParaRPr sz="1200"/>
          </a:p>
          <a:p>
            <a:pPr marL="0" lvl="0" indent="0" rtl="0">
              <a:spcBef>
                <a:spcPts val="600"/>
              </a:spcBef>
              <a:spcAft>
                <a:spcPts val="0"/>
              </a:spcAft>
              <a:buNone/>
            </a:pPr>
            <a:endParaRPr sz="1200"/>
          </a:p>
        </p:txBody>
      </p:sp>
      <p:sp>
        <p:nvSpPr>
          <p:cNvPr id="805" name="Google Shape;805;p3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21</a:t>
            </a:fld>
            <a:endParaRPr/>
          </a:p>
        </p:txBody>
      </p:sp>
      <p:sp>
        <p:nvSpPr>
          <p:cNvPr id="806" name="Google Shape;806;p32"/>
          <p:cNvSpPr txBox="1">
            <a:spLocks noGrp="1"/>
          </p:cNvSpPr>
          <p:nvPr>
            <p:ph type="body" idx="1"/>
          </p:nvPr>
        </p:nvSpPr>
        <p:spPr>
          <a:xfrm>
            <a:off x="1320025" y="3220675"/>
            <a:ext cx="2080800" cy="16092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Yellow</a:t>
            </a:r>
            <a:endParaRPr b="1"/>
          </a:p>
          <a:p>
            <a:pPr marL="0" lvl="0" indent="0"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807" name="Google Shape;807;p32"/>
          <p:cNvSpPr txBox="1">
            <a:spLocks noGrp="1"/>
          </p:cNvSpPr>
          <p:nvPr>
            <p:ph type="body" idx="2"/>
          </p:nvPr>
        </p:nvSpPr>
        <p:spPr>
          <a:xfrm>
            <a:off x="3507463" y="3220675"/>
            <a:ext cx="2080800" cy="16092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Blue</a:t>
            </a:r>
            <a:endParaRPr b="1"/>
          </a:p>
          <a:p>
            <a:pPr marL="0" lvl="0" indent="0" rtl="0">
              <a:spcBef>
                <a:spcPts val="600"/>
              </a:spcBef>
              <a:spcAft>
                <a:spcPts val="0"/>
              </a:spcAft>
              <a:buNone/>
            </a:pPr>
            <a:r>
              <a:rPr lang="en" sz="1200"/>
              <a:t>Is the colour of the clear sky and the deep sea. It is located between violet and green on the optical spectrum.</a:t>
            </a:r>
            <a:endParaRPr sz="1200"/>
          </a:p>
        </p:txBody>
      </p:sp>
      <p:sp>
        <p:nvSpPr>
          <p:cNvPr id="808" name="Google Shape;808;p32"/>
          <p:cNvSpPr txBox="1">
            <a:spLocks noGrp="1"/>
          </p:cNvSpPr>
          <p:nvPr>
            <p:ph type="body" idx="3"/>
          </p:nvPr>
        </p:nvSpPr>
        <p:spPr>
          <a:xfrm>
            <a:off x="5694900" y="3220675"/>
            <a:ext cx="2080800" cy="16092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Red</a:t>
            </a:r>
            <a:endParaRPr b="1"/>
          </a:p>
          <a:p>
            <a:pPr marL="0" lvl="0" indent="0" rtl="0">
              <a:spcBef>
                <a:spcPts val="600"/>
              </a:spcBef>
              <a:spcAft>
                <a:spcPts val="0"/>
              </a:spcAft>
              <a:buNone/>
            </a:pPr>
            <a:r>
              <a:rPr lang="en" sz="1200"/>
              <a:t>Is the color of blood, and because of this it has historically been associated with sacrifice, danger and courage. </a:t>
            </a:r>
            <a:endParaRPr sz="1200"/>
          </a:p>
          <a:p>
            <a:pPr marL="0" lvl="0" indent="0" rtl="0">
              <a:spcBef>
                <a:spcPts val="600"/>
              </a:spcBef>
              <a:spcAft>
                <a:spcPts val="0"/>
              </a:spcAft>
              <a:buNone/>
            </a:pPr>
            <a:endParaRPr sz="1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33"/>
          <p:cNvSpPr txBox="1">
            <a:spLocks noGrp="1"/>
          </p:cNvSpPr>
          <p:nvPr>
            <p:ph type="body" idx="4294967295"/>
          </p:nvPr>
        </p:nvSpPr>
        <p:spPr>
          <a:xfrm>
            <a:off x="3438425" y="373575"/>
            <a:ext cx="2524800" cy="4396200"/>
          </a:xfrm>
          <a:prstGeom prst="rect">
            <a:avLst/>
          </a:prstGeom>
        </p:spPr>
        <p:txBody>
          <a:bodyPr spcFirstLastPara="1" wrap="square" lIns="91425" tIns="91425" rIns="91425" bIns="91425" anchor="ctr" anchorCtr="0">
            <a:noAutofit/>
          </a:bodyPr>
          <a:lstStyle/>
          <a:p>
            <a:pPr marL="0" lvl="0" indent="0" rtl="0">
              <a:spcBef>
                <a:spcPts val="600"/>
              </a:spcBef>
              <a:spcAft>
                <a:spcPts val="0"/>
              </a:spcAft>
              <a:buNone/>
            </a:pPr>
            <a:r>
              <a:rPr lang="en" sz="1800" b="1">
                <a:latin typeface="Montserrat"/>
                <a:ea typeface="Montserrat"/>
                <a:cs typeface="Montserrat"/>
                <a:sym typeface="Montserrat"/>
              </a:rPr>
              <a:t>Mobile project</a:t>
            </a:r>
            <a:endParaRPr sz="1800" b="1">
              <a:latin typeface="Montserrat"/>
              <a:ea typeface="Montserrat"/>
              <a:cs typeface="Montserrat"/>
              <a:sym typeface="Montserrat"/>
            </a:endParaRPr>
          </a:p>
          <a:p>
            <a:pPr marL="0" lvl="0" indent="0" rtl="0">
              <a:spcBef>
                <a:spcPts val="600"/>
              </a:spcBef>
              <a:spcAft>
                <a:spcPts val="0"/>
              </a:spcAft>
              <a:buNone/>
            </a:pPr>
            <a:r>
              <a:rPr lang="en" sz="1800"/>
              <a:t>Show and explain your web, app or software projects using these gadget templates.</a:t>
            </a:r>
            <a:endParaRPr sz="1800"/>
          </a:p>
        </p:txBody>
      </p:sp>
      <p:sp>
        <p:nvSpPr>
          <p:cNvPr id="814" name="Google Shape;814;p33"/>
          <p:cNvSpPr/>
          <p:nvPr/>
        </p:nvSpPr>
        <p:spPr>
          <a:xfrm>
            <a:off x="827000" y="785788"/>
            <a:ext cx="2007300" cy="35754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1000">
                <a:solidFill>
                  <a:srgbClr val="999999"/>
                </a:solidFill>
                <a:latin typeface="Montserrat Light"/>
                <a:ea typeface="Montserrat Light"/>
                <a:cs typeface="Montserrat Light"/>
                <a:sym typeface="Montserrat Light"/>
              </a:rPr>
              <a:t>Place your screenshot here</a:t>
            </a:r>
            <a:endParaRPr sz="1000">
              <a:solidFill>
                <a:srgbClr val="999999"/>
              </a:solidFill>
              <a:latin typeface="Montserrat Light"/>
              <a:ea typeface="Montserrat Light"/>
              <a:cs typeface="Montserrat Light"/>
              <a:sym typeface="Montserrat Light"/>
            </a:endParaRPr>
          </a:p>
        </p:txBody>
      </p:sp>
      <p:sp>
        <p:nvSpPr>
          <p:cNvPr id="815" name="Google Shape;815;p3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22</a:t>
            </a:fld>
            <a:endParaRPr/>
          </a:p>
        </p:txBody>
      </p:sp>
      <p:grpSp>
        <p:nvGrpSpPr>
          <p:cNvPr id="816" name="Google Shape;816;p33"/>
          <p:cNvGrpSpPr/>
          <p:nvPr/>
        </p:nvGrpSpPr>
        <p:grpSpPr>
          <a:xfrm>
            <a:off x="767875" y="373572"/>
            <a:ext cx="2119546" cy="4396359"/>
            <a:chOff x="2547150" y="238125"/>
            <a:chExt cx="2525675" cy="5238750"/>
          </a:xfrm>
        </p:grpSpPr>
        <p:sp>
          <p:nvSpPr>
            <p:cNvPr id="817" name="Google Shape;817;p33"/>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FFFFFF"/>
            </a:solidFill>
            <a:ln w="9525"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8" name="Google Shape;818;p33"/>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FFC800"/>
            </a:solidFill>
            <a:ln w="9525"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9" name="Google Shape;819;p33"/>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FFC800"/>
            </a:solidFill>
            <a:ln w="9525"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0" name="Google Shape;820;p33"/>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FFC800"/>
            </a:solidFill>
            <a:ln w="9525"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34"/>
          <p:cNvSpPr/>
          <p:nvPr/>
        </p:nvSpPr>
        <p:spPr>
          <a:xfrm>
            <a:off x="585775" y="851275"/>
            <a:ext cx="2598600" cy="344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Montserrat Light"/>
                <a:ea typeface="Montserrat Light"/>
                <a:cs typeface="Montserrat Light"/>
                <a:sym typeface="Montserrat Light"/>
              </a:rPr>
              <a:t>Place your screenshot here</a:t>
            </a:r>
            <a:endParaRPr sz="1000">
              <a:solidFill>
                <a:srgbClr val="999999"/>
              </a:solidFill>
              <a:latin typeface="Montserrat Light"/>
              <a:ea typeface="Montserrat Light"/>
              <a:cs typeface="Montserrat Light"/>
              <a:sym typeface="Montserrat Light"/>
            </a:endParaRPr>
          </a:p>
        </p:txBody>
      </p:sp>
      <p:sp>
        <p:nvSpPr>
          <p:cNvPr id="826" name="Google Shape;826;p3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23</a:t>
            </a:fld>
            <a:endParaRPr/>
          </a:p>
        </p:txBody>
      </p:sp>
      <p:grpSp>
        <p:nvGrpSpPr>
          <p:cNvPr id="827" name="Google Shape;827;p34"/>
          <p:cNvGrpSpPr/>
          <p:nvPr/>
        </p:nvGrpSpPr>
        <p:grpSpPr>
          <a:xfrm>
            <a:off x="521077" y="465959"/>
            <a:ext cx="2736410" cy="4222433"/>
            <a:chOff x="2112475" y="238125"/>
            <a:chExt cx="3395050" cy="5238750"/>
          </a:xfrm>
        </p:grpSpPr>
        <p:sp>
          <p:nvSpPr>
            <p:cNvPr id="828" name="Google Shape;828;p34"/>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FFFFFF"/>
            </a:solidFill>
            <a:ln w="9525"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9" name="Google Shape;829;p34"/>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FFC800"/>
            </a:solidFill>
            <a:ln w="9525"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0" name="Google Shape;830;p34"/>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FFC800"/>
            </a:solidFill>
            <a:ln w="9525"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1" name="Google Shape;831;p34"/>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FFC800"/>
            </a:solidFill>
            <a:ln w="9525"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32" name="Google Shape;832;p34"/>
          <p:cNvSpPr txBox="1">
            <a:spLocks noGrp="1"/>
          </p:cNvSpPr>
          <p:nvPr>
            <p:ph type="body" idx="4294967295"/>
          </p:nvPr>
        </p:nvSpPr>
        <p:spPr>
          <a:xfrm>
            <a:off x="3743225" y="373575"/>
            <a:ext cx="2524800" cy="4396200"/>
          </a:xfrm>
          <a:prstGeom prst="rect">
            <a:avLst/>
          </a:prstGeom>
        </p:spPr>
        <p:txBody>
          <a:bodyPr spcFirstLastPara="1" wrap="square" lIns="91425" tIns="91425" rIns="91425" bIns="91425" anchor="ctr" anchorCtr="0">
            <a:noAutofit/>
          </a:bodyPr>
          <a:lstStyle/>
          <a:p>
            <a:pPr marL="0" lvl="0" indent="0" rtl="0">
              <a:spcBef>
                <a:spcPts val="600"/>
              </a:spcBef>
              <a:spcAft>
                <a:spcPts val="0"/>
              </a:spcAft>
              <a:buNone/>
            </a:pPr>
            <a:r>
              <a:rPr lang="en" sz="1800" b="1">
                <a:latin typeface="Montserrat"/>
                <a:ea typeface="Montserrat"/>
                <a:cs typeface="Montserrat"/>
                <a:sym typeface="Montserrat"/>
              </a:rPr>
              <a:t>Tablet project</a:t>
            </a:r>
            <a:endParaRPr sz="1800" b="1">
              <a:latin typeface="Montserrat"/>
              <a:ea typeface="Montserrat"/>
              <a:cs typeface="Montserrat"/>
              <a:sym typeface="Montserrat"/>
            </a:endParaRPr>
          </a:p>
          <a:p>
            <a:pPr marL="0" lvl="0" indent="0" rtl="0">
              <a:spcBef>
                <a:spcPts val="600"/>
              </a:spcBef>
              <a:spcAft>
                <a:spcPts val="0"/>
              </a:spcAft>
              <a:buNone/>
            </a:pPr>
            <a:r>
              <a:rPr lang="en" sz="1800"/>
              <a:t>Show and explain your web, app or software projects using these gadget templates.</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35"/>
          <p:cNvSpPr/>
          <p:nvPr/>
        </p:nvSpPr>
        <p:spPr>
          <a:xfrm>
            <a:off x="3863625" y="424701"/>
            <a:ext cx="4727226" cy="3680199"/>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8" name="Google Shape;838;p35"/>
          <p:cNvSpPr/>
          <p:nvPr/>
        </p:nvSpPr>
        <p:spPr>
          <a:xfrm>
            <a:off x="4061442" y="620134"/>
            <a:ext cx="4331700" cy="276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Montserrat Light"/>
                <a:ea typeface="Montserrat Light"/>
                <a:cs typeface="Montserrat Light"/>
                <a:sym typeface="Montserrat Light"/>
              </a:rPr>
              <a:t>Place your screenshot here</a:t>
            </a:r>
            <a:endParaRPr sz="1000">
              <a:solidFill>
                <a:srgbClr val="999999"/>
              </a:solidFill>
              <a:latin typeface="Montserrat Light"/>
              <a:ea typeface="Montserrat Light"/>
              <a:cs typeface="Montserrat Light"/>
              <a:sym typeface="Montserrat Light"/>
            </a:endParaRPr>
          </a:p>
        </p:txBody>
      </p:sp>
      <p:sp>
        <p:nvSpPr>
          <p:cNvPr id="839" name="Google Shape;839;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FFFFFF"/>
                </a:solidFill>
              </a:rPr>
              <a:t>24</a:t>
            </a:fld>
            <a:endParaRPr>
              <a:solidFill>
                <a:srgbClr val="FFFFFF"/>
              </a:solidFill>
            </a:endParaRPr>
          </a:p>
        </p:txBody>
      </p:sp>
      <p:sp>
        <p:nvSpPr>
          <p:cNvPr id="840" name="Google Shape;840;p35"/>
          <p:cNvSpPr txBox="1">
            <a:spLocks noGrp="1"/>
          </p:cNvSpPr>
          <p:nvPr>
            <p:ph type="body" idx="4294967295"/>
          </p:nvPr>
        </p:nvSpPr>
        <p:spPr>
          <a:xfrm>
            <a:off x="897550" y="424775"/>
            <a:ext cx="2524800" cy="3680100"/>
          </a:xfrm>
          <a:prstGeom prst="rect">
            <a:avLst/>
          </a:prstGeom>
        </p:spPr>
        <p:txBody>
          <a:bodyPr spcFirstLastPara="1" wrap="square" lIns="91425" tIns="91425" rIns="91425" bIns="91425" anchor="ctr" anchorCtr="0">
            <a:noAutofit/>
          </a:bodyPr>
          <a:lstStyle/>
          <a:p>
            <a:pPr marL="0" lvl="0" indent="0" rtl="0">
              <a:spcBef>
                <a:spcPts val="600"/>
              </a:spcBef>
              <a:spcAft>
                <a:spcPts val="0"/>
              </a:spcAft>
              <a:buNone/>
            </a:pPr>
            <a:r>
              <a:rPr lang="en" sz="1800" b="1">
                <a:latin typeface="Montserrat"/>
                <a:ea typeface="Montserrat"/>
                <a:cs typeface="Montserrat"/>
                <a:sym typeface="Montserrat"/>
              </a:rPr>
              <a:t>Desktop project</a:t>
            </a:r>
            <a:endParaRPr sz="1800" b="1">
              <a:latin typeface="Montserrat"/>
              <a:ea typeface="Montserrat"/>
              <a:cs typeface="Montserrat"/>
              <a:sym typeface="Montserrat"/>
            </a:endParaRPr>
          </a:p>
          <a:p>
            <a:pPr marL="0" lvl="0" indent="0" rtl="0">
              <a:spcBef>
                <a:spcPts val="600"/>
              </a:spcBef>
              <a:spcAft>
                <a:spcPts val="0"/>
              </a:spcAft>
              <a:buNone/>
            </a:pPr>
            <a:r>
              <a:rPr lang="en" sz="1800"/>
              <a:t>Show and explain your web, app or software projects using these gadget templates.</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25</a:t>
            </a:fld>
            <a:endParaRPr/>
          </a:p>
        </p:txBody>
      </p:sp>
      <p:sp>
        <p:nvSpPr>
          <p:cNvPr id="846" name="Google Shape;846;p36"/>
          <p:cNvSpPr txBox="1">
            <a:spLocks noGrp="1"/>
          </p:cNvSpPr>
          <p:nvPr>
            <p:ph type="ctrTitle" idx="4294967295"/>
          </p:nvPr>
        </p:nvSpPr>
        <p:spPr>
          <a:xfrm>
            <a:off x="685800" y="1126150"/>
            <a:ext cx="3954900" cy="950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a:solidFill>
                  <a:srgbClr val="F64646"/>
                </a:solidFill>
              </a:rPr>
              <a:t>Thanks!</a:t>
            </a:r>
            <a:endParaRPr sz="6000">
              <a:solidFill>
                <a:srgbClr val="F64646"/>
              </a:solidFill>
            </a:endParaRPr>
          </a:p>
        </p:txBody>
      </p:sp>
      <p:sp>
        <p:nvSpPr>
          <p:cNvPr id="847" name="Google Shape;847;p36"/>
          <p:cNvSpPr txBox="1">
            <a:spLocks noGrp="1"/>
          </p:cNvSpPr>
          <p:nvPr>
            <p:ph type="subTitle" idx="4294967295"/>
          </p:nvPr>
        </p:nvSpPr>
        <p:spPr>
          <a:xfrm>
            <a:off x="685800" y="2109249"/>
            <a:ext cx="3954900" cy="25821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800" b="1">
                <a:latin typeface="Montserrat"/>
                <a:ea typeface="Montserrat"/>
                <a:cs typeface="Montserrat"/>
                <a:sym typeface="Montserrat"/>
              </a:rPr>
              <a:t>Any questions?</a:t>
            </a:r>
            <a:endParaRPr sz="1800"/>
          </a:p>
          <a:p>
            <a:pPr marL="0" lvl="0" indent="0">
              <a:spcBef>
                <a:spcPts val="600"/>
              </a:spcBef>
              <a:spcAft>
                <a:spcPts val="0"/>
              </a:spcAft>
              <a:buClr>
                <a:schemeClr val="dk1"/>
              </a:buClr>
              <a:buSzPts val="1100"/>
              <a:buFont typeface="Arial"/>
              <a:buNone/>
            </a:pPr>
            <a:r>
              <a:rPr lang="en" sz="1800"/>
              <a:t>You can find me at</a:t>
            </a:r>
            <a:endParaRPr sz="1800"/>
          </a:p>
          <a:p>
            <a:pPr marL="457200" lvl="0" indent="-342900" rtl="0">
              <a:spcBef>
                <a:spcPts val="600"/>
              </a:spcBef>
              <a:spcAft>
                <a:spcPts val="0"/>
              </a:spcAft>
              <a:buSzPts val="1800"/>
              <a:buChar char="◂"/>
            </a:pPr>
            <a:r>
              <a:rPr lang="en" sz="1800"/>
              <a:t>@username</a:t>
            </a:r>
            <a:endParaRPr sz="1800"/>
          </a:p>
          <a:p>
            <a:pPr marL="457200" lvl="0" indent="-342900" rtl="0">
              <a:spcBef>
                <a:spcPts val="0"/>
              </a:spcBef>
              <a:spcAft>
                <a:spcPts val="0"/>
              </a:spcAft>
              <a:buSzPts val="1800"/>
              <a:buChar char="◂"/>
            </a:pPr>
            <a:r>
              <a:rPr lang="en" sz="1800"/>
              <a:t>user@mail.me</a:t>
            </a:r>
            <a:endParaRPr sz="1800"/>
          </a:p>
        </p:txBody>
      </p:sp>
      <p:pic>
        <p:nvPicPr>
          <p:cNvPr id="848" name="Google Shape;848;p36"/>
          <p:cNvPicPr preferRelativeResize="0"/>
          <p:nvPr/>
        </p:nvPicPr>
        <p:blipFill rotWithShape="1">
          <a:blip r:embed="rId3">
            <a:alphaModFix/>
          </a:blip>
          <a:srcRect l="10180" t="459" r="4122" b="18914"/>
          <a:stretch/>
        </p:blipFill>
        <p:spPr>
          <a:xfrm rot="5400000">
            <a:off x="5381675" y="749828"/>
            <a:ext cx="3873000" cy="3643800"/>
          </a:xfrm>
          <a:prstGeom prst="triangle">
            <a:avLst>
              <a:gd name="adj" fmla="val 50000"/>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37"/>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Credits</a:t>
            </a:r>
            <a:endParaRPr/>
          </a:p>
        </p:txBody>
      </p:sp>
      <p:sp>
        <p:nvSpPr>
          <p:cNvPr id="854" name="Google Shape;854;p37"/>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2400"/>
              <a:t>Special thanks to all the people who made and released these awesome resources for free:</a:t>
            </a:r>
            <a:endParaRPr sz="2400"/>
          </a:p>
          <a:p>
            <a:pPr marL="457200" lvl="0" indent="-381000" rtl="0">
              <a:lnSpc>
                <a:spcPct val="115000"/>
              </a:lnSpc>
              <a:spcBef>
                <a:spcPts val="600"/>
              </a:spcBef>
              <a:spcAft>
                <a:spcPts val="0"/>
              </a:spcAft>
              <a:buSzPts val="2400"/>
              <a:buChar char="◂"/>
            </a:pPr>
            <a:r>
              <a:rPr lang="en" sz="2400"/>
              <a:t>Presentation template by </a:t>
            </a:r>
            <a:r>
              <a:rPr lang="en" sz="2400" u="sng">
                <a:solidFill>
                  <a:srgbClr val="E8062F"/>
                </a:solidFill>
                <a:hlinkClick r:id="rId3"/>
              </a:rPr>
              <a:t>SlidesCarnival</a:t>
            </a:r>
            <a:endParaRPr sz="2400">
              <a:solidFill>
                <a:srgbClr val="E8062F"/>
              </a:solidFill>
            </a:endParaRPr>
          </a:p>
          <a:p>
            <a:pPr marL="457200" lvl="0" indent="-381000" rtl="0">
              <a:lnSpc>
                <a:spcPct val="115000"/>
              </a:lnSpc>
              <a:spcBef>
                <a:spcPts val="0"/>
              </a:spcBef>
              <a:spcAft>
                <a:spcPts val="0"/>
              </a:spcAft>
              <a:buSzPts val="2400"/>
              <a:buChar char="◂"/>
            </a:pPr>
            <a:r>
              <a:rPr lang="en" sz="2400"/>
              <a:t>Photographs by </a:t>
            </a:r>
            <a:r>
              <a:rPr lang="en" sz="2400" u="sng">
                <a:solidFill>
                  <a:srgbClr val="E8062F"/>
                </a:solidFill>
                <a:hlinkClick r:id="rId4"/>
              </a:rPr>
              <a:t>Unsplash</a:t>
            </a:r>
            <a:endParaRPr sz="2400">
              <a:solidFill>
                <a:srgbClr val="E8062F"/>
              </a:solidFill>
            </a:endParaRPr>
          </a:p>
        </p:txBody>
      </p:sp>
      <p:sp>
        <p:nvSpPr>
          <p:cNvPr id="855" name="Google Shape;855;p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38"/>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Presentation design</a:t>
            </a:r>
            <a:endParaRPr/>
          </a:p>
        </p:txBody>
      </p:sp>
      <p:sp>
        <p:nvSpPr>
          <p:cNvPr id="861" name="Google Shape;861;p38"/>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400"/>
              <a:t>This presentation uses the following typographies and colors:</a:t>
            </a:r>
            <a:endParaRPr sz="1400"/>
          </a:p>
          <a:p>
            <a:pPr marL="457200" lvl="0" indent="-317500" rtl="0">
              <a:lnSpc>
                <a:spcPct val="115000"/>
              </a:lnSpc>
              <a:spcBef>
                <a:spcPts val="600"/>
              </a:spcBef>
              <a:spcAft>
                <a:spcPts val="0"/>
              </a:spcAft>
              <a:buSzPts val="1400"/>
              <a:buChar char="◂"/>
            </a:pPr>
            <a:r>
              <a:rPr lang="en" sz="1400"/>
              <a:t>Titles: Montserrat bold</a:t>
            </a:r>
            <a:endParaRPr sz="1400"/>
          </a:p>
          <a:p>
            <a:pPr marL="457200" lvl="0" indent="-317500" rtl="0">
              <a:lnSpc>
                <a:spcPct val="115000"/>
              </a:lnSpc>
              <a:spcBef>
                <a:spcPts val="0"/>
              </a:spcBef>
              <a:spcAft>
                <a:spcPts val="0"/>
              </a:spcAft>
              <a:buSzPts val="1400"/>
              <a:buChar char="◂"/>
            </a:pPr>
            <a:r>
              <a:rPr lang="en" sz="1400"/>
              <a:t>Body copy: Montserrat light</a:t>
            </a:r>
            <a:endParaRPr sz="1400"/>
          </a:p>
          <a:p>
            <a:pPr marL="0" lvl="0" indent="0" rtl="0">
              <a:lnSpc>
                <a:spcPct val="115000"/>
              </a:lnSpc>
              <a:spcBef>
                <a:spcPts val="600"/>
              </a:spcBef>
              <a:spcAft>
                <a:spcPts val="0"/>
              </a:spcAft>
              <a:buNone/>
            </a:pPr>
            <a:r>
              <a:rPr lang="en" sz="1400"/>
              <a:t>You can download the fonts on this page:</a:t>
            </a:r>
            <a:endParaRPr sz="1400"/>
          </a:p>
          <a:p>
            <a:pPr marL="0" lvl="0" indent="0" rtl="0">
              <a:lnSpc>
                <a:spcPct val="115000"/>
              </a:lnSpc>
              <a:spcBef>
                <a:spcPts val="600"/>
              </a:spcBef>
              <a:spcAft>
                <a:spcPts val="0"/>
              </a:spcAft>
              <a:buNone/>
            </a:pPr>
            <a:r>
              <a:rPr lang="en" sz="1400" u="sng">
                <a:solidFill>
                  <a:srgbClr val="E8062F"/>
                </a:solidFill>
                <a:hlinkClick r:id="rId3"/>
              </a:rPr>
              <a:t>https://www.fontsquirrel.com/fonts/montserrat</a:t>
            </a:r>
            <a:endParaRPr sz="1400">
              <a:solidFill>
                <a:srgbClr val="E8062F"/>
              </a:solidFill>
            </a:endParaRPr>
          </a:p>
          <a:p>
            <a:pPr marL="0" lvl="0" indent="0" rtl="0">
              <a:lnSpc>
                <a:spcPct val="115000"/>
              </a:lnSpc>
              <a:spcBef>
                <a:spcPts val="600"/>
              </a:spcBef>
              <a:spcAft>
                <a:spcPts val="0"/>
              </a:spcAft>
              <a:buNone/>
            </a:pPr>
            <a:endParaRPr sz="1400"/>
          </a:p>
          <a:p>
            <a:pPr marL="0" lvl="0" indent="0" rtl="0">
              <a:lnSpc>
                <a:spcPct val="115000"/>
              </a:lnSpc>
              <a:spcBef>
                <a:spcPts val="600"/>
              </a:spcBef>
              <a:spcAft>
                <a:spcPts val="0"/>
              </a:spcAft>
              <a:buNone/>
            </a:pPr>
            <a:r>
              <a:rPr lang="en" sz="1200"/>
              <a:t>Yellow </a:t>
            </a:r>
            <a:r>
              <a:rPr lang="en" sz="1200" b="1">
                <a:solidFill>
                  <a:srgbClr val="FFC800"/>
                </a:solidFill>
              </a:rPr>
              <a:t>#ffc800</a:t>
            </a:r>
            <a:r>
              <a:rPr lang="en" sz="1200" b="1"/>
              <a:t> · Orange </a:t>
            </a:r>
            <a:r>
              <a:rPr lang="en" sz="1200" b="1">
                <a:solidFill>
                  <a:srgbClr val="FFA400"/>
                </a:solidFill>
              </a:rPr>
              <a:t>#ffa400</a:t>
            </a:r>
            <a:r>
              <a:rPr lang="en" sz="1200" b="1"/>
              <a:t> · Raspberry </a:t>
            </a:r>
            <a:r>
              <a:rPr lang="en" sz="1200" b="1">
                <a:solidFill>
                  <a:srgbClr val="F64646"/>
                </a:solidFill>
              </a:rPr>
              <a:t>#f64646</a:t>
            </a:r>
            <a:r>
              <a:rPr lang="en" sz="1200" b="1"/>
              <a:t> · Crimson </a:t>
            </a:r>
            <a:r>
              <a:rPr lang="en" sz="1200" b="1">
                <a:solidFill>
                  <a:srgbClr val="E8062F"/>
                </a:solidFill>
              </a:rPr>
              <a:t>#e8062f</a:t>
            </a:r>
            <a:endParaRPr sz="1200" b="1">
              <a:solidFill>
                <a:srgbClr val="E8062F"/>
              </a:solidFill>
            </a:endParaRPr>
          </a:p>
        </p:txBody>
      </p:sp>
      <p:sp>
        <p:nvSpPr>
          <p:cNvPr id="862" name="Google Shape;862;p38"/>
          <p:cNvSpPr txBox="1"/>
          <p:nvPr/>
        </p:nvSpPr>
        <p:spPr>
          <a:xfrm>
            <a:off x="1320025" y="4095450"/>
            <a:ext cx="6455700" cy="537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200">
                <a:solidFill>
                  <a:srgbClr val="999999"/>
                </a:solidFill>
                <a:latin typeface="Montserrat Light"/>
                <a:ea typeface="Montserrat Light"/>
                <a:cs typeface="Montserrat Light"/>
                <a:sym typeface="Montserrat Light"/>
              </a:rPr>
              <a:t>You don’t need to keep this slide in your presentation. It’s only here to serve you as a design guide if you need to create new slides or download the fonts to edit the presentation in PowerPoint®</a:t>
            </a:r>
            <a:endParaRPr sz="1200">
              <a:solidFill>
                <a:srgbClr val="999999"/>
              </a:solidFill>
              <a:latin typeface="Montserrat Light"/>
              <a:ea typeface="Montserrat Light"/>
              <a:cs typeface="Montserrat Light"/>
              <a:sym typeface="Montserrat Light"/>
            </a:endParaRPr>
          </a:p>
          <a:p>
            <a:pPr marL="0" lvl="0" indent="0" rtl="0">
              <a:spcBef>
                <a:spcPts val="0"/>
              </a:spcBef>
              <a:spcAft>
                <a:spcPts val="0"/>
              </a:spcAft>
              <a:buClr>
                <a:schemeClr val="dk1"/>
              </a:buClr>
              <a:buSzPts val="1100"/>
              <a:buFont typeface="Arial"/>
              <a:buNone/>
            </a:pPr>
            <a:endParaRPr sz="1200">
              <a:solidFill>
                <a:srgbClr val="999999"/>
              </a:solidFill>
              <a:latin typeface="Montserrat Light"/>
              <a:ea typeface="Montserrat Light"/>
              <a:cs typeface="Montserrat Light"/>
              <a:sym typeface="Montserrat Light"/>
            </a:endParaRPr>
          </a:p>
          <a:p>
            <a:pPr marL="0" lvl="0" indent="0" rtl="0">
              <a:spcBef>
                <a:spcPts val="0"/>
              </a:spcBef>
              <a:spcAft>
                <a:spcPts val="0"/>
              </a:spcAft>
              <a:buNone/>
            </a:pPr>
            <a:endParaRPr sz="1200">
              <a:solidFill>
                <a:srgbClr val="999999"/>
              </a:solidFill>
              <a:latin typeface="Montserrat Light"/>
              <a:ea typeface="Montserrat Light"/>
              <a:cs typeface="Montserrat Light"/>
              <a:sym typeface="Montserrat Light"/>
            </a:endParaRPr>
          </a:p>
        </p:txBody>
      </p:sp>
      <p:sp>
        <p:nvSpPr>
          <p:cNvPr id="863" name="Google Shape;863;p3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67"/>
        <p:cNvGrpSpPr/>
        <p:nvPr/>
      </p:nvGrpSpPr>
      <p:grpSpPr>
        <a:xfrm>
          <a:off x="0" y="0"/>
          <a:ext cx="0" cy="0"/>
          <a:chOff x="0" y="0"/>
          <a:chExt cx="0" cy="0"/>
        </a:xfrm>
      </p:grpSpPr>
      <p:grpSp>
        <p:nvGrpSpPr>
          <p:cNvPr id="868" name="Google Shape;868;p39"/>
          <p:cNvGrpSpPr/>
          <p:nvPr/>
        </p:nvGrpSpPr>
        <p:grpSpPr>
          <a:xfrm>
            <a:off x="732113" y="342338"/>
            <a:ext cx="301186" cy="380908"/>
            <a:chOff x="584925" y="238125"/>
            <a:chExt cx="415200" cy="525100"/>
          </a:xfrm>
        </p:grpSpPr>
        <p:sp>
          <p:nvSpPr>
            <p:cNvPr id="869" name="Google Shape;869;p39"/>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0" name="Google Shape;870;p39"/>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1" name="Google Shape;871;p39"/>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2" name="Google Shape;872;p39"/>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3" name="Google Shape;873;p39"/>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4" name="Google Shape;874;p39"/>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875" name="Google Shape;875;p39"/>
          <p:cNvGrpSpPr/>
          <p:nvPr/>
        </p:nvGrpSpPr>
        <p:grpSpPr>
          <a:xfrm>
            <a:off x="1210441" y="397686"/>
            <a:ext cx="322458" cy="268434"/>
            <a:chOff x="1244325" y="314425"/>
            <a:chExt cx="444525" cy="370050"/>
          </a:xfrm>
        </p:grpSpPr>
        <p:sp>
          <p:nvSpPr>
            <p:cNvPr id="876" name="Google Shape;876;p39"/>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7" name="Google Shape;877;p39"/>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878" name="Google Shape;878;p39"/>
          <p:cNvGrpSpPr/>
          <p:nvPr/>
        </p:nvGrpSpPr>
        <p:grpSpPr>
          <a:xfrm>
            <a:off x="1706506" y="396362"/>
            <a:ext cx="308295" cy="271082"/>
            <a:chOff x="1928175" y="312600"/>
            <a:chExt cx="425000" cy="373700"/>
          </a:xfrm>
        </p:grpSpPr>
        <p:sp>
          <p:nvSpPr>
            <p:cNvPr id="879" name="Google Shape;879;p39"/>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0" name="Google Shape;880;p39"/>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81" name="Google Shape;881;p39"/>
          <p:cNvSpPr/>
          <p:nvPr/>
        </p:nvSpPr>
        <p:spPr>
          <a:xfrm>
            <a:off x="2223590" y="386645"/>
            <a:ext cx="252475" cy="290559"/>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2" name="Google Shape;882;p39"/>
          <p:cNvSpPr/>
          <p:nvPr/>
        </p:nvSpPr>
        <p:spPr>
          <a:xfrm>
            <a:off x="2729881" y="387534"/>
            <a:ext cx="217946" cy="28878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883" name="Google Shape;883;p39"/>
          <p:cNvGrpSpPr/>
          <p:nvPr/>
        </p:nvGrpSpPr>
        <p:grpSpPr>
          <a:xfrm>
            <a:off x="3150397" y="382198"/>
            <a:ext cx="354358" cy="299427"/>
            <a:chOff x="3918650" y="293075"/>
            <a:chExt cx="488500" cy="412775"/>
          </a:xfrm>
        </p:grpSpPr>
        <p:sp>
          <p:nvSpPr>
            <p:cNvPr id="884" name="Google Shape;884;p39"/>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5" name="Google Shape;885;p39"/>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6" name="Google Shape;886;p39"/>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887" name="Google Shape;887;p39"/>
          <p:cNvGrpSpPr/>
          <p:nvPr/>
        </p:nvGrpSpPr>
        <p:grpSpPr>
          <a:xfrm>
            <a:off x="3670817" y="359602"/>
            <a:ext cx="291466" cy="344601"/>
            <a:chOff x="4636075" y="261925"/>
            <a:chExt cx="401800" cy="475050"/>
          </a:xfrm>
        </p:grpSpPr>
        <p:sp>
          <p:nvSpPr>
            <p:cNvPr id="888" name="Google Shape;888;p39"/>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9" name="Google Shape;889;p39"/>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0" name="Google Shape;890;p39"/>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1" name="Google Shape;891;p39"/>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92" name="Google Shape;892;p39"/>
          <p:cNvSpPr/>
          <p:nvPr/>
        </p:nvSpPr>
        <p:spPr>
          <a:xfrm>
            <a:off x="4138936" y="386192"/>
            <a:ext cx="333974" cy="291466"/>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893" name="Google Shape;893;p39"/>
          <p:cNvGrpSpPr/>
          <p:nvPr/>
        </p:nvGrpSpPr>
        <p:grpSpPr>
          <a:xfrm>
            <a:off x="4648330" y="388401"/>
            <a:ext cx="292336" cy="286569"/>
            <a:chOff x="5983625" y="301625"/>
            <a:chExt cx="403000" cy="395050"/>
          </a:xfrm>
        </p:grpSpPr>
        <p:sp>
          <p:nvSpPr>
            <p:cNvPr id="894" name="Google Shape;894;p39"/>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5" name="Google Shape;895;p39"/>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6" name="Google Shape;896;p39"/>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7" name="Google Shape;897;p39"/>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8" name="Google Shape;898;p39"/>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9" name="Google Shape;899;p39"/>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0" name="Google Shape;900;p39"/>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1" name="Google Shape;901;p39"/>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2" name="Google Shape;902;p39"/>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3" name="Google Shape;903;p39"/>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4" name="Google Shape;904;p39"/>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5" name="Google Shape;905;p39"/>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6" name="Google Shape;906;p39"/>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7" name="Google Shape;907;p39"/>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8" name="Google Shape;908;p39"/>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9" name="Google Shape;909;p39"/>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0" name="Google Shape;910;p39"/>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1" name="Google Shape;911;p39"/>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2" name="Google Shape;912;p39"/>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3" name="Google Shape;913;p39"/>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14" name="Google Shape;914;p39"/>
          <p:cNvGrpSpPr/>
          <p:nvPr/>
        </p:nvGrpSpPr>
        <p:grpSpPr>
          <a:xfrm>
            <a:off x="5139516" y="386170"/>
            <a:ext cx="287911" cy="287476"/>
            <a:chOff x="6660750" y="298550"/>
            <a:chExt cx="396900" cy="396300"/>
          </a:xfrm>
        </p:grpSpPr>
        <p:sp>
          <p:nvSpPr>
            <p:cNvPr id="915" name="Google Shape;915;p39"/>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6" name="Google Shape;916;p39"/>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17" name="Google Shape;917;p39"/>
          <p:cNvGrpSpPr/>
          <p:nvPr/>
        </p:nvGrpSpPr>
        <p:grpSpPr>
          <a:xfrm>
            <a:off x="732113" y="838838"/>
            <a:ext cx="301186" cy="364532"/>
            <a:chOff x="584925" y="922575"/>
            <a:chExt cx="415200" cy="502525"/>
          </a:xfrm>
        </p:grpSpPr>
        <p:sp>
          <p:nvSpPr>
            <p:cNvPr id="918" name="Google Shape;918;p39"/>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9" name="Google Shape;919;p39"/>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0" name="Google Shape;920;p39"/>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21" name="Google Shape;921;p39"/>
          <p:cNvGrpSpPr/>
          <p:nvPr/>
        </p:nvGrpSpPr>
        <p:grpSpPr>
          <a:xfrm>
            <a:off x="1212219" y="830423"/>
            <a:ext cx="318922" cy="380037"/>
            <a:chOff x="1246775" y="910975"/>
            <a:chExt cx="439650" cy="523900"/>
          </a:xfrm>
        </p:grpSpPr>
        <p:sp>
          <p:nvSpPr>
            <p:cNvPr id="922" name="Google Shape;922;p39"/>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3" name="Google Shape;923;p39"/>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4" name="Google Shape;924;p39"/>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25" name="Google Shape;925;p39"/>
          <p:cNvGrpSpPr/>
          <p:nvPr/>
        </p:nvGrpSpPr>
        <p:grpSpPr>
          <a:xfrm>
            <a:off x="1705182" y="891538"/>
            <a:ext cx="310943" cy="258678"/>
            <a:chOff x="1926350" y="995225"/>
            <a:chExt cx="428650" cy="356600"/>
          </a:xfrm>
        </p:grpSpPr>
        <p:sp>
          <p:nvSpPr>
            <p:cNvPr id="926" name="Google Shape;926;p39"/>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7" name="Google Shape;927;p39"/>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8" name="Google Shape;928;p39"/>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9" name="Google Shape;929;p39"/>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30" name="Google Shape;930;p39"/>
          <p:cNvSpPr/>
          <p:nvPr/>
        </p:nvSpPr>
        <p:spPr>
          <a:xfrm>
            <a:off x="2197890" y="869901"/>
            <a:ext cx="303870" cy="302093"/>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1" name="Google Shape;931;p39"/>
          <p:cNvSpPr/>
          <p:nvPr/>
        </p:nvSpPr>
        <p:spPr>
          <a:xfrm>
            <a:off x="2687368" y="884973"/>
            <a:ext cx="302963" cy="271971"/>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2" name="Google Shape;932;p39"/>
          <p:cNvSpPr/>
          <p:nvPr/>
        </p:nvSpPr>
        <p:spPr>
          <a:xfrm>
            <a:off x="3180819" y="887185"/>
            <a:ext cx="294113" cy="26752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3" name="Google Shape;933;p39"/>
          <p:cNvSpPr/>
          <p:nvPr/>
        </p:nvSpPr>
        <p:spPr>
          <a:xfrm>
            <a:off x="3679583" y="889833"/>
            <a:ext cx="274636" cy="26223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934" name="Google Shape;934;p39"/>
          <p:cNvGrpSpPr/>
          <p:nvPr/>
        </p:nvGrpSpPr>
        <p:grpSpPr>
          <a:xfrm>
            <a:off x="4154042" y="872061"/>
            <a:ext cx="302963" cy="303399"/>
            <a:chOff x="5302225" y="968375"/>
            <a:chExt cx="417650" cy="418250"/>
          </a:xfrm>
        </p:grpSpPr>
        <p:sp>
          <p:nvSpPr>
            <p:cNvPr id="935" name="Google Shape;935;p39"/>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6" name="Google Shape;936;p39"/>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37" name="Google Shape;937;p39"/>
          <p:cNvGrpSpPr/>
          <p:nvPr/>
        </p:nvGrpSpPr>
        <p:grpSpPr>
          <a:xfrm>
            <a:off x="4606692" y="837949"/>
            <a:ext cx="375612" cy="365855"/>
            <a:chOff x="5926225" y="921350"/>
            <a:chExt cx="517800" cy="504350"/>
          </a:xfrm>
        </p:grpSpPr>
        <p:sp>
          <p:nvSpPr>
            <p:cNvPr id="938" name="Google Shape;938;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9" name="Google Shape;939;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40" name="Google Shape;940;p39"/>
          <p:cNvGrpSpPr/>
          <p:nvPr/>
        </p:nvGrpSpPr>
        <p:grpSpPr>
          <a:xfrm>
            <a:off x="5108070" y="845040"/>
            <a:ext cx="350803" cy="351692"/>
            <a:chOff x="6617400" y="931125"/>
            <a:chExt cx="483600" cy="484825"/>
          </a:xfrm>
        </p:grpSpPr>
        <p:sp>
          <p:nvSpPr>
            <p:cNvPr id="941" name="Google Shape;941;p39"/>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2" name="Google Shape;942;p39"/>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43" name="Google Shape;943;p39"/>
          <p:cNvGrpSpPr/>
          <p:nvPr/>
        </p:nvGrpSpPr>
        <p:grpSpPr>
          <a:xfrm>
            <a:off x="713506" y="1391139"/>
            <a:ext cx="338399" cy="237423"/>
            <a:chOff x="559275" y="1683950"/>
            <a:chExt cx="466500" cy="327300"/>
          </a:xfrm>
        </p:grpSpPr>
        <p:sp>
          <p:nvSpPr>
            <p:cNvPr id="944" name="Google Shape;944;p39"/>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5" name="Google Shape;945;p39"/>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46" name="Google Shape;946;p39"/>
          <p:cNvGrpSpPr/>
          <p:nvPr/>
        </p:nvGrpSpPr>
        <p:grpSpPr>
          <a:xfrm>
            <a:off x="1202480" y="1344206"/>
            <a:ext cx="338399" cy="331308"/>
            <a:chOff x="1233350" y="1619250"/>
            <a:chExt cx="466500" cy="456725"/>
          </a:xfrm>
        </p:grpSpPr>
        <p:sp>
          <p:nvSpPr>
            <p:cNvPr id="947" name="Google Shape;947;p39"/>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8" name="Google Shape;948;p39"/>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9" name="Google Shape;949;p39"/>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0" name="Google Shape;950;p39"/>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51" name="Google Shape;951;p39"/>
          <p:cNvGrpSpPr/>
          <p:nvPr/>
        </p:nvGrpSpPr>
        <p:grpSpPr>
          <a:xfrm>
            <a:off x="1702081" y="1351278"/>
            <a:ext cx="317145" cy="317145"/>
            <a:chOff x="1922075" y="1629000"/>
            <a:chExt cx="437200" cy="437200"/>
          </a:xfrm>
        </p:grpSpPr>
        <p:sp>
          <p:nvSpPr>
            <p:cNvPr id="952" name="Google Shape;952;p39"/>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3" name="Google Shape;953;p39"/>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54" name="Google Shape;954;p39"/>
          <p:cNvGrpSpPr/>
          <p:nvPr/>
        </p:nvGrpSpPr>
        <p:grpSpPr>
          <a:xfrm>
            <a:off x="2189731" y="1349955"/>
            <a:ext cx="319793" cy="319793"/>
            <a:chOff x="2594325" y="1627175"/>
            <a:chExt cx="440850" cy="440850"/>
          </a:xfrm>
        </p:grpSpPr>
        <p:sp>
          <p:nvSpPr>
            <p:cNvPr id="955" name="Google Shape;955;p39"/>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6" name="Google Shape;956;p39"/>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7" name="Google Shape;957;p39"/>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8" name="Google Shape;958;p39"/>
          <p:cNvSpPr/>
          <p:nvPr/>
        </p:nvSpPr>
        <p:spPr>
          <a:xfrm>
            <a:off x="2693118" y="1364257"/>
            <a:ext cx="291466" cy="291448"/>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959" name="Google Shape;959;p39"/>
          <p:cNvGrpSpPr/>
          <p:nvPr/>
        </p:nvGrpSpPr>
        <p:grpSpPr>
          <a:xfrm>
            <a:off x="3197802" y="1326034"/>
            <a:ext cx="259548" cy="367633"/>
            <a:chOff x="3984000" y="1594200"/>
            <a:chExt cx="357800" cy="506800"/>
          </a:xfrm>
        </p:grpSpPr>
        <p:sp>
          <p:nvSpPr>
            <p:cNvPr id="960" name="Google Shape;960;p39"/>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1" name="Google Shape;961;p39"/>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62" name="Google Shape;962;p39"/>
          <p:cNvGrpSpPr/>
          <p:nvPr/>
        </p:nvGrpSpPr>
        <p:grpSpPr>
          <a:xfrm>
            <a:off x="3645573" y="1404867"/>
            <a:ext cx="341954" cy="209967"/>
            <a:chOff x="4601275" y="1702875"/>
            <a:chExt cx="471400" cy="289450"/>
          </a:xfrm>
        </p:grpSpPr>
        <p:sp>
          <p:nvSpPr>
            <p:cNvPr id="963" name="Google Shape;963;p39"/>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4" name="Google Shape;964;p39"/>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5" name="Google Shape;965;p39"/>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6" name="Google Shape;966;p39"/>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7" name="Google Shape;967;p39"/>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68" name="Google Shape;968;p39"/>
          <p:cNvGrpSpPr/>
          <p:nvPr/>
        </p:nvGrpSpPr>
        <p:grpSpPr>
          <a:xfrm>
            <a:off x="4150941" y="1353491"/>
            <a:ext cx="309165" cy="312720"/>
            <a:chOff x="5297950" y="1632050"/>
            <a:chExt cx="426200" cy="431100"/>
          </a:xfrm>
        </p:grpSpPr>
        <p:sp>
          <p:nvSpPr>
            <p:cNvPr id="969" name="Google Shape;969;p39"/>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0" name="Google Shape;970;p39"/>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71" name="Google Shape;971;p39"/>
          <p:cNvGrpSpPr/>
          <p:nvPr/>
        </p:nvGrpSpPr>
        <p:grpSpPr>
          <a:xfrm>
            <a:off x="4639026" y="1344206"/>
            <a:ext cx="310943" cy="331308"/>
            <a:chOff x="5970800" y="1619250"/>
            <a:chExt cx="428650" cy="456725"/>
          </a:xfrm>
        </p:grpSpPr>
        <p:sp>
          <p:nvSpPr>
            <p:cNvPr id="972" name="Google Shape;972;p39"/>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3" name="Google Shape;973;p39"/>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4" name="Google Shape;974;p39"/>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5" name="Google Shape;975;p39"/>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6" name="Google Shape;976;p39"/>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77" name="Google Shape;977;p39"/>
          <p:cNvGrpSpPr/>
          <p:nvPr/>
        </p:nvGrpSpPr>
        <p:grpSpPr>
          <a:xfrm>
            <a:off x="5113837" y="1340216"/>
            <a:ext cx="348573" cy="318015"/>
            <a:chOff x="6625350" y="1613750"/>
            <a:chExt cx="480525" cy="438400"/>
          </a:xfrm>
        </p:grpSpPr>
        <p:sp>
          <p:nvSpPr>
            <p:cNvPr id="978" name="Google Shape;978;p39"/>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9" name="Google Shape;979;p39"/>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0" name="Google Shape;980;p39"/>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1" name="Google Shape;981;p39"/>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2" name="Google Shape;982;p39"/>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83" name="Google Shape;983;p39"/>
          <p:cNvGrpSpPr/>
          <p:nvPr/>
        </p:nvGrpSpPr>
        <p:grpSpPr>
          <a:xfrm>
            <a:off x="751154" y="1857535"/>
            <a:ext cx="263103" cy="282598"/>
            <a:chOff x="611175" y="2326900"/>
            <a:chExt cx="362700" cy="389575"/>
          </a:xfrm>
        </p:grpSpPr>
        <p:sp>
          <p:nvSpPr>
            <p:cNvPr id="984" name="Google Shape;984;p39"/>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5" name="Google Shape;985;p39"/>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6" name="Google Shape;986;p39"/>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7" name="Google Shape;987;p39"/>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88" name="Google Shape;988;p39"/>
          <p:cNvSpPr/>
          <p:nvPr/>
        </p:nvSpPr>
        <p:spPr>
          <a:xfrm>
            <a:off x="1233134" y="1860353"/>
            <a:ext cx="277284" cy="277284"/>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9" name="Google Shape;989;p39"/>
          <p:cNvSpPr/>
          <p:nvPr/>
        </p:nvSpPr>
        <p:spPr>
          <a:xfrm>
            <a:off x="1722159" y="1860353"/>
            <a:ext cx="277284" cy="277284"/>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0" name="Google Shape;990;p39"/>
          <p:cNvSpPr/>
          <p:nvPr/>
        </p:nvSpPr>
        <p:spPr>
          <a:xfrm>
            <a:off x="2211184" y="1860353"/>
            <a:ext cx="277284" cy="277284"/>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991" name="Google Shape;991;p39"/>
          <p:cNvGrpSpPr/>
          <p:nvPr/>
        </p:nvGrpSpPr>
        <p:grpSpPr>
          <a:xfrm>
            <a:off x="2764629" y="1812361"/>
            <a:ext cx="147945" cy="369410"/>
            <a:chOff x="3386850" y="2264625"/>
            <a:chExt cx="203950" cy="509250"/>
          </a:xfrm>
        </p:grpSpPr>
        <p:sp>
          <p:nvSpPr>
            <p:cNvPr id="992" name="Google Shape;992;p39"/>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3" name="Google Shape;993;p39"/>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94" name="Google Shape;994;p39"/>
          <p:cNvGrpSpPr/>
          <p:nvPr/>
        </p:nvGrpSpPr>
        <p:grpSpPr>
          <a:xfrm>
            <a:off x="3755870" y="1859312"/>
            <a:ext cx="121359" cy="275507"/>
            <a:chOff x="4753325" y="2329350"/>
            <a:chExt cx="167300" cy="379800"/>
          </a:xfrm>
        </p:grpSpPr>
        <p:sp>
          <p:nvSpPr>
            <p:cNvPr id="995" name="Google Shape;995;p39"/>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6" name="Google Shape;996;p39"/>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97" name="Google Shape;997;p39"/>
          <p:cNvGrpSpPr/>
          <p:nvPr/>
        </p:nvGrpSpPr>
        <p:grpSpPr>
          <a:xfrm>
            <a:off x="3264665" y="1814120"/>
            <a:ext cx="125821" cy="365874"/>
            <a:chOff x="4076175" y="2267050"/>
            <a:chExt cx="173450" cy="504375"/>
          </a:xfrm>
        </p:grpSpPr>
        <p:sp>
          <p:nvSpPr>
            <p:cNvPr id="998" name="Google Shape;998;p39"/>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9" name="Google Shape;999;p39"/>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00" name="Google Shape;1000;p39"/>
          <p:cNvSpPr/>
          <p:nvPr/>
        </p:nvSpPr>
        <p:spPr>
          <a:xfrm>
            <a:off x="4167284" y="1852827"/>
            <a:ext cx="277284" cy="292336"/>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001" name="Google Shape;1001;p39"/>
          <p:cNvGrpSpPr/>
          <p:nvPr/>
        </p:nvGrpSpPr>
        <p:grpSpPr>
          <a:xfrm>
            <a:off x="4642127" y="1857970"/>
            <a:ext cx="304741" cy="281709"/>
            <a:chOff x="5975075" y="2327500"/>
            <a:chExt cx="420100" cy="388350"/>
          </a:xfrm>
        </p:grpSpPr>
        <p:sp>
          <p:nvSpPr>
            <p:cNvPr id="1002" name="Google Shape;1002;p3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3" name="Google Shape;1003;p3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04" name="Google Shape;1004;p39"/>
          <p:cNvGrpSpPr/>
          <p:nvPr/>
        </p:nvGrpSpPr>
        <p:grpSpPr>
          <a:xfrm>
            <a:off x="5190004" y="1849556"/>
            <a:ext cx="186936" cy="304741"/>
            <a:chOff x="6730350" y="2315900"/>
            <a:chExt cx="257700" cy="420100"/>
          </a:xfrm>
        </p:grpSpPr>
        <p:sp>
          <p:nvSpPr>
            <p:cNvPr id="1005" name="Google Shape;1005;p39"/>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6" name="Google Shape;1006;p39"/>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7" name="Google Shape;1007;p39"/>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8" name="Google Shape;1008;p39"/>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9" name="Google Shape;1009;p39"/>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10" name="Google Shape;1010;p39"/>
          <p:cNvGrpSpPr/>
          <p:nvPr/>
        </p:nvGrpSpPr>
        <p:grpSpPr>
          <a:xfrm>
            <a:off x="835301" y="2315063"/>
            <a:ext cx="94810" cy="345490"/>
            <a:chOff x="727175" y="2957625"/>
            <a:chExt cx="130700" cy="476275"/>
          </a:xfrm>
        </p:grpSpPr>
        <p:sp>
          <p:nvSpPr>
            <p:cNvPr id="1011" name="Google Shape;1011;p39"/>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2" name="Google Shape;1012;p39"/>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13" name="Google Shape;1013;p39"/>
          <p:cNvSpPr/>
          <p:nvPr/>
        </p:nvSpPr>
        <p:spPr>
          <a:xfrm>
            <a:off x="1715521" y="2301550"/>
            <a:ext cx="290559" cy="372946"/>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4" name="Google Shape;1014;p39"/>
          <p:cNvSpPr/>
          <p:nvPr/>
        </p:nvSpPr>
        <p:spPr>
          <a:xfrm>
            <a:off x="1264148" y="2301550"/>
            <a:ext cx="215262" cy="372946"/>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015" name="Google Shape;1015;p39"/>
          <p:cNvGrpSpPr/>
          <p:nvPr/>
        </p:nvGrpSpPr>
        <p:grpSpPr>
          <a:xfrm>
            <a:off x="2181752" y="2326125"/>
            <a:ext cx="335751" cy="323347"/>
            <a:chOff x="2583325" y="2972875"/>
            <a:chExt cx="462850" cy="445750"/>
          </a:xfrm>
        </p:grpSpPr>
        <p:sp>
          <p:nvSpPr>
            <p:cNvPr id="1016" name="Google Shape;1016;p39"/>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7" name="Google Shape;1017;p39"/>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18" name="Google Shape;1018;p39"/>
          <p:cNvGrpSpPr/>
          <p:nvPr/>
        </p:nvGrpSpPr>
        <p:grpSpPr>
          <a:xfrm>
            <a:off x="2659210" y="2374419"/>
            <a:ext cx="358783" cy="226778"/>
            <a:chOff x="3241525" y="3039450"/>
            <a:chExt cx="494600" cy="312625"/>
          </a:xfrm>
        </p:grpSpPr>
        <p:sp>
          <p:nvSpPr>
            <p:cNvPr id="1019" name="Google Shape;1019;p39"/>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0" name="Google Shape;1020;p39"/>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21" name="Google Shape;1021;p39"/>
          <p:cNvSpPr/>
          <p:nvPr/>
        </p:nvSpPr>
        <p:spPr>
          <a:xfrm>
            <a:off x="3662752" y="2333888"/>
            <a:ext cx="308295" cy="308277"/>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022" name="Google Shape;1022;p39"/>
          <p:cNvGrpSpPr/>
          <p:nvPr/>
        </p:nvGrpSpPr>
        <p:grpSpPr>
          <a:xfrm>
            <a:off x="4119930" y="2350499"/>
            <a:ext cx="371187" cy="274618"/>
            <a:chOff x="5255200" y="3006475"/>
            <a:chExt cx="511700" cy="378575"/>
          </a:xfrm>
        </p:grpSpPr>
        <p:sp>
          <p:nvSpPr>
            <p:cNvPr id="1023" name="Google Shape;1023;p39"/>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4" name="Google Shape;1024;p39"/>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25" name="Google Shape;1025;p39"/>
          <p:cNvGrpSpPr/>
          <p:nvPr/>
        </p:nvGrpSpPr>
        <p:grpSpPr>
          <a:xfrm>
            <a:off x="3177418" y="2334558"/>
            <a:ext cx="300316" cy="306500"/>
            <a:chOff x="3955900" y="2984500"/>
            <a:chExt cx="414000" cy="422525"/>
          </a:xfrm>
        </p:grpSpPr>
        <p:sp>
          <p:nvSpPr>
            <p:cNvPr id="1026" name="Google Shape;1026;p39"/>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7" name="Google Shape;1027;p39"/>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8" name="Google Shape;1028;p39"/>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29" name="Google Shape;1029;p39"/>
          <p:cNvSpPr/>
          <p:nvPr/>
        </p:nvSpPr>
        <p:spPr>
          <a:xfrm>
            <a:off x="716650" y="2845056"/>
            <a:ext cx="335733" cy="26399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0" name="Google Shape;1030;p39"/>
          <p:cNvSpPr/>
          <p:nvPr/>
        </p:nvSpPr>
        <p:spPr>
          <a:xfrm>
            <a:off x="4678019" y="2319705"/>
            <a:ext cx="233869" cy="336640"/>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031" name="Google Shape;1031;p39"/>
          <p:cNvGrpSpPr/>
          <p:nvPr/>
        </p:nvGrpSpPr>
        <p:grpSpPr>
          <a:xfrm>
            <a:off x="5168750" y="2330115"/>
            <a:ext cx="229444" cy="326013"/>
            <a:chOff x="6701050" y="2978375"/>
            <a:chExt cx="316300" cy="449425"/>
          </a:xfrm>
        </p:grpSpPr>
        <p:sp>
          <p:nvSpPr>
            <p:cNvPr id="1032" name="Google Shape;1032;p39"/>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3" name="Google Shape;1033;p39"/>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34" name="Google Shape;1034;p39"/>
          <p:cNvGrpSpPr/>
          <p:nvPr/>
        </p:nvGrpSpPr>
        <p:grpSpPr>
          <a:xfrm>
            <a:off x="1208229" y="2866929"/>
            <a:ext cx="326902" cy="219706"/>
            <a:chOff x="1241275" y="3718400"/>
            <a:chExt cx="450650" cy="302875"/>
          </a:xfrm>
        </p:grpSpPr>
        <p:sp>
          <p:nvSpPr>
            <p:cNvPr id="1035" name="Google Shape;1035;p39"/>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6" name="Google Shape;1036;p39"/>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7" name="Google Shape;1037;p39"/>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8" name="Google Shape;1038;p39"/>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39" name="Google Shape;1039;p39"/>
          <p:cNvGrpSpPr/>
          <p:nvPr/>
        </p:nvGrpSpPr>
        <p:grpSpPr>
          <a:xfrm>
            <a:off x="1701646" y="2850100"/>
            <a:ext cx="318015" cy="253799"/>
            <a:chOff x="1921475" y="3695200"/>
            <a:chExt cx="438400" cy="349875"/>
          </a:xfrm>
        </p:grpSpPr>
        <p:sp>
          <p:nvSpPr>
            <p:cNvPr id="1040" name="Google Shape;1040;p39"/>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1" name="Google Shape;1041;p39"/>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2" name="Google Shape;1042;p39"/>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43" name="Google Shape;1043;p39"/>
          <p:cNvGrpSpPr/>
          <p:nvPr/>
        </p:nvGrpSpPr>
        <p:grpSpPr>
          <a:xfrm>
            <a:off x="2193721" y="2846110"/>
            <a:ext cx="311813" cy="261343"/>
            <a:chOff x="2599825" y="3689700"/>
            <a:chExt cx="429850" cy="360275"/>
          </a:xfrm>
        </p:grpSpPr>
        <p:sp>
          <p:nvSpPr>
            <p:cNvPr id="1044" name="Google Shape;1044;p39"/>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5" name="Google Shape;1045;p39"/>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46" name="Google Shape;1046;p39"/>
          <p:cNvGrpSpPr/>
          <p:nvPr/>
        </p:nvGrpSpPr>
        <p:grpSpPr>
          <a:xfrm>
            <a:off x="2697747" y="2819089"/>
            <a:ext cx="281709" cy="294113"/>
            <a:chOff x="3294650" y="3652450"/>
            <a:chExt cx="388350" cy="405450"/>
          </a:xfrm>
        </p:grpSpPr>
        <p:sp>
          <p:nvSpPr>
            <p:cNvPr id="1047" name="Google Shape;1047;p39"/>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8" name="Google Shape;1048;p39"/>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9" name="Google Shape;1049;p39"/>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50" name="Google Shape;1050;p39"/>
          <p:cNvGrpSpPr/>
          <p:nvPr/>
        </p:nvGrpSpPr>
        <p:grpSpPr>
          <a:xfrm>
            <a:off x="3163254" y="2856302"/>
            <a:ext cx="328642" cy="240960"/>
            <a:chOff x="3936375" y="3703750"/>
            <a:chExt cx="453050" cy="332175"/>
          </a:xfrm>
        </p:grpSpPr>
        <p:sp>
          <p:nvSpPr>
            <p:cNvPr id="1051" name="Google Shape;1051;p39"/>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2" name="Google Shape;1052;p39"/>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3" name="Google Shape;1053;p39"/>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4" name="Google Shape;1054;p39"/>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5" name="Google Shape;1055;p39"/>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56" name="Google Shape;1056;p39"/>
          <p:cNvGrpSpPr/>
          <p:nvPr/>
        </p:nvGrpSpPr>
        <p:grpSpPr>
          <a:xfrm>
            <a:off x="3652228" y="2856302"/>
            <a:ext cx="328642" cy="240960"/>
            <a:chOff x="4610450" y="3703750"/>
            <a:chExt cx="453050" cy="332175"/>
          </a:xfrm>
        </p:grpSpPr>
        <p:sp>
          <p:nvSpPr>
            <p:cNvPr id="1057" name="Google Shape;1057;p39"/>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8" name="Google Shape;1058;p39"/>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59" name="Google Shape;1059;p39"/>
          <p:cNvGrpSpPr/>
          <p:nvPr/>
        </p:nvGrpSpPr>
        <p:grpSpPr>
          <a:xfrm>
            <a:off x="4152718" y="2831947"/>
            <a:ext cx="305611" cy="289670"/>
            <a:chOff x="5300400" y="3670175"/>
            <a:chExt cx="421300" cy="399325"/>
          </a:xfrm>
        </p:grpSpPr>
        <p:sp>
          <p:nvSpPr>
            <p:cNvPr id="1060" name="Google Shape;1060;p39"/>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1" name="Google Shape;1061;p39"/>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2" name="Google Shape;1062;p39"/>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3" name="Google Shape;1063;p39"/>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4" name="Google Shape;1064;p39"/>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65" name="Google Shape;1065;p39"/>
          <p:cNvSpPr/>
          <p:nvPr/>
        </p:nvSpPr>
        <p:spPr>
          <a:xfrm>
            <a:off x="4624860" y="2806969"/>
            <a:ext cx="340176" cy="340158"/>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066" name="Google Shape;1066;p39"/>
          <p:cNvGrpSpPr/>
          <p:nvPr/>
        </p:nvGrpSpPr>
        <p:grpSpPr>
          <a:xfrm>
            <a:off x="5135091" y="2828392"/>
            <a:ext cx="296761" cy="296779"/>
            <a:chOff x="6654650" y="3665275"/>
            <a:chExt cx="409100" cy="409125"/>
          </a:xfrm>
        </p:grpSpPr>
        <p:sp>
          <p:nvSpPr>
            <p:cNvPr id="1067" name="Google Shape;1067;p3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8" name="Google Shape;1068;p3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69" name="Google Shape;1069;p39"/>
          <p:cNvGrpSpPr/>
          <p:nvPr/>
        </p:nvGrpSpPr>
        <p:grpSpPr>
          <a:xfrm>
            <a:off x="721921" y="3304962"/>
            <a:ext cx="321570" cy="321588"/>
            <a:chOff x="570875" y="4322250"/>
            <a:chExt cx="443300" cy="443325"/>
          </a:xfrm>
        </p:grpSpPr>
        <p:sp>
          <p:nvSpPr>
            <p:cNvPr id="1070" name="Google Shape;1070;p3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1" name="Google Shape;1071;p3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2" name="Google Shape;1072;p3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3" name="Google Shape;1073;p3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74" name="Google Shape;1074;p39"/>
          <p:cNvSpPr/>
          <p:nvPr/>
        </p:nvSpPr>
        <p:spPr>
          <a:xfrm>
            <a:off x="1197695" y="3367741"/>
            <a:ext cx="348156" cy="196674"/>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075" name="Google Shape;1075;p39"/>
          <p:cNvGrpSpPr/>
          <p:nvPr/>
        </p:nvGrpSpPr>
        <p:grpSpPr>
          <a:xfrm>
            <a:off x="1743719" y="3281060"/>
            <a:ext cx="233869" cy="369392"/>
            <a:chOff x="1979475" y="4289300"/>
            <a:chExt cx="322400" cy="509225"/>
          </a:xfrm>
        </p:grpSpPr>
        <p:sp>
          <p:nvSpPr>
            <p:cNvPr id="1076" name="Google Shape;1076;p39"/>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7" name="Google Shape;1077;p39"/>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8" name="Google Shape;1078;p39"/>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79" name="Google Shape;1079;p39"/>
          <p:cNvGrpSpPr/>
          <p:nvPr/>
        </p:nvGrpSpPr>
        <p:grpSpPr>
          <a:xfrm>
            <a:off x="2211874" y="3285920"/>
            <a:ext cx="275942" cy="359671"/>
            <a:chOff x="2624850" y="4296000"/>
            <a:chExt cx="380400" cy="495825"/>
          </a:xfrm>
        </p:grpSpPr>
        <p:sp>
          <p:nvSpPr>
            <p:cNvPr id="1080" name="Google Shape;1080;p39"/>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1" name="Google Shape;1081;p39"/>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2" name="Google Shape;1082;p39"/>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83" name="Google Shape;1083;p39"/>
          <p:cNvSpPr/>
          <p:nvPr/>
        </p:nvSpPr>
        <p:spPr>
          <a:xfrm>
            <a:off x="3180383" y="3318572"/>
            <a:ext cx="294984" cy="295002"/>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4" name="Google Shape;1084;p39"/>
          <p:cNvSpPr/>
          <p:nvPr/>
        </p:nvSpPr>
        <p:spPr>
          <a:xfrm>
            <a:off x="2691358" y="3337181"/>
            <a:ext cx="294984" cy="257789"/>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5" name="Google Shape;1085;p39"/>
          <p:cNvSpPr/>
          <p:nvPr/>
        </p:nvSpPr>
        <p:spPr>
          <a:xfrm>
            <a:off x="3668066" y="3317248"/>
            <a:ext cx="297668" cy="297650"/>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086" name="Google Shape;1086;p39"/>
          <p:cNvGrpSpPr/>
          <p:nvPr/>
        </p:nvGrpSpPr>
        <p:grpSpPr>
          <a:xfrm>
            <a:off x="4135000" y="3321356"/>
            <a:ext cx="341047" cy="288800"/>
            <a:chOff x="5275975" y="4344850"/>
            <a:chExt cx="470150" cy="398125"/>
          </a:xfrm>
        </p:grpSpPr>
        <p:sp>
          <p:nvSpPr>
            <p:cNvPr id="1087" name="Google Shape;1087;p39"/>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8" name="Google Shape;1088;p39"/>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9" name="Google Shape;1089;p39"/>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90" name="Google Shape;1090;p39"/>
          <p:cNvSpPr/>
          <p:nvPr/>
        </p:nvSpPr>
        <p:spPr>
          <a:xfrm>
            <a:off x="4641691" y="3312823"/>
            <a:ext cx="306518" cy="306500"/>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091" name="Google Shape;1091;p39"/>
          <p:cNvGrpSpPr/>
          <p:nvPr/>
        </p:nvGrpSpPr>
        <p:grpSpPr>
          <a:xfrm>
            <a:off x="5126223" y="3297889"/>
            <a:ext cx="314497" cy="335733"/>
            <a:chOff x="6642425" y="4312500"/>
            <a:chExt cx="433550" cy="462825"/>
          </a:xfrm>
        </p:grpSpPr>
        <p:sp>
          <p:nvSpPr>
            <p:cNvPr id="1092" name="Google Shape;1092;p39"/>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3" name="Google Shape;1093;p39"/>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4" name="Google Shape;1094;p39"/>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95" name="Google Shape;1095;p39"/>
          <p:cNvSpPr/>
          <p:nvPr/>
        </p:nvSpPr>
        <p:spPr>
          <a:xfrm>
            <a:off x="680775" y="3835944"/>
            <a:ext cx="403939" cy="238312"/>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096" name="Google Shape;1096;p39"/>
          <p:cNvGrpSpPr/>
          <p:nvPr/>
        </p:nvGrpSpPr>
        <p:grpSpPr>
          <a:xfrm>
            <a:off x="1210441" y="3796167"/>
            <a:ext cx="322458" cy="317145"/>
            <a:chOff x="1244325" y="4999400"/>
            <a:chExt cx="444525" cy="437200"/>
          </a:xfrm>
        </p:grpSpPr>
        <p:sp>
          <p:nvSpPr>
            <p:cNvPr id="1097" name="Google Shape;1097;p39"/>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8" name="Google Shape;1098;p39"/>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9" name="Google Shape;1099;p39"/>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0" name="Google Shape;1100;p39"/>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1" name="Google Shape;1101;p39"/>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02" name="Google Shape;1102;p39"/>
          <p:cNvGrpSpPr/>
          <p:nvPr/>
        </p:nvGrpSpPr>
        <p:grpSpPr>
          <a:xfrm>
            <a:off x="1728214" y="3785975"/>
            <a:ext cx="264880" cy="337510"/>
            <a:chOff x="1958100" y="4985350"/>
            <a:chExt cx="365150" cy="465275"/>
          </a:xfrm>
        </p:grpSpPr>
        <p:sp>
          <p:nvSpPr>
            <p:cNvPr id="1103" name="Google Shape;1103;p39"/>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4" name="Google Shape;1104;p39"/>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5" name="Google Shape;1105;p39"/>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06" name="Google Shape;1106;p39"/>
          <p:cNvGrpSpPr/>
          <p:nvPr/>
        </p:nvGrpSpPr>
        <p:grpSpPr>
          <a:xfrm>
            <a:off x="2197693" y="3798814"/>
            <a:ext cx="303870" cy="312267"/>
            <a:chOff x="2605300" y="5003050"/>
            <a:chExt cx="418900" cy="430475"/>
          </a:xfrm>
        </p:grpSpPr>
        <p:sp>
          <p:nvSpPr>
            <p:cNvPr id="1107" name="Google Shape;1107;p39"/>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8" name="Google Shape;1108;p39"/>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9" name="Google Shape;1109;p39"/>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10" name="Google Shape;1110;p39"/>
          <p:cNvGrpSpPr/>
          <p:nvPr/>
        </p:nvGrpSpPr>
        <p:grpSpPr>
          <a:xfrm>
            <a:off x="2656998" y="3805470"/>
            <a:ext cx="363208" cy="298538"/>
            <a:chOff x="3238475" y="5012225"/>
            <a:chExt cx="500700" cy="411550"/>
          </a:xfrm>
        </p:grpSpPr>
        <p:sp>
          <p:nvSpPr>
            <p:cNvPr id="1111" name="Google Shape;1111;p39"/>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2" name="Google Shape;1112;p39"/>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3" name="Google Shape;1113;p39"/>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4" name="Google Shape;1114;p39"/>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5" name="Google Shape;1115;p39"/>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16" name="Google Shape;1116;p39"/>
          <p:cNvGrpSpPr/>
          <p:nvPr/>
        </p:nvGrpSpPr>
        <p:grpSpPr>
          <a:xfrm>
            <a:off x="3617228" y="3773570"/>
            <a:ext cx="398644" cy="362319"/>
            <a:chOff x="4562200" y="4968250"/>
            <a:chExt cx="549550" cy="499475"/>
          </a:xfrm>
        </p:grpSpPr>
        <p:sp>
          <p:nvSpPr>
            <p:cNvPr id="1117" name="Google Shape;1117;p39"/>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8" name="Google Shape;1118;p39"/>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9" name="Google Shape;1119;p39"/>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0" name="Google Shape;1120;p39"/>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1" name="Google Shape;1121;p39"/>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22" name="Google Shape;1122;p39"/>
          <p:cNvGrpSpPr/>
          <p:nvPr/>
        </p:nvGrpSpPr>
        <p:grpSpPr>
          <a:xfrm>
            <a:off x="3189387" y="3793954"/>
            <a:ext cx="276377" cy="321116"/>
            <a:chOff x="3972400" y="4996350"/>
            <a:chExt cx="381000" cy="442675"/>
          </a:xfrm>
        </p:grpSpPr>
        <p:sp>
          <p:nvSpPr>
            <p:cNvPr id="1123" name="Google Shape;1123;p39"/>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4" name="Google Shape;1124;p39"/>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25" name="Google Shape;1125;p39"/>
          <p:cNvGrpSpPr/>
          <p:nvPr/>
        </p:nvGrpSpPr>
        <p:grpSpPr>
          <a:xfrm>
            <a:off x="4109756" y="3766933"/>
            <a:ext cx="391553" cy="375594"/>
            <a:chOff x="5241175" y="4959100"/>
            <a:chExt cx="539775" cy="517775"/>
          </a:xfrm>
        </p:grpSpPr>
        <p:sp>
          <p:nvSpPr>
            <p:cNvPr id="1126" name="Google Shape;1126;p39"/>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7" name="Google Shape;1127;p39"/>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8" name="Google Shape;1128;p39"/>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9" name="Google Shape;1129;p39"/>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0" name="Google Shape;1130;p39"/>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1" name="Google Shape;1131;p39"/>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132" name="Google Shape;1132;p39"/>
          <p:cNvSpPr/>
          <p:nvPr/>
        </p:nvSpPr>
        <p:spPr>
          <a:xfrm>
            <a:off x="4622647" y="3859866"/>
            <a:ext cx="344601" cy="190472"/>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33" name="Google Shape;1133;p39"/>
          <p:cNvGrpSpPr/>
          <p:nvPr/>
        </p:nvGrpSpPr>
        <p:grpSpPr>
          <a:xfrm>
            <a:off x="5157234" y="3822734"/>
            <a:ext cx="251152" cy="288800"/>
            <a:chOff x="6685175" y="5036025"/>
            <a:chExt cx="346225" cy="398125"/>
          </a:xfrm>
        </p:grpSpPr>
        <p:sp>
          <p:nvSpPr>
            <p:cNvPr id="1134" name="Google Shape;1134;p39"/>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5" name="Google Shape;1135;p39"/>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6" name="Google Shape;1136;p39"/>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7" name="Google Shape;1137;p39"/>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8" name="Google Shape;1138;p39"/>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39" name="Google Shape;1139;p39"/>
          <p:cNvGrpSpPr/>
          <p:nvPr/>
        </p:nvGrpSpPr>
        <p:grpSpPr>
          <a:xfrm>
            <a:off x="6054818" y="2029999"/>
            <a:ext cx="432570" cy="421334"/>
            <a:chOff x="5926225" y="921350"/>
            <a:chExt cx="517800" cy="504350"/>
          </a:xfrm>
        </p:grpSpPr>
        <p:sp>
          <p:nvSpPr>
            <p:cNvPr id="1140" name="Google Shape;1140;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1C232"/>
                </a:solidFill>
              </a:endParaRPr>
            </a:p>
          </p:txBody>
        </p:sp>
        <p:sp>
          <p:nvSpPr>
            <p:cNvPr id="1141" name="Google Shape;1141;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1C232"/>
                </a:solidFill>
              </a:endParaRPr>
            </a:p>
          </p:txBody>
        </p:sp>
      </p:grpSp>
      <p:sp>
        <p:nvSpPr>
          <p:cNvPr id="1142" name="Google Shape;1142;p39"/>
          <p:cNvSpPr/>
          <p:nvPr/>
        </p:nvSpPr>
        <p:spPr>
          <a:xfrm>
            <a:off x="6248738" y="22660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6D9EEB"/>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43" name="Google Shape;1143;p39"/>
          <p:cNvGrpSpPr/>
          <p:nvPr/>
        </p:nvGrpSpPr>
        <p:grpSpPr>
          <a:xfrm>
            <a:off x="6939805" y="2009379"/>
            <a:ext cx="432570" cy="421334"/>
            <a:chOff x="5926225" y="921350"/>
            <a:chExt cx="517800" cy="504350"/>
          </a:xfrm>
        </p:grpSpPr>
        <p:sp>
          <p:nvSpPr>
            <p:cNvPr id="1144" name="Google Shape;1144;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C800"/>
              </a:solidFill>
              <a:prstDash val="solid"/>
              <a:bevel/>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5" name="Google Shape;1145;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C800"/>
              </a:solidFill>
              <a:prstDash val="solid"/>
              <a:bevel/>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146" name="Google Shape;1146;p39"/>
          <p:cNvSpPr/>
          <p:nvPr/>
        </p:nvSpPr>
        <p:spPr>
          <a:xfrm>
            <a:off x="7133726" y="22454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47" name="Google Shape;1147;p39"/>
          <p:cNvGrpSpPr/>
          <p:nvPr/>
        </p:nvGrpSpPr>
        <p:grpSpPr>
          <a:xfrm>
            <a:off x="6055085" y="2606021"/>
            <a:ext cx="1075937" cy="1047989"/>
            <a:chOff x="5926225" y="921350"/>
            <a:chExt cx="517800" cy="504350"/>
          </a:xfrm>
        </p:grpSpPr>
        <p:sp>
          <p:nvSpPr>
            <p:cNvPr id="1148" name="Google Shape;1148;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C800"/>
            </a:solidFill>
            <a:ln w="28575" cap="flat" cmpd="sng">
              <a:solidFill>
                <a:srgbClr val="FFA400"/>
              </a:solidFill>
              <a:prstDash val="solid"/>
              <a:bevel/>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9" name="Google Shape;1149;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C800"/>
            </a:solidFill>
            <a:ln w="28575" cap="flat" cmpd="sng">
              <a:solidFill>
                <a:srgbClr val="FFA400"/>
              </a:solidFill>
              <a:prstDash val="solid"/>
              <a:bevel/>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150" name="Google Shape;1150;p39"/>
          <p:cNvSpPr/>
          <p:nvPr/>
        </p:nvSpPr>
        <p:spPr>
          <a:xfrm>
            <a:off x="6537398" y="31931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6D9EEB"/>
            </a:solidFill>
            <a:prstDash val="dot"/>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1" name="Google Shape;1151;p39"/>
          <p:cNvSpPr txBox="1"/>
          <p:nvPr/>
        </p:nvSpPr>
        <p:spPr>
          <a:xfrm>
            <a:off x="5943775" y="312075"/>
            <a:ext cx="2592000" cy="1525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900">
                <a:solidFill>
                  <a:schemeClr val="dk1"/>
                </a:solidFill>
                <a:latin typeface="Montserrat Light"/>
                <a:ea typeface="Montserrat Light"/>
                <a:cs typeface="Montserrat Light"/>
                <a:sym typeface="Montserrat Light"/>
              </a:rPr>
              <a:t>SlidesCarnival icons are editable shapes. </a:t>
            </a:r>
            <a:endParaRPr sz="900">
              <a:solidFill>
                <a:schemeClr val="dk1"/>
              </a:solidFill>
              <a:latin typeface="Montserrat Light"/>
              <a:ea typeface="Montserrat Light"/>
              <a:cs typeface="Montserrat Light"/>
              <a:sym typeface="Montserrat Light"/>
            </a:endParaRPr>
          </a:p>
          <a:p>
            <a:pPr marL="0" lvl="0" indent="0" rtl="0">
              <a:spcBef>
                <a:spcPts val="0"/>
              </a:spcBef>
              <a:spcAft>
                <a:spcPts val="0"/>
              </a:spcAft>
              <a:buClr>
                <a:schemeClr val="dk1"/>
              </a:buClr>
              <a:buSzPts val="1100"/>
              <a:buFont typeface="Arial"/>
              <a:buNone/>
            </a:pPr>
            <a:endParaRPr sz="900">
              <a:solidFill>
                <a:schemeClr val="dk1"/>
              </a:solidFill>
              <a:latin typeface="Montserrat Light"/>
              <a:ea typeface="Montserrat Light"/>
              <a:cs typeface="Montserrat Light"/>
              <a:sym typeface="Montserrat Light"/>
            </a:endParaRPr>
          </a:p>
          <a:p>
            <a:pPr marL="0" lvl="0" indent="0" rtl="0">
              <a:spcBef>
                <a:spcPts val="0"/>
              </a:spcBef>
              <a:spcAft>
                <a:spcPts val="0"/>
              </a:spcAft>
              <a:buClr>
                <a:schemeClr val="dk1"/>
              </a:buClr>
              <a:buSzPts val="1100"/>
              <a:buFont typeface="Arial"/>
              <a:buNone/>
            </a:pPr>
            <a:r>
              <a:rPr lang="en" sz="900">
                <a:solidFill>
                  <a:schemeClr val="dk1"/>
                </a:solidFill>
                <a:latin typeface="Montserrat Light"/>
                <a:ea typeface="Montserrat Light"/>
                <a:cs typeface="Montserrat Light"/>
                <a:sym typeface="Montserrat Light"/>
              </a:rPr>
              <a:t>This means that you can:</a:t>
            </a:r>
            <a:endParaRPr sz="900">
              <a:solidFill>
                <a:schemeClr val="dk1"/>
              </a:solidFill>
              <a:latin typeface="Montserrat Light"/>
              <a:ea typeface="Montserrat Light"/>
              <a:cs typeface="Montserrat Light"/>
              <a:sym typeface="Montserrat Light"/>
            </a:endParaRPr>
          </a:p>
          <a:p>
            <a:pPr marL="457200" lvl="0" indent="-285750" rtl="0">
              <a:spcBef>
                <a:spcPts val="0"/>
              </a:spcBef>
              <a:spcAft>
                <a:spcPts val="0"/>
              </a:spcAft>
              <a:buClr>
                <a:srgbClr val="FFC800"/>
              </a:buClr>
              <a:buSzPts val="900"/>
              <a:buFont typeface="Montserrat Light"/>
              <a:buChar char="●"/>
            </a:pPr>
            <a:r>
              <a:rPr lang="en" sz="900">
                <a:solidFill>
                  <a:schemeClr val="dk1"/>
                </a:solidFill>
                <a:latin typeface="Montserrat Light"/>
                <a:ea typeface="Montserrat Light"/>
                <a:cs typeface="Montserrat Light"/>
                <a:sym typeface="Montserrat Light"/>
              </a:rPr>
              <a:t>Resize them without losing quality.</a:t>
            </a:r>
            <a:endParaRPr sz="900">
              <a:solidFill>
                <a:schemeClr val="dk1"/>
              </a:solidFill>
              <a:latin typeface="Montserrat Light"/>
              <a:ea typeface="Montserrat Light"/>
              <a:cs typeface="Montserrat Light"/>
              <a:sym typeface="Montserrat Light"/>
            </a:endParaRPr>
          </a:p>
          <a:p>
            <a:pPr marL="457200" lvl="0" indent="-285750" rtl="0">
              <a:spcBef>
                <a:spcPts val="0"/>
              </a:spcBef>
              <a:spcAft>
                <a:spcPts val="0"/>
              </a:spcAft>
              <a:buClr>
                <a:srgbClr val="FFC800"/>
              </a:buClr>
              <a:buSzPts val="900"/>
              <a:buFont typeface="Montserrat Light"/>
              <a:buChar char="●"/>
            </a:pPr>
            <a:r>
              <a:rPr lang="en" sz="900">
                <a:solidFill>
                  <a:schemeClr val="dk1"/>
                </a:solidFill>
                <a:latin typeface="Montserrat Light"/>
                <a:ea typeface="Montserrat Light"/>
                <a:cs typeface="Montserrat Light"/>
                <a:sym typeface="Montserrat Light"/>
              </a:rPr>
              <a:t>Change fill color and opacity.</a:t>
            </a:r>
            <a:endParaRPr sz="900">
              <a:solidFill>
                <a:schemeClr val="dk1"/>
              </a:solidFill>
              <a:latin typeface="Montserrat Light"/>
              <a:ea typeface="Montserrat Light"/>
              <a:cs typeface="Montserrat Light"/>
              <a:sym typeface="Montserrat Light"/>
            </a:endParaRPr>
          </a:p>
          <a:p>
            <a:pPr marL="457200" lvl="0" indent="-285750" rtl="0">
              <a:spcBef>
                <a:spcPts val="0"/>
              </a:spcBef>
              <a:spcAft>
                <a:spcPts val="0"/>
              </a:spcAft>
              <a:buClr>
                <a:srgbClr val="FFC800"/>
              </a:buClr>
              <a:buSzPts val="900"/>
              <a:buFont typeface="Montserrat Light"/>
              <a:buChar char="●"/>
            </a:pPr>
            <a:r>
              <a:rPr lang="en" sz="900">
                <a:solidFill>
                  <a:schemeClr val="dk1"/>
                </a:solidFill>
                <a:latin typeface="Montserrat Light"/>
                <a:ea typeface="Montserrat Light"/>
                <a:cs typeface="Montserrat Light"/>
                <a:sym typeface="Montserrat Light"/>
              </a:rPr>
              <a:t>Change line color, width and style</a:t>
            </a:r>
            <a:r>
              <a:rPr lang="en" sz="900">
                <a:latin typeface="Montserrat Light"/>
                <a:ea typeface="Montserrat Light"/>
                <a:cs typeface="Montserrat Light"/>
                <a:sym typeface="Montserrat Light"/>
              </a:rPr>
              <a:t>.</a:t>
            </a:r>
            <a:endParaRPr sz="900">
              <a:latin typeface="Montserrat Light"/>
              <a:ea typeface="Montserrat Light"/>
              <a:cs typeface="Montserrat Light"/>
              <a:sym typeface="Montserrat Light"/>
            </a:endParaRPr>
          </a:p>
          <a:p>
            <a:pPr marL="0" lvl="0" indent="0" rtl="0">
              <a:spcBef>
                <a:spcPts val="0"/>
              </a:spcBef>
              <a:spcAft>
                <a:spcPts val="0"/>
              </a:spcAft>
              <a:buNone/>
            </a:pPr>
            <a:endParaRPr sz="900">
              <a:latin typeface="Montserrat Light"/>
              <a:ea typeface="Montserrat Light"/>
              <a:cs typeface="Montserrat Light"/>
              <a:sym typeface="Montserrat Light"/>
            </a:endParaRPr>
          </a:p>
          <a:p>
            <a:pPr marL="0" lvl="0" indent="0" rtl="0">
              <a:spcBef>
                <a:spcPts val="0"/>
              </a:spcBef>
              <a:spcAft>
                <a:spcPts val="0"/>
              </a:spcAft>
              <a:buNone/>
            </a:pPr>
            <a:r>
              <a:rPr lang="en" sz="900">
                <a:latin typeface="Montserrat Light"/>
                <a:ea typeface="Montserrat Light"/>
                <a:cs typeface="Montserrat Light"/>
                <a:sym typeface="Montserrat Light"/>
              </a:rPr>
              <a:t>Isn’t that nice? :)</a:t>
            </a:r>
            <a:endParaRPr sz="900">
              <a:latin typeface="Montserrat Light"/>
              <a:ea typeface="Montserrat Light"/>
              <a:cs typeface="Montserrat Light"/>
              <a:sym typeface="Montserrat Light"/>
            </a:endParaRPr>
          </a:p>
          <a:p>
            <a:pPr marL="0" lvl="0" indent="0" rtl="0">
              <a:spcBef>
                <a:spcPts val="0"/>
              </a:spcBef>
              <a:spcAft>
                <a:spcPts val="0"/>
              </a:spcAft>
              <a:buNone/>
            </a:pPr>
            <a:endParaRPr sz="900">
              <a:latin typeface="Montserrat Light"/>
              <a:ea typeface="Montserrat Light"/>
              <a:cs typeface="Montserrat Light"/>
              <a:sym typeface="Montserrat Light"/>
            </a:endParaRPr>
          </a:p>
          <a:p>
            <a:pPr marL="0" lvl="0" indent="0" rtl="0">
              <a:spcBef>
                <a:spcPts val="0"/>
              </a:spcBef>
              <a:spcAft>
                <a:spcPts val="0"/>
              </a:spcAft>
              <a:buNone/>
            </a:pPr>
            <a:r>
              <a:rPr lang="en" sz="900">
                <a:latin typeface="Montserrat Light"/>
                <a:ea typeface="Montserrat Light"/>
                <a:cs typeface="Montserrat Light"/>
                <a:sym typeface="Montserrat Light"/>
              </a:rPr>
              <a:t>Examples:</a:t>
            </a:r>
            <a:endParaRPr sz="900">
              <a:latin typeface="Montserrat Light"/>
              <a:ea typeface="Montserrat Light"/>
              <a:cs typeface="Montserrat Light"/>
              <a:sym typeface="Montserrat Light"/>
            </a:endParaRPr>
          </a:p>
          <a:p>
            <a:pPr marL="0" lvl="0" indent="0" rtl="0">
              <a:spcBef>
                <a:spcPts val="0"/>
              </a:spcBef>
              <a:spcAft>
                <a:spcPts val="0"/>
              </a:spcAft>
              <a:buClr>
                <a:schemeClr val="dk1"/>
              </a:buClr>
              <a:buSzPts val="1100"/>
              <a:buFont typeface="Arial"/>
              <a:buNone/>
            </a:pPr>
            <a:endParaRPr sz="900">
              <a:latin typeface="Montserrat Light"/>
              <a:ea typeface="Montserrat Light"/>
              <a:cs typeface="Montserrat Light"/>
              <a:sym typeface="Montserrat Light"/>
            </a:endParaRPr>
          </a:p>
          <a:p>
            <a:pPr marL="0" lvl="0" indent="0" rtl="0">
              <a:spcBef>
                <a:spcPts val="0"/>
              </a:spcBef>
              <a:spcAft>
                <a:spcPts val="0"/>
              </a:spcAft>
              <a:buNone/>
            </a:pPr>
            <a:endParaRPr sz="900">
              <a:latin typeface="Montserrat Light"/>
              <a:ea typeface="Montserrat Light"/>
              <a:cs typeface="Montserrat Light"/>
              <a:sym typeface="Montserrat Light"/>
            </a:endParaRPr>
          </a:p>
        </p:txBody>
      </p:sp>
      <p:sp>
        <p:nvSpPr>
          <p:cNvPr id="1152" name="Google Shape;1152;p3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FFFFFF"/>
                </a:solidFill>
              </a:rPr>
              <a:t>28</a:t>
            </a:fld>
            <a:endParaRPr>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56"/>
        <p:cNvGrpSpPr/>
        <p:nvPr/>
      </p:nvGrpSpPr>
      <p:grpSpPr>
        <a:xfrm>
          <a:off x="0" y="0"/>
          <a:ext cx="0" cy="0"/>
          <a:chOff x="0" y="0"/>
          <a:chExt cx="0" cy="0"/>
        </a:xfrm>
      </p:grpSpPr>
      <p:sp>
        <p:nvSpPr>
          <p:cNvPr id="1157" name="Google Shape;1157;p40"/>
          <p:cNvSpPr txBox="1"/>
          <p:nvPr/>
        </p:nvSpPr>
        <p:spPr>
          <a:xfrm>
            <a:off x="2087650" y="457075"/>
            <a:ext cx="6676800" cy="1380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200">
                <a:solidFill>
                  <a:srgbClr val="222222"/>
                </a:solidFill>
                <a:latin typeface="Montserrat Light"/>
                <a:ea typeface="Montserrat Light"/>
                <a:cs typeface="Montserrat Light"/>
                <a:sym typeface="Montserrat Light"/>
              </a:rPr>
              <a:t>Now you can use any emoji as an icon!</a:t>
            </a:r>
            <a:endParaRPr sz="1200">
              <a:solidFill>
                <a:srgbClr val="222222"/>
              </a:solidFill>
              <a:latin typeface="Montserrat Light"/>
              <a:ea typeface="Montserrat Light"/>
              <a:cs typeface="Montserrat Light"/>
              <a:sym typeface="Montserrat Light"/>
            </a:endParaRPr>
          </a:p>
          <a:p>
            <a:pPr marL="0" lvl="0" indent="0" rtl="0">
              <a:spcBef>
                <a:spcPts val="0"/>
              </a:spcBef>
              <a:spcAft>
                <a:spcPts val="0"/>
              </a:spcAft>
              <a:buClr>
                <a:schemeClr val="dk1"/>
              </a:buClr>
              <a:buSzPts val="1100"/>
              <a:buFont typeface="Arial"/>
              <a:buNone/>
            </a:pPr>
            <a:r>
              <a:rPr lang="en" sz="1200">
                <a:solidFill>
                  <a:srgbClr val="222222"/>
                </a:solidFill>
                <a:latin typeface="Montserrat Light"/>
                <a:ea typeface="Montserrat Light"/>
                <a:cs typeface="Montserrat Light"/>
                <a:sym typeface="Montserrat Light"/>
              </a:rPr>
              <a:t>And of course it resizes without losing quality and you can change the color.</a:t>
            </a:r>
            <a:endParaRPr sz="1200">
              <a:solidFill>
                <a:srgbClr val="222222"/>
              </a:solidFill>
              <a:latin typeface="Montserrat Light"/>
              <a:ea typeface="Montserrat Light"/>
              <a:cs typeface="Montserrat Light"/>
              <a:sym typeface="Montserrat Light"/>
            </a:endParaRPr>
          </a:p>
          <a:p>
            <a:pPr marL="0" lvl="0" indent="0" rtl="0">
              <a:spcBef>
                <a:spcPts val="0"/>
              </a:spcBef>
              <a:spcAft>
                <a:spcPts val="0"/>
              </a:spcAft>
              <a:buNone/>
            </a:pPr>
            <a:endParaRPr sz="1200">
              <a:solidFill>
                <a:srgbClr val="222222"/>
              </a:solidFill>
              <a:latin typeface="Montserrat Light"/>
              <a:ea typeface="Montserrat Light"/>
              <a:cs typeface="Montserrat Light"/>
              <a:sym typeface="Montserrat Light"/>
            </a:endParaRPr>
          </a:p>
          <a:p>
            <a:pPr marL="0" lvl="0" indent="0">
              <a:spcBef>
                <a:spcPts val="0"/>
              </a:spcBef>
              <a:spcAft>
                <a:spcPts val="0"/>
              </a:spcAft>
              <a:buNone/>
            </a:pPr>
            <a:r>
              <a:rPr lang="en" sz="1200">
                <a:solidFill>
                  <a:srgbClr val="222222"/>
                </a:solidFill>
                <a:latin typeface="Montserrat Light"/>
                <a:ea typeface="Montserrat Light"/>
                <a:cs typeface="Montserrat Light"/>
                <a:sym typeface="Montserrat Light"/>
              </a:rPr>
              <a:t>How? Follow Google instructions </a:t>
            </a:r>
            <a:r>
              <a:rPr lang="en" sz="1200" u="sng">
                <a:solidFill>
                  <a:srgbClr val="222222"/>
                </a:solidFill>
                <a:latin typeface="Montserrat Light"/>
                <a:ea typeface="Montserrat Light"/>
                <a:cs typeface="Montserrat Light"/>
                <a:sym typeface="Montserrat Light"/>
                <a:hlinkClick r:id="rId3"/>
              </a:rPr>
              <a:t>https://twitter.com/googledocs/status/730087240156643328</a:t>
            </a:r>
            <a:endParaRPr sz="1200">
              <a:solidFill>
                <a:srgbClr val="222222"/>
              </a:solidFill>
              <a:latin typeface="Montserrat Light"/>
              <a:ea typeface="Montserrat Light"/>
              <a:cs typeface="Montserrat Light"/>
              <a:sym typeface="Montserrat Light"/>
            </a:endParaRPr>
          </a:p>
          <a:p>
            <a:pPr marL="0" lvl="0" indent="0" rtl="0">
              <a:spcBef>
                <a:spcPts val="0"/>
              </a:spcBef>
              <a:spcAft>
                <a:spcPts val="0"/>
              </a:spcAft>
              <a:buNone/>
            </a:pPr>
            <a:endParaRPr sz="1200">
              <a:solidFill>
                <a:srgbClr val="222222"/>
              </a:solidFill>
              <a:latin typeface="Montserrat Light"/>
              <a:ea typeface="Montserrat Light"/>
              <a:cs typeface="Montserrat Light"/>
              <a:sym typeface="Montserrat Light"/>
            </a:endParaRPr>
          </a:p>
          <a:p>
            <a:pPr marL="0" lvl="0" indent="0" rtl="0">
              <a:spcBef>
                <a:spcPts val="0"/>
              </a:spcBef>
              <a:spcAft>
                <a:spcPts val="0"/>
              </a:spcAft>
              <a:buNone/>
            </a:pPr>
            <a:endParaRPr sz="1200">
              <a:solidFill>
                <a:srgbClr val="222222"/>
              </a:solidFill>
              <a:latin typeface="Montserrat Light"/>
              <a:ea typeface="Montserrat Light"/>
              <a:cs typeface="Montserrat Light"/>
              <a:sym typeface="Montserrat Light"/>
            </a:endParaRPr>
          </a:p>
          <a:p>
            <a:pPr marL="0" lvl="0" indent="0" rtl="0">
              <a:spcBef>
                <a:spcPts val="0"/>
              </a:spcBef>
              <a:spcAft>
                <a:spcPts val="0"/>
              </a:spcAft>
              <a:buClr>
                <a:schemeClr val="dk1"/>
              </a:buClr>
              <a:buSzPts val="1100"/>
              <a:buFont typeface="Arial"/>
              <a:buNone/>
            </a:pPr>
            <a:endParaRPr sz="1200">
              <a:solidFill>
                <a:srgbClr val="222222"/>
              </a:solidFill>
              <a:latin typeface="Montserrat Light"/>
              <a:ea typeface="Montserrat Light"/>
              <a:cs typeface="Montserrat Light"/>
              <a:sym typeface="Montserrat Light"/>
            </a:endParaRPr>
          </a:p>
          <a:p>
            <a:pPr marL="0" lvl="0" indent="0" rtl="0">
              <a:spcBef>
                <a:spcPts val="0"/>
              </a:spcBef>
              <a:spcAft>
                <a:spcPts val="0"/>
              </a:spcAft>
              <a:buNone/>
            </a:pPr>
            <a:endParaRPr sz="1200">
              <a:solidFill>
                <a:srgbClr val="222222"/>
              </a:solidFill>
              <a:latin typeface="Montserrat Light"/>
              <a:ea typeface="Montserrat Light"/>
              <a:cs typeface="Montserrat Light"/>
              <a:sym typeface="Montserrat Light"/>
            </a:endParaRPr>
          </a:p>
        </p:txBody>
      </p:sp>
      <p:sp>
        <p:nvSpPr>
          <p:cNvPr id="1158" name="Google Shape;1158;p40"/>
          <p:cNvSpPr txBox="1"/>
          <p:nvPr/>
        </p:nvSpPr>
        <p:spPr>
          <a:xfrm>
            <a:off x="731900" y="1917050"/>
            <a:ext cx="7327500" cy="2570700"/>
          </a:xfrm>
          <a:prstGeom prst="rect">
            <a:avLst/>
          </a:prstGeom>
          <a:noFill/>
          <a:ln>
            <a:noFill/>
          </a:ln>
        </p:spPr>
        <p:txBody>
          <a:bodyPr spcFirstLastPara="1" wrap="square" lIns="91425" tIns="91425" rIns="91425" bIns="91425" anchor="t" anchorCtr="0">
            <a:noAutofit/>
          </a:bodyPr>
          <a:lstStyle/>
          <a:p>
            <a:pPr marL="0" lvl="0" indent="0">
              <a:lnSpc>
                <a:spcPct val="115000"/>
              </a:lnSpc>
              <a:spcBef>
                <a:spcPts val="0"/>
              </a:spcBef>
              <a:spcAft>
                <a:spcPts val="0"/>
              </a:spcAft>
              <a:buNone/>
            </a:pPr>
            <a:r>
              <a:rPr lang="en" sz="3600">
                <a:solidFill>
                  <a:srgbClr val="E8062F"/>
                </a:solidFill>
                <a:latin typeface="Montserrat Light"/>
                <a:ea typeface="Montserrat Light"/>
                <a:cs typeface="Montserrat Light"/>
                <a:sym typeface="Montserrat Light"/>
              </a:rPr>
              <a:t>✋👆👉👍👤👦👧👨👩👪💃🏃💑❤😂😉😋😒😭👶😸🐟🍒🍔💣📌📖🔨🎃🎈🎨🏈🏰🌏🔌🔑</a:t>
            </a:r>
            <a:r>
              <a:rPr lang="en" sz="2400">
                <a:solidFill>
                  <a:srgbClr val="E8062F"/>
                </a:solidFill>
                <a:highlight>
                  <a:srgbClr val="FFC800"/>
                </a:highlight>
                <a:latin typeface="Montserrat Light"/>
                <a:ea typeface="Montserrat Light"/>
                <a:cs typeface="Montserrat Light"/>
                <a:sym typeface="Montserrat Light"/>
              </a:rPr>
              <a:t> and many more...</a:t>
            </a:r>
            <a:endParaRPr sz="2400">
              <a:solidFill>
                <a:srgbClr val="E8062F"/>
              </a:solidFill>
              <a:highlight>
                <a:srgbClr val="FFC800"/>
              </a:highlight>
              <a:latin typeface="Montserrat Light"/>
              <a:ea typeface="Montserrat Light"/>
              <a:cs typeface="Montserrat Light"/>
              <a:sym typeface="Montserrat Light"/>
            </a:endParaRPr>
          </a:p>
        </p:txBody>
      </p:sp>
      <p:sp>
        <p:nvSpPr>
          <p:cNvPr id="1159" name="Google Shape;1159;p40"/>
          <p:cNvSpPr txBox="1"/>
          <p:nvPr/>
        </p:nvSpPr>
        <p:spPr>
          <a:xfrm>
            <a:off x="572775" y="399214"/>
            <a:ext cx="1440600" cy="12960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Clr>
                <a:schemeClr val="dk1"/>
              </a:buClr>
              <a:buSzPts val="1100"/>
              <a:buFont typeface="Arial"/>
              <a:buNone/>
            </a:pPr>
            <a:r>
              <a:rPr lang="en" sz="9600">
                <a:solidFill>
                  <a:srgbClr val="FFA400"/>
                </a:solidFill>
              </a:rPr>
              <a:t>😉</a:t>
            </a:r>
            <a:endParaRPr sz="9600">
              <a:solidFill>
                <a:srgbClr val="FFA400"/>
              </a:solidFill>
            </a:endParaRPr>
          </a:p>
        </p:txBody>
      </p:sp>
      <p:sp>
        <p:nvSpPr>
          <p:cNvPr id="1160" name="Google Shape;1160;p4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FFFFFF"/>
                </a:solidFill>
              </a:rPr>
              <a:t>29</a:t>
            </a:fld>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17"/>
          <p:cNvSpPr txBox="1">
            <a:spLocks noGrp="1"/>
          </p:cNvSpPr>
          <p:nvPr>
            <p:ph type="ctrTitle"/>
          </p:nvPr>
        </p:nvSpPr>
        <p:spPr>
          <a:xfrm>
            <a:off x="685798" y="1659550"/>
            <a:ext cx="4932337"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solidFill>
                  <a:srgbClr val="FFA400"/>
                </a:solidFill>
              </a:rPr>
              <a:t>1.</a:t>
            </a:r>
            <a:endParaRPr dirty="0">
              <a:solidFill>
                <a:srgbClr val="FFA400"/>
              </a:solidFill>
            </a:endParaRPr>
          </a:p>
          <a:p>
            <a:pPr marL="0" lvl="0" indent="0" rtl="0">
              <a:spcBef>
                <a:spcPts val="0"/>
              </a:spcBef>
              <a:spcAft>
                <a:spcPts val="0"/>
              </a:spcAft>
              <a:buNone/>
            </a:pPr>
            <a:r>
              <a:rPr lang="en-US" dirty="0" smtClean="0"/>
              <a:t>Back End Development</a:t>
            </a:r>
            <a:endParaRPr dirty="0"/>
          </a:p>
        </p:txBody>
      </p:sp>
      <p:sp>
        <p:nvSpPr>
          <p:cNvPr id="650" name="Google Shape;650;p17"/>
          <p:cNvSpPr txBox="1">
            <a:spLocks noGrp="1"/>
          </p:cNvSpPr>
          <p:nvPr>
            <p:ph type="subTitle" idx="1"/>
          </p:nvPr>
        </p:nvSpPr>
        <p:spPr>
          <a:xfrm>
            <a:off x="685800" y="2687652"/>
            <a:ext cx="4252500" cy="78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smtClean="0"/>
              <a:t>Aaron Liu</a:t>
            </a:r>
            <a:endParaRPr dirty="0"/>
          </a:p>
        </p:txBody>
      </p:sp>
    </p:spTree>
    <p:extLst>
      <p:ext uri="{BB962C8B-B14F-4D97-AF65-F5344CB8AC3E}">
        <p14:creationId xmlns:p14="http://schemas.microsoft.com/office/powerpoint/2010/main" val="14354505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17"/>
          <p:cNvSpPr txBox="1">
            <a:spLocks noGrp="1"/>
          </p:cNvSpPr>
          <p:nvPr>
            <p:ph type="ctrTitle"/>
          </p:nvPr>
        </p:nvSpPr>
        <p:spPr>
          <a:xfrm>
            <a:off x="685798" y="1659550"/>
            <a:ext cx="4932337"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solidFill>
                  <a:srgbClr val="FFA400"/>
                </a:solidFill>
              </a:rPr>
              <a:t>1.</a:t>
            </a:r>
            <a:endParaRPr dirty="0">
              <a:solidFill>
                <a:srgbClr val="FFA400"/>
              </a:solidFill>
            </a:endParaRPr>
          </a:p>
          <a:p>
            <a:pPr marL="0" lvl="0" indent="0" rtl="0">
              <a:spcBef>
                <a:spcPts val="0"/>
              </a:spcBef>
              <a:spcAft>
                <a:spcPts val="0"/>
              </a:spcAft>
              <a:buNone/>
            </a:pPr>
            <a:r>
              <a:rPr lang="en-US" smtClean="0"/>
              <a:t>Front End Development</a:t>
            </a:r>
            <a:endParaRPr dirty="0"/>
          </a:p>
        </p:txBody>
      </p:sp>
      <p:sp>
        <p:nvSpPr>
          <p:cNvPr id="650" name="Google Shape;650;p17"/>
          <p:cNvSpPr txBox="1">
            <a:spLocks noGrp="1"/>
          </p:cNvSpPr>
          <p:nvPr>
            <p:ph type="subTitle" idx="1"/>
          </p:nvPr>
        </p:nvSpPr>
        <p:spPr>
          <a:xfrm>
            <a:off x="685800" y="2687652"/>
            <a:ext cx="4252500" cy="78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smtClean="0"/>
              <a:t>Sofia Muller</a:t>
            </a:r>
            <a:endParaRPr dirty="0"/>
          </a:p>
        </p:txBody>
      </p:sp>
    </p:spTree>
    <p:extLst>
      <p:ext uri="{BB962C8B-B14F-4D97-AF65-F5344CB8AC3E}">
        <p14:creationId xmlns:p14="http://schemas.microsoft.com/office/powerpoint/2010/main" val="16429589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15"/>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Instructions for use</a:t>
            </a:r>
            <a:endParaRPr/>
          </a:p>
        </p:txBody>
      </p:sp>
      <p:sp>
        <p:nvSpPr>
          <p:cNvPr id="633" name="Google Shape;633;p15"/>
          <p:cNvSpPr txBox="1">
            <a:spLocks noGrp="1"/>
          </p:cNvSpPr>
          <p:nvPr>
            <p:ph type="body" idx="2"/>
          </p:nvPr>
        </p:nvSpPr>
        <p:spPr>
          <a:xfrm>
            <a:off x="4642177" y="1582625"/>
            <a:ext cx="3133500" cy="29553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100" b="1"/>
              <a:t>EDIT IN POWERPOINT®</a:t>
            </a:r>
            <a:endParaRPr sz="1100"/>
          </a:p>
          <a:p>
            <a:pPr marL="0" lvl="0" indent="0" rtl="0">
              <a:spcBef>
                <a:spcPts val="600"/>
              </a:spcBef>
              <a:spcAft>
                <a:spcPts val="0"/>
              </a:spcAft>
              <a:buNone/>
            </a:pPr>
            <a:r>
              <a:rPr lang="en" sz="1100"/>
              <a:t>Click on the button under the presentation preview that says </a:t>
            </a:r>
            <a:r>
              <a:rPr lang="en" sz="1100" b="1"/>
              <a:t>"Download as PowerPoint template"</a:t>
            </a:r>
            <a:r>
              <a:rPr lang="en" sz="1100"/>
              <a:t>. You will get a .pptx file that you can edit in PowerPoint. </a:t>
            </a:r>
            <a:endParaRPr sz="1100"/>
          </a:p>
          <a:p>
            <a:pPr marL="0" lvl="0" indent="0" rtl="0">
              <a:spcBef>
                <a:spcPts val="600"/>
              </a:spcBef>
              <a:spcAft>
                <a:spcPts val="0"/>
              </a:spcAft>
              <a:buNone/>
            </a:pPr>
            <a:r>
              <a:rPr lang="en" sz="1100"/>
              <a:t>Remember to download and install the fonts used in this presentation (you’ll find the links to the font files needed in the </a:t>
            </a:r>
            <a:r>
              <a:rPr lang="en" sz="1100" u="sng">
                <a:hlinkClick r:id="rId3" action="ppaction://hlinksldjump"/>
              </a:rPr>
              <a:t>Presentation design slide</a:t>
            </a:r>
            <a:r>
              <a:rPr lang="en" sz="1100"/>
              <a:t>)</a:t>
            </a:r>
            <a:endParaRPr sz="1100"/>
          </a:p>
          <a:p>
            <a:pPr marL="0" lvl="0" indent="0" rtl="0">
              <a:spcBef>
                <a:spcPts val="600"/>
              </a:spcBef>
              <a:spcAft>
                <a:spcPts val="0"/>
              </a:spcAft>
              <a:buClr>
                <a:schemeClr val="dk1"/>
              </a:buClr>
              <a:buSzPts val="1100"/>
              <a:buFont typeface="Arial"/>
              <a:buNone/>
            </a:pPr>
            <a:endParaRPr sz="1100" b="1"/>
          </a:p>
        </p:txBody>
      </p:sp>
      <p:sp>
        <p:nvSpPr>
          <p:cNvPr id="634" name="Google Shape;634;p15"/>
          <p:cNvSpPr txBox="1">
            <a:spLocks noGrp="1"/>
          </p:cNvSpPr>
          <p:nvPr>
            <p:ph type="body" idx="1"/>
          </p:nvPr>
        </p:nvSpPr>
        <p:spPr>
          <a:xfrm>
            <a:off x="1320025" y="1582625"/>
            <a:ext cx="3133500" cy="2955300"/>
          </a:xfrm>
          <a:prstGeom prst="rect">
            <a:avLst/>
          </a:prstGeom>
        </p:spPr>
        <p:txBody>
          <a:bodyPr spcFirstLastPara="1" wrap="square" lIns="91425" tIns="91425" rIns="91425" bIns="91425" anchor="t" anchorCtr="0">
            <a:noAutofit/>
          </a:bodyPr>
          <a:lstStyle/>
          <a:p>
            <a:pPr marL="0" lvl="0" indent="0" rtl="0">
              <a:spcBef>
                <a:spcPts val="600"/>
              </a:spcBef>
              <a:spcAft>
                <a:spcPts val="0"/>
              </a:spcAft>
              <a:buClr>
                <a:schemeClr val="dk1"/>
              </a:buClr>
              <a:buSzPts val="1100"/>
              <a:buFont typeface="Arial"/>
              <a:buNone/>
            </a:pPr>
            <a:r>
              <a:rPr lang="en" sz="1100" b="1"/>
              <a:t>EDIT IN GOOGLE SLIDES</a:t>
            </a:r>
            <a:endParaRPr sz="1100"/>
          </a:p>
          <a:p>
            <a:pPr marL="0" lvl="0" indent="0" rtl="0">
              <a:spcBef>
                <a:spcPts val="600"/>
              </a:spcBef>
              <a:spcAft>
                <a:spcPts val="0"/>
              </a:spcAft>
              <a:buClr>
                <a:schemeClr val="dk1"/>
              </a:buClr>
              <a:buSzPts val="1100"/>
              <a:buFont typeface="Arial"/>
              <a:buNone/>
            </a:pPr>
            <a:r>
              <a:rPr lang="en" sz="1100"/>
              <a:t>Click on the button under the presentation preview that says </a:t>
            </a:r>
            <a:r>
              <a:rPr lang="en" sz="1100" b="1"/>
              <a:t>"Use as Google Slides Theme"</a:t>
            </a:r>
            <a:r>
              <a:rPr lang="en" sz="1100"/>
              <a:t>.</a:t>
            </a:r>
            <a:endParaRPr sz="1100"/>
          </a:p>
          <a:p>
            <a:pPr marL="0" lvl="0" indent="0" rtl="0">
              <a:spcBef>
                <a:spcPts val="600"/>
              </a:spcBef>
              <a:spcAft>
                <a:spcPts val="0"/>
              </a:spcAft>
              <a:buClr>
                <a:schemeClr val="dk1"/>
              </a:buClr>
              <a:buSzPts val="1100"/>
              <a:buFont typeface="Arial"/>
              <a:buNone/>
            </a:pPr>
            <a:r>
              <a:rPr lang="en" sz="1100"/>
              <a:t>You will get a copy of this document on your Google Drive and will be able to edit, add or delete slides.</a:t>
            </a:r>
            <a:endParaRPr sz="1100"/>
          </a:p>
          <a:p>
            <a:pPr marL="0" lvl="0" indent="0">
              <a:spcBef>
                <a:spcPts val="600"/>
              </a:spcBef>
              <a:spcAft>
                <a:spcPts val="0"/>
              </a:spcAft>
              <a:buClr>
                <a:schemeClr val="dk1"/>
              </a:buClr>
              <a:buSzPts val="1100"/>
              <a:buFont typeface="Arial"/>
              <a:buNone/>
            </a:pPr>
            <a:r>
              <a:rPr lang="en" sz="1100" b="1"/>
              <a:t>You have to be signed in to your Google account.</a:t>
            </a:r>
            <a:endParaRPr sz="1100"/>
          </a:p>
        </p:txBody>
      </p:sp>
      <p:sp>
        <p:nvSpPr>
          <p:cNvPr id="635" name="Google Shape;635;p15"/>
          <p:cNvSpPr txBox="1">
            <a:spLocks noGrp="1"/>
          </p:cNvSpPr>
          <p:nvPr>
            <p:ph type="body" idx="2"/>
          </p:nvPr>
        </p:nvSpPr>
        <p:spPr>
          <a:xfrm>
            <a:off x="1320025" y="3677325"/>
            <a:ext cx="6455700" cy="1141200"/>
          </a:xfrm>
          <a:prstGeom prst="rect">
            <a:avLst/>
          </a:prstGeom>
        </p:spPr>
        <p:txBody>
          <a:bodyPr spcFirstLastPara="1" wrap="square" lIns="91425" tIns="91425" rIns="91425" bIns="91425" anchor="t" anchorCtr="0">
            <a:noAutofit/>
          </a:bodyPr>
          <a:lstStyle/>
          <a:p>
            <a:pPr marL="0" lvl="0" indent="0" rtl="0">
              <a:spcBef>
                <a:spcPts val="1000"/>
              </a:spcBef>
              <a:spcAft>
                <a:spcPts val="0"/>
              </a:spcAft>
              <a:buNone/>
            </a:pPr>
            <a:r>
              <a:rPr lang="en" sz="1100" b="1">
                <a:solidFill>
                  <a:srgbClr val="E8062F"/>
                </a:solidFill>
              </a:rPr>
              <a:t>More info on how to use this template at </a:t>
            </a:r>
            <a:r>
              <a:rPr lang="en" sz="1100" b="1" u="sng">
                <a:solidFill>
                  <a:srgbClr val="E8062F"/>
                </a:solidFill>
                <a:hlinkClick r:id="rId4"/>
              </a:rPr>
              <a:t>www.slidescarnival.com/help-use-presentation-template</a:t>
            </a:r>
            <a:endParaRPr sz="1100" b="1">
              <a:solidFill>
                <a:srgbClr val="E8062F"/>
              </a:solidFill>
            </a:endParaRPr>
          </a:p>
          <a:p>
            <a:pPr marL="0" lvl="0" indent="0" rtl="0">
              <a:spcBef>
                <a:spcPts val="1000"/>
              </a:spcBef>
              <a:spcAft>
                <a:spcPts val="0"/>
              </a:spcAft>
              <a:buClr>
                <a:schemeClr val="dk1"/>
              </a:buClr>
              <a:buSzPts val="1100"/>
              <a:buFont typeface="Arial"/>
              <a:buNone/>
            </a:pPr>
            <a:r>
              <a:rPr lang="en" sz="1100">
                <a:solidFill>
                  <a:srgbClr val="E8062F"/>
                </a:solidFill>
              </a:rPr>
              <a:t>This template is free to use under </a:t>
            </a:r>
            <a:r>
              <a:rPr lang="en" sz="1100" u="sng">
                <a:solidFill>
                  <a:srgbClr val="E8062F"/>
                </a:solidFill>
                <a:hlinkClick r:id="rId5"/>
              </a:rPr>
              <a:t>Creative Commons Attribution license</a:t>
            </a:r>
            <a:r>
              <a:rPr lang="en" sz="1100">
                <a:solidFill>
                  <a:srgbClr val="E8062F"/>
                </a:solidFill>
              </a:rPr>
              <a:t>. You can keep the Credits slide or mention SlidesCarnival and other resources used in a slide footer.</a:t>
            </a:r>
            <a:endParaRPr sz="1100">
              <a:solidFill>
                <a:srgbClr val="E8062F"/>
              </a:solidFill>
            </a:endParaRPr>
          </a:p>
          <a:p>
            <a:pPr marL="0" lvl="0" indent="0" rtl="0">
              <a:spcBef>
                <a:spcPts val="1000"/>
              </a:spcBef>
              <a:spcAft>
                <a:spcPts val="0"/>
              </a:spcAft>
              <a:buClr>
                <a:schemeClr val="dk1"/>
              </a:buClr>
              <a:buSzPts val="1100"/>
              <a:buFont typeface="Arial"/>
              <a:buNone/>
            </a:pPr>
            <a:endParaRPr sz="1100">
              <a:solidFill>
                <a:srgbClr val="E8062F"/>
              </a:solidFill>
            </a:endParaRPr>
          </a:p>
          <a:p>
            <a:pPr marL="0" lvl="0" indent="0" rtl="0">
              <a:spcBef>
                <a:spcPts val="1000"/>
              </a:spcBef>
              <a:spcAft>
                <a:spcPts val="1000"/>
              </a:spcAft>
              <a:buNone/>
            </a:pPr>
            <a:endParaRPr sz="1100">
              <a:solidFill>
                <a:srgbClr val="E8062F"/>
              </a:solidFill>
            </a:endParaRPr>
          </a:p>
        </p:txBody>
      </p:sp>
      <p:sp>
        <p:nvSpPr>
          <p:cNvPr id="636" name="Google Shape;636;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17"/>
          <p:cNvSpPr txBox="1">
            <a:spLocks noGrp="1"/>
          </p:cNvSpPr>
          <p:nvPr>
            <p:ph type="ctrTitle"/>
          </p:nvPr>
        </p:nvSpPr>
        <p:spPr>
          <a:xfrm>
            <a:off x="685800" y="1659550"/>
            <a:ext cx="42525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FFA400"/>
                </a:solidFill>
              </a:rPr>
              <a:t>1.</a:t>
            </a:r>
            <a:endParaRPr>
              <a:solidFill>
                <a:srgbClr val="FFA400"/>
              </a:solidFill>
            </a:endParaRPr>
          </a:p>
          <a:p>
            <a:pPr marL="0" lvl="0" indent="0" rtl="0">
              <a:spcBef>
                <a:spcPts val="0"/>
              </a:spcBef>
              <a:spcAft>
                <a:spcPts val="0"/>
              </a:spcAft>
              <a:buNone/>
            </a:pPr>
            <a:r>
              <a:rPr lang="en"/>
              <a:t>Transition headline</a:t>
            </a:r>
            <a:endParaRPr/>
          </a:p>
        </p:txBody>
      </p:sp>
      <p:sp>
        <p:nvSpPr>
          <p:cNvPr id="650" name="Google Shape;650;p17"/>
          <p:cNvSpPr txBox="1">
            <a:spLocks noGrp="1"/>
          </p:cNvSpPr>
          <p:nvPr>
            <p:ph type="subTitle" idx="1"/>
          </p:nvPr>
        </p:nvSpPr>
        <p:spPr>
          <a:xfrm>
            <a:off x="685800" y="2687652"/>
            <a:ext cx="4252500" cy="78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Let’s start with the first set of slides</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18"/>
          <p:cNvSpPr txBox="1">
            <a:spLocks noGrp="1"/>
          </p:cNvSpPr>
          <p:nvPr>
            <p:ph type="body" idx="1"/>
          </p:nvPr>
        </p:nvSpPr>
        <p:spPr>
          <a:xfrm>
            <a:off x="2528350" y="1552150"/>
            <a:ext cx="5497800" cy="29856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a:t>Quotations are commonly printed as a means of inspiration and to invoke philosophical thoughts from the reader.</a:t>
            </a:r>
            <a:endParaRPr/>
          </a:p>
        </p:txBody>
      </p:sp>
      <p:sp>
        <p:nvSpPr>
          <p:cNvPr id="656" name="Google Shape;656;p18"/>
          <p:cNvSpPr txBox="1">
            <a:spLocks noGrp="1"/>
          </p:cNvSpPr>
          <p:nvPr>
            <p:ph type="sldNum" idx="12"/>
          </p:nvPr>
        </p:nvSpPr>
        <p:spPr>
          <a:xfrm>
            <a:off x="854332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19"/>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This is a slide title</a:t>
            </a:r>
            <a:endParaRPr/>
          </a:p>
        </p:txBody>
      </p:sp>
      <p:sp>
        <p:nvSpPr>
          <p:cNvPr id="662" name="Google Shape;662;p19"/>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marL="457200" lvl="0" indent="-368300" rtl="0">
              <a:spcBef>
                <a:spcPts val="600"/>
              </a:spcBef>
              <a:spcAft>
                <a:spcPts val="0"/>
              </a:spcAft>
              <a:buSzPts val="2200"/>
              <a:buChar char="◂"/>
            </a:pPr>
            <a:r>
              <a:rPr lang="en"/>
              <a:t>Here you have a list of items</a:t>
            </a:r>
            <a:endParaRPr/>
          </a:p>
          <a:p>
            <a:pPr marL="457200" lvl="0" indent="-368300" rtl="0">
              <a:spcBef>
                <a:spcPts val="0"/>
              </a:spcBef>
              <a:spcAft>
                <a:spcPts val="0"/>
              </a:spcAft>
              <a:buSzPts val="2200"/>
              <a:buChar char="◂"/>
            </a:pPr>
            <a:r>
              <a:rPr lang="en"/>
              <a:t>And some text</a:t>
            </a:r>
            <a:endParaRPr/>
          </a:p>
          <a:p>
            <a:pPr marL="457200" lvl="0" indent="-368300" rtl="0">
              <a:spcBef>
                <a:spcPts val="0"/>
              </a:spcBef>
              <a:spcAft>
                <a:spcPts val="0"/>
              </a:spcAft>
              <a:buSzPts val="2200"/>
              <a:buChar char="◂"/>
            </a:pPr>
            <a:r>
              <a:rPr lang="en"/>
              <a:t>But remember not to overload your slides with content</a:t>
            </a:r>
            <a:endParaRPr/>
          </a:p>
          <a:p>
            <a:pPr marL="0" lvl="0" indent="0" rtl="0">
              <a:spcBef>
                <a:spcPts val="600"/>
              </a:spcBef>
              <a:spcAft>
                <a:spcPts val="0"/>
              </a:spcAft>
              <a:buNone/>
            </a:pPr>
            <a:endParaRPr/>
          </a:p>
          <a:p>
            <a:pPr marL="0" lvl="0" indent="0">
              <a:spcBef>
                <a:spcPts val="600"/>
              </a:spcBef>
              <a:spcAft>
                <a:spcPts val="0"/>
              </a:spcAft>
              <a:buNone/>
            </a:pPr>
            <a:r>
              <a:rPr lang="en"/>
              <a:t>Your audience will listen to you or read the content, but won’t do both. </a:t>
            </a:r>
            <a:endParaRPr/>
          </a:p>
        </p:txBody>
      </p:sp>
      <p:sp>
        <p:nvSpPr>
          <p:cNvPr id="663" name="Google Shape;663;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20"/>
          <p:cNvSpPr txBox="1">
            <a:spLocks noGrp="1"/>
          </p:cNvSpPr>
          <p:nvPr>
            <p:ph type="ctrTitle" idx="4294967295"/>
          </p:nvPr>
        </p:nvSpPr>
        <p:spPr>
          <a:xfrm>
            <a:off x="685800" y="1278550"/>
            <a:ext cx="37959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a:solidFill>
                  <a:srgbClr val="FFA400"/>
                </a:solidFill>
              </a:rPr>
              <a:t>Big concept</a:t>
            </a:r>
            <a:endParaRPr sz="6000">
              <a:solidFill>
                <a:srgbClr val="FFA400"/>
              </a:solidFill>
            </a:endParaRPr>
          </a:p>
        </p:txBody>
      </p:sp>
      <p:sp>
        <p:nvSpPr>
          <p:cNvPr id="669" name="Google Shape;669;p20"/>
          <p:cNvSpPr txBox="1">
            <a:spLocks noGrp="1"/>
          </p:cNvSpPr>
          <p:nvPr>
            <p:ph type="subTitle" idx="4294967295"/>
          </p:nvPr>
        </p:nvSpPr>
        <p:spPr>
          <a:xfrm>
            <a:off x="685800" y="2420952"/>
            <a:ext cx="3795900" cy="78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800"/>
              <a:t>Bring the attention of your audience over a key concept using icons or illustrations</a:t>
            </a:r>
            <a:endParaRPr sz="1800"/>
          </a:p>
        </p:txBody>
      </p:sp>
      <p:sp>
        <p:nvSpPr>
          <p:cNvPr id="670" name="Google Shape;670;p20"/>
          <p:cNvSpPr/>
          <p:nvPr/>
        </p:nvSpPr>
        <p:spPr>
          <a:xfrm>
            <a:off x="7232940" y="3100648"/>
            <a:ext cx="322302" cy="30774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671" name="Google Shape;671;p20"/>
          <p:cNvGrpSpPr/>
          <p:nvPr/>
        </p:nvGrpSpPr>
        <p:grpSpPr>
          <a:xfrm>
            <a:off x="6832935" y="1372348"/>
            <a:ext cx="1380753" cy="1381083"/>
            <a:chOff x="6654650" y="3665275"/>
            <a:chExt cx="409100" cy="409125"/>
          </a:xfrm>
        </p:grpSpPr>
        <p:sp>
          <p:nvSpPr>
            <p:cNvPr id="672" name="Google Shape;672;p20"/>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3" name="Google Shape;673;p20"/>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74" name="Google Shape;674;p20"/>
          <p:cNvGrpSpPr/>
          <p:nvPr/>
        </p:nvGrpSpPr>
        <p:grpSpPr>
          <a:xfrm rot="1057018">
            <a:off x="5502169" y="2458457"/>
            <a:ext cx="912227" cy="912336"/>
            <a:chOff x="570875" y="4322250"/>
            <a:chExt cx="443300" cy="443325"/>
          </a:xfrm>
        </p:grpSpPr>
        <p:sp>
          <p:nvSpPr>
            <p:cNvPr id="675" name="Google Shape;675;p2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6" name="Google Shape;676;p2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7" name="Google Shape;677;p2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8" name="Google Shape;678;p2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79" name="Google Shape;679;p20"/>
          <p:cNvSpPr/>
          <p:nvPr/>
        </p:nvSpPr>
        <p:spPr>
          <a:xfrm rot="2466753">
            <a:off x="5604599" y="1640213"/>
            <a:ext cx="447786" cy="42756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0" name="Google Shape;680;p20"/>
          <p:cNvSpPr/>
          <p:nvPr/>
        </p:nvSpPr>
        <p:spPr>
          <a:xfrm rot="-1609436">
            <a:off x="6259477" y="1909225"/>
            <a:ext cx="322261" cy="3077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1" name="Google Shape;681;p20"/>
          <p:cNvSpPr/>
          <p:nvPr/>
        </p:nvSpPr>
        <p:spPr>
          <a:xfrm rot="2926308">
            <a:off x="8213348" y="2152989"/>
            <a:ext cx="241328" cy="23042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2" name="Google Shape;682;p20"/>
          <p:cNvSpPr/>
          <p:nvPr/>
        </p:nvSpPr>
        <p:spPr>
          <a:xfrm rot="-1609163">
            <a:off x="7209104" y="609346"/>
            <a:ext cx="217420" cy="20760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3" name="Google Shape;683;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FFFFFF"/>
                </a:solidFill>
              </a:rPr>
              <a:t>9</a:t>
            </a:fld>
            <a:endParaRPr>
              <a:solidFill>
                <a:srgbClr val="FFFFFF"/>
              </a:solidFill>
            </a:endParaRPr>
          </a:p>
        </p:txBody>
      </p:sp>
    </p:spTree>
  </p:cSld>
  <p:clrMapOvr>
    <a:masterClrMapping/>
  </p:clrMapOvr>
</p:sld>
</file>

<file path=ppt/theme/theme1.xml><?xml version="1.0" encoding="utf-8"?>
<a:theme xmlns:a="http://schemas.openxmlformats.org/drawingml/2006/main" name="War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1128</Words>
  <Application>Microsoft Macintosh PowerPoint</Application>
  <PresentationFormat>On-screen Show (16:9)</PresentationFormat>
  <Paragraphs>174</Paragraphs>
  <Slides>29</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Montserrat</vt:lpstr>
      <vt:lpstr>Montserrat ExtraBold</vt:lpstr>
      <vt:lpstr>Montserrat Light</vt:lpstr>
      <vt:lpstr>Arial</vt:lpstr>
      <vt:lpstr>Wart template</vt:lpstr>
      <vt:lpstr>Go Project 2 Teams!</vt:lpstr>
      <vt:lpstr>State Marriage Rates in the United States</vt:lpstr>
      <vt:lpstr>1. Back End Development</vt:lpstr>
      <vt:lpstr>1. Front End Development</vt:lpstr>
      <vt:lpstr>Instructions for use</vt:lpstr>
      <vt:lpstr>1. Transition headline</vt:lpstr>
      <vt:lpstr>PowerPoint Presentation</vt:lpstr>
      <vt:lpstr>This is a slide title</vt:lpstr>
      <vt:lpstr>Big concept</vt:lpstr>
      <vt:lpstr>You can also split your content</vt:lpstr>
      <vt:lpstr>In two or three columns</vt:lpstr>
      <vt:lpstr>A picture is worth a thousand words</vt:lpstr>
      <vt:lpstr>Want big impact? Use big image.</vt:lpstr>
      <vt:lpstr>PowerPoint Presentation</vt:lpstr>
      <vt:lpstr>Use diagrams to explain your ideas</vt:lpstr>
      <vt:lpstr>And tables to compare data</vt:lpstr>
      <vt:lpstr>Maps</vt:lpstr>
      <vt:lpstr>89,526,124</vt:lpstr>
      <vt:lpstr>89,526,124$</vt:lpstr>
      <vt:lpstr>Our process is easy</vt:lpstr>
      <vt:lpstr>Let’s review some concepts</vt:lpstr>
      <vt:lpstr>PowerPoint Presentation</vt:lpstr>
      <vt:lpstr>PowerPoint Presentation</vt:lpstr>
      <vt:lpstr>PowerPoint Presentation</vt:lpstr>
      <vt:lpstr>Thanks!</vt:lpstr>
      <vt:lpstr>Credits</vt:lpstr>
      <vt:lpstr>Presentation design</vt:lpstr>
      <vt:lpstr>PowerPoint Presentation</vt:lpstr>
      <vt:lpstr>PowerPoint Presentation</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Marriage Rates in the United States</dc:title>
  <cp:lastModifiedBy>Microsoft Office User</cp:lastModifiedBy>
  <cp:revision>10</cp:revision>
  <dcterms:modified xsi:type="dcterms:W3CDTF">2018-08-18T18:10:49Z</dcterms:modified>
</cp:coreProperties>
</file>