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86401" autoAdjust="0"/>
  </p:normalViewPr>
  <p:slideViewPr>
    <p:cSldViewPr>
      <p:cViewPr>
        <p:scale>
          <a:sx n="135" d="100"/>
          <a:sy n="135" d="100"/>
        </p:scale>
        <p:origin x="-176" y="-384"/>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8/6/18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8/6/18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8/6/18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2492990"/>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a:t>
            </a: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15 minute presentation and 5 </a:t>
            </a:r>
            <a:r>
              <a:rPr lang="en-US" sz="1800"/>
              <a:t>minute questions that </a:t>
            </a:r>
            <a:r>
              <a:rPr lang="en-US" sz="1800" dirty="0"/>
              <a:t>lays out your theme, coding approach, and final dashboard.</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(Aug 25,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 will make a dashboard using some combination of D3, Leaflet and </a:t>
            </a:r>
            <a:r>
              <a:rPr lang="en-US" sz="1600" dirty="0" err="1"/>
              <a:t>Plotly</a:t>
            </a:r>
            <a:r>
              <a:rPr lang="en-US" sz="1600" dirty="0"/>
              <a:t>, which shows multiple visualizations of related data.</a:t>
            </a:r>
          </a:p>
          <a:p>
            <a:pPr marL="342900" lvl="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may include </a:t>
            </a:r>
            <a:r>
              <a:rPr lang="en-US" sz="1600" b="1" dirty="0"/>
              <a:t>JS libraries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 </a:t>
            </a:r>
            <a:r>
              <a:rPr lang="en-US" sz="1600" dirty="0"/>
              <a:t>of raw data.</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dashboard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14170</TotalTime>
  <Words>454</Words>
  <Application>Microsoft Macintosh PowerPoint</Application>
  <PresentationFormat>On-screen Show (4:3)</PresentationFormat>
  <Paragraphs>64</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Manuel Lara</cp:lastModifiedBy>
  <cp:revision>1686</cp:revision>
  <cp:lastPrinted>2016-01-30T16:23:56Z</cp:lastPrinted>
  <dcterms:created xsi:type="dcterms:W3CDTF">2015-01-20T17:19:00Z</dcterms:created>
  <dcterms:modified xsi:type="dcterms:W3CDTF">2018-08-07T02:30:02Z</dcterms:modified>
</cp:coreProperties>
</file>