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9B49C-101C-DE41-ADEF-764A7A9F7500}" v="18" dt="2025-09-14T12:57:53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4860A-864D-E34E-874A-47C864FE0054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9C2F3-073F-C84C-A32A-3927F0877F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logo: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url?sa</a:t>
            </a:r>
            <a:r>
              <a:rPr lang="en-US" dirty="0"/>
              <a:t>=</a:t>
            </a:r>
            <a:r>
              <a:rPr lang="en-US" dirty="0" err="1"/>
              <a:t>i&amp;url</a:t>
            </a:r>
            <a:r>
              <a:rPr lang="en-US" dirty="0"/>
              <a:t>=https%3A%2F%2Fwww.r-bloggers.com%2F2024%2F05%2Fr-meets-hardware%2F&amp;psig=AOvVaw1edXkxzNAQMK2IqHYeBTTy&amp;ust=1757939772730000&amp;source=</a:t>
            </a:r>
            <a:r>
              <a:rPr lang="en-US" dirty="0" err="1"/>
              <a:t>images&amp;cd</a:t>
            </a:r>
            <a:r>
              <a:rPr lang="en-US" dirty="0"/>
              <a:t>=</a:t>
            </a:r>
            <a:r>
              <a:rPr lang="en-US" dirty="0" err="1"/>
              <a:t>vfe&amp;opi</a:t>
            </a:r>
            <a:r>
              <a:rPr lang="en-US" dirty="0"/>
              <a:t>=89978449&amp;ved=0CBkQjhxqFwoTCNDjs4-i2I8DFQAAAAAdAAAAABAM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9C2F3-073F-C84C-A32A-3927F0877F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9BD1-C17A-3723-2242-0EFD43852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BE136-AA0C-B0B8-86E6-0D6477833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4082-787D-529B-09B4-7ADB57947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5A1A2-F393-F51A-C967-0D85FFC8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2934F-48F7-C08B-D79D-8A0B5C51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6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EA0F-2601-A5E2-6BB8-CAFC0F99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0B29-801F-6550-F93E-3A0FB4FDE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ED2-1E87-9E62-E9F1-B57EAFF3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E123-EA08-DC4D-4E7A-8730DED8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2B279-1585-39C4-1AC7-0FCEF91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7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40C836-8B35-A47E-2F70-407B4D12D8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6005B-D747-2963-DFDB-1C85899C9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985BE-2744-E567-F737-DD33C7A0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30EA0-3997-E176-728E-7F39A7F1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680CD-4844-12A5-745C-E9AE8C3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2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2F924-6DF8-D490-48EA-F35C0D00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F38B5-5E95-7071-049A-5EEFD00AE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7522-AD1D-6876-9BD8-E2E7B65D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4E01B-B32F-3B35-A72F-4E88C2BE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78986-5255-E004-5535-43B7528D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7C1D-E42A-7C0D-3DE9-C739E899F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712E7-BC73-F42A-2D40-3378C1AD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0B63-03B6-40D7-F9BE-6D757654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11F2-1FF8-F02E-8BE3-F520A130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82838-25D5-F52B-2A3F-87FA3F72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09AF-5FCA-2385-BE16-894EDDDF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89CE-86C9-0F65-FD73-F1EB52D89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227C36-415F-A228-645A-1AED43A30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8A8CE-AD34-FB89-AF08-482178B3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5299C-DAB4-5AE0-FC6B-1D571922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E25D1-85DA-02E5-FC57-32867516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6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3E7F8-7023-604E-1978-C3D273EBE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2F1-B1BB-8920-B8C3-9E1A8B5B5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DECC6-EB98-F375-8136-87D06BDA7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827A-BD8B-6336-F53F-8E2B5BD85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A80DA-9AC4-8456-7627-22ABC7C6D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74F59-74CC-3A79-7E8C-2774D063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88877-97AB-F16C-DC58-2EF3EF2D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2AF19-AD84-BB4C-77C9-2F836BBD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5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4629-1364-DF90-138B-32A56ECF7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1438C-EE6C-1164-23BA-C55D69F8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A6200-EEB5-42FC-F9F5-7D062DD9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1014-7E51-C867-D6AD-0EC2375D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51F10-F794-0F69-9AD6-522688B9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95531-0F18-54FA-5F73-7CBCA572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44974-8D8A-3E59-D408-FAF3C1680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BD62-47A0-9E3B-3692-E40DF415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C5208-182C-F4C8-5ACF-67EF08EA2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E3A495-6769-2C22-3417-5F78D5755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1691-64D4-B770-EE11-342BC7DA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0B9D-5E1A-CB9D-6A9B-4B9CEFBC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4649F-1A38-E0C3-2F17-728D344C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8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4938-BD3B-C9A7-2178-770153769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28EEDF-A0A4-7CBE-D9CE-2985D4813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3CC72-A7B6-92A6-3E5E-5E51DD22D3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6C6E-61BA-B21A-4CC5-3668BDD8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35D32-30A6-3739-405F-8FD9B7F11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09A07-08E2-7D42-F9F5-FB4BD2B2C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5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9093F-1D67-9873-7A83-BD013092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F1179-3C5C-A97E-92EF-45EC933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3233-B1D1-64B9-1053-563022C88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B9AD6-D19A-E14F-975D-67FE85B33A8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8BC61-73B9-4B13-A476-FECA4869E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8256B-36C4-3657-A4D3-4100ACCCE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8B29A1-3ECA-F941-AAF1-A7DA96C89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7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4803A-38DC-1F5A-C844-D9CB6262C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 to The R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3ED9F-6FAF-9F9D-2CC8-F7B720B92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VanHelene</a:t>
            </a:r>
          </a:p>
        </p:txBody>
      </p:sp>
    </p:spTree>
    <p:extLst>
      <p:ext uri="{BB962C8B-B14F-4D97-AF65-F5344CB8AC3E}">
        <p14:creationId xmlns:p14="http://schemas.microsoft.com/office/powerpoint/2010/main" val="2099964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EA5DF-8516-D4E1-783C-A94169A29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Workshop Will Introduce You to 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2FF5-3F54-D5A7-0FE5-A01C71AC7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R?</a:t>
            </a:r>
          </a:p>
          <a:p>
            <a:pPr lvl="1"/>
            <a:r>
              <a:rPr lang="en-US" dirty="0"/>
              <a:t>R is a programming language</a:t>
            </a:r>
          </a:p>
          <a:p>
            <a:pPr lvl="1"/>
            <a:r>
              <a:rPr lang="en-US" dirty="0"/>
              <a:t>Used for:</a:t>
            </a:r>
          </a:p>
          <a:p>
            <a:pPr lvl="2"/>
            <a:r>
              <a:rPr lang="en-US" dirty="0"/>
              <a:t>Data wrangling</a:t>
            </a:r>
          </a:p>
          <a:p>
            <a:pPr lvl="2"/>
            <a:r>
              <a:rPr lang="en-US" dirty="0"/>
              <a:t>Statistical analyses</a:t>
            </a:r>
          </a:p>
          <a:p>
            <a:pPr lvl="2"/>
            <a:r>
              <a:rPr lang="en-US" dirty="0"/>
              <a:t>Data visualization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Why should you learn R?</a:t>
            </a:r>
          </a:p>
          <a:p>
            <a:pPr lvl="1"/>
            <a:r>
              <a:rPr lang="en-US" dirty="0"/>
              <a:t>Unlock data analysis tools</a:t>
            </a:r>
          </a:p>
          <a:p>
            <a:pPr lvl="2"/>
            <a:r>
              <a:rPr lang="en-US" dirty="0"/>
              <a:t>Bioinformatics, statistics, </a:t>
            </a:r>
            <a:r>
              <a:rPr lang="en-US" dirty="0" err="1"/>
              <a:t>ect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Create publication quality figures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026" name="Picture 2" descr="R Meets Hardware | R-bloggers">
            <a:extLst>
              <a:ext uri="{FF2B5EF4-FFF2-40B4-BE49-F238E27FC236}">
                <a16:creationId xmlns:a16="http://schemas.microsoft.com/office/drawing/2014/main" id="{4E1132DC-7469-2A05-87B2-4EBA8DA44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36" y="1095375"/>
            <a:ext cx="466725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6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B8B1-EA15-FD5A-388A-65A4E6F1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Workshop You Will Learn…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1056E-465B-4FAB-A3D8-FBDD80C78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…How to set up R/</a:t>
            </a:r>
            <a:r>
              <a:rPr lang="en-US" dirty="0" err="1"/>
              <a:t>Rstudio</a:t>
            </a:r>
            <a:r>
              <a:rPr lang="en-US" dirty="0"/>
              <a:t> on your computer</a:t>
            </a:r>
          </a:p>
          <a:p>
            <a:r>
              <a:rPr lang="en-US" dirty="0"/>
              <a:t>…Basics of R syntax</a:t>
            </a:r>
          </a:p>
          <a:p>
            <a:r>
              <a:rPr lang="en-US" dirty="0"/>
              <a:t>…Using Large Language Models (LLMs) for coding/troubleshooting</a:t>
            </a:r>
          </a:p>
          <a:p>
            <a:r>
              <a:rPr lang="en-US" dirty="0"/>
              <a:t>…Data wrangling with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…Data visualization with ggplot2</a:t>
            </a:r>
          </a:p>
          <a:p>
            <a:r>
              <a:rPr lang="en-US" dirty="0"/>
              <a:t>…Single-cell analysis with Seurat</a:t>
            </a:r>
          </a:p>
          <a:p>
            <a:r>
              <a:rPr lang="en-US" dirty="0"/>
              <a:t>…Web app development with R Shiny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36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95DD-ABF3-3DA6-3015-81E31DD2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Tutorial Scripts and Files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4AA86-326F-704F-BB4A-3BD8051C6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7193" cy="4351338"/>
          </a:xfrm>
        </p:spPr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avanhelene</a:t>
            </a:r>
            <a:r>
              <a:rPr lang="en-US" dirty="0"/>
              <a:t>/</a:t>
            </a:r>
            <a:r>
              <a:rPr lang="en-US" dirty="0" err="1"/>
              <a:t>BGSA_R_workshop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50D19D-57BF-6F6B-27A1-A77BE1E8E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81" y="1825625"/>
            <a:ext cx="3351856" cy="33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AE9FD-607D-E2F9-F155-4269DDCE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R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ADE96-BF90-67CB-F171-E0BBF36C1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2683" cy="4351338"/>
          </a:xfrm>
        </p:spPr>
        <p:txBody>
          <a:bodyPr/>
          <a:lstStyle/>
          <a:p>
            <a:r>
              <a:rPr lang="en-US" dirty="0"/>
              <a:t>Follow this tutorial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rstudio-education.github.io</a:t>
            </a:r>
            <a:r>
              <a:rPr lang="en-US" dirty="0"/>
              <a:t>/</a:t>
            </a:r>
            <a:r>
              <a:rPr lang="en-US" dirty="0" err="1"/>
              <a:t>hopr</a:t>
            </a:r>
            <a:r>
              <a:rPr lang="en-US" dirty="0"/>
              <a:t>/</a:t>
            </a:r>
            <a:r>
              <a:rPr lang="en-US" dirty="0" err="1"/>
              <a:t>starting.html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312C9-A243-D7FE-91EC-B19AFA61C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119" y="1825625"/>
            <a:ext cx="3402830" cy="340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5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5454-35F2-0991-D665-494B5DCD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R Syntax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4885A-74AA-A7F1-2739-C5B238CF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52" y="1394125"/>
            <a:ext cx="9298602" cy="52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7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A2C-155A-077A-8E04-59B373D6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Hack: Use Large Language Models (LLMs) to Write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94F10-E64B-3585-2825-3845EA492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4578" cy="4351338"/>
          </a:xfrm>
        </p:spPr>
        <p:txBody>
          <a:bodyPr/>
          <a:lstStyle/>
          <a:p>
            <a:r>
              <a:rPr lang="en-US" dirty="0"/>
              <a:t>LLMs are very good at writing code from scratch</a:t>
            </a:r>
          </a:p>
          <a:p>
            <a:r>
              <a:rPr lang="en-US" dirty="0"/>
              <a:t>LLMs are also helpful for troubleshooting</a:t>
            </a:r>
          </a:p>
          <a:p>
            <a:r>
              <a:rPr lang="en-US" dirty="0"/>
              <a:t>https://</a:t>
            </a:r>
            <a:r>
              <a:rPr lang="en-US" dirty="0" err="1"/>
              <a:t>chatgpt.com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A7DCA-B147-56F7-42A4-B6E4CFD2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78EFC4-9EE4-203E-DD93-F9FD9FFD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4" y="1208773"/>
            <a:ext cx="5675468" cy="5432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DB8E84-35F1-E5A1-EB5F-81EC241306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52" t="16876" r="14341" b="26933"/>
          <a:stretch>
            <a:fillRect/>
          </a:stretch>
        </p:blipFill>
        <p:spPr>
          <a:xfrm>
            <a:off x="6580377" y="1208773"/>
            <a:ext cx="4713699" cy="49045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C6E688D-4F46-734B-03E1-173D4E2EB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3" y="-116789"/>
            <a:ext cx="10515600" cy="1325563"/>
          </a:xfrm>
        </p:spPr>
        <p:txBody>
          <a:bodyPr/>
          <a:lstStyle/>
          <a:p>
            <a:r>
              <a:rPr lang="en-US" dirty="0"/>
              <a:t>LLMs Are Better at Coding than Most People…</a:t>
            </a:r>
          </a:p>
        </p:txBody>
      </p:sp>
    </p:spTree>
    <p:extLst>
      <p:ext uri="{BB962C8B-B14F-4D97-AF65-F5344CB8AC3E}">
        <p14:creationId xmlns:p14="http://schemas.microsoft.com/office/powerpoint/2010/main" val="154300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260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Welcome to The R Workshop</vt:lpstr>
      <vt:lpstr>This Workshop Will Introduce You to R Programming</vt:lpstr>
      <vt:lpstr>In This Workshop You Will Learn…</vt:lpstr>
      <vt:lpstr>Download the Tutorial Scripts and Files From Github</vt:lpstr>
      <vt:lpstr>Set Up Your R Environment</vt:lpstr>
      <vt:lpstr>Basics of R Syntax</vt:lpstr>
      <vt:lpstr>Coding Hack: Use Large Language Models (LLMs) to Write Code</vt:lpstr>
      <vt:lpstr>LLMs Are Better at Coding than Most People…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VanHelene, Alexander</dc:creator>
  <cp:lastModifiedBy>VanHelene, Alexander</cp:lastModifiedBy>
  <cp:revision>3</cp:revision>
  <dcterms:created xsi:type="dcterms:W3CDTF">2025-09-14T12:32:58Z</dcterms:created>
  <dcterms:modified xsi:type="dcterms:W3CDTF">2025-09-14T17:13:33Z</dcterms:modified>
</cp:coreProperties>
</file>