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1"/>
  </p:notesMasterIdLst>
  <p:sldIdLst>
    <p:sldId id="256" r:id="rId2"/>
    <p:sldId id="264" r:id="rId3"/>
    <p:sldId id="258" r:id="rId4"/>
    <p:sldId id="259" r:id="rId5"/>
    <p:sldId id="275" r:id="rId6"/>
    <p:sldId id="261" r:id="rId7"/>
    <p:sldId id="260" r:id="rId8"/>
    <p:sldId id="263" r:id="rId9"/>
    <p:sldId id="265" r:id="rId10"/>
    <p:sldId id="266" r:id="rId11"/>
    <p:sldId id="268" r:id="rId12"/>
    <p:sldId id="277" r:id="rId13"/>
    <p:sldId id="269" r:id="rId14"/>
    <p:sldId id="276" r:id="rId15"/>
    <p:sldId id="279" r:id="rId16"/>
    <p:sldId id="28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5226" autoAdjust="0"/>
  </p:normalViewPr>
  <p:slideViewPr>
    <p:cSldViewPr snapToGrid="0">
      <p:cViewPr varScale="1">
        <p:scale>
          <a:sx n="45" d="100"/>
          <a:sy n="45" d="100"/>
        </p:scale>
        <p:origin x="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FCC02-85AE-47B5-AB41-973C8FDA237B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65B4834-44B0-46B4-8080-352A35F82B49}">
      <dgm:prSet phldrT="[Text]"/>
      <dgm:spPr/>
      <dgm:t>
        <a:bodyPr/>
        <a:lstStyle/>
        <a:p>
          <a:r>
            <a:rPr lang="en-AU" dirty="0"/>
            <a:t>Automatically collected</a:t>
          </a:r>
        </a:p>
      </dgm:t>
    </dgm:pt>
    <dgm:pt modelId="{453855B0-5CB5-4E20-9073-8BBA8740F108}" type="parTrans" cxnId="{B53E6A63-6F34-4294-B80D-125C4E4671BE}">
      <dgm:prSet/>
      <dgm:spPr/>
      <dgm:t>
        <a:bodyPr/>
        <a:lstStyle/>
        <a:p>
          <a:endParaRPr lang="en-AU"/>
        </a:p>
      </dgm:t>
    </dgm:pt>
    <dgm:pt modelId="{0246436A-8481-4F61-A89F-2ECBF45CF0E6}" type="sibTrans" cxnId="{B53E6A63-6F34-4294-B80D-125C4E4671BE}">
      <dgm:prSet/>
      <dgm:spPr/>
      <dgm:t>
        <a:bodyPr/>
        <a:lstStyle/>
        <a:p>
          <a:endParaRPr lang="en-AU"/>
        </a:p>
      </dgm:t>
    </dgm:pt>
    <dgm:pt modelId="{22426B71-97DE-475F-8E6F-3C8680A9D1A1}">
      <dgm:prSet phldrT="[Text]"/>
      <dgm:spPr/>
      <dgm:t>
        <a:bodyPr/>
        <a:lstStyle/>
        <a:p>
          <a:r>
            <a:rPr lang="en-AU" dirty="0"/>
            <a:t>Dissolved oxygen (DO)</a:t>
          </a:r>
        </a:p>
      </dgm:t>
    </dgm:pt>
    <dgm:pt modelId="{80F71038-5E8D-4E03-B147-FDFE9F66F655}" type="parTrans" cxnId="{7538C246-8BC2-4F57-9373-02CDC27BC34B}">
      <dgm:prSet/>
      <dgm:spPr/>
      <dgm:t>
        <a:bodyPr/>
        <a:lstStyle/>
        <a:p>
          <a:endParaRPr lang="en-AU"/>
        </a:p>
      </dgm:t>
    </dgm:pt>
    <dgm:pt modelId="{18070475-1919-4896-B32D-2A2BF67CF2DF}" type="sibTrans" cxnId="{7538C246-8BC2-4F57-9373-02CDC27BC34B}">
      <dgm:prSet/>
      <dgm:spPr/>
      <dgm:t>
        <a:bodyPr/>
        <a:lstStyle/>
        <a:p>
          <a:endParaRPr lang="en-AU"/>
        </a:p>
      </dgm:t>
    </dgm:pt>
    <dgm:pt modelId="{D6DE40D9-179F-4E0D-8767-10CCC4649F2A}">
      <dgm:prSet phldrT="[Text]"/>
      <dgm:spPr/>
      <dgm:t>
        <a:bodyPr/>
        <a:lstStyle/>
        <a:p>
          <a:r>
            <a:rPr lang="en-AU" dirty="0"/>
            <a:t>pH</a:t>
          </a:r>
        </a:p>
      </dgm:t>
    </dgm:pt>
    <dgm:pt modelId="{221F7E25-D06B-499C-8C25-8811F64A82F1}" type="parTrans" cxnId="{2903D62E-2FEA-416A-949D-282F61D585B0}">
      <dgm:prSet/>
      <dgm:spPr/>
      <dgm:t>
        <a:bodyPr/>
        <a:lstStyle/>
        <a:p>
          <a:endParaRPr lang="en-AU"/>
        </a:p>
      </dgm:t>
    </dgm:pt>
    <dgm:pt modelId="{0A0680F9-322D-413A-B2BA-D188C1851B32}" type="sibTrans" cxnId="{2903D62E-2FEA-416A-949D-282F61D585B0}">
      <dgm:prSet/>
      <dgm:spPr/>
      <dgm:t>
        <a:bodyPr/>
        <a:lstStyle/>
        <a:p>
          <a:endParaRPr lang="en-AU"/>
        </a:p>
      </dgm:t>
    </dgm:pt>
    <dgm:pt modelId="{C0D54FF3-B3C9-4178-AA5D-B16F0EB1E05C}">
      <dgm:prSet phldrT="[Text]"/>
      <dgm:spPr/>
      <dgm:t>
        <a:bodyPr/>
        <a:lstStyle/>
        <a:p>
          <a:r>
            <a:rPr lang="en-AU" dirty="0"/>
            <a:t>Manually collected</a:t>
          </a:r>
        </a:p>
      </dgm:t>
    </dgm:pt>
    <dgm:pt modelId="{0B70A75E-414B-40DC-BA08-0D6FAEF9E2B4}" type="parTrans" cxnId="{E75776E7-BADF-46EC-9E69-798F51B17843}">
      <dgm:prSet/>
      <dgm:spPr/>
      <dgm:t>
        <a:bodyPr/>
        <a:lstStyle/>
        <a:p>
          <a:endParaRPr lang="en-AU"/>
        </a:p>
      </dgm:t>
    </dgm:pt>
    <dgm:pt modelId="{1FF263B7-5C34-4D06-A9CC-D29D4273D460}" type="sibTrans" cxnId="{E75776E7-BADF-46EC-9E69-798F51B17843}">
      <dgm:prSet/>
      <dgm:spPr/>
      <dgm:t>
        <a:bodyPr/>
        <a:lstStyle/>
        <a:p>
          <a:endParaRPr lang="en-AU"/>
        </a:p>
      </dgm:t>
    </dgm:pt>
    <dgm:pt modelId="{8BFC1D10-E592-40A2-8C47-2235C4986498}">
      <dgm:prSet phldrT="[Text]"/>
      <dgm:spPr/>
      <dgm:t>
        <a:bodyPr/>
        <a:lstStyle/>
        <a:p>
          <a:r>
            <a:rPr lang="en-AU" dirty="0"/>
            <a:t>Cell density (cells/mL)</a:t>
          </a:r>
        </a:p>
      </dgm:t>
    </dgm:pt>
    <dgm:pt modelId="{B2873CC1-24AF-4A05-A299-930656E5623B}" type="parTrans" cxnId="{692AC6AC-7AAE-4F01-ABF6-422359661CEE}">
      <dgm:prSet/>
      <dgm:spPr/>
      <dgm:t>
        <a:bodyPr/>
        <a:lstStyle/>
        <a:p>
          <a:endParaRPr lang="en-AU"/>
        </a:p>
      </dgm:t>
    </dgm:pt>
    <dgm:pt modelId="{B8DA78E5-AA27-4962-9045-2F775ECD7735}" type="sibTrans" cxnId="{692AC6AC-7AAE-4F01-ABF6-422359661CEE}">
      <dgm:prSet/>
      <dgm:spPr/>
      <dgm:t>
        <a:bodyPr/>
        <a:lstStyle/>
        <a:p>
          <a:endParaRPr lang="en-AU"/>
        </a:p>
      </dgm:t>
    </dgm:pt>
    <dgm:pt modelId="{7054B3D2-5F0A-4673-B973-5773310DAA37}">
      <dgm:prSet phldrT="[Text]"/>
      <dgm:spPr/>
      <dgm:t>
        <a:bodyPr/>
        <a:lstStyle/>
        <a:p>
          <a:r>
            <a:rPr lang="en-AU" dirty="0"/>
            <a:t>Aggregate size (</a:t>
          </a:r>
          <a:r>
            <a:rPr lang="el-GR" b="0" i="0" dirty="0"/>
            <a:t>μ</a:t>
          </a:r>
          <a:r>
            <a:rPr lang="en-AU" b="0" i="0" dirty="0"/>
            <a:t>m)</a:t>
          </a:r>
        </a:p>
      </dgm:t>
    </dgm:pt>
    <dgm:pt modelId="{B0A07E2D-5D6D-4CA3-AE7E-E45E3283F8B9}" type="parTrans" cxnId="{A8BDE7C2-8B49-45D4-99A0-8E888CED8409}">
      <dgm:prSet/>
      <dgm:spPr/>
      <dgm:t>
        <a:bodyPr/>
        <a:lstStyle/>
        <a:p>
          <a:endParaRPr lang="en-AU"/>
        </a:p>
      </dgm:t>
    </dgm:pt>
    <dgm:pt modelId="{F35141D1-A5AF-458A-9534-E4EB9EC419C5}" type="sibTrans" cxnId="{A8BDE7C2-8B49-45D4-99A0-8E888CED8409}">
      <dgm:prSet/>
      <dgm:spPr/>
      <dgm:t>
        <a:bodyPr/>
        <a:lstStyle/>
        <a:p>
          <a:endParaRPr lang="en-AU"/>
        </a:p>
      </dgm:t>
    </dgm:pt>
    <dgm:pt modelId="{201C3B3C-A4FF-43EB-B7D1-B9F7FFA3A2A7}">
      <dgm:prSet phldrT="[Text]"/>
      <dgm:spPr/>
      <dgm:t>
        <a:bodyPr/>
        <a:lstStyle/>
        <a:p>
          <a:r>
            <a:rPr lang="en-AU" b="0" i="0" dirty="0"/>
            <a:t>Glucose concentration</a:t>
          </a:r>
        </a:p>
      </dgm:t>
    </dgm:pt>
    <dgm:pt modelId="{7CFB1657-7A28-440A-9C3A-18B3AFCBECB1}" type="parTrans" cxnId="{0977A4ED-2965-4EF3-87F2-52BE0BF56250}">
      <dgm:prSet/>
      <dgm:spPr/>
      <dgm:t>
        <a:bodyPr/>
        <a:lstStyle/>
        <a:p>
          <a:endParaRPr lang="en-AU"/>
        </a:p>
      </dgm:t>
    </dgm:pt>
    <dgm:pt modelId="{5F547769-E179-4D9E-90A3-E38FC83D2C64}" type="sibTrans" cxnId="{0977A4ED-2965-4EF3-87F2-52BE0BF56250}">
      <dgm:prSet/>
      <dgm:spPr/>
      <dgm:t>
        <a:bodyPr/>
        <a:lstStyle/>
        <a:p>
          <a:endParaRPr lang="en-AU"/>
        </a:p>
      </dgm:t>
    </dgm:pt>
    <dgm:pt modelId="{BF4DA026-65F8-4C45-9E34-06EA375E36C1}">
      <dgm:prSet phldrT="[Text]"/>
      <dgm:spPr/>
      <dgm:t>
        <a:bodyPr/>
        <a:lstStyle/>
        <a:p>
          <a:r>
            <a:rPr lang="en-AU" b="0" i="0" dirty="0"/>
            <a:t>Lactate</a:t>
          </a:r>
        </a:p>
      </dgm:t>
    </dgm:pt>
    <dgm:pt modelId="{DDE43D78-49EF-405A-924F-684BC942408A}" type="parTrans" cxnId="{57FEB121-2ECB-42A9-A6E9-A5F273D00404}">
      <dgm:prSet/>
      <dgm:spPr/>
      <dgm:t>
        <a:bodyPr/>
        <a:lstStyle/>
        <a:p>
          <a:endParaRPr lang="en-AU"/>
        </a:p>
      </dgm:t>
    </dgm:pt>
    <dgm:pt modelId="{EE973F4A-A104-48EA-9D7F-235A3F55A151}" type="sibTrans" cxnId="{57FEB121-2ECB-42A9-A6E9-A5F273D00404}">
      <dgm:prSet/>
      <dgm:spPr/>
      <dgm:t>
        <a:bodyPr/>
        <a:lstStyle/>
        <a:p>
          <a:endParaRPr lang="en-AU"/>
        </a:p>
      </dgm:t>
    </dgm:pt>
    <dgm:pt modelId="{322448B9-9188-46FC-9480-4261CB3EEE05}">
      <dgm:prSet phldrT="[Text]"/>
      <dgm:spPr/>
      <dgm:t>
        <a:bodyPr/>
        <a:lstStyle/>
        <a:p>
          <a:r>
            <a:rPr lang="en-AU" b="0" i="0" dirty="0"/>
            <a:t>Preculture conditions</a:t>
          </a:r>
        </a:p>
      </dgm:t>
    </dgm:pt>
    <dgm:pt modelId="{D11691E5-E8E5-458F-8799-2D346C2C14A4}" type="parTrans" cxnId="{47886D2B-C045-4FC8-8750-3AB4B47E039C}">
      <dgm:prSet/>
      <dgm:spPr/>
      <dgm:t>
        <a:bodyPr/>
        <a:lstStyle/>
        <a:p>
          <a:endParaRPr lang="en-AU"/>
        </a:p>
      </dgm:t>
    </dgm:pt>
    <dgm:pt modelId="{D1ACF1A3-FC04-4223-809F-CBA08DB36EC7}" type="sibTrans" cxnId="{47886D2B-C045-4FC8-8750-3AB4B47E039C}">
      <dgm:prSet/>
      <dgm:spPr/>
      <dgm:t>
        <a:bodyPr/>
        <a:lstStyle/>
        <a:p>
          <a:endParaRPr lang="en-AU"/>
        </a:p>
      </dgm:t>
    </dgm:pt>
    <dgm:pt modelId="{ED5152A3-A098-4AF4-A1FC-739910E8FF29}">
      <dgm:prSet phldrT="[Text]"/>
      <dgm:spPr/>
      <dgm:t>
        <a:bodyPr/>
        <a:lstStyle/>
        <a:p>
          <a:r>
            <a:rPr lang="en-AU" b="0" i="0" dirty="0"/>
            <a:t>Engineered features</a:t>
          </a:r>
        </a:p>
      </dgm:t>
    </dgm:pt>
    <dgm:pt modelId="{1FD36616-F4E7-4A81-B14E-E1907ED8CD91}" type="parTrans" cxnId="{4F75FCC8-90EC-4529-B47F-5CF2238A0D98}">
      <dgm:prSet/>
      <dgm:spPr/>
      <dgm:t>
        <a:bodyPr/>
        <a:lstStyle/>
        <a:p>
          <a:endParaRPr lang="en-AU"/>
        </a:p>
      </dgm:t>
    </dgm:pt>
    <dgm:pt modelId="{79C1856B-DDC8-408C-A0A6-09A610030B07}" type="sibTrans" cxnId="{4F75FCC8-90EC-4529-B47F-5CF2238A0D98}">
      <dgm:prSet/>
      <dgm:spPr/>
      <dgm:t>
        <a:bodyPr/>
        <a:lstStyle/>
        <a:p>
          <a:endParaRPr lang="en-AU"/>
        </a:p>
      </dgm:t>
    </dgm:pt>
    <dgm:pt modelId="{6A810883-8D47-4648-AF42-34767E4E3E38}">
      <dgm:prSet phldrT="[Text]"/>
      <dgm:spPr/>
      <dgm:t>
        <a:bodyPr/>
        <a:lstStyle/>
        <a:p>
          <a:r>
            <a:rPr lang="en-AU" b="0" i="0" dirty="0"/>
            <a:t>DO/cell density</a:t>
          </a:r>
        </a:p>
      </dgm:t>
    </dgm:pt>
    <dgm:pt modelId="{8126FBD6-0F47-4668-A546-17F7BA338CA5}" type="parTrans" cxnId="{EC8DC327-697D-4B23-A4D0-E464F3FC1220}">
      <dgm:prSet/>
      <dgm:spPr/>
      <dgm:t>
        <a:bodyPr/>
        <a:lstStyle/>
        <a:p>
          <a:endParaRPr lang="en-AU"/>
        </a:p>
      </dgm:t>
    </dgm:pt>
    <dgm:pt modelId="{421E0FDD-EE31-4D92-9EA1-C7DD7BC9ACE7}" type="sibTrans" cxnId="{EC8DC327-697D-4B23-A4D0-E464F3FC1220}">
      <dgm:prSet/>
      <dgm:spPr/>
      <dgm:t>
        <a:bodyPr/>
        <a:lstStyle/>
        <a:p>
          <a:endParaRPr lang="en-AU"/>
        </a:p>
      </dgm:t>
    </dgm:pt>
    <dgm:pt modelId="{CD6E21F4-CC53-410B-9BE8-70701C3243C6}">
      <dgm:prSet phldrT="[Text]"/>
      <dgm:spPr/>
      <dgm:t>
        <a:bodyPr/>
        <a:lstStyle/>
        <a:p>
          <a:r>
            <a:rPr lang="en-AU" b="0" i="0" dirty="0"/>
            <a:t>Cell density gradient</a:t>
          </a:r>
        </a:p>
      </dgm:t>
    </dgm:pt>
    <dgm:pt modelId="{DD99AD13-D980-42DB-ABB0-C9D72BD2489C}" type="parTrans" cxnId="{0BF7BCAC-8606-4D71-83C4-734671F6B41E}">
      <dgm:prSet/>
      <dgm:spPr/>
      <dgm:t>
        <a:bodyPr/>
        <a:lstStyle/>
        <a:p>
          <a:endParaRPr lang="en-AU"/>
        </a:p>
      </dgm:t>
    </dgm:pt>
    <dgm:pt modelId="{B80D3A6E-481E-472D-82A8-1A4615F3210B}" type="sibTrans" cxnId="{0BF7BCAC-8606-4D71-83C4-734671F6B41E}">
      <dgm:prSet/>
      <dgm:spPr/>
      <dgm:t>
        <a:bodyPr/>
        <a:lstStyle/>
        <a:p>
          <a:endParaRPr lang="en-AU"/>
        </a:p>
      </dgm:t>
    </dgm:pt>
    <dgm:pt modelId="{90FF7E18-4FA6-4078-A11E-33B2F96DC1BA}">
      <dgm:prSet phldrT="[Text]"/>
      <dgm:spPr/>
      <dgm:t>
        <a:bodyPr/>
        <a:lstStyle/>
        <a:p>
          <a:r>
            <a:rPr lang="en-AU" b="0" i="0" dirty="0"/>
            <a:t>Aggregate size gradient</a:t>
          </a:r>
        </a:p>
      </dgm:t>
    </dgm:pt>
    <dgm:pt modelId="{4169DA37-D335-4139-8360-724D65600542}" type="parTrans" cxnId="{1CF79853-D3CB-4E28-91D7-7A33AD35BE3C}">
      <dgm:prSet/>
      <dgm:spPr/>
      <dgm:t>
        <a:bodyPr/>
        <a:lstStyle/>
        <a:p>
          <a:endParaRPr lang="en-AU"/>
        </a:p>
      </dgm:t>
    </dgm:pt>
    <dgm:pt modelId="{D6F46948-0711-4862-8FB9-F88EC3732AFC}" type="sibTrans" cxnId="{1CF79853-D3CB-4E28-91D7-7A33AD35BE3C}">
      <dgm:prSet/>
      <dgm:spPr/>
      <dgm:t>
        <a:bodyPr/>
        <a:lstStyle/>
        <a:p>
          <a:endParaRPr lang="en-AU"/>
        </a:p>
      </dgm:t>
    </dgm:pt>
    <dgm:pt modelId="{02D46FC3-EB4F-4A8A-876E-E26981EC25D9}">
      <dgm:prSet phldrT="[Text]"/>
      <dgm:spPr/>
      <dgm:t>
        <a:bodyPr/>
        <a:lstStyle/>
        <a:p>
          <a:r>
            <a:rPr lang="en-AU" b="0" i="0" dirty="0"/>
            <a:t>DO concentration gradient</a:t>
          </a:r>
        </a:p>
      </dgm:t>
    </dgm:pt>
    <dgm:pt modelId="{73DCC938-4A47-4154-B2A7-F6828828551C}" type="parTrans" cxnId="{EA563177-7FE6-4738-A7F9-FDFE959B5EE7}">
      <dgm:prSet/>
      <dgm:spPr/>
      <dgm:t>
        <a:bodyPr/>
        <a:lstStyle/>
        <a:p>
          <a:endParaRPr lang="en-AU"/>
        </a:p>
      </dgm:t>
    </dgm:pt>
    <dgm:pt modelId="{F987EF1F-277B-4264-B2B4-53B47B5D80C6}" type="sibTrans" cxnId="{EA563177-7FE6-4738-A7F9-FDFE959B5EE7}">
      <dgm:prSet/>
      <dgm:spPr/>
      <dgm:t>
        <a:bodyPr/>
        <a:lstStyle/>
        <a:p>
          <a:endParaRPr lang="en-AU"/>
        </a:p>
      </dgm:t>
    </dgm:pt>
    <dgm:pt modelId="{22B3318D-AEE1-42E8-86E9-25A0FF5E3B39}">
      <dgm:prSet phldrT="[Text]"/>
      <dgm:spPr/>
      <dgm:t>
        <a:bodyPr/>
        <a:lstStyle/>
        <a:p>
          <a:r>
            <a:rPr lang="en-AU" b="0" i="0" dirty="0"/>
            <a:t>2</a:t>
          </a:r>
          <a:r>
            <a:rPr lang="en-AU" b="0" i="0" baseline="30000" dirty="0"/>
            <a:t>nd</a:t>
          </a:r>
          <a:r>
            <a:rPr lang="en-AU" b="0" i="0" dirty="0"/>
            <a:t> derivative of DO concentration</a:t>
          </a:r>
        </a:p>
      </dgm:t>
    </dgm:pt>
    <dgm:pt modelId="{CF57F32F-DFBB-42D2-9FEC-E1FAAF3B422F}" type="parTrans" cxnId="{E338F195-3139-4890-8882-06EE5F744348}">
      <dgm:prSet/>
      <dgm:spPr/>
      <dgm:t>
        <a:bodyPr/>
        <a:lstStyle/>
        <a:p>
          <a:endParaRPr lang="en-AU"/>
        </a:p>
      </dgm:t>
    </dgm:pt>
    <dgm:pt modelId="{8D6B45F4-109F-40DB-A260-7A524BF4B687}" type="sibTrans" cxnId="{E338F195-3139-4890-8882-06EE5F744348}">
      <dgm:prSet/>
      <dgm:spPr/>
      <dgm:t>
        <a:bodyPr/>
        <a:lstStyle/>
        <a:p>
          <a:endParaRPr lang="en-AU"/>
        </a:p>
      </dgm:t>
    </dgm:pt>
    <dgm:pt modelId="{C4CE522D-E82D-4E33-91B1-819E4E18858E}" type="pres">
      <dgm:prSet presAssocID="{98DFCC02-85AE-47B5-AB41-973C8FDA23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48C729-1EAE-4A45-82B9-6CF7BD0A0C4F}" type="pres">
      <dgm:prSet presAssocID="{B65B4834-44B0-46B4-8080-352A35F82B49}" presName="root" presStyleCnt="0"/>
      <dgm:spPr/>
    </dgm:pt>
    <dgm:pt modelId="{134E5A7B-E396-47B4-93E7-5804B7F327B4}" type="pres">
      <dgm:prSet presAssocID="{B65B4834-44B0-46B4-8080-352A35F82B49}" presName="rootComposite" presStyleCnt="0"/>
      <dgm:spPr/>
    </dgm:pt>
    <dgm:pt modelId="{3AEF5283-E1ED-4BED-8D80-69B50D815CAC}" type="pres">
      <dgm:prSet presAssocID="{B65B4834-44B0-46B4-8080-352A35F82B49}" presName="rootText" presStyleLbl="node1" presStyleIdx="0" presStyleCnt="3" custScaleX="137486"/>
      <dgm:spPr/>
    </dgm:pt>
    <dgm:pt modelId="{2D08FD07-6A48-467C-B598-059D29EFC1C0}" type="pres">
      <dgm:prSet presAssocID="{B65B4834-44B0-46B4-8080-352A35F82B49}" presName="rootConnector" presStyleLbl="node1" presStyleIdx="0" presStyleCnt="3"/>
      <dgm:spPr/>
    </dgm:pt>
    <dgm:pt modelId="{18E614CB-750F-487B-BB23-37F1A60F131D}" type="pres">
      <dgm:prSet presAssocID="{B65B4834-44B0-46B4-8080-352A35F82B49}" presName="childShape" presStyleCnt="0"/>
      <dgm:spPr/>
    </dgm:pt>
    <dgm:pt modelId="{325C8EB1-AFA8-41BB-9BF5-8B26B6CC382B}" type="pres">
      <dgm:prSet presAssocID="{80F71038-5E8D-4E03-B147-FDFE9F66F655}" presName="Name13" presStyleLbl="parChTrans1D2" presStyleIdx="0" presStyleCnt="12"/>
      <dgm:spPr/>
    </dgm:pt>
    <dgm:pt modelId="{EB38134B-487E-48C0-A161-D56C1C4CF57A}" type="pres">
      <dgm:prSet presAssocID="{22426B71-97DE-475F-8E6F-3C8680A9D1A1}" presName="childText" presStyleLbl="bgAcc1" presStyleIdx="0" presStyleCnt="12" custScaleX="137486">
        <dgm:presLayoutVars>
          <dgm:bulletEnabled val="1"/>
        </dgm:presLayoutVars>
      </dgm:prSet>
      <dgm:spPr/>
    </dgm:pt>
    <dgm:pt modelId="{09814395-4F31-4F18-9134-FB61B3A14F3B}" type="pres">
      <dgm:prSet presAssocID="{221F7E25-D06B-499C-8C25-8811F64A82F1}" presName="Name13" presStyleLbl="parChTrans1D2" presStyleIdx="1" presStyleCnt="12"/>
      <dgm:spPr/>
    </dgm:pt>
    <dgm:pt modelId="{88379C65-4D03-4381-9BEF-3D4467C2BF7A}" type="pres">
      <dgm:prSet presAssocID="{D6DE40D9-179F-4E0D-8767-10CCC4649F2A}" presName="childText" presStyleLbl="bgAcc1" presStyleIdx="1" presStyleCnt="12" custScaleX="137486">
        <dgm:presLayoutVars>
          <dgm:bulletEnabled val="1"/>
        </dgm:presLayoutVars>
      </dgm:prSet>
      <dgm:spPr/>
    </dgm:pt>
    <dgm:pt modelId="{2020C8DA-72DB-45EC-AD8B-0DB60F9A3CED}" type="pres">
      <dgm:prSet presAssocID="{C0D54FF3-B3C9-4178-AA5D-B16F0EB1E05C}" presName="root" presStyleCnt="0"/>
      <dgm:spPr/>
    </dgm:pt>
    <dgm:pt modelId="{3E25F1C3-8CD8-47D7-9E87-571E81AA2FB7}" type="pres">
      <dgm:prSet presAssocID="{C0D54FF3-B3C9-4178-AA5D-B16F0EB1E05C}" presName="rootComposite" presStyleCnt="0"/>
      <dgm:spPr/>
    </dgm:pt>
    <dgm:pt modelId="{28142089-5A3A-45E0-A9E4-4E7CC63EF3DC}" type="pres">
      <dgm:prSet presAssocID="{C0D54FF3-B3C9-4178-AA5D-B16F0EB1E05C}" presName="rootText" presStyleLbl="node1" presStyleIdx="1" presStyleCnt="3" custScaleX="137486"/>
      <dgm:spPr/>
    </dgm:pt>
    <dgm:pt modelId="{38759B0B-1226-435A-A11E-5DA2DCBDB9C4}" type="pres">
      <dgm:prSet presAssocID="{C0D54FF3-B3C9-4178-AA5D-B16F0EB1E05C}" presName="rootConnector" presStyleLbl="node1" presStyleIdx="1" presStyleCnt="3"/>
      <dgm:spPr/>
    </dgm:pt>
    <dgm:pt modelId="{E747A76C-20C7-4DBE-804F-97B16D25B3B6}" type="pres">
      <dgm:prSet presAssocID="{C0D54FF3-B3C9-4178-AA5D-B16F0EB1E05C}" presName="childShape" presStyleCnt="0"/>
      <dgm:spPr/>
    </dgm:pt>
    <dgm:pt modelId="{0BCE7264-0C4E-4325-B28C-693FD9233D0A}" type="pres">
      <dgm:prSet presAssocID="{B2873CC1-24AF-4A05-A299-930656E5623B}" presName="Name13" presStyleLbl="parChTrans1D2" presStyleIdx="2" presStyleCnt="12"/>
      <dgm:spPr/>
    </dgm:pt>
    <dgm:pt modelId="{FF8346EE-AB7B-44DE-81F5-68D3A09978B6}" type="pres">
      <dgm:prSet presAssocID="{8BFC1D10-E592-40A2-8C47-2235C4986498}" presName="childText" presStyleLbl="bgAcc1" presStyleIdx="2" presStyleCnt="12" custScaleX="137486">
        <dgm:presLayoutVars>
          <dgm:bulletEnabled val="1"/>
        </dgm:presLayoutVars>
      </dgm:prSet>
      <dgm:spPr/>
    </dgm:pt>
    <dgm:pt modelId="{AD9FE5E9-B3D8-4711-A31D-2AD7B2FDCAEC}" type="pres">
      <dgm:prSet presAssocID="{B0A07E2D-5D6D-4CA3-AE7E-E45E3283F8B9}" presName="Name13" presStyleLbl="parChTrans1D2" presStyleIdx="3" presStyleCnt="12"/>
      <dgm:spPr/>
    </dgm:pt>
    <dgm:pt modelId="{CC381BB1-E2E8-47EB-ADE2-004F7BE5981C}" type="pres">
      <dgm:prSet presAssocID="{7054B3D2-5F0A-4673-B973-5773310DAA37}" presName="childText" presStyleLbl="bgAcc1" presStyleIdx="3" presStyleCnt="12" custScaleX="137486">
        <dgm:presLayoutVars>
          <dgm:bulletEnabled val="1"/>
        </dgm:presLayoutVars>
      </dgm:prSet>
      <dgm:spPr/>
    </dgm:pt>
    <dgm:pt modelId="{F5F6DA07-9C0B-4C92-90B1-791BD2F2CA58}" type="pres">
      <dgm:prSet presAssocID="{7CFB1657-7A28-440A-9C3A-18B3AFCBECB1}" presName="Name13" presStyleLbl="parChTrans1D2" presStyleIdx="4" presStyleCnt="12"/>
      <dgm:spPr/>
    </dgm:pt>
    <dgm:pt modelId="{B5A14D0C-1CC3-4D99-9BC9-B2C4AD257B7C}" type="pres">
      <dgm:prSet presAssocID="{201C3B3C-A4FF-43EB-B7D1-B9F7FFA3A2A7}" presName="childText" presStyleLbl="bgAcc1" presStyleIdx="4" presStyleCnt="12" custScaleX="137486">
        <dgm:presLayoutVars>
          <dgm:bulletEnabled val="1"/>
        </dgm:presLayoutVars>
      </dgm:prSet>
      <dgm:spPr/>
    </dgm:pt>
    <dgm:pt modelId="{610ABC33-9D34-4013-989C-21C49AD3D3D5}" type="pres">
      <dgm:prSet presAssocID="{DDE43D78-49EF-405A-924F-684BC942408A}" presName="Name13" presStyleLbl="parChTrans1D2" presStyleIdx="5" presStyleCnt="12"/>
      <dgm:spPr/>
    </dgm:pt>
    <dgm:pt modelId="{9431CF7C-8440-4B40-A89C-C62D163F7C03}" type="pres">
      <dgm:prSet presAssocID="{BF4DA026-65F8-4C45-9E34-06EA375E36C1}" presName="childText" presStyleLbl="bgAcc1" presStyleIdx="5" presStyleCnt="12" custScaleX="137486">
        <dgm:presLayoutVars>
          <dgm:bulletEnabled val="1"/>
        </dgm:presLayoutVars>
      </dgm:prSet>
      <dgm:spPr/>
    </dgm:pt>
    <dgm:pt modelId="{F190799B-9332-4AEA-852B-6183C4ABF9A7}" type="pres">
      <dgm:prSet presAssocID="{D11691E5-E8E5-458F-8799-2D346C2C14A4}" presName="Name13" presStyleLbl="parChTrans1D2" presStyleIdx="6" presStyleCnt="12"/>
      <dgm:spPr/>
    </dgm:pt>
    <dgm:pt modelId="{9F36CABB-8B93-4208-A332-76FD0B3F39AF}" type="pres">
      <dgm:prSet presAssocID="{322448B9-9188-46FC-9480-4261CB3EEE05}" presName="childText" presStyleLbl="bgAcc1" presStyleIdx="6" presStyleCnt="12" custScaleX="137486">
        <dgm:presLayoutVars>
          <dgm:bulletEnabled val="1"/>
        </dgm:presLayoutVars>
      </dgm:prSet>
      <dgm:spPr/>
    </dgm:pt>
    <dgm:pt modelId="{2146F925-1314-4F42-A091-5451A328CA04}" type="pres">
      <dgm:prSet presAssocID="{ED5152A3-A098-4AF4-A1FC-739910E8FF29}" presName="root" presStyleCnt="0"/>
      <dgm:spPr/>
    </dgm:pt>
    <dgm:pt modelId="{CC27AB47-A3CB-4E7C-B7E6-8DCF869E0276}" type="pres">
      <dgm:prSet presAssocID="{ED5152A3-A098-4AF4-A1FC-739910E8FF29}" presName="rootComposite" presStyleCnt="0"/>
      <dgm:spPr/>
    </dgm:pt>
    <dgm:pt modelId="{EA647150-1D8A-476E-83CC-98A412CD8D02}" type="pres">
      <dgm:prSet presAssocID="{ED5152A3-A098-4AF4-A1FC-739910E8FF29}" presName="rootText" presStyleLbl="node1" presStyleIdx="2" presStyleCnt="3" custScaleX="137486"/>
      <dgm:spPr/>
    </dgm:pt>
    <dgm:pt modelId="{722893DD-CB4B-402B-A34D-71DEF4DF6EAB}" type="pres">
      <dgm:prSet presAssocID="{ED5152A3-A098-4AF4-A1FC-739910E8FF29}" presName="rootConnector" presStyleLbl="node1" presStyleIdx="2" presStyleCnt="3"/>
      <dgm:spPr/>
    </dgm:pt>
    <dgm:pt modelId="{D9B78006-756D-403B-8EF5-5F7DBCFA4F04}" type="pres">
      <dgm:prSet presAssocID="{ED5152A3-A098-4AF4-A1FC-739910E8FF29}" presName="childShape" presStyleCnt="0"/>
      <dgm:spPr/>
    </dgm:pt>
    <dgm:pt modelId="{93ABB06A-8F9D-44A3-B0DF-E35629DF9C5A}" type="pres">
      <dgm:prSet presAssocID="{DD99AD13-D980-42DB-ABB0-C9D72BD2489C}" presName="Name13" presStyleLbl="parChTrans1D2" presStyleIdx="7" presStyleCnt="12"/>
      <dgm:spPr/>
    </dgm:pt>
    <dgm:pt modelId="{FC5605BA-5532-47C0-B602-920CD9BE620D}" type="pres">
      <dgm:prSet presAssocID="{CD6E21F4-CC53-410B-9BE8-70701C3243C6}" presName="childText" presStyleLbl="bgAcc1" presStyleIdx="7" presStyleCnt="12" custScaleX="137486">
        <dgm:presLayoutVars>
          <dgm:bulletEnabled val="1"/>
        </dgm:presLayoutVars>
      </dgm:prSet>
      <dgm:spPr/>
    </dgm:pt>
    <dgm:pt modelId="{D40A8C06-4B90-441F-9092-43AA3C30CC20}" type="pres">
      <dgm:prSet presAssocID="{4169DA37-D335-4139-8360-724D65600542}" presName="Name13" presStyleLbl="parChTrans1D2" presStyleIdx="8" presStyleCnt="12"/>
      <dgm:spPr/>
    </dgm:pt>
    <dgm:pt modelId="{4AE03D42-32F4-48A9-A035-EAAA8947252B}" type="pres">
      <dgm:prSet presAssocID="{90FF7E18-4FA6-4078-A11E-33B2F96DC1BA}" presName="childText" presStyleLbl="bgAcc1" presStyleIdx="8" presStyleCnt="12" custScaleX="137486">
        <dgm:presLayoutVars>
          <dgm:bulletEnabled val="1"/>
        </dgm:presLayoutVars>
      </dgm:prSet>
      <dgm:spPr/>
    </dgm:pt>
    <dgm:pt modelId="{B874C1E6-4713-44ED-9628-68286499BE39}" type="pres">
      <dgm:prSet presAssocID="{73DCC938-4A47-4154-B2A7-F6828828551C}" presName="Name13" presStyleLbl="parChTrans1D2" presStyleIdx="9" presStyleCnt="12"/>
      <dgm:spPr/>
    </dgm:pt>
    <dgm:pt modelId="{DADE1B5F-F5C5-4FD5-B394-D345B8FF2F16}" type="pres">
      <dgm:prSet presAssocID="{02D46FC3-EB4F-4A8A-876E-E26981EC25D9}" presName="childText" presStyleLbl="bgAcc1" presStyleIdx="9" presStyleCnt="12" custScaleX="137486">
        <dgm:presLayoutVars>
          <dgm:bulletEnabled val="1"/>
        </dgm:presLayoutVars>
      </dgm:prSet>
      <dgm:spPr/>
    </dgm:pt>
    <dgm:pt modelId="{422A806E-5BE6-428D-B5CC-B6D78999A505}" type="pres">
      <dgm:prSet presAssocID="{CF57F32F-DFBB-42D2-9FEC-E1FAAF3B422F}" presName="Name13" presStyleLbl="parChTrans1D2" presStyleIdx="10" presStyleCnt="12"/>
      <dgm:spPr/>
    </dgm:pt>
    <dgm:pt modelId="{AC4FE684-9303-4928-9CE9-C953AF317A71}" type="pres">
      <dgm:prSet presAssocID="{22B3318D-AEE1-42E8-86E9-25A0FF5E3B39}" presName="childText" presStyleLbl="bgAcc1" presStyleIdx="10" presStyleCnt="12" custScaleX="137486">
        <dgm:presLayoutVars>
          <dgm:bulletEnabled val="1"/>
        </dgm:presLayoutVars>
      </dgm:prSet>
      <dgm:spPr/>
    </dgm:pt>
    <dgm:pt modelId="{11E44456-06A0-468F-9C30-DAE079BD48A6}" type="pres">
      <dgm:prSet presAssocID="{8126FBD6-0F47-4668-A546-17F7BA338CA5}" presName="Name13" presStyleLbl="parChTrans1D2" presStyleIdx="11" presStyleCnt="12"/>
      <dgm:spPr/>
    </dgm:pt>
    <dgm:pt modelId="{D5D31A42-BA32-43ED-9F9F-E9B04BF4AB24}" type="pres">
      <dgm:prSet presAssocID="{6A810883-8D47-4648-AF42-34767E4E3E38}" presName="childText" presStyleLbl="bgAcc1" presStyleIdx="11" presStyleCnt="12" custScaleX="137486">
        <dgm:presLayoutVars>
          <dgm:bulletEnabled val="1"/>
        </dgm:presLayoutVars>
      </dgm:prSet>
      <dgm:spPr/>
    </dgm:pt>
  </dgm:ptLst>
  <dgm:cxnLst>
    <dgm:cxn modelId="{23D17B06-1C98-44AC-86FF-31A95E9EF57C}" type="presOf" srcId="{4169DA37-D335-4139-8360-724D65600542}" destId="{D40A8C06-4B90-441F-9092-43AA3C30CC20}" srcOrd="0" destOrd="0" presId="urn:microsoft.com/office/officeart/2005/8/layout/hierarchy3"/>
    <dgm:cxn modelId="{231CC408-7755-4A79-A0FB-27EDF2DF9B24}" type="presOf" srcId="{D6DE40D9-179F-4E0D-8767-10CCC4649F2A}" destId="{88379C65-4D03-4381-9BEF-3D4467C2BF7A}" srcOrd="0" destOrd="0" presId="urn:microsoft.com/office/officeart/2005/8/layout/hierarchy3"/>
    <dgm:cxn modelId="{8344030E-6529-4089-B79E-3B9823E5F67F}" type="presOf" srcId="{221F7E25-D06B-499C-8C25-8811F64A82F1}" destId="{09814395-4F31-4F18-9134-FB61B3A14F3B}" srcOrd="0" destOrd="0" presId="urn:microsoft.com/office/officeart/2005/8/layout/hierarchy3"/>
    <dgm:cxn modelId="{C588A40E-4A4A-4581-93C1-C59131D876C8}" type="presOf" srcId="{DD99AD13-D980-42DB-ABB0-C9D72BD2489C}" destId="{93ABB06A-8F9D-44A3-B0DF-E35629DF9C5A}" srcOrd="0" destOrd="0" presId="urn:microsoft.com/office/officeart/2005/8/layout/hierarchy3"/>
    <dgm:cxn modelId="{57FEB121-2ECB-42A9-A6E9-A5F273D00404}" srcId="{C0D54FF3-B3C9-4178-AA5D-B16F0EB1E05C}" destId="{BF4DA026-65F8-4C45-9E34-06EA375E36C1}" srcOrd="3" destOrd="0" parTransId="{DDE43D78-49EF-405A-924F-684BC942408A}" sibTransId="{EE973F4A-A104-48EA-9D7F-235A3F55A151}"/>
    <dgm:cxn modelId="{0CCEE523-6D09-477D-A410-C7A9664F5FC7}" type="presOf" srcId="{CD6E21F4-CC53-410B-9BE8-70701C3243C6}" destId="{FC5605BA-5532-47C0-B602-920CD9BE620D}" srcOrd="0" destOrd="0" presId="urn:microsoft.com/office/officeart/2005/8/layout/hierarchy3"/>
    <dgm:cxn modelId="{CB4C7E24-F226-48BF-8FFB-916D9BBEC263}" type="presOf" srcId="{DDE43D78-49EF-405A-924F-684BC942408A}" destId="{610ABC33-9D34-4013-989C-21C49AD3D3D5}" srcOrd="0" destOrd="0" presId="urn:microsoft.com/office/officeart/2005/8/layout/hierarchy3"/>
    <dgm:cxn modelId="{E760E424-FCE9-40CA-8418-7FF9C89C5ABE}" type="presOf" srcId="{7CFB1657-7A28-440A-9C3A-18B3AFCBECB1}" destId="{F5F6DA07-9C0B-4C92-90B1-791BD2F2CA58}" srcOrd="0" destOrd="0" presId="urn:microsoft.com/office/officeart/2005/8/layout/hierarchy3"/>
    <dgm:cxn modelId="{1E606C27-35AF-4ADC-A2A4-3885A5E2A149}" type="presOf" srcId="{8126FBD6-0F47-4668-A546-17F7BA338CA5}" destId="{11E44456-06A0-468F-9C30-DAE079BD48A6}" srcOrd="0" destOrd="0" presId="urn:microsoft.com/office/officeart/2005/8/layout/hierarchy3"/>
    <dgm:cxn modelId="{EC8DC327-697D-4B23-A4D0-E464F3FC1220}" srcId="{ED5152A3-A098-4AF4-A1FC-739910E8FF29}" destId="{6A810883-8D47-4648-AF42-34767E4E3E38}" srcOrd="4" destOrd="0" parTransId="{8126FBD6-0F47-4668-A546-17F7BA338CA5}" sibTransId="{421E0FDD-EE31-4D92-9EA1-C7DD7BC9ACE7}"/>
    <dgm:cxn modelId="{8F60152A-E23A-4D08-9A8E-3CCBA1006472}" type="presOf" srcId="{201C3B3C-A4FF-43EB-B7D1-B9F7FFA3A2A7}" destId="{B5A14D0C-1CC3-4D99-9BC9-B2C4AD257B7C}" srcOrd="0" destOrd="0" presId="urn:microsoft.com/office/officeart/2005/8/layout/hierarchy3"/>
    <dgm:cxn modelId="{47886D2B-C045-4FC8-8750-3AB4B47E039C}" srcId="{C0D54FF3-B3C9-4178-AA5D-B16F0EB1E05C}" destId="{322448B9-9188-46FC-9480-4261CB3EEE05}" srcOrd="4" destOrd="0" parTransId="{D11691E5-E8E5-458F-8799-2D346C2C14A4}" sibTransId="{D1ACF1A3-FC04-4223-809F-CBA08DB36EC7}"/>
    <dgm:cxn modelId="{2903D62E-2FEA-416A-949D-282F61D585B0}" srcId="{B65B4834-44B0-46B4-8080-352A35F82B49}" destId="{D6DE40D9-179F-4E0D-8767-10CCC4649F2A}" srcOrd="1" destOrd="0" parTransId="{221F7E25-D06B-499C-8C25-8811F64A82F1}" sibTransId="{0A0680F9-322D-413A-B2BA-D188C1851B32}"/>
    <dgm:cxn modelId="{F855865D-5358-4D37-B870-BEA395917A2E}" type="presOf" srcId="{C0D54FF3-B3C9-4178-AA5D-B16F0EB1E05C}" destId="{38759B0B-1226-435A-A11E-5DA2DCBDB9C4}" srcOrd="1" destOrd="0" presId="urn:microsoft.com/office/officeart/2005/8/layout/hierarchy3"/>
    <dgm:cxn modelId="{DE3ACB5D-229B-45FA-8034-4BB21B383A30}" type="presOf" srcId="{22426B71-97DE-475F-8E6F-3C8680A9D1A1}" destId="{EB38134B-487E-48C0-A161-D56C1C4CF57A}" srcOrd="0" destOrd="0" presId="urn:microsoft.com/office/officeart/2005/8/layout/hierarchy3"/>
    <dgm:cxn modelId="{B53E6A63-6F34-4294-B80D-125C4E4671BE}" srcId="{98DFCC02-85AE-47B5-AB41-973C8FDA237B}" destId="{B65B4834-44B0-46B4-8080-352A35F82B49}" srcOrd="0" destOrd="0" parTransId="{453855B0-5CB5-4E20-9073-8BBA8740F108}" sibTransId="{0246436A-8481-4F61-A89F-2ECBF45CF0E6}"/>
    <dgm:cxn modelId="{7E131F65-F631-47A3-B721-ACE111FB0970}" type="presOf" srcId="{D11691E5-E8E5-458F-8799-2D346C2C14A4}" destId="{F190799B-9332-4AEA-852B-6183C4ABF9A7}" srcOrd="0" destOrd="0" presId="urn:microsoft.com/office/officeart/2005/8/layout/hierarchy3"/>
    <dgm:cxn modelId="{5D1D1E46-AA8D-49A3-8665-1DA4F304B0EC}" type="presOf" srcId="{B0A07E2D-5D6D-4CA3-AE7E-E45E3283F8B9}" destId="{AD9FE5E9-B3D8-4711-A31D-2AD7B2FDCAEC}" srcOrd="0" destOrd="0" presId="urn:microsoft.com/office/officeart/2005/8/layout/hierarchy3"/>
    <dgm:cxn modelId="{7538C246-8BC2-4F57-9373-02CDC27BC34B}" srcId="{B65B4834-44B0-46B4-8080-352A35F82B49}" destId="{22426B71-97DE-475F-8E6F-3C8680A9D1A1}" srcOrd="0" destOrd="0" parTransId="{80F71038-5E8D-4E03-B147-FDFE9F66F655}" sibTransId="{18070475-1919-4896-B32D-2A2BF67CF2DF}"/>
    <dgm:cxn modelId="{89B03367-BAD9-4532-9083-BF135D59079B}" type="presOf" srcId="{98DFCC02-85AE-47B5-AB41-973C8FDA237B}" destId="{C4CE522D-E82D-4E33-91B1-819E4E18858E}" srcOrd="0" destOrd="0" presId="urn:microsoft.com/office/officeart/2005/8/layout/hierarchy3"/>
    <dgm:cxn modelId="{D24C234B-DF3E-4048-B114-D09BDF133D3F}" type="presOf" srcId="{B2873CC1-24AF-4A05-A299-930656E5623B}" destId="{0BCE7264-0C4E-4325-B28C-693FD9233D0A}" srcOrd="0" destOrd="0" presId="urn:microsoft.com/office/officeart/2005/8/layout/hierarchy3"/>
    <dgm:cxn modelId="{2FEEAE4C-1601-4BA4-8DE9-FE250DB73E84}" type="presOf" srcId="{90FF7E18-4FA6-4078-A11E-33B2F96DC1BA}" destId="{4AE03D42-32F4-48A9-A035-EAAA8947252B}" srcOrd="0" destOrd="0" presId="urn:microsoft.com/office/officeart/2005/8/layout/hierarchy3"/>
    <dgm:cxn modelId="{A6988C50-F43C-40B9-9804-A29DCF1588C2}" type="presOf" srcId="{B65B4834-44B0-46B4-8080-352A35F82B49}" destId="{3AEF5283-E1ED-4BED-8D80-69B50D815CAC}" srcOrd="0" destOrd="0" presId="urn:microsoft.com/office/officeart/2005/8/layout/hierarchy3"/>
    <dgm:cxn modelId="{1CF79853-D3CB-4E28-91D7-7A33AD35BE3C}" srcId="{ED5152A3-A098-4AF4-A1FC-739910E8FF29}" destId="{90FF7E18-4FA6-4078-A11E-33B2F96DC1BA}" srcOrd="1" destOrd="0" parTransId="{4169DA37-D335-4139-8360-724D65600542}" sibTransId="{D6F46948-0711-4862-8FB9-F88EC3732AFC}"/>
    <dgm:cxn modelId="{EA563177-7FE6-4738-A7F9-FDFE959B5EE7}" srcId="{ED5152A3-A098-4AF4-A1FC-739910E8FF29}" destId="{02D46FC3-EB4F-4A8A-876E-E26981EC25D9}" srcOrd="2" destOrd="0" parTransId="{73DCC938-4A47-4154-B2A7-F6828828551C}" sibTransId="{F987EF1F-277B-4264-B2B4-53B47B5D80C6}"/>
    <dgm:cxn modelId="{E4E4F87D-5131-46B6-8FB9-37DC88802F37}" type="presOf" srcId="{22B3318D-AEE1-42E8-86E9-25A0FF5E3B39}" destId="{AC4FE684-9303-4928-9CE9-C953AF317A71}" srcOrd="0" destOrd="0" presId="urn:microsoft.com/office/officeart/2005/8/layout/hierarchy3"/>
    <dgm:cxn modelId="{C7DCB08D-D59E-42D6-9F36-CEDBB666EDCE}" type="presOf" srcId="{02D46FC3-EB4F-4A8A-876E-E26981EC25D9}" destId="{DADE1B5F-F5C5-4FD5-B394-D345B8FF2F16}" srcOrd="0" destOrd="0" presId="urn:microsoft.com/office/officeart/2005/8/layout/hierarchy3"/>
    <dgm:cxn modelId="{34D50494-7D95-4EB6-9B20-E5F031F32A74}" type="presOf" srcId="{322448B9-9188-46FC-9480-4261CB3EEE05}" destId="{9F36CABB-8B93-4208-A332-76FD0B3F39AF}" srcOrd="0" destOrd="0" presId="urn:microsoft.com/office/officeart/2005/8/layout/hierarchy3"/>
    <dgm:cxn modelId="{E338F195-3139-4890-8882-06EE5F744348}" srcId="{ED5152A3-A098-4AF4-A1FC-739910E8FF29}" destId="{22B3318D-AEE1-42E8-86E9-25A0FF5E3B39}" srcOrd="3" destOrd="0" parTransId="{CF57F32F-DFBB-42D2-9FEC-E1FAAF3B422F}" sibTransId="{8D6B45F4-109F-40DB-A260-7A524BF4B687}"/>
    <dgm:cxn modelId="{6B7D73A7-DCBA-4960-BD9B-6B410690F841}" type="presOf" srcId="{ED5152A3-A098-4AF4-A1FC-739910E8FF29}" destId="{EA647150-1D8A-476E-83CC-98A412CD8D02}" srcOrd="0" destOrd="0" presId="urn:microsoft.com/office/officeart/2005/8/layout/hierarchy3"/>
    <dgm:cxn modelId="{34193CA8-C7B2-40D4-8808-5885537056C6}" type="presOf" srcId="{ED5152A3-A098-4AF4-A1FC-739910E8FF29}" destId="{722893DD-CB4B-402B-A34D-71DEF4DF6EAB}" srcOrd="1" destOrd="0" presId="urn:microsoft.com/office/officeart/2005/8/layout/hierarchy3"/>
    <dgm:cxn modelId="{0BF7BCAC-8606-4D71-83C4-734671F6B41E}" srcId="{ED5152A3-A098-4AF4-A1FC-739910E8FF29}" destId="{CD6E21F4-CC53-410B-9BE8-70701C3243C6}" srcOrd="0" destOrd="0" parTransId="{DD99AD13-D980-42DB-ABB0-C9D72BD2489C}" sibTransId="{B80D3A6E-481E-472D-82A8-1A4615F3210B}"/>
    <dgm:cxn modelId="{692AC6AC-7AAE-4F01-ABF6-422359661CEE}" srcId="{C0D54FF3-B3C9-4178-AA5D-B16F0EB1E05C}" destId="{8BFC1D10-E592-40A2-8C47-2235C4986498}" srcOrd="0" destOrd="0" parTransId="{B2873CC1-24AF-4A05-A299-930656E5623B}" sibTransId="{B8DA78E5-AA27-4962-9045-2F775ECD7735}"/>
    <dgm:cxn modelId="{516AE6AE-021C-4862-BAC3-C87F09AEAF1B}" type="presOf" srcId="{80F71038-5E8D-4E03-B147-FDFE9F66F655}" destId="{325C8EB1-AFA8-41BB-9BF5-8B26B6CC382B}" srcOrd="0" destOrd="0" presId="urn:microsoft.com/office/officeart/2005/8/layout/hierarchy3"/>
    <dgm:cxn modelId="{A8BDE7C2-8B49-45D4-99A0-8E888CED8409}" srcId="{C0D54FF3-B3C9-4178-AA5D-B16F0EB1E05C}" destId="{7054B3D2-5F0A-4673-B973-5773310DAA37}" srcOrd="1" destOrd="0" parTransId="{B0A07E2D-5D6D-4CA3-AE7E-E45E3283F8B9}" sibTransId="{F35141D1-A5AF-458A-9534-E4EB9EC419C5}"/>
    <dgm:cxn modelId="{4F75FCC8-90EC-4529-B47F-5CF2238A0D98}" srcId="{98DFCC02-85AE-47B5-AB41-973C8FDA237B}" destId="{ED5152A3-A098-4AF4-A1FC-739910E8FF29}" srcOrd="2" destOrd="0" parTransId="{1FD36616-F4E7-4A81-B14E-E1907ED8CD91}" sibTransId="{79C1856B-DDC8-408C-A0A6-09A610030B07}"/>
    <dgm:cxn modelId="{54468AD0-D360-42AB-A8CE-4E7AEA207C4E}" type="presOf" srcId="{B65B4834-44B0-46B4-8080-352A35F82B49}" destId="{2D08FD07-6A48-467C-B598-059D29EFC1C0}" srcOrd="1" destOrd="0" presId="urn:microsoft.com/office/officeart/2005/8/layout/hierarchy3"/>
    <dgm:cxn modelId="{B349E4D5-2FDC-43B4-9AF9-C98A390EE2BA}" type="presOf" srcId="{8BFC1D10-E592-40A2-8C47-2235C4986498}" destId="{FF8346EE-AB7B-44DE-81F5-68D3A09978B6}" srcOrd="0" destOrd="0" presId="urn:microsoft.com/office/officeart/2005/8/layout/hierarchy3"/>
    <dgm:cxn modelId="{1439ACD7-E626-423B-ADA3-AF0C39F242A2}" type="presOf" srcId="{7054B3D2-5F0A-4673-B973-5773310DAA37}" destId="{CC381BB1-E2E8-47EB-ADE2-004F7BE5981C}" srcOrd="0" destOrd="0" presId="urn:microsoft.com/office/officeart/2005/8/layout/hierarchy3"/>
    <dgm:cxn modelId="{5832FFD9-FB1D-470B-AE81-BDD6E282902F}" type="presOf" srcId="{CF57F32F-DFBB-42D2-9FEC-E1FAAF3B422F}" destId="{422A806E-5BE6-428D-B5CC-B6D78999A505}" srcOrd="0" destOrd="0" presId="urn:microsoft.com/office/officeart/2005/8/layout/hierarchy3"/>
    <dgm:cxn modelId="{E75776E7-BADF-46EC-9E69-798F51B17843}" srcId="{98DFCC02-85AE-47B5-AB41-973C8FDA237B}" destId="{C0D54FF3-B3C9-4178-AA5D-B16F0EB1E05C}" srcOrd="1" destOrd="0" parTransId="{0B70A75E-414B-40DC-BA08-0D6FAEF9E2B4}" sibTransId="{1FF263B7-5C34-4D06-A9CC-D29D4273D460}"/>
    <dgm:cxn modelId="{281C4AED-CC60-471D-B61E-CD293847C8CB}" type="presOf" srcId="{6A810883-8D47-4648-AF42-34767E4E3E38}" destId="{D5D31A42-BA32-43ED-9F9F-E9B04BF4AB24}" srcOrd="0" destOrd="0" presId="urn:microsoft.com/office/officeart/2005/8/layout/hierarchy3"/>
    <dgm:cxn modelId="{0977A4ED-2965-4EF3-87F2-52BE0BF56250}" srcId="{C0D54FF3-B3C9-4178-AA5D-B16F0EB1E05C}" destId="{201C3B3C-A4FF-43EB-B7D1-B9F7FFA3A2A7}" srcOrd="2" destOrd="0" parTransId="{7CFB1657-7A28-440A-9C3A-18B3AFCBECB1}" sibTransId="{5F547769-E179-4D9E-90A3-E38FC83D2C64}"/>
    <dgm:cxn modelId="{E232EFEF-218C-4E89-A46A-CDF6EA60608D}" type="presOf" srcId="{C0D54FF3-B3C9-4178-AA5D-B16F0EB1E05C}" destId="{28142089-5A3A-45E0-A9E4-4E7CC63EF3DC}" srcOrd="0" destOrd="0" presId="urn:microsoft.com/office/officeart/2005/8/layout/hierarchy3"/>
    <dgm:cxn modelId="{06EBB3FB-10BD-432C-9C02-B7D091AA93D0}" type="presOf" srcId="{BF4DA026-65F8-4C45-9E34-06EA375E36C1}" destId="{9431CF7C-8440-4B40-A89C-C62D163F7C03}" srcOrd="0" destOrd="0" presId="urn:microsoft.com/office/officeart/2005/8/layout/hierarchy3"/>
    <dgm:cxn modelId="{1DCEB7FF-A246-417C-A4E0-2FD9F2CA5E7F}" type="presOf" srcId="{73DCC938-4A47-4154-B2A7-F6828828551C}" destId="{B874C1E6-4713-44ED-9628-68286499BE39}" srcOrd="0" destOrd="0" presId="urn:microsoft.com/office/officeart/2005/8/layout/hierarchy3"/>
    <dgm:cxn modelId="{0CB9E37E-76B2-40E9-B3D0-720D09D2F3E5}" type="presParOf" srcId="{C4CE522D-E82D-4E33-91B1-819E4E18858E}" destId="{D248C729-1EAE-4A45-82B9-6CF7BD0A0C4F}" srcOrd="0" destOrd="0" presId="urn:microsoft.com/office/officeart/2005/8/layout/hierarchy3"/>
    <dgm:cxn modelId="{62BA9A9B-027C-4C44-A188-A65897DDDCA6}" type="presParOf" srcId="{D248C729-1EAE-4A45-82B9-6CF7BD0A0C4F}" destId="{134E5A7B-E396-47B4-93E7-5804B7F327B4}" srcOrd="0" destOrd="0" presId="urn:microsoft.com/office/officeart/2005/8/layout/hierarchy3"/>
    <dgm:cxn modelId="{4479290C-D684-449D-9EAB-4F1A97299298}" type="presParOf" srcId="{134E5A7B-E396-47B4-93E7-5804B7F327B4}" destId="{3AEF5283-E1ED-4BED-8D80-69B50D815CAC}" srcOrd="0" destOrd="0" presId="urn:microsoft.com/office/officeart/2005/8/layout/hierarchy3"/>
    <dgm:cxn modelId="{9CF04867-0F7C-463A-B9FB-FAC21D8BA483}" type="presParOf" srcId="{134E5A7B-E396-47B4-93E7-5804B7F327B4}" destId="{2D08FD07-6A48-467C-B598-059D29EFC1C0}" srcOrd="1" destOrd="0" presId="urn:microsoft.com/office/officeart/2005/8/layout/hierarchy3"/>
    <dgm:cxn modelId="{1096327B-94A1-4D25-94FC-5FADE5CCDE49}" type="presParOf" srcId="{D248C729-1EAE-4A45-82B9-6CF7BD0A0C4F}" destId="{18E614CB-750F-487B-BB23-37F1A60F131D}" srcOrd="1" destOrd="0" presId="urn:microsoft.com/office/officeart/2005/8/layout/hierarchy3"/>
    <dgm:cxn modelId="{0EBC1469-FE8C-488F-A3F8-E48117371EF5}" type="presParOf" srcId="{18E614CB-750F-487B-BB23-37F1A60F131D}" destId="{325C8EB1-AFA8-41BB-9BF5-8B26B6CC382B}" srcOrd="0" destOrd="0" presId="urn:microsoft.com/office/officeart/2005/8/layout/hierarchy3"/>
    <dgm:cxn modelId="{88E7B273-602B-4DED-A503-34F9B20E0FDC}" type="presParOf" srcId="{18E614CB-750F-487B-BB23-37F1A60F131D}" destId="{EB38134B-487E-48C0-A161-D56C1C4CF57A}" srcOrd="1" destOrd="0" presId="urn:microsoft.com/office/officeart/2005/8/layout/hierarchy3"/>
    <dgm:cxn modelId="{CE659625-F890-4AC3-9C6F-D0ADBA0EBF6C}" type="presParOf" srcId="{18E614CB-750F-487B-BB23-37F1A60F131D}" destId="{09814395-4F31-4F18-9134-FB61B3A14F3B}" srcOrd="2" destOrd="0" presId="urn:microsoft.com/office/officeart/2005/8/layout/hierarchy3"/>
    <dgm:cxn modelId="{C06A7946-90F9-4723-B922-9B9779A29533}" type="presParOf" srcId="{18E614CB-750F-487B-BB23-37F1A60F131D}" destId="{88379C65-4D03-4381-9BEF-3D4467C2BF7A}" srcOrd="3" destOrd="0" presId="urn:microsoft.com/office/officeart/2005/8/layout/hierarchy3"/>
    <dgm:cxn modelId="{D9CB83BC-A5FA-4450-A993-ECDF730EA166}" type="presParOf" srcId="{C4CE522D-E82D-4E33-91B1-819E4E18858E}" destId="{2020C8DA-72DB-45EC-AD8B-0DB60F9A3CED}" srcOrd="1" destOrd="0" presId="urn:microsoft.com/office/officeart/2005/8/layout/hierarchy3"/>
    <dgm:cxn modelId="{FFC80A1D-9A90-4ACA-912A-C8F0FF4BB58F}" type="presParOf" srcId="{2020C8DA-72DB-45EC-AD8B-0DB60F9A3CED}" destId="{3E25F1C3-8CD8-47D7-9E87-571E81AA2FB7}" srcOrd="0" destOrd="0" presId="urn:microsoft.com/office/officeart/2005/8/layout/hierarchy3"/>
    <dgm:cxn modelId="{806198AF-3C18-463A-AE6E-0BD7FD932D3C}" type="presParOf" srcId="{3E25F1C3-8CD8-47D7-9E87-571E81AA2FB7}" destId="{28142089-5A3A-45E0-A9E4-4E7CC63EF3DC}" srcOrd="0" destOrd="0" presId="urn:microsoft.com/office/officeart/2005/8/layout/hierarchy3"/>
    <dgm:cxn modelId="{1F9D9B2E-1B3D-43F1-9F56-3095432E3A96}" type="presParOf" srcId="{3E25F1C3-8CD8-47D7-9E87-571E81AA2FB7}" destId="{38759B0B-1226-435A-A11E-5DA2DCBDB9C4}" srcOrd="1" destOrd="0" presId="urn:microsoft.com/office/officeart/2005/8/layout/hierarchy3"/>
    <dgm:cxn modelId="{539B388E-76F9-49DF-94B5-8875A6A0536C}" type="presParOf" srcId="{2020C8DA-72DB-45EC-AD8B-0DB60F9A3CED}" destId="{E747A76C-20C7-4DBE-804F-97B16D25B3B6}" srcOrd="1" destOrd="0" presId="urn:microsoft.com/office/officeart/2005/8/layout/hierarchy3"/>
    <dgm:cxn modelId="{EA881D5D-7F19-4F69-A01D-2894DA7736C0}" type="presParOf" srcId="{E747A76C-20C7-4DBE-804F-97B16D25B3B6}" destId="{0BCE7264-0C4E-4325-B28C-693FD9233D0A}" srcOrd="0" destOrd="0" presId="urn:microsoft.com/office/officeart/2005/8/layout/hierarchy3"/>
    <dgm:cxn modelId="{60A5D054-0128-49BE-B5B5-371F8600B4E1}" type="presParOf" srcId="{E747A76C-20C7-4DBE-804F-97B16D25B3B6}" destId="{FF8346EE-AB7B-44DE-81F5-68D3A09978B6}" srcOrd="1" destOrd="0" presId="urn:microsoft.com/office/officeart/2005/8/layout/hierarchy3"/>
    <dgm:cxn modelId="{68BA57A0-97B4-4F59-B1C6-35D713738407}" type="presParOf" srcId="{E747A76C-20C7-4DBE-804F-97B16D25B3B6}" destId="{AD9FE5E9-B3D8-4711-A31D-2AD7B2FDCAEC}" srcOrd="2" destOrd="0" presId="urn:microsoft.com/office/officeart/2005/8/layout/hierarchy3"/>
    <dgm:cxn modelId="{C41F7836-4DFD-4B3A-A555-FC7AF44EAEB2}" type="presParOf" srcId="{E747A76C-20C7-4DBE-804F-97B16D25B3B6}" destId="{CC381BB1-E2E8-47EB-ADE2-004F7BE5981C}" srcOrd="3" destOrd="0" presId="urn:microsoft.com/office/officeart/2005/8/layout/hierarchy3"/>
    <dgm:cxn modelId="{08BDD052-F830-4F3B-877D-2E379B4D73EC}" type="presParOf" srcId="{E747A76C-20C7-4DBE-804F-97B16D25B3B6}" destId="{F5F6DA07-9C0B-4C92-90B1-791BD2F2CA58}" srcOrd="4" destOrd="0" presId="urn:microsoft.com/office/officeart/2005/8/layout/hierarchy3"/>
    <dgm:cxn modelId="{DEB9B185-F5E1-4B6E-9AAE-3DF8C6560982}" type="presParOf" srcId="{E747A76C-20C7-4DBE-804F-97B16D25B3B6}" destId="{B5A14D0C-1CC3-4D99-9BC9-B2C4AD257B7C}" srcOrd="5" destOrd="0" presId="urn:microsoft.com/office/officeart/2005/8/layout/hierarchy3"/>
    <dgm:cxn modelId="{4D0FC3FC-4072-489E-AF7A-DC7C47E6AA6B}" type="presParOf" srcId="{E747A76C-20C7-4DBE-804F-97B16D25B3B6}" destId="{610ABC33-9D34-4013-989C-21C49AD3D3D5}" srcOrd="6" destOrd="0" presId="urn:microsoft.com/office/officeart/2005/8/layout/hierarchy3"/>
    <dgm:cxn modelId="{2DCCDE07-40E8-434C-9D07-04E66425A6F5}" type="presParOf" srcId="{E747A76C-20C7-4DBE-804F-97B16D25B3B6}" destId="{9431CF7C-8440-4B40-A89C-C62D163F7C03}" srcOrd="7" destOrd="0" presId="urn:microsoft.com/office/officeart/2005/8/layout/hierarchy3"/>
    <dgm:cxn modelId="{56AB6B9D-BA88-4376-A7D1-7346D23CF1CA}" type="presParOf" srcId="{E747A76C-20C7-4DBE-804F-97B16D25B3B6}" destId="{F190799B-9332-4AEA-852B-6183C4ABF9A7}" srcOrd="8" destOrd="0" presId="urn:microsoft.com/office/officeart/2005/8/layout/hierarchy3"/>
    <dgm:cxn modelId="{292FAB2E-075F-4F21-8067-C09BC3B1B01C}" type="presParOf" srcId="{E747A76C-20C7-4DBE-804F-97B16D25B3B6}" destId="{9F36CABB-8B93-4208-A332-76FD0B3F39AF}" srcOrd="9" destOrd="0" presId="urn:microsoft.com/office/officeart/2005/8/layout/hierarchy3"/>
    <dgm:cxn modelId="{C6D2926C-F389-428F-814E-E74CB782C4C9}" type="presParOf" srcId="{C4CE522D-E82D-4E33-91B1-819E4E18858E}" destId="{2146F925-1314-4F42-A091-5451A328CA04}" srcOrd="2" destOrd="0" presId="urn:microsoft.com/office/officeart/2005/8/layout/hierarchy3"/>
    <dgm:cxn modelId="{A5D09EFD-3E7E-46B4-9756-FBBFE4918BC4}" type="presParOf" srcId="{2146F925-1314-4F42-A091-5451A328CA04}" destId="{CC27AB47-A3CB-4E7C-B7E6-8DCF869E0276}" srcOrd="0" destOrd="0" presId="urn:microsoft.com/office/officeart/2005/8/layout/hierarchy3"/>
    <dgm:cxn modelId="{7C7AF9CA-829E-4187-A35E-0766E99FE473}" type="presParOf" srcId="{CC27AB47-A3CB-4E7C-B7E6-8DCF869E0276}" destId="{EA647150-1D8A-476E-83CC-98A412CD8D02}" srcOrd="0" destOrd="0" presId="urn:microsoft.com/office/officeart/2005/8/layout/hierarchy3"/>
    <dgm:cxn modelId="{83108088-CDBF-4FEB-9243-DF1F2F97E558}" type="presParOf" srcId="{CC27AB47-A3CB-4E7C-B7E6-8DCF869E0276}" destId="{722893DD-CB4B-402B-A34D-71DEF4DF6EAB}" srcOrd="1" destOrd="0" presId="urn:microsoft.com/office/officeart/2005/8/layout/hierarchy3"/>
    <dgm:cxn modelId="{D48CE979-D4B5-4D47-B93C-A30976888BCC}" type="presParOf" srcId="{2146F925-1314-4F42-A091-5451A328CA04}" destId="{D9B78006-756D-403B-8EF5-5F7DBCFA4F04}" srcOrd="1" destOrd="0" presId="urn:microsoft.com/office/officeart/2005/8/layout/hierarchy3"/>
    <dgm:cxn modelId="{3FB83478-DC37-46AB-AE94-EF8C5FE7B812}" type="presParOf" srcId="{D9B78006-756D-403B-8EF5-5F7DBCFA4F04}" destId="{93ABB06A-8F9D-44A3-B0DF-E35629DF9C5A}" srcOrd="0" destOrd="0" presId="urn:microsoft.com/office/officeart/2005/8/layout/hierarchy3"/>
    <dgm:cxn modelId="{951294F2-8844-4A39-8481-9C8BE0F86C06}" type="presParOf" srcId="{D9B78006-756D-403B-8EF5-5F7DBCFA4F04}" destId="{FC5605BA-5532-47C0-B602-920CD9BE620D}" srcOrd="1" destOrd="0" presId="urn:microsoft.com/office/officeart/2005/8/layout/hierarchy3"/>
    <dgm:cxn modelId="{2A0FB9D0-0CFE-487C-B51E-AEFC33B8A590}" type="presParOf" srcId="{D9B78006-756D-403B-8EF5-5F7DBCFA4F04}" destId="{D40A8C06-4B90-441F-9092-43AA3C30CC20}" srcOrd="2" destOrd="0" presId="urn:microsoft.com/office/officeart/2005/8/layout/hierarchy3"/>
    <dgm:cxn modelId="{37C7EEE9-0146-4F0D-8FF0-161F6E5DA2D7}" type="presParOf" srcId="{D9B78006-756D-403B-8EF5-5F7DBCFA4F04}" destId="{4AE03D42-32F4-48A9-A035-EAAA8947252B}" srcOrd="3" destOrd="0" presId="urn:microsoft.com/office/officeart/2005/8/layout/hierarchy3"/>
    <dgm:cxn modelId="{51F660D8-EF7B-4003-BE65-C4F0AC8EBB8A}" type="presParOf" srcId="{D9B78006-756D-403B-8EF5-5F7DBCFA4F04}" destId="{B874C1E6-4713-44ED-9628-68286499BE39}" srcOrd="4" destOrd="0" presId="urn:microsoft.com/office/officeart/2005/8/layout/hierarchy3"/>
    <dgm:cxn modelId="{0B4B1A94-49E9-4820-B314-B74A123497A7}" type="presParOf" srcId="{D9B78006-756D-403B-8EF5-5F7DBCFA4F04}" destId="{DADE1B5F-F5C5-4FD5-B394-D345B8FF2F16}" srcOrd="5" destOrd="0" presId="urn:microsoft.com/office/officeart/2005/8/layout/hierarchy3"/>
    <dgm:cxn modelId="{FF524E88-EDAD-4D85-83AE-6CFFF4FA9ACF}" type="presParOf" srcId="{D9B78006-756D-403B-8EF5-5F7DBCFA4F04}" destId="{422A806E-5BE6-428D-B5CC-B6D78999A505}" srcOrd="6" destOrd="0" presId="urn:microsoft.com/office/officeart/2005/8/layout/hierarchy3"/>
    <dgm:cxn modelId="{EEAFF3F0-E60B-451A-A2E7-193D5A2F46A8}" type="presParOf" srcId="{D9B78006-756D-403B-8EF5-5F7DBCFA4F04}" destId="{AC4FE684-9303-4928-9CE9-C953AF317A71}" srcOrd="7" destOrd="0" presId="urn:microsoft.com/office/officeart/2005/8/layout/hierarchy3"/>
    <dgm:cxn modelId="{05EA5225-0D63-4F4A-BD29-88227BB5C11A}" type="presParOf" srcId="{D9B78006-756D-403B-8EF5-5F7DBCFA4F04}" destId="{11E44456-06A0-468F-9C30-DAE079BD48A6}" srcOrd="8" destOrd="0" presId="urn:microsoft.com/office/officeart/2005/8/layout/hierarchy3"/>
    <dgm:cxn modelId="{773B32E5-7980-47EB-95C7-7CCA0538AA0B}" type="presParOf" srcId="{D9B78006-756D-403B-8EF5-5F7DBCFA4F04}" destId="{D5D31A42-BA32-43ED-9F9F-E9B04BF4AB2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AF588-529F-4059-B734-1EE9BB2F94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C007FE2-27DD-4D40-B782-5C10A846D83C}">
      <dgm:prSet phldrT="[Text]"/>
      <dgm:spPr/>
      <dgm:t>
        <a:bodyPr/>
        <a:lstStyle/>
        <a:p>
          <a:r>
            <a:rPr lang="en-AU" dirty="0"/>
            <a:t>Define</a:t>
          </a:r>
        </a:p>
      </dgm:t>
    </dgm:pt>
    <dgm:pt modelId="{DCFB597A-DD0B-42AF-A252-D4A8AF8874FD}" type="parTrans" cxnId="{78C06300-1D57-4953-BA13-AC5E34C3B6F0}">
      <dgm:prSet/>
      <dgm:spPr/>
      <dgm:t>
        <a:bodyPr/>
        <a:lstStyle/>
        <a:p>
          <a:endParaRPr lang="en-AU"/>
        </a:p>
      </dgm:t>
    </dgm:pt>
    <dgm:pt modelId="{3D2CC59B-9975-4C93-83F5-D1E7841E757B}" type="sibTrans" cxnId="{78C06300-1D57-4953-BA13-AC5E34C3B6F0}">
      <dgm:prSet/>
      <dgm:spPr/>
      <dgm:t>
        <a:bodyPr/>
        <a:lstStyle/>
        <a:p>
          <a:endParaRPr lang="en-AU"/>
        </a:p>
      </dgm:t>
    </dgm:pt>
    <dgm:pt modelId="{44480BD9-E8F1-4849-99CA-039DC0C92D87}">
      <dgm:prSet phldrT="[Text]"/>
      <dgm:spPr/>
      <dgm:t>
        <a:bodyPr/>
        <a:lstStyle/>
        <a:p>
          <a:r>
            <a:rPr lang="en-AU" dirty="0"/>
            <a:t>Source Data</a:t>
          </a:r>
        </a:p>
      </dgm:t>
    </dgm:pt>
    <dgm:pt modelId="{4EE32826-2609-44EC-BF98-452E07E40F44}" type="parTrans" cxnId="{1D0CFCC6-FAA2-4371-950E-625CA38C3730}">
      <dgm:prSet/>
      <dgm:spPr/>
      <dgm:t>
        <a:bodyPr/>
        <a:lstStyle/>
        <a:p>
          <a:endParaRPr lang="en-AU"/>
        </a:p>
      </dgm:t>
    </dgm:pt>
    <dgm:pt modelId="{F94CC5E5-2392-4AEB-B059-3EE46C9A6AC4}" type="sibTrans" cxnId="{1D0CFCC6-FAA2-4371-950E-625CA38C3730}">
      <dgm:prSet/>
      <dgm:spPr/>
      <dgm:t>
        <a:bodyPr/>
        <a:lstStyle/>
        <a:p>
          <a:endParaRPr lang="en-AU"/>
        </a:p>
      </dgm:t>
    </dgm:pt>
    <dgm:pt modelId="{BE855893-1A80-4776-9E7B-FA3CE6D3F174}">
      <dgm:prSet phldrT="[Text]"/>
      <dgm:spPr/>
      <dgm:t>
        <a:bodyPr/>
        <a:lstStyle/>
        <a:p>
          <a:r>
            <a:rPr lang="en-AU" dirty="0"/>
            <a:t>Explore Data</a:t>
          </a:r>
        </a:p>
      </dgm:t>
    </dgm:pt>
    <dgm:pt modelId="{2E21180E-EB85-40CC-AF51-2808E5811CAA}" type="parTrans" cxnId="{872E11E4-9B1D-4278-84EB-011810207A8A}">
      <dgm:prSet/>
      <dgm:spPr/>
      <dgm:t>
        <a:bodyPr/>
        <a:lstStyle/>
        <a:p>
          <a:endParaRPr lang="en-AU"/>
        </a:p>
      </dgm:t>
    </dgm:pt>
    <dgm:pt modelId="{50CCA09C-B812-4203-B6C1-5338A66A234C}" type="sibTrans" cxnId="{872E11E4-9B1D-4278-84EB-011810207A8A}">
      <dgm:prSet/>
      <dgm:spPr/>
      <dgm:t>
        <a:bodyPr/>
        <a:lstStyle/>
        <a:p>
          <a:endParaRPr lang="en-AU"/>
        </a:p>
      </dgm:t>
    </dgm:pt>
    <dgm:pt modelId="{CCBEAC47-9FD9-46D2-B5E1-2F5C5C43CD75}">
      <dgm:prSet phldrT="[Text]"/>
      <dgm:spPr/>
      <dgm:t>
        <a:bodyPr/>
        <a:lstStyle/>
        <a:p>
          <a:r>
            <a:rPr lang="en-AU" dirty="0"/>
            <a:t>Business question</a:t>
          </a:r>
        </a:p>
      </dgm:t>
    </dgm:pt>
    <dgm:pt modelId="{7CAE745E-9A12-4AF1-BF9A-B35811B7AD2F}" type="parTrans" cxnId="{B49C5C43-40B3-47B6-8AA5-78FF28E72BB0}">
      <dgm:prSet/>
      <dgm:spPr/>
      <dgm:t>
        <a:bodyPr/>
        <a:lstStyle/>
        <a:p>
          <a:endParaRPr lang="en-AU"/>
        </a:p>
      </dgm:t>
    </dgm:pt>
    <dgm:pt modelId="{37B136B5-F20A-4CCF-8558-CBC1BA8CCA7A}" type="sibTrans" cxnId="{B49C5C43-40B3-47B6-8AA5-78FF28E72BB0}">
      <dgm:prSet/>
      <dgm:spPr/>
      <dgm:t>
        <a:bodyPr/>
        <a:lstStyle/>
        <a:p>
          <a:endParaRPr lang="en-AU"/>
        </a:p>
      </dgm:t>
    </dgm:pt>
    <dgm:pt modelId="{7A987DD1-D25E-4620-98D4-1A57169154D5}">
      <dgm:prSet phldrT="[Text]"/>
      <dgm:spPr/>
      <dgm:t>
        <a:bodyPr/>
        <a:lstStyle/>
        <a:p>
          <a:r>
            <a:rPr lang="en-AU" dirty="0"/>
            <a:t>Data question</a:t>
          </a:r>
        </a:p>
      </dgm:t>
    </dgm:pt>
    <dgm:pt modelId="{7BC73AB2-4794-48A2-B15D-C408E131814A}" type="parTrans" cxnId="{6BD547E8-436E-4EC6-BE3D-D1E37A0BA539}">
      <dgm:prSet/>
      <dgm:spPr/>
      <dgm:t>
        <a:bodyPr/>
        <a:lstStyle/>
        <a:p>
          <a:endParaRPr lang="en-AU"/>
        </a:p>
      </dgm:t>
    </dgm:pt>
    <dgm:pt modelId="{85FF9E9D-56A6-4944-A32C-2670BAE1C2D0}" type="sibTrans" cxnId="{6BD547E8-436E-4EC6-BE3D-D1E37A0BA539}">
      <dgm:prSet/>
      <dgm:spPr/>
      <dgm:t>
        <a:bodyPr/>
        <a:lstStyle/>
        <a:p>
          <a:endParaRPr lang="en-AU"/>
        </a:p>
      </dgm:t>
    </dgm:pt>
    <dgm:pt modelId="{2D910745-1441-49D6-8E12-153B45975353}">
      <dgm:prSet phldrT="[Text]"/>
      <dgm:spPr/>
      <dgm:t>
        <a:bodyPr/>
        <a:lstStyle/>
        <a:p>
          <a:r>
            <a:rPr lang="en-AU" dirty="0"/>
            <a:t>Feature engineering</a:t>
          </a:r>
        </a:p>
      </dgm:t>
    </dgm:pt>
    <dgm:pt modelId="{D4120B4B-64D8-4134-81E1-DAD03D6F4366}" type="parTrans" cxnId="{26313430-54A3-4FF8-9DFA-D8348A155795}">
      <dgm:prSet/>
      <dgm:spPr/>
      <dgm:t>
        <a:bodyPr/>
        <a:lstStyle/>
        <a:p>
          <a:endParaRPr lang="en-AU"/>
        </a:p>
      </dgm:t>
    </dgm:pt>
    <dgm:pt modelId="{20FB705D-5B96-4A45-A33A-336304631CA2}" type="sibTrans" cxnId="{26313430-54A3-4FF8-9DFA-D8348A155795}">
      <dgm:prSet/>
      <dgm:spPr/>
      <dgm:t>
        <a:bodyPr/>
        <a:lstStyle/>
        <a:p>
          <a:endParaRPr lang="en-AU"/>
        </a:p>
      </dgm:t>
    </dgm:pt>
    <dgm:pt modelId="{A3E306E5-7BC7-428D-8C4C-EA383E5D9D50}">
      <dgm:prSet phldrT="[Text]"/>
      <dgm:spPr/>
      <dgm:t>
        <a:bodyPr/>
        <a:lstStyle/>
        <a:p>
          <a:r>
            <a:rPr lang="en-AU" dirty="0"/>
            <a:t>Manual and automatic measurements</a:t>
          </a:r>
        </a:p>
      </dgm:t>
    </dgm:pt>
    <dgm:pt modelId="{53FCE0EA-954C-4588-ACFC-77CEDD4BD22D}" type="parTrans" cxnId="{E5019A13-CF7D-4CC1-813B-A09E5FEEDB00}">
      <dgm:prSet/>
      <dgm:spPr/>
      <dgm:t>
        <a:bodyPr/>
        <a:lstStyle/>
        <a:p>
          <a:endParaRPr lang="en-AU"/>
        </a:p>
      </dgm:t>
    </dgm:pt>
    <dgm:pt modelId="{4AC70B20-43C6-4D37-A086-BDBC4EDE84F5}" type="sibTrans" cxnId="{E5019A13-CF7D-4CC1-813B-A09E5FEEDB00}">
      <dgm:prSet/>
      <dgm:spPr/>
      <dgm:t>
        <a:bodyPr/>
        <a:lstStyle/>
        <a:p>
          <a:endParaRPr lang="en-AU"/>
        </a:p>
      </dgm:t>
    </dgm:pt>
    <dgm:pt modelId="{F333A92F-0CC7-4F54-9E04-654A41C7B485}">
      <dgm:prSet phldrT="[Text]"/>
      <dgm:spPr/>
      <dgm:t>
        <a:bodyPr/>
        <a:lstStyle/>
        <a:p>
          <a:r>
            <a:rPr lang="en-AU" dirty="0"/>
            <a:t>Visualise</a:t>
          </a:r>
        </a:p>
      </dgm:t>
    </dgm:pt>
    <dgm:pt modelId="{17529FC1-A19A-429B-817C-E7693DF661DC}" type="parTrans" cxnId="{F4C7D6CF-CEF9-4587-A01B-79F0D619B9F0}">
      <dgm:prSet/>
      <dgm:spPr/>
      <dgm:t>
        <a:bodyPr/>
        <a:lstStyle/>
        <a:p>
          <a:endParaRPr lang="en-AU"/>
        </a:p>
      </dgm:t>
    </dgm:pt>
    <dgm:pt modelId="{B0A0E752-E167-4F1C-8824-C74AF86AC4C8}" type="sibTrans" cxnId="{F4C7D6CF-CEF9-4587-A01B-79F0D619B9F0}">
      <dgm:prSet/>
      <dgm:spPr/>
      <dgm:t>
        <a:bodyPr/>
        <a:lstStyle/>
        <a:p>
          <a:endParaRPr lang="en-AU"/>
        </a:p>
      </dgm:t>
    </dgm:pt>
    <dgm:pt modelId="{3889C8E1-2D13-4E96-AD27-589BB30F450E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398AE67C-29C3-4175-92DF-29FCF2B4460D}" type="parTrans" cxnId="{3AB5C428-47A9-4F5C-ADF3-E0904E5F915D}">
      <dgm:prSet/>
      <dgm:spPr/>
      <dgm:t>
        <a:bodyPr/>
        <a:lstStyle/>
        <a:p>
          <a:endParaRPr lang="en-AU"/>
        </a:p>
      </dgm:t>
    </dgm:pt>
    <dgm:pt modelId="{F3CF736A-9076-4201-9B9C-1E046B6ACC84}" type="sibTrans" cxnId="{3AB5C428-47A9-4F5C-ADF3-E0904E5F915D}">
      <dgm:prSet/>
      <dgm:spPr/>
      <dgm:t>
        <a:bodyPr/>
        <a:lstStyle/>
        <a:p>
          <a:endParaRPr lang="en-AU"/>
        </a:p>
      </dgm:t>
    </dgm:pt>
    <dgm:pt modelId="{CDD190BB-4EC6-48E7-B62E-D8B21B4C0018}">
      <dgm:prSet phldrT="[Text]"/>
      <dgm:spPr/>
      <dgm:t>
        <a:bodyPr/>
        <a:lstStyle/>
        <a:p>
          <a:r>
            <a:rPr lang="en-AU" dirty="0"/>
            <a:t>Evaluate</a:t>
          </a:r>
        </a:p>
      </dgm:t>
    </dgm:pt>
    <dgm:pt modelId="{39E9F145-8792-4BDC-9BE2-CE0932F96119}" type="parTrans" cxnId="{1886CDF2-B484-4686-9082-9A846F7E2951}">
      <dgm:prSet/>
      <dgm:spPr/>
      <dgm:t>
        <a:bodyPr/>
        <a:lstStyle/>
        <a:p>
          <a:endParaRPr lang="en-AU"/>
        </a:p>
      </dgm:t>
    </dgm:pt>
    <dgm:pt modelId="{9DCEB897-8D9A-4C11-A8A7-4FB3E9259B0F}" type="sibTrans" cxnId="{1886CDF2-B484-4686-9082-9A846F7E2951}">
      <dgm:prSet/>
      <dgm:spPr/>
      <dgm:t>
        <a:bodyPr/>
        <a:lstStyle/>
        <a:p>
          <a:endParaRPr lang="en-AU"/>
        </a:p>
      </dgm:t>
    </dgm:pt>
    <dgm:pt modelId="{63117C06-53C4-45EB-A6B0-B06C408A76BF}">
      <dgm:prSet phldrT="[Text]"/>
      <dgm:spPr/>
      <dgm:t>
        <a:bodyPr/>
        <a:lstStyle/>
        <a:p>
          <a:r>
            <a:rPr lang="en-AU" dirty="0"/>
            <a:t>Compare</a:t>
          </a:r>
        </a:p>
      </dgm:t>
    </dgm:pt>
    <dgm:pt modelId="{EEFA4F80-DB72-4F7F-BE5C-DB626DF1E7F7}" type="parTrans" cxnId="{C6CBED10-1932-4938-95D3-EA02F1D4200B}">
      <dgm:prSet/>
      <dgm:spPr/>
      <dgm:t>
        <a:bodyPr/>
        <a:lstStyle/>
        <a:p>
          <a:endParaRPr lang="en-AU"/>
        </a:p>
      </dgm:t>
    </dgm:pt>
    <dgm:pt modelId="{C8D9D148-16B0-43E6-9128-2CF87A1A7766}" type="sibTrans" cxnId="{C6CBED10-1932-4938-95D3-EA02F1D4200B}">
      <dgm:prSet/>
      <dgm:spPr/>
      <dgm:t>
        <a:bodyPr/>
        <a:lstStyle/>
        <a:p>
          <a:endParaRPr lang="en-AU"/>
        </a:p>
      </dgm:t>
    </dgm:pt>
    <dgm:pt modelId="{3A625461-439F-48C2-ACBF-E403F34512EB}">
      <dgm:prSet phldrT="[Text]"/>
      <dgm:spPr/>
      <dgm:t>
        <a:bodyPr/>
        <a:lstStyle/>
        <a:p>
          <a:r>
            <a:rPr lang="en-AU" dirty="0"/>
            <a:t>Implement</a:t>
          </a:r>
        </a:p>
      </dgm:t>
    </dgm:pt>
    <dgm:pt modelId="{2AF084CB-A179-4373-A766-40231052BB85}" type="parTrans" cxnId="{B7B2BA9B-12CD-413F-A63D-34FFF96CEC53}">
      <dgm:prSet/>
      <dgm:spPr/>
      <dgm:t>
        <a:bodyPr/>
        <a:lstStyle/>
        <a:p>
          <a:endParaRPr lang="en-AU"/>
        </a:p>
      </dgm:t>
    </dgm:pt>
    <dgm:pt modelId="{1CE3254C-06AD-4C62-86BD-D63D392565CD}" type="sibTrans" cxnId="{B7B2BA9B-12CD-413F-A63D-34FFF96CEC53}">
      <dgm:prSet/>
      <dgm:spPr/>
      <dgm:t>
        <a:bodyPr/>
        <a:lstStyle/>
        <a:p>
          <a:endParaRPr lang="en-AU"/>
        </a:p>
      </dgm:t>
    </dgm:pt>
    <dgm:pt modelId="{55755ADA-3DA8-4B70-B988-DC0108ABCB43}">
      <dgm:prSet phldrT="[Text]"/>
      <dgm:spPr/>
      <dgm:t>
        <a:bodyPr/>
        <a:lstStyle/>
        <a:p>
          <a:r>
            <a:rPr lang="en-AU" dirty="0"/>
            <a:t>Deliver</a:t>
          </a:r>
        </a:p>
      </dgm:t>
    </dgm:pt>
    <dgm:pt modelId="{16CCAA7E-3686-48A1-930E-F0E2359413F5}" type="parTrans" cxnId="{6D60190F-4E76-46E4-8A6A-956A46D42796}">
      <dgm:prSet/>
      <dgm:spPr/>
      <dgm:t>
        <a:bodyPr/>
        <a:lstStyle/>
        <a:p>
          <a:endParaRPr lang="en-AU"/>
        </a:p>
      </dgm:t>
    </dgm:pt>
    <dgm:pt modelId="{03AF6258-92C4-4F9C-AE3A-FFE4031F54E9}" type="sibTrans" cxnId="{6D60190F-4E76-46E4-8A6A-956A46D42796}">
      <dgm:prSet/>
      <dgm:spPr/>
      <dgm:t>
        <a:bodyPr/>
        <a:lstStyle/>
        <a:p>
          <a:endParaRPr lang="en-AU"/>
        </a:p>
      </dgm:t>
    </dgm:pt>
    <dgm:pt modelId="{0B3A2F1A-211D-4CF0-B826-FCDE3B6DAFD3}">
      <dgm:prSet phldrT="[Text]"/>
      <dgm:spPr/>
      <dgm:t>
        <a:bodyPr/>
        <a:lstStyle/>
        <a:p>
          <a:r>
            <a:rPr lang="en-AU" dirty="0"/>
            <a:t>Summarise</a:t>
          </a:r>
        </a:p>
      </dgm:t>
    </dgm:pt>
    <dgm:pt modelId="{BCAC2CEB-72C8-46B2-A17B-F58A76175B42}" type="parTrans" cxnId="{8E9D8F1A-0450-40DC-BEBE-7062B415920C}">
      <dgm:prSet/>
      <dgm:spPr/>
      <dgm:t>
        <a:bodyPr/>
        <a:lstStyle/>
        <a:p>
          <a:endParaRPr lang="en-AU"/>
        </a:p>
      </dgm:t>
    </dgm:pt>
    <dgm:pt modelId="{6EA6AF43-150C-4154-992E-20EE9331744E}" type="sibTrans" cxnId="{8E9D8F1A-0450-40DC-BEBE-7062B415920C}">
      <dgm:prSet/>
      <dgm:spPr/>
      <dgm:t>
        <a:bodyPr/>
        <a:lstStyle/>
        <a:p>
          <a:endParaRPr lang="en-AU"/>
        </a:p>
      </dgm:t>
    </dgm:pt>
    <dgm:pt modelId="{BB65A943-12D7-43D9-A4F6-8095A132BA59}">
      <dgm:prSet phldrT="[Text]"/>
      <dgm:spPr/>
      <dgm:t>
        <a:bodyPr/>
        <a:lstStyle/>
        <a:p>
          <a:r>
            <a:rPr lang="en-AU" dirty="0"/>
            <a:t>Advise</a:t>
          </a:r>
        </a:p>
      </dgm:t>
    </dgm:pt>
    <dgm:pt modelId="{FFFE5A6A-ED6C-4B43-815A-A5965B668B81}" type="parTrans" cxnId="{64058E40-90B5-4DAF-A473-579B80733F24}">
      <dgm:prSet/>
      <dgm:spPr/>
      <dgm:t>
        <a:bodyPr/>
        <a:lstStyle/>
        <a:p>
          <a:endParaRPr lang="en-AU"/>
        </a:p>
      </dgm:t>
    </dgm:pt>
    <dgm:pt modelId="{91E6AB35-82CB-4CA7-9ABE-67E08F122C78}" type="sibTrans" cxnId="{64058E40-90B5-4DAF-A473-579B80733F24}">
      <dgm:prSet/>
      <dgm:spPr/>
      <dgm:t>
        <a:bodyPr/>
        <a:lstStyle/>
        <a:p>
          <a:endParaRPr lang="en-AU"/>
        </a:p>
      </dgm:t>
    </dgm:pt>
    <dgm:pt modelId="{65202239-E1C4-4FBD-9135-42CBE08313AA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1BD7AD2A-658C-4331-A0CC-1AEA3833895B}" type="parTrans" cxnId="{5F34FC0D-CB7B-49B7-ADCE-EE2188090AFD}">
      <dgm:prSet/>
      <dgm:spPr/>
      <dgm:t>
        <a:bodyPr/>
        <a:lstStyle/>
        <a:p>
          <a:endParaRPr lang="en-AU"/>
        </a:p>
      </dgm:t>
    </dgm:pt>
    <dgm:pt modelId="{4C8931FF-B6ED-4FBF-8B3F-BDB20E0A40A2}" type="sibTrans" cxnId="{5F34FC0D-CB7B-49B7-ADCE-EE2188090AFD}">
      <dgm:prSet/>
      <dgm:spPr/>
      <dgm:t>
        <a:bodyPr/>
        <a:lstStyle/>
        <a:p>
          <a:endParaRPr lang="en-AU"/>
        </a:p>
      </dgm:t>
    </dgm:pt>
    <dgm:pt modelId="{89C01D64-9143-4FE9-B871-2AE8BCBCC9C8}" type="pres">
      <dgm:prSet presAssocID="{A43AF588-529F-4059-B734-1EE9BB2F9425}" presName="Name0" presStyleCnt="0">
        <dgm:presLayoutVars>
          <dgm:dir/>
          <dgm:animLvl val="lvl"/>
          <dgm:resizeHandles val="exact"/>
        </dgm:presLayoutVars>
      </dgm:prSet>
      <dgm:spPr/>
    </dgm:pt>
    <dgm:pt modelId="{0514CC3E-53F7-485B-A8CB-B52B9E320D24}" type="pres">
      <dgm:prSet presAssocID="{DC007FE2-27DD-4D40-B782-5C10A846D83C}" presName="composite" presStyleCnt="0"/>
      <dgm:spPr/>
    </dgm:pt>
    <dgm:pt modelId="{43F4C2F9-6745-4E4A-B48F-1B5038D34881}" type="pres">
      <dgm:prSet presAssocID="{DC007FE2-27DD-4D40-B782-5C10A846D83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3333EC0-A028-4D38-83F0-702ECD814385}" type="pres">
      <dgm:prSet presAssocID="{DC007FE2-27DD-4D40-B782-5C10A846D83C}" presName="desTx" presStyleLbl="revTx" presStyleIdx="0" presStyleCnt="5">
        <dgm:presLayoutVars>
          <dgm:bulletEnabled val="1"/>
        </dgm:presLayoutVars>
      </dgm:prSet>
      <dgm:spPr/>
    </dgm:pt>
    <dgm:pt modelId="{9E85AFAB-CC97-41CA-98EB-50CDC8909B78}" type="pres">
      <dgm:prSet presAssocID="{3D2CC59B-9975-4C93-83F5-D1E7841E757B}" presName="space" presStyleCnt="0"/>
      <dgm:spPr/>
    </dgm:pt>
    <dgm:pt modelId="{4A9683E1-C595-44BB-A26A-145C1C71AF69}" type="pres">
      <dgm:prSet presAssocID="{44480BD9-E8F1-4849-99CA-039DC0C92D87}" presName="composite" presStyleCnt="0"/>
      <dgm:spPr/>
    </dgm:pt>
    <dgm:pt modelId="{477D14DF-60A8-4077-BDAA-4BCC958CE7A3}" type="pres">
      <dgm:prSet presAssocID="{44480BD9-E8F1-4849-99CA-039DC0C92D87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F6123F8-8CF7-4BD4-9D9B-9292F944EF73}" type="pres">
      <dgm:prSet presAssocID="{44480BD9-E8F1-4849-99CA-039DC0C92D87}" presName="desTx" presStyleLbl="revTx" presStyleIdx="1" presStyleCnt="5">
        <dgm:presLayoutVars>
          <dgm:bulletEnabled val="1"/>
        </dgm:presLayoutVars>
      </dgm:prSet>
      <dgm:spPr/>
    </dgm:pt>
    <dgm:pt modelId="{29A6E47E-FF66-4BE4-B0B0-785A715D97C8}" type="pres">
      <dgm:prSet presAssocID="{F94CC5E5-2392-4AEB-B059-3EE46C9A6AC4}" presName="space" presStyleCnt="0"/>
      <dgm:spPr/>
    </dgm:pt>
    <dgm:pt modelId="{204E4947-D3C6-47BD-9CCC-04BB1A9C6109}" type="pres">
      <dgm:prSet presAssocID="{BE855893-1A80-4776-9E7B-FA3CE6D3F174}" presName="composite" presStyleCnt="0"/>
      <dgm:spPr/>
    </dgm:pt>
    <dgm:pt modelId="{0E3BDB91-184A-4959-943F-8310CA25D8B6}" type="pres">
      <dgm:prSet presAssocID="{BE855893-1A80-4776-9E7B-FA3CE6D3F174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4D031D-D9DE-4AC1-B27D-CC5C5ED83722}" type="pres">
      <dgm:prSet presAssocID="{BE855893-1A80-4776-9E7B-FA3CE6D3F174}" presName="desTx" presStyleLbl="revTx" presStyleIdx="2" presStyleCnt="5">
        <dgm:presLayoutVars>
          <dgm:bulletEnabled val="1"/>
        </dgm:presLayoutVars>
      </dgm:prSet>
      <dgm:spPr/>
    </dgm:pt>
    <dgm:pt modelId="{33ED9FAD-F8D6-4CF5-9147-95DA8CB2CAA7}" type="pres">
      <dgm:prSet presAssocID="{50CCA09C-B812-4203-B6C1-5338A66A234C}" presName="space" presStyleCnt="0"/>
      <dgm:spPr/>
    </dgm:pt>
    <dgm:pt modelId="{051040EA-30E1-4193-963D-216479099D51}" type="pres">
      <dgm:prSet presAssocID="{3889C8E1-2D13-4E96-AD27-589BB30F450E}" presName="composite" presStyleCnt="0"/>
      <dgm:spPr/>
    </dgm:pt>
    <dgm:pt modelId="{31A4F97F-AF12-437E-BA5B-7AC04479C335}" type="pres">
      <dgm:prSet presAssocID="{3889C8E1-2D13-4E96-AD27-589BB30F450E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82A7DF-6F5B-4BE6-A185-B74A72278264}" type="pres">
      <dgm:prSet presAssocID="{3889C8E1-2D13-4E96-AD27-589BB30F450E}" presName="desTx" presStyleLbl="revTx" presStyleIdx="3" presStyleCnt="5">
        <dgm:presLayoutVars>
          <dgm:bulletEnabled val="1"/>
        </dgm:presLayoutVars>
      </dgm:prSet>
      <dgm:spPr/>
    </dgm:pt>
    <dgm:pt modelId="{646B51B2-FE73-423A-826A-C459F18506C4}" type="pres">
      <dgm:prSet presAssocID="{F3CF736A-9076-4201-9B9C-1E046B6ACC84}" presName="space" presStyleCnt="0"/>
      <dgm:spPr/>
    </dgm:pt>
    <dgm:pt modelId="{AA2842BC-7AB9-4A04-A325-5CFE06E2D1E9}" type="pres">
      <dgm:prSet presAssocID="{55755ADA-3DA8-4B70-B988-DC0108ABCB43}" presName="composite" presStyleCnt="0"/>
      <dgm:spPr/>
    </dgm:pt>
    <dgm:pt modelId="{48B41111-A4D3-42FF-89AB-3BF0E1C67DBC}" type="pres">
      <dgm:prSet presAssocID="{55755ADA-3DA8-4B70-B988-DC0108ABCB43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46B7F20-4551-433B-9184-0AE35D50E080}" type="pres">
      <dgm:prSet presAssocID="{55755ADA-3DA8-4B70-B988-DC0108ABCB43}" presName="desTx" presStyleLbl="revTx" presStyleIdx="4" presStyleCnt="5">
        <dgm:presLayoutVars>
          <dgm:bulletEnabled val="1"/>
        </dgm:presLayoutVars>
      </dgm:prSet>
      <dgm:spPr/>
    </dgm:pt>
    <dgm:pt modelId="{820862A0-303B-45A3-8859-64A391308055}" type="pres">
      <dgm:prSet presAssocID="{03AF6258-92C4-4F9C-AE3A-FFE4031F54E9}" presName="space" presStyleCnt="0"/>
      <dgm:spPr/>
    </dgm:pt>
    <dgm:pt modelId="{E1C21DEE-A028-4647-8EF3-05FF32F266FF}" type="pres">
      <dgm:prSet presAssocID="{3A625461-439F-48C2-ACBF-E403F34512EB}" presName="composite" presStyleCnt="0"/>
      <dgm:spPr/>
    </dgm:pt>
    <dgm:pt modelId="{5CC46764-DE0D-4CDF-8A13-7940205E02CC}" type="pres">
      <dgm:prSet presAssocID="{3A625461-439F-48C2-ACBF-E403F34512EB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917F700-DB32-40F7-8289-4A18EA8A1E10}" type="pres">
      <dgm:prSet presAssocID="{3A625461-439F-48C2-ACBF-E403F34512EB}" presName="desTx" presStyleLbl="revTx" presStyleIdx="4" presStyleCnt="5">
        <dgm:presLayoutVars>
          <dgm:bulletEnabled val="1"/>
        </dgm:presLayoutVars>
      </dgm:prSet>
      <dgm:spPr/>
    </dgm:pt>
  </dgm:ptLst>
  <dgm:cxnLst>
    <dgm:cxn modelId="{78C06300-1D57-4953-BA13-AC5E34C3B6F0}" srcId="{A43AF588-529F-4059-B734-1EE9BB2F9425}" destId="{DC007FE2-27DD-4D40-B782-5C10A846D83C}" srcOrd="0" destOrd="0" parTransId="{DCFB597A-DD0B-42AF-A252-D4A8AF8874FD}" sibTransId="{3D2CC59B-9975-4C93-83F5-D1E7841E757B}"/>
    <dgm:cxn modelId="{1E453F08-1F32-4B96-A111-B36CDE11D8BF}" type="presOf" srcId="{65202239-E1C4-4FBD-9135-42CBE08313AA}" destId="{2182A7DF-6F5B-4BE6-A185-B74A72278264}" srcOrd="0" destOrd="0" presId="urn:microsoft.com/office/officeart/2005/8/layout/chevron1"/>
    <dgm:cxn modelId="{5F34FC0D-CB7B-49B7-ADCE-EE2188090AFD}" srcId="{3889C8E1-2D13-4E96-AD27-589BB30F450E}" destId="{65202239-E1C4-4FBD-9135-42CBE08313AA}" srcOrd="0" destOrd="0" parTransId="{1BD7AD2A-658C-4331-A0CC-1AEA3833895B}" sibTransId="{4C8931FF-B6ED-4FBF-8B3F-BDB20E0A40A2}"/>
    <dgm:cxn modelId="{6D60190F-4E76-46E4-8A6A-956A46D42796}" srcId="{A43AF588-529F-4059-B734-1EE9BB2F9425}" destId="{55755ADA-3DA8-4B70-B988-DC0108ABCB43}" srcOrd="4" destOrd="0" parTransId="{16CCAA7E-3686-48A1-930E-F0E2359413F5}" sibTransId="{03AF6258-92C4-4F9C-AE3A-FFE4031F54E9}"/>
    <dgm:cxn modelId="{C6CBED10-1932-4938-95D3-EA02F1D4200B}" srcId="{3889C8E1-2D13-4E96-AD27-589BB30F450E}" destId="{63117C06-53C4-45EB-A6B0-B06C408A76BF}" srcOrd="2" destOrd="0" parTransId="{EEFA4F80-DB72-4F7F-BE5C-DB626DF1E7F7}" sibTransId="{C8D9D148-16B0-43E6-9128-2CF87A1A7766}"/>
    <dgm:cxn modelId="{E5019A13-CF7D-4CC1-813B-A09E5FEEDB00}" srcId="{44480BD9-E8F1-4849-99CA-039DC0C92D87}" destId="{A3E306E5-7BC7-428D-8C4C-EA383E5D9D50}" srcOrd="0" destOrd="0" parTransId="{53FCE0EA-954C-4588-ACFC-77CEDD4BD22D}" sibTransId="{4AC70B20-43C6-4D37-A086-BDBC4EDE84F5}"/>
    <dgm:cxn modelId="{98537219-9941-4732-B0BF-4C17D2A9CBA8}" type="presOf" srcId="{BB65A943-12D7-43D9-A4F6-8095A132BA59}" destId="{746B7F20-4551-433B-9184-0AE35D50E080}" srcOrd="0" destOrd="1" presId="urn:microsoft.com/office/officeart/2005/8/layout/chevron1"/>
    <dgm:cxn modelId="{8E9D8F1A-0450-40DC-BEBE-7062B415920C}" srcId="{55755ADA-3DA8-4B70-B988-DC0108ABCB43}" destId="{0B3A2F1A-211D-4CF0-B826-FCDE3B6DAFD3}" srcOrd="0" destOrd="0" parTransId="{BCAC2CEB-72C8-46B2-A17B-F58A76175B42}" sibTransId="{6EA6AF43-150C-4154-992E-20EE9331744E}"/>
    <dgm:cxn modelId="{3AB5C428-47A9-4F5C-ADF3-E0904E5F915D}" srcId="{A43AF588-529F-4059-B734-1EE9BB2F9425}" destId="{3889C8E1-2D13-4E96-AD27-589BB30F450E}" srcOrd="3" destOrd="0" parTransId="{398AE67C-29C3-4175-92DF-29FCF2B4460D}" sibTransId="{F3CF736A-9076-4201-9B9C-1E046B6ACC84}"/>
    <dgm:cxn modelId="{26313430-54A3-4FF8-9DFA-D8348A155795}" srcId="{44480BD9-E8F1-4849-99CA-039DC0C92D87}" destId="{2D910745-1441-49D6-8E12-153B45975353}" srcOrd="1" destOrd="0" parTransId="{D4120B4B-64D8-4134-81E1-DAD03D6F4366}" sibTransId="{20FB705D-5B96-4A45-A33A-336304631CA2}"/>
    <dgm:cxn modelId="{64058E40-90B5-4DAF-A473-579B80733F24}" srcId="{55755ADA-3DA8-4B70-B988-DC0108ABCB43}" destId="{BB65A943-12D7-43D9-A4F6-8095A132BA59}" srcOrd="1" destOrd="0" parTransId="{FFFE5A6A-ED6C-4B43-815A-A5965B668B81}" sibTransId="{91E6AB35-82CB-4CA7-9ABE-67E08F122C78}"/>
    <dgm:cxn modelId="{A0D5745D-4B8A-4B09-8163-38D8D4AFBCB1}" type="presOf" srcId="{BE855893-1A80-4776-9E7B-FA3CE6D3F174}" destId="{0E3BDB91-184A-4959-943F-8310CA25D8B6}" srcOrd="0" destOrd="0" presId="urn:microsoft.com/office/officeart/2005/8/layout/chevron1"/>
    <dgm:cxn modelId="{EE156662-D391-4A3B-A657-0748D37C746C}" type="presOf" srcId="{63117C06-53C4-45EB-A6B0-B06C408A76BF}" destId="{2182A7DF-6F5B-4BE6-A185-B74A72278264}" srcOrd="0" destOrd="2" presId="urn:microsoft.com/office/officeart/2005/8/layout/chevron1"/>
    <dgm:cxn modelId="{B49C5C43-40B3-47B6-8AA5-78FF28E72BB0}" srcId="{DC007FE2-27DD-4D40-B782-5C10A846D83C}" destId="{CCBEAC47-9FD9-46D2-B5E1-2F5C5C43CD75}" srcOrd="0" destOrd="0" parTransId="{7CAE745E-9A12-4AF1-BF9A-B35811B7AD2F}" sibTransId="{37B136B5-F20A-4CCF-8558-CBC1BA8CCA7A}"/>
    <dgm:cxn modelId="{31879045-14D7-4B73-BB53-E36005405B5E}" type="presOf" srcId="{7A987DD1-D25E-4620-98D4-1A57169154D5}" destId="{E3333EC0-A028-4D38-83F0-702ECD814385}" srcOrd="0" destOrd="1" presId="urn:microsoft.com/office/officeart/2005/8/layout/chevron1"/>
    <dgm:cxn modelId="{45326A72-6BAD-49D1-AD62-6F39AD90CC85}" type="presOf" srcId="{2D910745-1441-49D6-8E12-153B45975353}" destId="{2F6123F8-8CF7-4BD4-9D9B-9292F944EF73}" srcOrd="0" destOrd="1" presId="urn:microsoft.com/office/officeart/2005/8/layout/chevron1"/>
    <dgm:cxn modelId="{D7FF6D76-E256-4830-8E6E-3D4B676F1E3C}" type="presOf" srcId="{CDD190BB-4EC6-48E7-B62E-D8B21B4C0018}" destId="{2182A7DF-6F5B-4BE6-A185-B74A72278264}" srcOrd="0" destOrd="1" presId="urn:microsoft.com/office/officeart/2005/8/layout/chevron1"/>
    <dgm:cxn modelId="{B948D27B-6835-454D-AE2A-86311DA89BD7}" type="presOf" srcId="{A3E306E5-7BC7-428D-8C4C-EA383E5D9D50}" destId="{2F6123F8-8CF7-4BD4-9D9B-9292F944EF73}" srcOrd="0" destOrd="0" presId="urn:microsoft.com/office/officeart/2005/8/layout/chevron1"/>
    <dgm:cxn modelId="{70E8B380-1AB7-439D-9945-861936686F03}" type="presOf" srcId="{0B3A2F1A-211D-4CF0-B826-FCDE3B6DAFD3}" destId="{746B7F20-4551-433B-9184-0AE35D50E080}" srcOrd="0" destOrd="0" presId="urn:microsoft.com/office/officeart/2005/8/layout/chevron1"/>
    <dgm:cxn modelId="{D33FDA88-7A91-4D88-A7BE-4B98F8E0007E}" type="presOf" srcId="{F333A92F-0CC7-4F54-9E04-654A41C7B485}" destId="{A44D031D-D9DE-4AC1-B27D-CC5C5ED83722}" srcOrd="0" destOrd="0" presId="urn:microsoft.com/office/officeart/2005/8/layout/chevron1"/>
    <dgm:cxn modelId="{9DB2D394-8510-4D6D-AB75-78D8836F8917}" type="presOf" srcId="{3A625461-439F-48C2-ACBF-E403F34512EB}" destId="{5CC46764-DE0D-4CDF-8A13-7940205E02CC}" srcOrd="0" destOrd="0" presId="urn:microsoft.com/office/officeart/2005/8/layout/chevron1"/>
    <dgm:cxn modelId="{B7B2BA9B-12CD-413F-A63D-34FFF96CEC53}" srcId="{A43AF588-529F-4059-B734-1EE9BB2F9425}" destId="{3A625461-439F-48C2-ACBF-E403F34512EB}" srcOrd="5" destOrd="0" parTransId="{2AF084CB-A179-4373-A766-40231052BB85}" sibTransId="{1CE3254C-06AD-4C62-86BD-D63D392565CD}"/>
    <dgm:cxn modelId="{0F93C4B1-A5A4-4293-B937-B5D66310FDC0}" type="presOf" srcId="{44480BD9-E8F1-4849-99CA-039DC0C92D87}" destId="{477D14DF-60A8-4077-BDAA-4BCC958CE7A3}" srcOrd="0" destOrd="0" presId="urn:microsoft.com/office/officeart/2005/8/layout/chevron1"/>
    <dgm:cxn modelId="{1D0CFCC6-FAA2-4371-950E-625CA38C3730}" srcId="{A43AF588-529F-4059-B734-1EE9BB2F9425}" destId="{44480BD9-E8F1-4849-99CA-039DC0C92D87}" srcOrd="1" destOrd="0" parTransId="{4EE32826-2609-44EC-BF98-452E07E40F44}" sibTransId="{F94CC5E5-2392-4AEB-B059-3EE46C9A6AC4}"/>
    <dgm:cxn modelId="{182A89CA-2C79-4BD8-B274-28D52031022C}" type="presOf" srcId="{DC007FE2-27DD-4D40-B782-5C10A846D83C}" destId="{43F4C2F9-6745-4E4A-B48F-1B5038D34881}" srcOrd="0" destOrd="0" presId="urn:microsoft.com/office/officeart/2005/8/layout/chevron1"/>
    <dgm:cxn modelId="{F4C7D6CF-CEF9-4587-A01B-79F0D619B9F0}" srcId="{BE855893-1A80-4776-9E7B-FA3CE6D3F174}" destId="{F333A92F-0CC7-4F54-9E04-654A41C7B485}" srcOrd="0" destOrd="0" parTransId="{17529FC1-A19A-429B-817C-E7693DF661DC}" sibTransId="{B0A0E752-E167-4F1C-8824-C74AF86AC4C8}"/>
    <dgm:cxn modelId="{16C46ADA-2243-480D-AE67-F24C0DF968FC}" type="presOf" srcId="{CCBEAC47-9FD9-46D2-B5E1-2F5C5C43CD75}" destId="{E3333EC0-A028-4D38-83F0-702ECD814385}" srcOrd="0" destOrd="0" presId="urn:microsoft.com/office/officeart/2005/8/layout/chevron1"/>
    <dgm:cxn modelId="{BCF463DD-E97A-46CB-8B88-F87385E36125}" type="presOf" srcId="{A43AF588-529F-4059-B734-1EE9BB2F9425}" destId="{89C01D64-9143-4FE9-B871-2AE8BCBCC9C8}" srcOrd="0" destOrd="0" presId="urn:microsoft.com/office/officeart/2005/8/layout/chevron1"/>
    <dgm:cxn modelId="{872E11E4-9B1D-4278-84EB-011810207A8A}" srcId="{A43AF588-529F-4059-B734-1EE9BB2F9425}" destId="{BE855893-1A80-4776-9E7B-FA3CE6D3F174}" srcOrd="2" destOrd="0" parTransId="{2E21180E-EB85-40CC-AF51-2808E5811CAA}" sibTransId="{50CCA09C-B812-4203-B6C1-5338A66A234C}"/>
    <dgm:cxn modelId="{6BD547E8-436E-4EC6-BE3D-D1E37A0BA539}" srcId="{DC007FE2-27DD-4D40-B782-5C10A846D83C}" destId="{7A987DD1-D25E-4620-98D4-1A57169154D5}" srcOrd="1" destOrd="0" parTransId="{7BC73AB2-4794-48A2-B15D-C408E131814A}" sibTransId="{85FF9E9D-56A6-4944-A32C-2670BAE1C2D0}"/>
    <dgm:cxn modelId="{1886CDF2-B484-4686-9082-9A846F7E2951}" srcId="{3889C8E1-2D13-4E96-AD27-589BB30F450E}" destId="{CDD190BB-4EC6-48E7-B62E-D8B21B4C0018}" srcOrd="1" destOrd="0" parTransId="{39E9F145-8792-4BDC-9BE2-CE0932F96119}" sibTransId="{9DCEB897-8D9A-4C11-A8A7-4FB3E9259B0F}"/>
    <dgm:cxn modelId="{7243A6FA-EE59-449F-B28E-4B7301ABE731}" type="presOf" srcId="{3889C8E1-2D13-4E96-AD27-589BB30F450E}" destId="{31A4F97F-AF12-437E-BA5B-7AC04479C335}" srcOrd="0" destOrd="0" presId="urn:microsoft.com/office/officeart/2005/8/layout/chevron1"/>
    <dgm:cxn modelId="{033EA0FE-914F-4F4A-BAFC-F8E66E631B54}" type="presOf" srcId="{55755ADA-3DA8-4B70-B988-DC0108ABCB43}" destId="{48B41111-A4D3-42FF-89AB-3BF0E1C67DBC}" srcOrd="0" destOrd="0" presId="urn:microsoft.com/office/officeart/2005/8/layout/chevron1"/>
    <dgm:cxn modelId="{3E2579C5-32D1-4401-8DFD-673750E0B872}" type="presParOf" srcId="{89C01D64-9143-4FE9-B871-2AE8BCBCC9C8}" destId="{0514CC3E-53F7-485B-A8CB-B52B9E320D24}" srcOrd="0" destOrd="0" presId="urn:microsoft.com/office/officeart/2005/8/layout/chevron1"/>
    <dgm:cxn modelId="{D34D7A45-311E-40D1-BEA9-5449683C8719}" type="presParOf" srcId="{0514CC3E-53F7-485B-A8CB-B52B9E320D24}" destId="{43F4C2F9-6745-4E4A-B48F-1B5038D34881}" srcOrd="0" destOrd="0" presId="urn:microsoft.com/office/officeart/2005/8/layout/chevron1"/>
    <dgm:cxn modelId="{B64E90DE-163E-49A9-A7E7-9137C44218F5}" type="presParOf" srcId="{0514CC3E-53F7-485B-A8CB-B52B9E320D24}" destId="{E3333EC0-A028-4D38-83F0-702ECD814385}" srcOrd="1" destOrd="0" presId="urn:microsoft.com/office/officeart/2005/8/layout/chevron1"/>
    <dgm:cxn modelId="{5E1EA72C-160C-4CA3-B65F-465FF98EA492}" type="presParOf" srcId="{89C01D64-9143-4FE9-B871-2AE8BCBCC9C8}" destId="{9E85AFAB-CC97-41CA-98EB-50CDC8909B78}" srcOrd="1" destOrd="0" presId="urn:microsoft.com/office/officeart/2005/8/layout/chevron1"/>
    <dgm:cxn modelId="{C0F1D483-12FC-4B28-8E89-3BC07EE81477}" type="presParOf" srcId="{89C01D64-9143-4FE9-B871-2AE8BCBCC9C8}" destId="{4A9683E1-C595-44BB-A26A-145C1C71AF69}" srcOrd="2" destOrd="0" presId="urn:microsoft.com/office/officeart/2005/8/layout/chevron1"/>
    <dgm:cxn modelId="{5468AE62-4B16-4A87-BF97-4CB39423FCB9}" type="presParOf" srcId="{4A9683E1-C595-44BB-A26A-145C1C71AF69}" destId="{477D14DF-60A8-4077-BDAA-4BCC958CE7A3}" srcOrd="0" destOrd="0" presId="urn:microsoft.com/office/officeart/2005/8/layout/chevron1"/>
    <dgm:cxn modelId="{D263B626-1454-4D49-8BE1-C967DCC2DF05}" type="presParOf" srcId="{4A9683E1-C595-44BB-A26A-145C1C71AF69}" destId="{2F6123F8-8CF7-4BD4-9D9B-9292F944EF73}" srcOrd="1" destOrd="0" presId="urn:microsoft.com/office/officeart/2005/8/layout/chevron1"/>
    <dgm:cxn modelId="{7CC46273-EF16-4A63-BBE5-98FC79FF7C5A}" type="presParOf" srcId="{89C01D64-9143-4FE9-B871-2AE8BCBCC9C8}" destId="{29A6E47E-FF66-4BE4-B0B0-785A715D97C8}" srcOrd="3" destOrd="0" presId="urn:microsoft.com/office/officeart/2005/8/layout/chevron1"/>
    <dgm:cxn modelId="{8D93E337-5DC1-4854-812C-8895FD58C0FE}" type="presParOf" srcId="{89C01D64-9143-4FE9-B871-2AE8BCBCC9C8}" destId="{204E4947-D3C6-47BD-9CCC-04BB1A9C6109}" srcOrd="4" destOrd="0" presId="urn:microsoft.com/office/officeart/2005/8/layout/chevron1"/>
    <dgm:cxn modelId="{85132698-88ED-4EDE-9DD9-96574629943C}" type="presParOf" srcId="{204E4947-D3C6-47BD-9CCC-04BB1A9C6109}" destId="{0E3BDB91-184A-4959-943F-8310CA25D8B6}" srcOrd="0" destOrd="0" presId="urn:microsoft.com/office/officeart/2005/8/layout/chevron1"/>
    <dgm:cxn modelId="{C9B700B0-46D7-434B-B40A-D980511BB339}" type="presParOf" srcId="{204E4947-D3C6-47BD-9CCC-04BB1A9C6109}" destId="{A44D031D-D9DE-4AC1-B27D-CC5C5ED83722}" srcOrd="1" destOrd="0" presId="urn:microsoft.com/office/officeart/2005/8/layout/chevron1"/>
    <dgm:cxn modelId="{6CBBF762-F079-41A8-9312-F2E5736BA466}" type="presParOf" srcId="{89C01D64-9143-4FE9-B871-2AE8BCBCC9C8}" destId="{33ED9FAD-F8D6-4CF5-9147-95DA8CB2CAA7}" srcOrd="5" destOrd="0" presId="urn:microsoft.com/office/officeart/2005/8/layout/chevron1"/>
    <dgm:cxn modelId="{557CD6F3-4360-4AAC-98F2-78A39FEFABEE}" type="presParOf" srcId="{89C01D64-9143-4FE9-B871-2AE8BCBCC9C8}" destId="{051040EA-30E1-4193-963D-216479099D51}" srcOrd="6" destOrd="0" presId="urn:microsoft.com/office/officeart/2005/8/layout/chevron1"/>
    <dgm:cxn modelId="{C38D9D99-0378-46DA-9765-4954FFC479D7}" type="presParOf" srcId="{051040EA-30E1-4193-963D-216479099D51}" destId="{31A4F97F-AF12-437E-BA5B-7AC04479C335}" srcOrd="0" destOrd="0" presId="urn:microsoft.com/office/officeart/2005/8/layout/chevron1"/>
    <dgm:cxn modelId="{9D5F7686-5D2B-401C-B297-D3A6DD85CC6E}" type="presParOf" srcId="{051040EA-30E1-4193-963D-216479099D51}" destId="{2182A7DF-6F5B-4BE6-A185-B74A72278264}" srcOrd="1" destOrd="0" presId="urn:microsoft.com/office/officeart/2005/8/layout/chevron1"/>
    <dgm:cxn modelId="{2B78BDAB-18CC-4227-AE35-DD6AE0C232BA}" type="presParOf" srcId="{89C01D64-9143-4FE9-B871-2AE8BCBCC9C8}" destId="{646B51B2-FE73-423A-826A-C459F18506C4}" srcOrd="7" destOrd="0" presId="urn:microsoft.com/office/officeart/2005/8/layout/chevron1"/>
    <dgm:cxn modelId="{551A76E6-E67E-460D-80C1-C5ED78DBFE3A}" type="presParOf" srcId="{89C01D64-9143-4FE9-B871-2AE8BCBCC9C8}" destId="{AA2842BC-7AB9-4A04-A325-5CFE06E2D1E9}" srcOrd="8" destOrd="0" presId="urn:microsoft.com/office/officeart/2005/8/layout/chevron1"/>
    <dgm:cxn modelId="{359E698E-0205-493A-B9B0-202E8E68E592}" type="presParOf" srcId="{AA2842BC-7AB9-4A04-A325-5CFE06E2D1E9}" destId="{48B41111-A4D3-42FF-89AB-3BF0E1C67DBC}" srcOrd="0" destOrd="0" presId="urn:microsoft.com/office/officeart/2005/8/layout/chevron1"/>
    <dgm:cxn modelId="{45FD06CD-3DDB-4381-AA70-C9417AC8CFBD}" type="presParOf" srcId="{AA2842BC-7AB9-4A04-A325-5CFE06E2D1E9}" destId="{746B7F20-4551-433B-9184-0AE35D50E080}" srcOrd="1" destOrd="0" presId="urn:microsoft.com/office/officeart/2005/8/layout/chevron1"/>
    <dgm:cxn modelId="{10443731-E86C-4229-AFC7-EF00DEC4EDCA}" type="presParOf" srcId="{89C01D64-9143-4FE9-B871-2AE8BCBCC9C8}" destId="{820862A0-303B-45A3-8859-64A391308055}" srcOrd="9" destOrd="0" presId="urn:microsoft.com/office/officeart/2005/8/layout/chevron1"/>
    <dgm:cxn modelId="{4AE343E0-7BA5-41B7-A9CC-44B0B725AF47}" type="presParOf" srcId="{89C01D64-9143-4FE9-B871-2AE8BCBCC9C8}" destId="{E1C21DEE-A028-4647-8EF3-05FF32F266FF}" srcOrd="10" destOrd="0" presId="urn:microsoft.com/office/officeart/2005/8/layout/chevron1"/>
    <dgm:cxn modelId="{2A188402-9097-4FD6-B2DB-10CF25DEAC87}" type="presParOf" srcId="{E1C21DEE-A028-4647-8EF3-05FF32F266FF}" destId="{5CC46764-DE0D-4CDF-8A13-7940205E02CC}" srcOrd="0" destOrd="0" presId="urn:microsoft.com/office/officeart/2005/8/layout/chevron1"/>
    <dgm:cxn modelId="{0D2B1858-9BB9-4099-AB85-A1B9F8A0875F}" type="presParOf" srcId="{E1C21DEE-A028-4647-8EF3-05FF32F266FF}" destId="{9917F700-DB32-40F7-8289-4A18EA8A1E1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1787E-7CA0-4D5D-926F-B71986F7083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FF187-63A5-44EC-A090-DC1E8982E81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800" cap="none" dirty="0"/>
            <a:t>Deployment onto Heroku using Flask App</a:t>
          </a:r>
          <a:endParaRPr lang="en-US" sz="1800" cap="none" dirty="0"/>
        </a:p>
      </dgm:t>
    </dgm:pt>
    <dgm:pt modelId="{A898AF30-26DA-48F1-B1F2-8F15269829CE}" type="parTrans" cxnId="{587308E1-422B-4712-96A5-A39945153F69}">
      <dgm:prSet/>
      <dgm:spPr/>
      <dgm:t>
        <a:bodyPr/>
        <a:lstStyle/>
        <a:p>
          <a:endParaRPr lang="en-US"/>
        </a:p>
      </dgm:t>
    </dgm:pt>
    <dgm:pt modelId="{0AFF1D44-CFC8-47C9-8926-78CC22FD1A6D}" type="sibTrans" cxnId="{587308E1-422B-4712-96A5-A39945153F69}">
      <dgm:prSet/>
      <dgm:spPr/>
      <dgm:t>
        <a:bodyPr/>
        <a:lstStyle/>
        <a:p>
          <a:endParaRPr lang="en-US"/>
        </a:p>
      </dgm:t>
    </dgm:pt>
    <dgm:pt modelId="{5F4008DB-0A6B-4AAB-B90D-D0A237C2C4B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800" cap="none" dirty="0"/>
            <a:t>Data from more experiments should be incorporated</a:t>
          </a:r>
          <a:endParaRPr lang="en-US" sz="1800" cap="none" dirty="0"/>
        </a:p>
      </dgm:t>
    </dgm:pt>
    <dgm:pt modelId="{6CA2BBDB-E49D-455E-995F-AE8C5F9AAAC0}" type="parTrans" cxnId="{A337F8CE-82DC-4627-8F07-B431B341C864}">
      <dgm:prSet/>
      <dgm:spPr/>
      <dgm:t>
        <a:bodyPr/>
        <a:lstStyle/>
        <a:p>
          <a:endParaRPr lang="en-US"/>
        </a:p>
      </dgm:t>
    </dgm:pt>
    <dgm:pt modelId="{26CCC9D3-6CCD-4786-9F5A-3CD607D66610}" type="sibTrans" cxnId="{A337F8CE-82DC-4627-8F07-B431B341C864}">
      <dgm:prSet/>
      <dgm:spPr/>
      <dgm:t>
        <a:bodyPr/>
        <a:lstStyle/>
        <a:p>
          <a:endParaRPr lang="en-US"/>
        </a:p>
      </dgm:t>
    </dgm:pt>
    <dgm:pt modelId="{5B6ABAB1-D70C-44C1-9856-A57CF19E135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800" cap="none" dirty="0"/>
            <a:t>Try to predict day 10 outcome earlier – at day 5, rather than day 7</a:t>
          </a:r>
          <a:endParaRPr lang="en-US" sz="1800" cap="none" dirty="0"/>
        </a:p>
      </dgm:t>
    </dgm:pt>
    <dgm:pt modelId="{85A77778-7948-4723-966D-1A6AD471DE23}" type="parTrans" cxnId="{0D48767E-4427-4A8E-B825-1C5E5D25152F}">
      <dgm:prSet/>
      <dgm:spPr/>
      <dgm:t>
        <a:bodyPr/>
        <a:lstStyle/>
        <a:p>
          <a:endParaRPr lang="en-US"/>
        </a:p>
      </dgm:t>
    </dgm:pt>
    <dgm:pt modelId="{59FCEEB2-75D0-43AC-83EE-2D1DE85F1CB7}" type="sibTrans" cxnId="{0D48767E-4427-4A8E-B825-1C5E5D25152F}">
      <dgm:prSet/>
      <dgm:spPr/>
      <dgm:t>
        <a:bodyPr/>
        <a:lstStyle/>
        <a:p>
          <a:endParaRPr lang="en-US"/>
        </a:p>
      </dgm:t>
    </dgm:pt>
    <dgm:pt modelId="{30CFF66B-DED5-49C2-B8DA-03C0FD0C139D}" type="pres">
      <dgm:prSet presAssocID="{ECD1787E-7CA0-4D5D-926F-B71986F7083D}" presName="root" presStyleCnt="0">
        <dgm:presLayoutVars>
          <dgm:dir/>
          <dgm:resizeHandles val="exact"/>
        </dgm:presLayoutVars>
      </dgm:prSet>
      <dgm:spPr/>
    </dgm:pt>
    <dgm:pt modelId="{8B0CCBF5-D583-4FC6-89EF-65AFCDBA9B8A}" type="pres">
      <dgm:prSet presAssocID="{E45FF187-63A5-44EC-A090-DC1E8982E815}" presName="compNode" presStyleCnt="0"/>
      <dgm:spPr/>
    </dgm:pt>
    <dgm:pt modelId="{DD0689E7-8910-42BD-A224-ACBD51F78CC8}" type="pres">
      <dgm:prSet presAssocID="{E45FF187-63A5-44EC-A090-DC1E8982E815}" presName="iconBgRect" presStyleLbl="bgShp" presStyleIdx="0" presStyleCnt="3"/>
      <dgm:spPr/>
    </dgm:pt>
    <dgm:pt modelId="{92C81B62-7C13-4CEE-9F40-267F91688CBE}" type="pres">
      <dgm:prSet presAssocID="{E45FF187-63A5-44EC-A090-DC1E8982E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9DEA0989-EC7C-4A22-BFDB-284581D4E291}" type="pres">
      <dgm:prSet presAssocID="{E45FF187-63A5-44EC-A090-DC1E8982E815}" presName="spaceRect" presStyleCnt="0"/>
      <dgm:spPr/>
    </dgm:pt>
    <dgm:pt modelId="{564B3C7A-17F9-4F0E-8696-ECA302600927}" type="pres">
      <dgm:prSet presAssocID="{E45FF187-63A5-44EC-A090-DC1E8982E815}" presName="textRect" presStyleLbl="revTx" presStyleIdx="0" presStyleCnt="3">
        <dgm:presLayoutVars>
          <dgm:chMax val="1"/>
          <dgm:chPref val="1"/>
        </dgm:presLayoutVars>
      </dgm:prSet>
      <dgm:spPr/>
    </dgm:pt>
    <dgm:pt modelId="{C2B9DB08-14DD-4D5C-A06F-15B07ED90E34}" type="pres">
      <dgm:prSet presAssocID="{0AFF1D44-CFC8-47C9-8926-78CC22FD1A6D}" presName="sibTrans" presStyleCnt="0"/>
      <dgm:spPr/>
    </dgm:pt>
    <dgm:pt modelId="{AD95D884-FAD9-4385-8474-8C02EE15763F}" type="pres">
      <dgm:prSet presAssocID="{5F4008DB-0A6B-4AAB-B90D-D0A237C2C4B0}" presName="compNode" presStyleCnt="0"/>
      <dgm:spPr/>
    </dgm:pt>
    <dgm:pt modelId="{B5901C72-7017-483C-B6C5-E41B63BB7C33}" type="pres">
      <dgm:prSet presAssocID="{5F4008DB-0A6B-4AAB-B90D-D0A237C2C4B0}" presName="iconBgRect" presStyleLbl="bgShp" presStyleIdx="1" presStyleCnt="3"/>
      <dgm:spPr/>
    </dgm:pt>
    <dgm:pt modelId="{23DF6D1D-2A42-4A6F-A331-3FB864B7A58B}" type="pres">
      <dgm:prSet presAssocID="{5F4008DB-0A6B-4AAB-B90D-D0A237C2C4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 with solid fill"/>
        </a:ext>
      </dgm:extLst>
    </dgm:pt>
    <dgm:pt modelId="{CD47A887-0BBC-46C7-A5BE-9E19C6F069FF}" type="pres">
      <dgm:prSet presAssocID="{5F4008DB-0A6B-4AAB-B90D-D0A237C2C4B0}" presName="spaceRect" presStyleCnt="0"/>
      <dgm:spPr/>
    </dgm:pt>
    <dgm:pt modelId="{123916D8-EC27-4E6F-A812-7B01F573010E}" type="pres">
      <dgm:prSet presAssocID="{5F4008DB-0A6B-4AAB-B90D-D0A237C2C4B0}" presName="textRect" presStyleLbl="revTx" presStyleIdx="1" presStyleCnt="3">
        <dgm:presLayoutVars>
          <dgm:chMax val="1"/>
          <dgm:chPref val="1"/>
        </dgm:presLayoutVars>
      </dgm:prSet>
      <dgm:spPr/>
    </dgm:pt>
    <dgm:pt modelId="{FBB75ED0-337F-41E7-A048-C3806C683748}" type="pres">
      <dgm:prSet presAssocID="{26CCC9D3-6CCD-4786-9F5A-3CD607D66610}" presName="sibTrans" presStyleCnt="0"/>
      <dgm:spPr/>
    </dgm:pt>
    <dgm:pt modelId="{042A1D68-8152-4D74-B28C-531523DD08A6}" type="pres">
      <dgm:prSet presAssocID="{5B6ABAB1-D70C-44C1-9856-A57CF19E1352}" presName="compNode" presStyleCnt="0"/>
      <dgm:spPr/>
    </dgm:pt>
    <dgm:pt modelId="{ACD55F0E-A08B-4A87-83A2-3CF018BD5EE9}" type="pres">
      <dgm:prSet presAssocID="{5B6ABAB1-D70C-44C1-9856-A57CF19E1352}" presName="iconBgRect" presStyleLbl="bgShp" presStyleIdx="2" presStyleCnt="3"/>
      <dgm:spPr/>
    </dgm:pt>
    <dgm:pt modelId="{3B9BB70E-F9ED-4E01-8F1A-002095A53235}" type="pres">
      <dgm:prSet presAssocID="{5B6ABAB1-D70C-44C1-9856-A57CF19E13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62CD175-F65D-4312-8922-BBEABA2C5723}" type="pres">
      <dgm:prSet presAssocID="{5B6ABAB1-D70C-44C1-9856-A57CF19E1352}" presName="spaceRect" presStyleCnt="0"/>
      <dgm:spPr/>
    </dgm:pt>
    <dgm:pt modelId="{FB90B17D-3F60-47C4-AC0E-17A9B14A2DF4}" type="pres">
      <dgm:prSet presAssocID="{5B6ABAB1-D70C-44C1-9856-A57CF19E13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31664-8057-4750-8F83-997EBEDC764D}" type="presOf" srcId="{5F4008DB-0A6B-4AAB-B90D-D0A237C2C4B0}" destId="{123916D8-EC27-4E6F-A812-7B01F573010E}" srcOrd="0" destOrd="0" presId="urn:microsoft.com/office/officeart/2018/5/layout/IconCircleLabelList"/>
    <dgm:cxn modelId="{39BBC573-CE90-4128-9866-62AC9891B635}" type="presOf" srcId="{E45FF187-63A5-44EC-A090-DC1E8982E815}" destId="{564B3C7A-17F9-4F0E-8696-ECA302600927}" srcOrd="0" destOrd="0" presId="urn:microsoft.com/office/officeart/2018/5/layout/IconCircleLabelList"/>
    <dgm:cxn modelId="{16DF047B-AC18-4160-98BC-D0F49D67001A}" type="presOf" srcId="{ECD1787E-7CA0-4D5D-926F-B71986F7083D}" destId="{30CFF66B-DED5-49C2-B8DA-03C0FD0C139D}" srcOrd="0" destOrd="0" presId="urn:microsoft.com/office/officeart/2018/5/layout/IconCircleLabelList"/>
    <dgm:cxn modelId="{0D48767E-4427-4A8E-B825-1C5E5D25152F}" srcId="{ECD1787E-7CA0-4D5D-926F-B71986F7083D}" destId="{5B6ABAB1-D70C-44C1-9856-A57CF19E1352}" srcOrd="2" destOrd="0" parTransId="{85A77778-7948-4723-966D-1A6AD471DE23}" sibTransId="{59FCEEB2-75D0-43AC-83EE-2D1DE85F1CB7}"/>
    <dgm:cxn modelId="{50E72F94-65F7-477D-840C-FEB446B22126}" type="presOf" srcId="{5B6ABAB1-D70C-44C1-9856-A57CF19E1352}" destId="{FB90B17D-3F60-47C4-AC0E-17A9B14A2DF4}" srcOrd="0" destOrd="0" presId="urn:microsoft.com/office/officeart/2018/5/layout/IconCircleLabelList"/>
    <dgm:cxn modelId="{A337F8CE-82DC-4627-8F07-B431B341C864}" srcId="{ECD1787E-7CA0-4D5D-926F-B71986F7083D}" destId="{5F4008DB-0A6B-4AAB-B90D-D0A237C2C4B0}" srcOrd="1" destOrd="0" parTransId="{6CA2BBDB-E49D-455E-995F-AE8C5F9AAAC0}" sibTransId="{26CCC9D3-6CCD-4786-9F5A-3CD607D66610}"/>
    <dgm:cxn modelId="{587308E1-422B-4712-96A5-A39945153F69}" srcId="{ECD1787E-7CA0-4D5D-926F-B71986F7083D}" destId="{E45FF187-63A5-44EC-A090-DC1E8982E815}" srcOrd="0" destOrd="0" parTransId="{A898AF30-26DA-48F1-B1F2-8F15269829CE}" sibTransId="{0AFF1D44-CFC8-47C9-8926-78CC22FD1A6D}"/>
    <dgm:cxn modelId="{431E2179-7BDD-46E9-8696-3951A65CD8DE}" type="presParOf" srcId="{30CFF66B-DED5-49C2-B8DA-03C0FD0C139D}" destId="{8B0CCBF5-D583-4FC6-89EF-65AFCDBA9B8A}" srcOrd="0" destOrd="0" presId="urn:microsoft.com/office/officeart/2018/5/layout/IconCircleLabelList"/>
    <dgm:cxn modelId="{3D9916B8-6896-4753-A952-A6D1FD90EB26}" type="presParOf" srcId="{8B0CCBF5-D583-4FC6-89EF-65AFCDBA9B8A}" destId="{DD0689E7-8910-42BD-A224-ACBD51F78CC8}" srcOrd="0" destOrd="0" presId="urn:microsoft.com/office/officeart/2018/5/layout/IconCircleLabelList"/>
    <dgm:cxn modelId="{BA023799-F018-4BF8-86E6-BCCAF8319D88}" type="presParOf" srcId="{8B0CCBF5-D583-4FC6-89EF-65AFCDBA9B8A}" destId="{92C81B62-7C13-4CEE-9F40-267F91688CBE}" srcOrd="1" destOrd="0" presId="urn:microsoft.com/office/officeart/2018/5/layout/IconCircleLabelList"/>
    <dgm:cxn modelId="{A4A0D5C7-C38C-4EB4-9E01-D3B1A8DC6B85}" type="presParOf" srcId="{8B0CCBF5-D583-4FC6-89EF-65AFCDBA9B8A}" destId="{9DEA0989-EC7C-4A22-BFDB-284581D4E291}" srcOrd="2" destOrd="0" presId="urn:microsoft.com/office/officeart/2018/5/layout/IconCircleLabelList"/>
    <dgm:cxn modelId="{A6B3D8C3-56BE-4A8E-ABBE-B90F84D81EF6}" type="presParOf" srcId="{8B0CCBF5-D583-4FC6-89EF-65AFCDBA9B8A}" destId="{564B3C7A-17F9-4F0E-8696-ECA302600927}" srcOrd="3" destOrd="0" presId="urn:microsoft.com/office/officeart/2018/5/layout/IconCircleLabelList"/>
    <dgm:cxn modelId="{C977CC20-35E2-459E-9EB6-28F177A8BC32}" type="presParOf" srcId="{30CFF66B-DED5-49C2-B8DA-03C0FD0C139D}" destId="{C2B9DB08-14DD-4D5C-A06F-15B07ED90E34}" srcOrd="1" destOrd="0" presId="urn:microsoft.com/office/officeart/2018/5/layout/IconCircleLabelList"/>
    <dgm:cxn modelId="{3E6B228C-B416-422C-B4B3-DBB1C6077834}" type="presParOf" srcId="{30CFF66B-DED5-49C2-B8DA-03C0FD0C139D}" destId="{AD95D884-FAD9-4385-8474-8C02EE15763F}" srcOrd="2" destOrd="0" presId="urn:microsoft.com/office/officeart/2018/5/layout/IconCircleLabelList"/>
    <dgm:cxn modelId="{D635CA4B-185C-4EDD-9D6F-74C16D7B5EB7}" type="presParOf" srcId="{AD95D884-FAD9-4385-8474-8C02EE15763F}" destId="{B5901C72-7017-483C-B6C5-E41B63BB7C33}" srcOrd="0" destOrd="0" presId="urn:microsoft.com/office/officeart/2018/5/layout/IconCircleLabelList"/>
    <dgm:cxn modelId="{60AB11BE-188A-4DDB-85E4-CF813DB3D1E2}" type="presParOf" srcId="{AD95D884-FAD9-4385-8474-8C02EE15763F}" destId="{23DF6D1D-2A42-4A6F-A331-3FB864B7A58B}" srcOrd="1" destOrd="0" presId="urn:microsoft.com/office/officeart/2018/5/layout/IconCircleLabelList"/>
    <dgm:cxn modelId="{60D4843D-0C9D-4BA1-B448-AB78309D0E53}" type="presParOf" srcId="{AD95D884-FAD9-4385-8474-8C02EE15763F}" destId="{CD47A887-0BBC-46C7-A5BE-9E19C6F069FF}" srcOrd="2" destOrd="0" presId="urn:microsoft.com/office/officeart/2018/5/layout/IconCircleLabelList"/>
    <dgm:cxn modelId="{01CC283C-540B-41DD-9306-3311A1D07311}" type="presParOf" srcId="{AD95D884-FAD9-4385-8474-8C02EE15763F}" destId="{123916D8-EC27-4E6F-A812-7B01F573010E}" srcOrd="3" destOrd="0" presId="urn:microsoft.com/office/officeart/2018/5/layout/IconCircleLabelList"/>
    <dgm:cxn modelId="{39BD3EA1-B5F8-4B34-A899-C02CAAA6320D}" type="presParOf" srcId="{30CFF66B-DED5-49C2-B8DA-03C0FD0C139D}" destId="{FBB75ED0-337F-41E7-A048-C3806C683748}" srcOrd="3" destOrd="0" presId="urn:microsoft.com/office/officeart/2018/5/layout/IconCircleLabelList"/>
    <dgm:cxn modelId="{503D4C1B-81CF-4E70-A5BC-3C7185BEA9FB}" type="presParOf" srcId="{30CFF66B-DED5-49C2-B8DA-03C0FD0C139D}" destId="{042A1D68-8152-4D74-B28C-531523DD08A6}" srcOrd="4" destOrd="0" presId="urn:microsoft.com/office/officeart/2018/5/layout/IconCircleLabelList"/>
    <dgm:cxn modelId="{BE1F3E5A-F2B8-405A-9FBA-9C35E87CDD5E}" type="presParOf" srcId="{042A1D68-8152-4D74-B28C-531523DD08A6}" destId="{ACD55F0E-A08B-4A87-83A2-3CF018BD5EE9}" srcOrd="0" destOrd="0" presId="urn:microsoft.com/office/officeart/2018/5/layout/IconCircleLabelList"/>
    <dgm:cxn modelId="{365D3030-4AB7-457D-B662-15C1856C2507}" type="presParOf" srcId="{042A1D68-8152-4D74-B28C-531523DD08A6}" destId="{3B9BB70E-F9ED-4E01-8F1A-002095A53235}" srcOrd="1" destOrd="0" presId="urn:microsoft.com/office/officeart/2018/5/layout/IconCircleLabelList"/>
    <dgm:cxn modelId="{F2256CF6-AF08-4D4C-AC33-B2F20B4C90D0}" type="presParOf" srcId="{042A1D68-8152-4D74-B28C-531523DD08A6}" destId="{562CD175-F65D-4312-8922-BBEABA2C5723}" srcOrd="2" destOrd="0" presId="urn:microsoft.com/office/officeart/2018/5/layout/IconCircleLabelList"/>
    <dgm:cxn modelId="{110B7C94-F177-4F47-B186-BE18E265B6C0}" type="presParOf" srcId="{042A1D68-8152-4D74-B28C-531523DD08A6}" destId="{FB90B17D-3F60-47C4-AC0E-17A9B14A2D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F5283-E1ED-4BED-8D80-69B50D815CAC}">
      <dsp:nvSpPr>
        <dsp:cNvPr id="0" name=""/>
        <dsp:cNvSpPr/>
      </dsp:nvSpPr>
      <dsp:spPr>
        <a:xfrm>
          <a:off x="1649832" y="2169"/>
          <a:ext cx="1753817" cy="637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Automatically collected</a:t>
          </a:r>
        </a:p>
      </dsp:txBody>
      <dsp:txXfrm>
        <a:off x="1668513" y="20850"/>
        <a:ext cx="1716455" cy="600454"/>
      </dsp:txXfrm>
    </dsp:sp>
    <dsp:sp modelId="{325C8EB1-AFA8-41BB-9BF5-8B26B6CC382B}">
      <dsp:nvSpPr>
        <dsp:cNvPr id="0" name=""/>
        <dsp:cNvSpPr/>
      </dsp:nvSpPr>
      <dsp:spPr>
        <a:xfrm>
          <a:off x="1825214" y="639985"/>
          <a:ext cx="175381" cy="478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62"/>
              </a:lnTo>
              <a:lnTo>
                <a:pt x="175381" y="478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8134B-487E-48C0-A161-D56C1C4CF57A}">
      <dsp:nvSpPr>
        <dsp:cNvPr id="0" name=""/>
        <dsp:cNvSpPr/>
      </dsp:nvSpPr>
      <dsp:spPr>
        <a:xfrm>
          <a:off x="2000596" y="799440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Dissolved oxygen (DO)</a:t>
          </a:r>
        </a:p>
      </dsp:txBody>
      <dsp:txXfrm>
        <a:off x="2019277" y="818121"/>
        <a:ext cx="1365692" cy="600454"/>
      </dsp:txXfrm>
    </dsp:sp>
    <dsp:sp modelId="{09814395-4F31-4F18-9134-FB61B3A14F3B}">
      <dsp:nvSpPr>
        <dsp:cNvPr id="0" name=""/>
        <dsp:cNvSpPr/>
      </dsp:nvSpPr>
      <dsp:spPr>
        <a:xfrm>
          <a:off x="1825214" y="639985"/>
          <a:ext cx="175381" cy="1275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633"/>
              </a:lnTo>
              <a:lnTo>
                <a:pt x="175381" y="1275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9C65-4D03-4381-9BEF-3D4467C2BF7A}">
      <dsp:nvSpPr>
        <dsp:cNvPr id="0" name=""/>
        <dsp:cNvSpPr/>
      </dsp:nvSpPr>
      <dsp:spPr>
        <a:xfrm>
          <a:off x="2000596" y="1596711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pH</a:t>
          </a:r>
        </a:p>
      </dsp:txBody>
      <dsp:txXfrm>
        <a:off x="2019277" y="1615392"/>
        <a:ext cx="1365692" cy="600454"/>
      </dsp:txXfrm>
    </dsp:sp>
    <dsp:sp modelId="{28142089-5A3A-45E0-A9E4-4E7CC63EF3DC}">
      <dsp:nvSpPr>
        <dsp:cNvPr id="0" name=""/>
        <dsp:cNvSpPr/>
      </dsp:nvSpPr>
      <dsp:spPr>
        <a:xfrm>
          <a:off x="3722558" y="2169"/>
          <a:ext cx="1753817" cy="637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Manually collected</a:t>
          </a:r>
        </a:p>
      </dsp:txBody>
      <dsp:txXfrm>
        <a:off x="3741239" y="20850"/>
        <a:ext cx="1716455" cy="600454"/>
      </dsp:txXfrm>
    </dsp:sp>
    <dsp:sp modelId="{0BCE7264-0C4E-4325-B28C-693FD9233D0A}">
      <dsp:nvSpPr>
        <dsp:cNvPr id="0" name=""/>
        <dsp:cNvSpPr/>
      </dsp:nvSpPr>
      <dsp:spPr>
        <a:xfrm>
          <a:off x="3897940" y="639985"/>
          <a:ext cx="175381" cy="478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62"/>
              </a:lnTo>
              <a:lnTo>
                <a:pt x="175381" y="478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346EE-AB7B-44DE-81F5-68D3A09978B6}">
      <dsp:nvSpPr>
        <dsp:cNvPr id="0" name=""/>
        <dsp:cNvSpPr/>
      </dsp:nvSpPr>
      <dsp:spPr>
        <a:xfrm>
          <a:off x="4073322" y="799440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Cell density (cells/mL)</a:t>
          </a:r>
        </a:p>
      </dsp:txBody>
      <dsp:txXfrm>
        <a:off x="4092003" y="818121"/>
        <a:ext cx="1365692" cy="600454"/>
      </dsp:txXfrm>
    </dsp:sp>
    <dsp:sp modelId="{AD9FE5E9-B3D8-4711-A31D-2AD7B2FDCAEC}">
      <dsp:nvSpPr>
        <dsp:cNvPr id="0" name=""/>
        <dsp:cNvSpPr/>
      </dsp:nvSpPr>
      <dsp:spPr>
        <a:xfrm>
          <a:off x="3897940" y="639985"/>
          <a:ext cx="175381" cy="1275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633"/>
              </a:lnTo>
              <a:lnTo>
                <a:pt x="175381" y="1275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81BB1-E2E8-47EB-ADE2-004F7BE5981C}">
      <dsp:nvSpPr>
        <dsp:cNvPr id="0" name=""/>
        <dsp:cNvSpPr/>
      </dsp:nvSpPr>
      <dsp:spPr>
        <a:xfrm>
          <a:off x="4073322" y="1596711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Aggregate size (</a:t>
          </a:r>
          <a:r>
            <a:rPr lang="el-GR" sz="1400" b="0" i="0" kern="1200" dirty="0"/>
            <a:t>μ</a:t>
          </a:r>
          <a:r>
            <a:rPr lang="en-AU" sz="1400" b="0" i="0" kern="1200" dirty="0"/>
            <a:t>m)</a:t>
          </a:r>
        </a:p>
      </dsp:txBody>
      <dsp:txXfrm>
        <a:off x="4092003" y="1615392"/>
        <a:ext cx="1365692" cy="600454"/>
      </dsp:txXfrm>
    </dsp:sp>
    <dsp:sp modelId="{F5F6DA07-9C0B-4C92-90B1-791BD2F2CA58}">
      <dsp:nvSpPr>
        <dsp:cNvPr id="0" name=""/>
        <dsp:cNvSpPr/>
      </dsp:nvSpPr>
      <dsp:spPr>
        <a:xfrm>
          <a:off x="3897940" y="639985"/>
          <a:ext cx="175381" cy="207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904"/>
              </a:lnTo>
              <a:lnTo>
                <a:pt x="175381" y="2072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14D0C-1CC3-4D99-9BC9-B2C4AD257B7C}">
      <dsp:nvSpPr>
        <dsp:cNvPr id="0" name=""/>
        <dsp:cNvSpPr/>
      </dsp:nvSpPr>
      <dsp:spPr>
        <a:xfrm>
          <a:off x="4073322" y="2393982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Glucose concentration</a:t>
          </a:r>
        </a:p>
      </dsp:txBody>
      <dsp:txXfrm>
        <a:off x="4092003" y="2412663"/>
        <a:ext cx="1365692" cy="600454"/>
      </dsp:txXfrm>
    </dsp:sp>
    <dsp:sp modelId="{610ABC33-9D34-4013-989C-21C49AD3D3D5}">
      <dsp:nvSpPr>
        <dsp:cNvPr id="0" name=""/>
        <dsp:cNvSpPr/>
      </dsp:nvSpPr>
      <dsp:spPr>
        <a:xfrm>
          <a:off x="3897940" y="639985"/>
          <a:ext cx="175381" cy="287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175"/>
              </a:lnTo>
              <a:lnTo>
                <a:pt x="175381" y="28701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1CF7C-8440-4B40-A89C-C62D163F7C03}">
      <dsp:nvSpPr>
        <dsp:cNvPr id="0" name=""/>
        <dsp:cNvSpPr/>
      </dsp:nvSpPr>
      <dsp:spPr>
        <a:xfrm>
          <a:off x="4073322" y="3191253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Lactate</a:t>
          </a:r>
        </a:p>
      </dsp:txBody>
      <dsp:txXfrm>
        <a:off x="4092003" y="3209934"/>
        <a:ext cx="1365692" cy="600454"/>
      </dsp:txXfrm>
    </dsp:sp>
    <dsp:sp modelId="{F190799B-9332-4AEA-852B-6183C4ABF9A7}">
      <dsp:nvSpPr>
        <dsp:cNvPr id="0" name=""/>
        <dsp:cNvSpPr/>
      </dsp:nvSpPr>
      <dsp:spPr>
        <a:xfrm>
          <a:off x="3897940" y="639985"/>
          <a:ext cx="175381" cy="366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446"/>
              </a:lnTo>
              <a:lnTo>
                <a:pt x="175381" y="3667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6CABB-8B93-4208-A332-76FD0B3F39AF}">
      <dsp:nvSpPr>
        <dsp:cNvPr id="0" name=""/>
        <dsp:cNvSpPr/>
      </dsp:nvSpPr>
      <dsp:spPr>
        <a:xfrm>
          <a:off x="4073322" y="3988524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Preculture conditions</a:t>
          </a:r>
        </a:p>
      </dsp:txBody>
      <dsp:txXfrm>
        <a:off x="4092003" y="4007205"/>
        <a:ext cx="1365692" cy="600454"/>
      </dsp:txXfrm>
    </dsp:sp>
    <dsp:sp modelId="{EA647150-1D8A-476E-83CC-98A412CD8D02}">
      <dsp:nvSpPr>
        <dsp:cNvPr id="0" name=""/>
        <dsp:cNvSpPr/>
      </dsp:nvSpPr>
      <dsp:spPr>
        <a:xfrm>
          <a:off x="5795284" y="2169"/>
          <a:ext cx="1753817" cy="637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0" i="0" kern="1200" dirty="0"/>
            <a:t>Engineered features</a:t>
          </a:r>
        </a:p>
      </dsp:txBody>
      <dsp:txXfrm>
        <a:off x="5813965" y="20850"/>
        <a:ext cx="1716455" cy="600454"/>
      </dsp:txXfrm>
    </dsp:sp>
    <dsp:sp modelId="{93ABB06A-8F9D-44A3-B0DF-E35629DF9C5A}">
      <dsp:nvSpPr>
        <dsp:cNvPr id="0" name=""/>
        <dsp:cNvSpPr/>
      </dsp:nvSpPr>
      <dsp:spPr>
        <a:xfrm>
          <a:off x="5970666" y="639985"/>
          <a:ext cx="175381" cy="478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62"/>
              </a:lnTo>
              <a:lnTo>
                <a:pt x="175381" y="4783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605BA-5532-47C0-B602-920CD9BE620D}">
      <dsp:nvSpPr>
        <dsp:cNvPr id="0" name=""/>
        <dsp:cNvSpPr/>
      </dsp:nvSpPr>
      <dsp:spPr>
        <a:xfrm>
          <a:off x="6146048" y="799440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Cell density gradient</a:t>
          </a:r>
        </a:p>
      </dsp:txBody>
      <dsp:txXfrm>
        <a:off x="6164729" y="818121"/>
        <a:ext cx="1365692" cy="600454"/>
      </dsp:txXfrm>
    </dsp:sp>
    <dsp:sp modelId="{D40A8C06-4B90-441F-9092-43AA3C30CC20}">
      <dsp:nvSpPr>
        <dsp:cNvPr id="0" name=""/>
        <dsp:cNvSpPr/>
      </dsp:nvSpPr>
      <dsp:spPr>
        <a:xfrm>
          <a:off x="5970666" y="639985"/>
          <a:ext cx="175381" cy="1275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633"/>
              </a:lnTo>
              <a:lnTo>
                <a:pt x="175381" y="1275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03D42-32F4-48A9-A035-EAAA8947252B}">
      <dsp:nvSpPr>
        <dsp:cNvPr id="0" name=""/>
        <dsp:cNvSpPr/>
      </dsp:nvSpPr>
      <dsp:spPr>
        <a:xfrm>
          <a:off x="6146048" y="1596711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Aggregate size gradient</a:t>
          </a:r>
        </a:p>
      </dsp:txBody>
      <dsp:txXfrm>
        <a:off x="6164729" y="1615392"/>
        <a:ext cx="1365692" cy="600454"/>
      </dsp:txXfrm>
    </dsp:sp>
    <dsp:sp modelId="{B874C1E6-4713-44ED-9628-68286499BE39}">
      <dsp:nvSpPr>
        <dsp:cNvPr id="0" name=""/>
        <dsp:cNvSpPr/>
      </dsp:nvSpPr>
      <dsp:spPr>
        <a:xfrm>
          <a:off x="5970666" y="639985"/>
          <a:ext cx="175381" cy="207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904"/>
              </a:lnTo>
              <a:lnTo>
                <a:pt x="175381" y="2072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B5F-F5C5-4FD5-B394-D345B8FF2F16}">
      <dsp:nvSpPr>
        <dsp:cNvPr id="0" name=""/>
        <dsp:cNvSpPr/>
      </dsp:nvSpPr>
      <dsp:spPr>
        <a:xfrm>
          <a:off x="6146048" y="2393982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DO concentration gradient</a:t>
          </a:r>
        </a:p>
      </dsp:txBody>
      <dsp:txXfrm>
        <a:off x="6164729" y="2412663"/>
        <a:ext cx="1365692" cy="600454"/>
      </dsp:txXfrm>
    </dsp:sp>
    <dsp:sp modelId="{422A806E-5BE6-428D-B5CC-B6D78999A505}">
      <dsp:nvSpPr>
        <dsp:cNvPr id="0" name=""/>
        <dsp:cNvSpPr/>
      </dsp:nvSpPr>
      <dsp:spPr>
        <a:xfrm>
          <a:off x="5970666" y="639985"/>
          <a:ext cx="175381" cy="287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175"/>
              </a:lnTo>
              <a:lnTo>
                <a:pt x="175381" y="28701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FE684-9303-4928-9CE9-C953AF317A71}">
      <dsp:nvSpPr>
        <dsp:cNvPr id="0" name=""/>
        <dsp:cNvSpPr/>
      </dsp:nvSpPr>
      <dsp:spPr>
        <a:xfrm>
          <a:off x="6146048" y="3191253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2</a:t>
          </a:r>
          <a:r>
            <a:rPr lang="en-AU" sz="1400" b="0" i="0" kern="1200" baseline="30000" dirty="0"/>
            <a:t>nd</a:t>
          </a:r>
          <a:r>
            <a:rPr lang="en-AU" sz="1400" b="0" i="0" kern="1200" dirty="0"/>
            <a:t> derivative of DO concentration</a:t>
          </a:r>
        </a:p>
      </dsp:txBody>
      <dsp:txXfrm>
        <a:off x="6164729" y="3209934"/>
        <a:ext cx="1365692" cy="600454"/>
      </dsp:txXfrm>
    </dsp:sp>
    <dsp:sp modelId="{11E44456-06A0-468F-9C30-DAE079BD48A6}">
      <dsp:nvSpPr>
        <dsp:cNvPr id="0" name=""/>
        <dsp:cNvSpPr/>
      </dsp:nvSpPr>
      <dsp:spPr>
        <a:xfrm>
          <a:off x="5970666" y="639985"/>
          <a:ext cx="175381" cy="366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446"/>
              </a:lnTo>
              <a:lnTo>
                <a:pt x="175381" y="3667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31A42-BA32-43ED-9F9F-E9B04BF4AB24}">
      <dsp:nvSpPr>
        <dsp:cNvPr id="0" name=""/>
        <dsp:cNvSpPr/>
      </dsp:nvSpPr>
      <dsp:spPr>
        <a:xfrm>
          <a:off x="6146048" y="3988524"/>
          <a:ext cx="1403054" cy="637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0" i="0" kern="1200" dirty="0"/>
            <a:t>DO/cell density</a:t>
          </a:r>
        </a:p>
      </dsp:txBody>
      <dsp:txXfrm>
        <a:off x="6164729" y="4007205"/>
        <a:ext cx="1365692" cy="600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4C2F9-6745-4E4A-B48F-1B5038D34881}">
      <dsp:nvSpPr>
        <dsp:cNvPr id="0" name=""/>
        <dsp:cNvSpPr/>
      </dsp:nvSpPr>
      <dsp:spPr>
        <a:xfrm>
          <a:off x="5659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Define</a:t>
          </a:r>
        </a:p>
      </dsp:txBody>
      <dsp:txXfrm>
        <a:off x="413502" y="1970701"/>
        <a:ext cx="1223530" cy="815686"/>
      </dsp:txXfrm>
    </dsp:sp>
    <dsp:sp modelId="{E3333EC0-A028-4D38-83F0-702ECD814385}">
      <dsp:nvSpPr>
        <dsp:cNvPr id="0" name=""/>
        <dsp:cNvSpPr/>
      </dsp:nvSpPr>
      <dsp:spPr>
        <a:xfrm>
          <a:off x="5659" y="2888349"/>
          <a:ext cx="1631373" cy="115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Business question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Data question</a:t>
          </a:r>
        </a:p>
      </dsp:txBody>
      <dsp:txXfrm>
        <a:off x="5659" y="2888349"/>
        <a:ext cx="1631373" cy="1158257"/>
      </dsp:txXfrm>
    </dsp:sp>
    <dsp:sp modelId="{477D14DF-60A8-4077-BDAA-4BCC958CE7A3}">
      <dsp:nvSpPr>
        <dsp:cNvPr id="0" name=""/>
        <dsp:cNvSpPr/>
      </dsp:nvSpPr>
      <dsp:spPr>
        <a:xfrm>
          <a:off x="1828876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Source Data</a:t>
          </a:r>
        </a:p>
      </dsp:txBody>
      <dsp:txXfrm>
        <a:off x="2236719" y="1970701"/>
        <a:ext cx="1223530" cy="815686"/>
      </dsp:txXfrm>
    </dsp:sp>
    <dsp:sp modelId="{2F6123F8-8CF7-4BD4-9D9B-9292F944EF73}">
      <dsp:nvSpPr>
        <dsp:cNvPr id="0" name=""/>
        <dsp:cNvSpPr/>
      </dsp:nvSpPr>
      <dsp:spPr>
        <a:xfrm>
          <a:off x="1828876" y="2888349"/>
          <a:ext cx="1631373" cy="115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Manual and automatic measurements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Feature engineering</a:t>
          </a:r>
        </a:p>
      </dsp:txBody>
      <dsp:txXfrm>
        <a:off x="1828876" y="2888349"/>
        <a:ext cx="1631373" cy="1158257"/>
      </dsp:txXfrm>
    </dsp:sp>
    <dsp:sp modelId="{0E3BDB91-184A-4959-943F-8310CA25D8B6}">
      <dsp:nvSpPr>
        <dsp:cNvPr id="0" name=""/>
        <dsp:cNvSpPr/>
      </dsp:nvSpPr>
      <dsp:spPr>
        <a:xfrm>
          <a:off x="3652093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Explore Data</a:t>
          </a:r>
        </a:p>
      </dsp:txBody>
      <dsp:txXfrm>
        <a:off x="4059936" y="1970701"/>
        <a:ext cx="1223530" cy="815686"/>
      </dsp:txXfrm>
    </dsp:sp>
    <dsp:sp modelId="{A44D031D-D9DE-4AC1-B27D-CC5C5ED83722}">
      <dsp:nvSpPr>
        <dsp:cNvPr id="0" name=""/>
        <dsp:cNvSpPr/>
      </dsp:nvSpPr>
      <dsp:spPr>
        <a:xfrm>
          <a:off x="3652093" y="2888349"/>
          <a:ext cx="1631373" cy="115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Visualise</a:t>
          </a:r>
        </a:p>
      </dsp:txBody>
      <dsp:txXfrm>
        <a:off x="3652093" y="2888349"/>
        <a:ext cx="1631373" cy="1158257"/>
      </dsp:txXfrm>
    </dsp:sp>
    <dsp:sp modelId="{31A4F97F-AF12-437E-BA5B-7AC04479C335}">
      <dsp:nvSpPr>
        <dsp:cNvPr id="0" name=""/>
        <dsp:cNvSpPr/>
      </dsp:nvSpPr>
      <dsp:spPr>
        <a:xfrm>
          <a:off x="5475310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Model</a:t>
          </a:r>
        </a:p>
      </dsp:txBody>
      <dsp:txXfrm>
        <a:off x="5883153" y="1970701"/>
        <a:ext cx="1223530" cy="815686"/>
      </dsp:txXfrm>
    </dsp:sp>
    <dsp:sp modelId="{2182A7DF-6F5B-4BE6-A185-B74A72278264}">
      <dsp:nvSpPr>
        <dsp:cNvPr id="0" name=""/>
        <dsp:cNvSpPr/>
      </dsp:nvSpPr>
      <dsp:spPr>
        <a:xfrm>
          <a:off x="5475310" y="2888349"/>
          <a:ext cx="1631373" cy="115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Feature selection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Evaluate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Compare</a:t>
          </a:r>
        </a:p>
      </dsp:txBody>
      <dsp:txXfrm>
        <a:off x="5475310" y="2888349"/>
        <a:ext cx="1631373" cy="1158257"/>
      </dsp:txXfrm>
    </dsp:sp>
    <dsp:sp modelId="{48B41111-A4D3-42FF-89AB-3BF0E1C67DBC}">
      <dsp:nvSpPr>
        <dsp:cNvPr id="0" name=""/>
        <dsp:cNvSpPr/>
      </dsp:nvSpPr>
      <dsp:spPr>
        <a:xfrm>
          <a:off x="7298527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Deliver</a:t>
          </a:r>
        </a:p>
      </dsp:txBody>
      <dsp:txXfrm>
        <a:off x="7706370" y="1970701"/>
        <a:ext cx="1223530" cy="815686"/>
      </dsp:txXfrm>
    </dsp:sp>
    <dsp:sp modelId="{746B7F20-4551-433B-9184-0AE35D50E080}">
      <dsp:nvSpPr>
        <dsp:cNvPr id="0" name=""/>
        <dsp:cNvSpPr/>
      </dsp:nvSpPr>
      <dsp:spPr>
        <a:xfrm>
          <a:off x="7298527" y="2888349"/>
          <a:ext cx="1631373" cy="115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Summarise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Advise</a:t>
          </a:r>
        </a:p>
      </dsp:txBody>
      <dsp:txXfrm>
        <a:off x="7298527" y="2888349"/>
        <a:ext cx="1631373" cy="1158257"/>
      </dsp:txXfrm>
    </dsp:sp>
    <dsp:sp modelId="{5CC46764-DE0D-4CDF-8A13-7940205E02CC}">
      <dsp:nvSpPr>
        <dsp:cNvPr id="0" name=""/>
        <dsp:cNvSpPr/>
      </dsp:nvSpPr>
      <dsp:spPr>
        <a:xfrm>
          <a:off x="9121744" y="1970701"/>
          <a:ext cx="2039216" cy="815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Implement</a:t>
          </a:r>
        </a:p>
      </dsp:txBody>
      <dsp:txXfrm>
        <a:off x="9529587" y="1970701"/>
        <a:ext cx="1223530" cy="815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689E7-8910-42BD-A224-ACBD51F78CC8}">
      <dsp:nvSpPr>
        <dsp:cNvPr id="0" name=""/>
        <dsp:cNvSpPr/>
      </dsp:nvSpPr>
      <dsp:spPr>
        <a:xfrm>
          <a:off x="679050" y="533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81B62-7C13-4CEE-9F40-267F91688CBE}">
      <dsp:nvSpPr>
        <dsp:cNvPr id="0" name=""/>
        <dsp:cNvSpPr/>
      </dsp:nvSpPr>
      <dsp:spPr>
        <a:xfrm>
          <a:off x="1081237" y="935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3C7A-17F9-4F0E-8696-ECA302600927}">
      <dsp:nvSpPr>
        <dsp:cNvPr id="0" name=""/>
        <dsp:cNvSpPr/>
      </dsp:nvSpPr>
      <dsp:spPr>
        <a:xfrm>
          <a:off x="75768" y="3008169"/>
          <a:ext cx="309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Deployment onto Heroku using Flask App</a:t>
          </a:r>
          <a:endParaRPr lang="en-US" sz="1800" kern="1200" cap="none" dirty="0"/>
        </a:p>
      </dsp:txBody>
      <dsp:txXfrm>
        <a:off x="75768" y="3008169"/>
        <a:ext cx="3093750" cy="810000"/>
      </dsp:txXfrm>
    </dsp:sp>
    <dsp:sp modelId="{B5901C72-7017-483C-B6C5-E41B63BB7C33}">
      <dsp:nvSpPr>
        <dsp:cNvPr id="0" name=""/>
        <dsp:cNvSpPr/>
      </dsp:nvSpPr>
      <dsp:spPr>
        <a:xfrm>
          <a:off x="4314206" y="533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F6D1D-2A42-4A6F-A331-3FB864B7A58B}">
      <dsp:nvSpPr>
        <dsp:cNvPr id="0" name=""/>
        <dsp:cNvSpPr/>
      </dsp:nvSpPr>
      <dsp:spPr>
        <a:xfrm>
          <a:off x="4716393" y="935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916D8-EC27-4E6F-A812-7B01F573010E}">
      <dsp:nvSpPr>
        <dsp:cNvPr id="0" name=""/>
        <dsp:cNvSpPr/>
      </dsp:nvSpPr>
      <dsp:spPr>
        <a:xfrm>
          <a:off x="3710925" y="3008169"/>
          <a:ext cx="309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Data from more experiments should be incorporated</a:t>
          </a:r>
          <a:endParaRPr lang="en-US" sz="1800" kern="1200" cap="none" dirty="0"/>
        </a:p>
      </dsp:txBody>
      <dsp:txXfrm>
        <a:off x="3710925" y="3008169"/>
        <a:ext cx="3093750" cy="810000"/>
      </dsp:txXfrm>
    </dsp:sp>
    <dsp:sp modelId="{ACD55F0E-A08B-4A87-83A2-3CF018BD5EE9}">
      <dsp:nvSpPr>
        <dsp:cNvPr id="0" name=""/>
        <dsp:cNvSpPr/>
      </dsp:nvSpPr>
      <dsp:spPr>
        <a:xfrm>
          <a:off x="7949362" y="533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BB70E-F9ED-4E01-8F1A-002095A53235}">
      <dsp:nvSpPr>
        <dsp:cNvPr id="0" name=""/>
        <dsp:cNvSpPr/>
      </dsp:nvSpPr>
      <dsp:spPr>
        <a:xfrm>
          <a:off x="8351550" y="935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0B17D-3F60-47C4-AC0E-17A9B14A2DF4}">
      <dsp:nvSpPr>
        <dsp:cNvPr id="0" name=""/>
        <dsp:cNvSpPr/>
      </dsp:nvSpPr>
      <dsp:spPr>
        <a:xfrm>
          <a:off x="7346081" y="3008169"/>
          <a:ext cx="3093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cap="none" dirty="0"/>
            <a:t>Try to predict day 10 outcome earlier – at day 5, rather than day 7</a:t>
          </a:r>
          <a:endParaRPr lang="en-US" sz="1800" kern="1200" cap="none" dirty="0"/>
        </a:p>
      </dsp:txBody>
      <dsp:txXfrm>
        <a:off x="7346081" y="3008169"/>
        <a:ext cx="30937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57A2-B79E-4007-8ED3-FFC85A86C280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F0D4-A3FD-4F12-BA18-40962E11AD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2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https://www.ncbi.nlm.nih.gov/pmc/articles/PMC4600677/</a:t>
            </a:r>
          </a:p>
          <a:p>
            <a:r>
              <a:rPr lang="en-AU" dirty="0"/>
              <a:t>https://www.heartfoundation.org.au/activities-finding-or-opinion/key-statistics-heart-attack</a:t>
            </a:r>
          </a:p>
          <a:p>
            <a:r>
              <a:rPr lang="en-AU" dirty="0"/>
              <a:t>https://www.hri.org.au/health/learn/cardiovascular-disease/heart-attack</a:t>
            </a:r>
          </a:p>
          <a:p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Heart attacks are responsible for almost 1 in 20 deaths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$680 million is spent on health care services related patients hospitalised for heart attacks</a:t>
            </a:r>
            <a:endParaRPr lang="en-US" sz="12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14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Additional nutrient concentrations can be measured throughout the process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82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3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40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Data source: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https://www.frontiersin.org/articles/10.3389/fbioe.2020.00851/full#B10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9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Cost of 1L of CDM3 medium = $66.26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AU" dirty="0"/>
              <a:t>$45.66 for 1 L RPMI if we buy 6 L for $274.00 https://www.sigmaaldrich.com/AU/en/product/sigma/r8758?gclid=EAIaIQobChMIxI_QpKTx8wIVS0NgCh3RNghSEAAYAiAAEgJgmfD_BwE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AU" dirty="0"/>
              <a:t>$28.33/L if buying large amounts but that may not be a good idea because it can expire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AU" dirty="0"/>
              <a:t>$16 for 0.5g recombinant human albumin http://www.richcoreindia.com/products-info/5f4324cca0fb3174989110d9/4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AU" dirty="0"/>
              <a:t>$4.60 for 0.2112g of LAA2P https://www.sigmaaldrich.com/AU/en/product/sigma/a8960</a:t>
            </a:r>
          </a:p>
          <a:p>
            <a:endParaRPr lang="en-AU" dirty="0"/>
          </a:p>
          <a:p>
            <a:pPr marL="0" indent="0">
              <a:buFont typeface="Avenir Next LT Pro" panose="020B0504020202020204" pitchFamily="34" charset="0"/>
              <a:buNone/>
            </a:pPr>
            <a:r>
              <a:rPr lang="en-US" sz="1200" dirty="0"/>
              <a:t>If testing at small scale:</a:t>
            </a:r>
          </a:p>
          <a:p>
            <a:r>
              <a:rPr lang="en-US" sz="1200" dirty="0"/>
              <a:t>100 mL of media required per bioreactor between day 7 and day 10</a:t>
            </a:r>
          </a:p>
          <a:p>
            <a:r>
              <a:rPr lang="en-US" sz="1200" dirty="0"/>
              <a:t>10 bioreactors runs performed in parallel per fortnight</a:t>
            </a:r>
          </a:p>
          <a:p>
            <a:r>
              <a:rPr lang="en-US" sz="1200" dirty="0"/>
              <a:t>1 L of media costs ~$66</a:t>
            </a:r>
          </a:p>
          <a:p>
            <a:r>
              <a:rPr lang="en-US" sz="1200" dirty="0"/>
              <a:t>If 6 out of 10 bioreactors stopped early: $39.60 saved fortnightly</a:t>
            </a:r>
          </a:p>
          <a:p>
            <a:r>
              <a:rPr lang="en-US" sz="1200" dirty="0"/>
              <a:t>26 fortnights in 1 year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 $1029.60 saved annually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If testing at large scale (using 1L bioreactors):</a:t>
            </a:r>
          </a:p>
          <a:p>
            <a:r>
              <a:rPr lang="en-US" sz="1200" dirty="0"/>
              <a:t>1L of media costs ~$49 </a:t>
            </a:r>
          </a:p>
          <a:p>
            <a:r>
              <a:rPr lang="en-US" sz="1200" dirty="0"/>
              <a:t>~$7644 saved annually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79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07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Time taken to train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74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Noto Sans SC"/>
              </a:rPr>
              <a:t>N-(6-Methyl-2-benzothiazolyl)-2-[(3,4,6,7-tetrahydro-4-oxo-3-phenylthieno[3,2-d]pyrimidin-2-yl)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Noto Sans SC"/>
              </a:rPr>
              <a:t>thio</a:t>
            </a:r>
            <a:r>
              <a:rPr lang="en-AU" b="0" i="0" dirty="0">
                <a:solidFill>
                  <a:srgbClr val="000000"/>
                </a:solidFill>
                <a:effectLst/>
                <a:latin typeface="Noto Sans SC"/>
              </a:rPr>
              <a:t>]-acetamide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51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8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Limitations:</a:t>
            </a:r>
          </a:p>
          <a:p>
            <a:pPr lvl="1"/>
            <a:r>
              <a:rPr lang="en-AU" sz="2000" dirty="0"/>
              <a:t>Cannot predict yield</a:t>
            </a:r>
          </a:p>
          <a:p>
            <a:pPr lvl="1"/>
            <a:r>
              <a:rPr lang="en-AU" sz="2000" dirty="0"/>
              <a:t>Cannot predict how functional cells will be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F0D4-A3FD-4F12-BA18-40962E11AD7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BC28-C149-48D9-A5B4-2951B8BDF1E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C3E6-D968-44B4-BEF0-07D586AD6C5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092C-25C6-4B1A-A621-EC2636236DF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8C89-19A5-4CDC-9A01-8300A5C482AB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5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D114-A6CC-4082-9214-7DE4D512492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29C-5852-4404-8C98-F367EF63C31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889-A727-4342-8CFF-C291C1018332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11E7-B074-416F-B524-03D60CC7FF9C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B0D-C8B4-4203-A798-4CC4A7E652EA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24C3-021D-4307-8735-864893008E30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8557-E011-4F36-8DAF-90D72D0D0A6F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4B5024C7-1F86-4268-ABC5-D76D8E4AD4CD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bioe.2020.00851/full" TargetMode="External"/><Relationship Id="rId7" Type="http://schemas.openxmlformats.org/officeDocument/2006/relationships/hyperlink" Target="https://github.com/avani-bhojwani/Institute_of_data/tree/main/Capsto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ri.org.au/health/learn/cardiovascular-disease/heart-attack" TargetMode="External"/><Relationship Id="rId5" Type="http://schemas.openxmlformats.org/officeDocument/2006/relationships/hyperlink" Target="https://www.heartfoundation.org.au/activities-finding-or-opinion/key-statistics-heart-attack" TargetMode="External"/><Relationship Id="rId4" Type="http://schemas.openxmlformats.org/officeDocument/2006/relationships/hyperlink" Target="https://www.ncbi.nlm.nih.gov/pmc/articles/PMC460067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83F6-6820-46BF-A422-F1EFA4C31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11" r="-1" b="13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53821-B6B8-49A0-8019-08FBDD71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  <a:solidFill>
            <a:srgbClr val="A6A6A6">
              <a:alpha val="40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en-AU" sz="5400" dirty="0">
                <a:solidFill>
                  <a:srgbClr val="FFFFFF"/>
                </a:solidFill>
              </a:rPr>
              <a:t>Prediction of Cell Growth in Bioreactors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2275-194B-4B6A-925D-F292EA6E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875924"/>
          </a:xfrm>
          <a:solidFill>
            <a:srgbClr val="A6A6A6">
              <a:alpha val="40000"/>
            </a:srgbClr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U" sz="2000" dirty="0">
                <a:solidFill>
                  <a:srgbClr val="FFFFFF"/>
                </a:solidFill>
              </a:rPr>
              <a:t>Avani Bhojwani</a:t>
            </a:r>
          </a:p>
          <a:p>
            <a:pPr algn="l">
              <a:lnSpc>
                <a:spcPct val="100000"/>
              </a:lnSpc>
            </a:pPr>
            <a:r>
              <a:rPr lang="en-AU" sz="2000" dirty="0">
                <a:solidFill>
                  <a:srgbClr val="FFFFFF"/>
                </a:solidFill>
              </a:rPr>
              <a:t>Data Scientist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1A4BB-A9E7-4D9C-83DF-C110BD70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D00D-FDF8-425E-90FB-B500C976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07B74-4C5C-4C84-B3D0-AFAB69DE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7B2FA2-CCEA-41E7-A92E-AB063E910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19370"/>
              </p:ext>
            </p:extLst>
          </p:nvPr>
        </p:nvGraphicFramePr>
        <p:xfrm>
          <a:off x="-355601" y="1727840"/>
          <a:ext cx="9198935" cy="462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17B1A-72A8-4F47-AEE2-EC29F0B440C7}"/>
              </a:ext>
            </a:extLst>
          </p:cNvPr>
          <p:cNvSpPr txBox="1"/>
          <p:nvPr/>
        </p:nvSpPr>
        <p:spPr>
          <a:xfrm>
            <a:off x="8089900" y="3162300"/>
            <a:ext cx="33909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94 variables total</a:t>
            </a:r>
          </a:p>
          <a:p>
            <a:pPr marL="228600" indent="-228600">
              <a:lnSpc>
                <a:spcPct val="110000"/>
              </a:lnSpc>
              <a:spcBef>
                <a:spcPts val="500"/>
              </a:spcBef>
              <a:buClr>
                <a:srgbClr val="594DC3"/>
              </a:buClr>
              <a:buFont typeface="Avenir Next LT Pro" panose="020B0504020202020204" pitchFamily="34" charset="0"/>
              <a:buChar char="+"/>
              <a:defRPr/>
            </a:pPr>
            <a:r>
              <a:rPr kumimoji="0" lang="en-AU" b="0" i="0" u="none" strike="noStrike" kern="1200" cap="none" spc="0" normalizeH="0" baseline="0" noProof="0" dirty="0">
                <a:ln>
                  <a:noFill/>
                </a:ln>
                <a:solidFill>
                  <a:srgbClr val="251A2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48 measured variables</a:t>
            </a:r>
          </a:p>
          <a:p>
            <a:pPr marL="228600" indent="-228600">
              <a:lnSpc>
                <a:spcPct val="110000"/>
              </a:lnSpc>
              <a:spcBef>
                <a:spcPts val="500"/>
              </a:spcBef>
              <a:buClr>
                <a:srgbClr val="594DC3"/>
              </a:buClr>
              <a:buFont typeface="Avenir Next LT Pro" panose="020B0504020202020204" pitchFamily="34" charset="0"/>
              <a:buChar char="+"/>
              <a:defRPr/>
            </a:pPr>
            <a:r>
              <a:rPr kumimoji="0" lang="en-AU" b="0" i="0" u="none" strike="noStrike" kern="1200" cap="none" spc="0" normalizeH="0" baseline="0" noProof="0" dirty="0">
                <a:ln>
                  <a:noFill/>
                </a:ln>
                <a:solidFill>
                  <a:srgbClr val="251A2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46 engineered features</a:t>
            </a:r>
          </a:p>
        </p:txBody>
      </p:sp>
    </p:spTree>
    <p:extLst>
      <p:ext uri="{BB962C8B-B14F-4D97-AF65-F5344CB8AC3E}">
        <p14:creationId xmlns:p14="http://schemas.microsoft.com/office/powerpoint/2010/main" val="92145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5613-F4AB-441A-8C46-A89B10E7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C63F75C7-44E2-406D-B375-55343E9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8403019" cy="1664573"/>
          </a:xfrm>
        </p:spPr>
        <p:txBody>
          <a:bodyPr>
            <a:normAutofit/>
          </a:bodyPr>
          <a:lstStyle/>
          <a:p>
            <a:r>
              <a:rPr lang="en-AU" dirty="0"/>
              <a:t>Project Pipeline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6BFCDC-E0C3-48B8-AE26-A88290C89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567234"/>
              </p:ext>
            </p:extLst>
          </p:nvPr>
        </p:nvGraphicFramePr>
        <p:xfrm>
          <a:off x="606341" y="827537"/>
          <a:ext cx="11166621" cy="601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9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0D60-A4F2-4046-B5EA-C407F9FC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Top 3 Features Correlated to Day 10 CM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DFCBF-8FF9-43B5-9E6E-D95F896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92E300-E904-4F7A-926B-61CD12242D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7" y="1995488"/>
            <a:ext cx="7143242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336A24F-5AC6-43ED-8972-3CD3C2F65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2770"/>
              </p:ext>
            </p:extLst>
          </p:nvPr>
        </p:nvGraphicFramePr>
        <p:xfrm>
          <a:off x="7595959" y="2429034"/>
          <a:ext cx="4168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660">
                  <a:extLst>
                    <a:ext uri="{9D8B030D-6E8A-4147-A177-3AD203B41FA5}">
                      <a16:colId xmlns:a16="http://schemas.microsoft.com/office/drawing/2014/main" val="96706343"/>
                    </a:ext>
                  </a:extLst>
                </a:gridCol>
                <a:gridCol w="1381928">
                  <a:extLst>
                    <a:ext uri="{9D8B030D-6E8A-4147-A177-3AD203B41FA5}">
                      <a16:colId xmlns:a16="http://schemas.microsoft.com/office/drawing/2014/main" val="82349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3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Day 1 cell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8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/>
                        <a:t>Day 7 cell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5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/>
                        <a:t>Day 5 cell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28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1FC8C5-BCE7-4CD1-B00D-610816827C19}"/>
              </a:ext>
            </a:extLst>
          </p:cNvPr>
          <p:cNvSpPr txBox="1"/>
          <p:nvPr/>
        </p:nvSpPr>
        <p:spPr>
          <a:xfrm>
            <a:off x="7857168" y="4409182"/>
            <a:ext cx="36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Cell density tends to be higher when sufficient CM content is produced</a:t>
            </a:r>
          </a:p>
        </p:txBody>
      </p:sp>
    </p:spTree>
    <p:extLst>
      <p:ext uri="{BB962C8B-B14F-4D97-AF65-F5344CB8AC3E}">
        <p14:creationId xmlns:p14="http://schemas.microsoft.com/office/powerpoint/2010/main" val="172920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375-8155-4A02-8C1D-66D5C4D7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D70721D-B81D-499A-95D1-AB4D97E8A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11072"/>
              </p:ext>
            </p:extLst>
          </p:nvPr>
        </p:nvGraphicFramePr>
        <p:xfrm>
          <a:off x="1426631" y="2215065"/>
          <a:ext cx="911860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433">
                  <a:extLst>
                    <a:ext uri="{9D8B030D-6E8A-4147-A177-3AD203B41FA5}">
                      <a16:colId xmlns:a16="http://schemas.microsoft.com/office/drawing/2014/main" val="1128216728"/>
                    </a:ext>
                  </a:extLst>
                </a:gridCol>
                <a:gridCol w="2141658">
                  <a:extLst>
                    <a:ext uri="{9D8B030D-6E8A-4147-A177-3AD203B41FA5}">
                      <a16:colId xmlns:a16="http://schemas.microsoft.com/office/drawing/2014/main" val="4271873384"/>
                    </a:ext>
                  </a:extLst>
                </a:gridCol>
                <a:gridCol w="2128756">
                  <a:extLst>
                    <a:ext uri="{9D8B030D-6E8A-4147-A177-3AD203B41FA5}">
                      <a16:colId xmlns:a16="http://schemas.microsoft.com/office/drawing/2014/main" val="2189300568"/>
                    </a:ext>
                  </a:extLst>
                </a:gridCol>
                <a:gridCol w="2128756">
                  <a:extLst>
                    <a:ext uri="{9D8B030D-6E8A-4147-A177-3AD203B41FA5}">
                      <a16:colId xmlns:a16="http://schemas.microsoft.com/office/drawing/2014/main" val="211034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  <a:p>
                      <a:r>
                        <a:rPr lang="en-AU" dirty="0"/>
                        <a:t>(Proportion of labels that match true labels)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  <a:p>
                      <a:r>
                        <a:rPr lang="en-AU" dirty="0"/>
                        <a:t>(Not to label a sufficient experiment outcome  as insufficient)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  <a:p>
                      <a:r>
                        <a:rPr lang="en-AU" dirty="0"/>
                        <a:t>(Find all the insufficient experiments)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3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Random Forest </a:t>
                      </a:r>
                    </a:p>
                    <a:p>
                      <a:r>
                        <a:rPr lang="en-AU" b="1" dirty="0"/>
                        <a:t>(all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0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Random Forest</a:t>
                      </a:r>
                    </a:p>
                    <a:p>
                      <a:r>
                        <a:rPr lang="en-AU" dirty="0"/>
                        <a:t>(36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Bagging Decision Trees</a:t>
                      </a:r>
                    </a:p>
                    <a:p>
                      <a:r>
                        <a:rPr lang="en-AU" dirty="0"/>
                        <a:t>(36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4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AdaBoost</a:t>
                      </a:r>
                    </a:p>
                    <a:p>
                      <a:r>
                        <a:rPr lang="en-AU" b="1" dirty="0"/>
                        <a:t>(36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695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BE4E-C0A8-4480-AE89-F79B629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DC656-6FA4-4966-9945-441512D6A934}"/>
              </a:ext>
            </a:extLst>
          </p:cNvPr>
          <p:cNvSpPr txBox="1"/>
          <p:nvPr/>
        </p:nvSpPr>
        <p:spPr>
          <a:xfrm>
            <a:off x="2599266" y="1690688"/>
            <a:ext cx="699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Features were selected using the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48231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5F8375-8155-4A02-8C1D-66D5C4D7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78" y="763604"/>
            <a:ext cx="3776416" cy="1598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grpSp>
        <p:nvGrpSpPr>
          <p:cNvPr id="11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10B0D3-8C42-4998-B212-00519286D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637" y="656238"/>
            <a:ext cx="7452485" cy="56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BE4E-C0A8-4480-AE89-F79B629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F46554-0382-4F29-8EA2-739A70963DA1}"/>
              </a:ext>
            </a:extLst>
          </p:cNvPr>
          <p:cNvSpPr txBox="1"/>
          <p:nvPr/>
        </p:nvSpPr>
        <p:spPr>
          <a:xfrm>
            <a:off x="628502" y="3284126"/>
            <a:ext cx="25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IWP2 time was always 48 h for ‘sufficient’ outcome</a:t>
            </a:r>
          </a:p>
        </p:txBody>
      </p:sp>
    </p:spTree>
    <p:extLst>
      <p:ext uri="{BB962C8B-B14F-4D97-AF65-F5344CB8AC3E}">
        <p14:creationId xmlns:p14="http://schemas.microsoft.com/office/powerpoint/2010/main" val="395928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BE4E-C0A8-4480-AE89-F79B629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C9524AA-12F3-40A6-9E2B-C1F923BC4A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Most Important Features for Model Prediction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C659B0-D272-47D2-B8B7-E731AF02837E}"/>
              </a:ext>
            </a:extLst>
          </p:cNvPr>
          <p:cNvSpPr txBox="1"/>
          <p:nvPr/>
        </p:nvSpPr>
        <p:spPr>
          <a:xfrm>
            <a:off x="694726" y="5059298"/>
            <a:ext cx="539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average, day 2 pH was lower in ‘sufficient’ experiment runs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47400B-445A-4C3E-B1AF-55FBC03C931C}"/>
              </a:ext>
            </a:extLst>
          </p:cNvPr>
          <p:cNvSpPr txBox="1"/>
          <p:nvPr/>
        </p:nvSpPr>
        <p:spPr>
          <a:xfrm>
            <a:off x="6914112" y="4994699"/>
            <a:ext cx="445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Dissolved oxygen tends to be lower on day 3 for ‘sufficient’ outcome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6377876-878B-424A-BF59-917E6DE6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85" y="1751080"/>
            <a:ext cx="5825295" cy="31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9FBDC95B-6FBC-45D3-A8E0-74414D8CD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3" y="1742386"/>
            <a:ext cx="5887912" cy="319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4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1037-95CB-4553-AC4A-3C6E24FB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Top 3 features important for model prediction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951D-479F-48DA-8EC6-7CB749FB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FF79BFBC-D093-46B2-86E7-A94574E4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2556"/>
            <a:ext cx="36385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0EA5F68-0E6A-4D8A-8E15-43E7B4F9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72556"/>
            <a:ext cx="3733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0A5C31B9-417E-474A-9D0D-A624BC44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694781"/>
            <a:ext cx="38481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1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5613-F4AB-441A-8C46-A89B10E7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2014B4C-E533-4F4B-9CBE-165258B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3981C1A-EC07-446A-A1F1-683E9CF1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2000" dirty="0"/>
              <a:t>Using </a:t>
            </a:r>
            <a:r>
              <a:rPr lang="en-AU" sz="2000" b="1" dirty="0"/>
              <a:t>Random Forest Classifier</a:t>
            </a:r>
            <a:r>
              <a:rPr lang="en-AU" sz="2000" dirty="0"/>
              <a:t>, we can predict whether the CM content will insufficient with </a:t>
            </a:r>
            <a:r>
              <a:rPr lang="en-AU" sz="2000" b="1" dirty="0"/>
              <a:t>89% accuracy </a:t>
            </a:r>
            <a:r>
              <a:rPr lang="en-AU" sz="2000" dirty="0"/>
              <a:t>and</a:t>
            </a:r>
            <a:r>
              <a:rPr lang="en-AU" sz="2000" b="1" dirty="0"/>
              <a:t> 92% precision</a:t>
            </a:r>
            <a:r>
              <a:rPr lang="en-AU" sz="2000" dirty="0"/>
              <a:t>.</a:t>
            </a:r>
          </a:p>
          <a:p>
            <a:r>
              <a:rPr lang="en-AU" sz="2000" dirty="0"/>
              <a:t>This can save over </a:t>
            </a:r>
            <a:r>
              <a:rPr lang="en-AU" sz="2000" b="1" dirty="0"/>
              <a:t>$10 000 </a:t>
            </a:r>
            <a:r>
              <a:rPr lang="en-AU" sz="2000" dirty="0"/>
              <a:t>and </a:t>
            </a:r>
            <a:r>
              <a:rPr lang="en-AU" sz="2000" b="1" dirty="0"/>
              <a:t>312 hours annually</a:t>
            </a:r>
            <a:r>
              <a:rPr lang="en-AU" sz="2000" dirty="0"/>
              <a:t>.</a:t>
            </a:r>
          </a:p>
          <a:p>
            <a:r>
              <a:rPr lang="en-AU" sz="2000" b="1" dirty="0"/>
              <a:t>Top 3 important</a:t>
            </a:r>
            <a:r>
              <a:rPr lang="en-AU" sz="2000" dirty="0"/>
              <a:t> </a:t>
            </a:r>
            <a:r>
              <a:rPr lang="en-AU" sz="2000" b="1" dirty="0"/>
              <a:t>features</a:t>
            </a:r>
            <a:r>
              <a:rPr lang="en-AU" sz="2000" dirty="0"/>
              <a:t> for the model to predict outcome:</a:t>
            </a:r>
          </a:p>
          <a:p>
            <a:pPr lvl="1"/>
            <a:r>
              <a:rPr lang="en-AU" sz="2000" dirty="0"/>
              <a:t>Presence of IWP2 (hours)</a:t>
            </a:r>
          </a:p>
          <a:p>
            <a:pPr lvl="1"/>
            <a:r>
              <a:rPr lang="en-AU" sz="2000" dirty="0"/>
              <a:t>Day 2 pH</a:t>
            </a:r>
          </a:p>
          <a:p>
            <a:pPr lvl="1"/>
            <a:r>
              <a:rPr lang="en-AU" sz="2000" dirty="0"/>
              <a:t>Day 3 dissolved oxygen</a:t>
            </a:r>
          </a:p>
          <a:p>
            <a:r>
              <a:rPr lang="en-AU" sz="2000" b="1" dirty="0"/>
              <a:t>Cell density </a:t>
            </a:r>
            <a:r>
              <a:rPr lang="en-AU" sz="2000" dirty="0"/>
              <a:t>is correlated to day 10 CM content</a:t>
            </a:r>
          </a:p>
          <a:p>
            <a:pPr lvl="1"/>
            <a:r>
              <a:rPr lang="en-AU" sz="2000" dirty="0"/>
              <a:t>Days 1, 5, and 7</a:t>
            </a:r>
            <a:endParaRPr lang="en-AU" sz="28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2680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9B95-44E0-4252-B52B-5B772BA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83F525D9-C9DB-401D-8118-2518B386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Next Steps</a:t>
            </a:r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A7C4C2E1-B338-45C3-A390-B4382DCB3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662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771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9B95-44E0-4252-B52B-5B772BA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83F525D9-C9DB-401D-8118-2518B386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C8631ED9-6DBB-4C8E-BCCB-7E0E2D09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2000" dirty="0"/>
              <a:t>Data source:</a:t>
            </a:r>
          </a:p>
          <a:p>
            <a:pPr lvl="1"/>
            <a:r>
              <a:rPr lang="en-AU" sz="2000" dirty="0">
                <a:hlinkClick r:id="rId3"/>
              </a:rPr>
              <a:t>https://www.frontiersin.org/articles/10.3389/fbioe.2020.00851/full</a:t>
            </a:r>
            <a:endParaRPr lang="en-AU" sz="2000" dirty="0"/>
          </a:p>
          <a:p>
            <a:r>
              <a:rPr lang="en-AU" sz="2000" dirty="0"/>
              <a:t>Other resources:</a:t>
            </a:r>
          </a:p>
          <a:p>
            <a:pPr lvl="1"/>
            <a:r>
              <a:rPr lang="en-AU" sz="2000" dirty="0">
                <a:hlinkClick r:id="rId4"/>
              </a:rPr>
              <a:t>https://www.ncbi.nlm.nih.gov/pmc/articles/PMC4600677/</a:t>
            </a:r>
            <a:endParaRPr lang="en-AU" sz="2000" dirty="0"/>
          </a:p>
          <a:p>
            <a:pPr lvl="1"/>
            <a:r>
              <a:rPr lang="en-AU" sz="2000" dirty="0">
                <a:hlinkClick r:id="rId5"/>
              </a:rPr>
              <a:t>https://www.heartfoundation.org.au/activities-finding-or-opinion/key-statistics-heart-attack</a:t>
            </a:r>
            <a:endParaRPr lang="en-AU" sz="2000" dirty="0"/>
          </a:p>
          <a:p>
            <a:pPr lvl="1"/>
            <a:r>
              <a:rPr lang="en-AU" sz="2000" dirty="0">
                <a:hlinkClick r:id="rId6"/>
              </a:rPr>
              <a:t>https://www.hri.org.au/health/learn/cardiovascular-disease/heart-attack</a:t>
            </a:r>
            <a:endParaRPr lang="en-AU" sz="2000" dirty="0"/>
          </a:p>
          <a:p>
            <a:r>
              <a:rPr lang="en-AU" sz="2000" dirty="0"/>
              <a:t>Code and documentation:</a:t>
            </a:r>
          </a:p>
          <a:p>
            <a:pPr lvl="1"/>
            <a:r>
              <a:rPr lang="en-AU" sz="2000" dirty="0">
                <a:hlinkClick r:id="rId7"/>
              </a:rPr>
              <a:t>https://github.com/avani-bhojwani/Institute_of_data/tree/main/Capstone</a:t>
            </a:r>
            <a:endParaRPr lang="en-AU" sz="2000" dirty="0"/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1003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5613-F4AB-441A-8C46-A89B10E7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C63F75C7-44E2-406D-B375-55343E9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8403019" cy="1664573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DF643F5-BD85-4E76-B5BF-80F6E1A9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8402478" cy="3728613"/>
          </a:xfrm>
        </p:spPr>
        <p:txBody>
          <a:bodyPr>
            <a:normAutofit/>
          </a:bodyPr>
          <a:lstStyle/>
          <a:p>
            <a:r>
              <a:rPr lang="en-US" sz="1800" dirty="0"/>
              <a:t>Bio</a:t>
            </a:r>
          </a:p>
          <a:p>
            <a:r>
              <a:rPr lang="en-US" sz="1800" dirty="0"/>
              <a:t>Project Context</a:t>
            </a:r>
          </a:p>
          <a:p>
            <a:r>
              <a:rPr lang="en-US" sz="1800" dirty="0"/>
              <a:t>Defining the Problem</a:t>
            </a:r>
          </a:p>
          <a:p>
            <a:r>
              <a:rPr lang="en-US" sz="1800" dirty="0"/>
              <a:t>Data Source &amp; Summary</a:t>
            </a:r>
          </a:p>
          <a:p>
            <a:r>
              <a:rPr lang="en-US" sz="1800" dirty="0"/>
              <a:t>Exploratory Data Analysis</a:t>
            </a:r>
          </a:p>
          <a:p>
            <a:r>
              <a:rPr lang="en-US" sz="1800" dirty="0"/>
              <a:t>Modelling</a:t>
            </a:r>
          </a:p>
          <a:p>
            <a:r>
              <a:rPr lang="en-US" sz="1800" dirty="0"/>
              <a:t>Summary and Next Steps</a:t>
            </a:r>
          </a:p>
          <a:p>
            <a:r>
              <a:rPr lang="en-US" sz="1800" dirty="0"/>
              <a:t>Appendix: list of supporting documents</a:t>
            </a:r>
          </a:p>
        </p:txBody>
      </p:sp>
    </p:spTree>
    <p:extLst>
      <p:ext uri="{BB962C8B-B14F-4D97-AF65-F5344CB8AC3E}">
        <p14:creationId xmlns:p14="http://schemas.microsoft.com/office/powerpoint/2010/main" val="33565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5416A2-7C2F-40F2-B4C3-8EF29F7C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n-AU" dirty="0"/>
              <a:t>Bio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CA66-1BE6-407D-A87C-2B3C3914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Education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Bachelor of Biomedical Science (</a:t>
            </a:r>
            <a:r>
              <a:rPr lang="en-US" sz="1800" dirty="0" err="1"/>
              <a:t>Honours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Professional Certificate in Data Science &amp; AI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Experience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 years in biotechnology start-up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Research and development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Skills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Machine learning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Data </a:t>
            </a:r>
            <a:r>
              <a:rPr lang="en-US" sz="1800" dirty="0" err="1"/>
              <a:t>visualisation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Data analysis</a:t>
            </a:r>
          </a:p>
          <a:p>
            <a:pPr>
              <a:lnSpc>
                <a:spcPct val="100000"/>
              </a:lnSpc>
            </a:pPr>
            <a:endParaRPr lang="en-AU" sz="1800" dirty="0"/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EC71E2D7-EDBE-48B1-8270-A148BA76F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282" y="1662404"/>
            <a:ext cx="3331191" cy="33311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229EB-4F60-4D0C-9531-3F83A9DC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96D0-B547-4980-B6BA-9AEE759E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Challenges of Optimising a Biological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B8DC-D3E8-4052-95EA-A9B812FF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179A140A-E3C8-4EA8-BFBC-00CD62C5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213"/>
            <a:ext cx="6656189" cy="4659332"/>
          </a:xfrm>
        </p:spPr>
      </p:pic>
      <p:pic>
        <p:nvPicPr>
          <p:cNvPr id="14" name="Graphic 13" descr="Clock with solid fill">
            <a:extLst>
              <a:ext uri="{FF2B5EF4-FFF2-40B4-BE49-F238E27FC236}">
                <a16:creationId xmlns:a16="http://schemas.microsoft.com/office/drawing/2014/main" id="{5C9BC437-FDA3-4BA0-BBD2-E20BFA60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1542" y="2915297"/>
            <a:ext cx="914400" cy="914400"/>
          </a:xfrm>
          <a:prstGeom prst="rect">
            <a:avLst/>
          </a:prstGeom>
        </p:spPr>
      </p:pic>
      <p:pic>
        <p:nvPicPr>
          <p:cNvPr id="16" name="Graphic 15" descr="Money with solid fill">
            <a:extLst>
              <a:ext uri="{FF2B5EF4-FFF2-40B4-BE49-F238E27FC236}">
                <a16:creationId xmlns:a16="http://schemas.microsoft.com/office/drawing/2014/main" id="{BC7141F8-5E19-4EF2-806C-D394282A5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1542" y="421508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1664CF-5939-4F41-A50A-E43A34BCBEF1}"/>
              </a:ext>
            </a:extLst>
          </p:cNvPr>
          <p:cNvSpPr txBox="1"/>
          <p:nvPr/>
        </p:nvSpPr>
        <p:spPr>
          <a:xfrm>
            <a:off x="9092045" y="3073711"/>
            <a:ext cx="226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Time consuming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ACE516-EBE0-416E-9E46-A6E19C8CEC95}"/>
              </a:ext>
            </a:extLst>
          </p:cNvPr>
          <p:cNvSpPr txBox="1"/>
          <p:nvPr/>
        </p:nvSpPr>
        <p:spPr>
          <a:xfrm>
            <a:off x="9092045" y="4485384"/>
            <a:ext cx="226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35481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5613-F4AB-441A-8C46-A89B10E7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02014B4C-E533-4F4B-9CBE-165258B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4400" dirty="0"/>
              <a:t>Cell manufacturing must occur at scale for commercialisation</a:t>
            </a:r>
            <a:endParaRPr lang="en-AU" dirty="0"/>
          </a:p>
        </p:txBody>
      </p:sp>
      <p:pic>
        <p:nvPicPr>
          <p:cNvPr id="6" name="Graphic 5" descr="Scientist female with solid fill">
            <a:extLst>
              <a:ext uri="{FF2B5EF4-FFF2-40B4-BE49-F238E27FC236}">
                <a16:creationId xmlns:a16="http://schemas.microsoft.com/office/drawing/2014/main" id="{3E25999F-48CF-4D1D-B366-96B11EEFE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894" y="2249441"/>
            <a:ext cx="914400" cy="914400"/>
          </a:xfrm>
          <a:prstGeom prst="rect">
            <a:avLst/>
          </a:prstGeom>
        </p:spPr>
      </p:pic>
      <p:pic>
        <p:nvPicPr>
          <p:cNvPr id="8" name="Graphic 7" descr="Inpatient with solid fill">
            <a:extLst>
              <a:ext uri="{FF2B5EF4-FFF2-40B4-BE49-F238E27FC236}">
                <a16:creationId xmlns:a16="http://schemas.microsoft.com/office/drawing/2014/main" id="{94C85E7C-1350-4D0D-AE88-EEB074370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3175" y="2269069"/>
            <a:ext cx="914400" cy="914400"/>
          </a:xfrm>
          <a:prstGeom prst="rect">
            <a:avLst/>
          </a:prstGeom>
        </p:spPr>
      </p:pic>
      <p:pic>
        <p:nvPicPr>
          <p:cNvPr id="12" name="Graphic 11" descr="Doctor male with solid fill">
            <a:extLst>
              <a:ext uri="{FF2B5EF4-FFF2-40B4-BE49-F238E27FC236}">
                <a16:creationId xmlns:a16="http://schemas.microsoft.com/office/drawing/2014/main" id="{CDE18BCA-A500-41A4-87FB-F5A3454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5435" y="2282016"/>
            <a:ext cx="914400" cy="914400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966FC73-F130-4C51-B29D-863BD08F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38" y="3415700"/>
            <a:ext cx="2338718" cy="18326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AU" sz="1800" dirty="0"/>
              <a:t>Bianca Williams – A researcher who aims to commercialize her research on cardiomyocyte production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AU" sz="1800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E32FE60-703D-4E57-9AE2-10639ED000AE}"/>
              </a:ext>
            </a:extLst>
          </p:cNvPr>
          <p:cNvSpPr txBox="1">
            <a:spLocks/>
          </p:cNvSpPr>
          <p:nvPr/>
        </p:nvSpPr>
        <p:spPr>
          <a:xfrm>
            <a:off x="5091843" y="3417626"/>
            <a:ext cx="2338718" cy="91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1800" dirty="0"/>
              <a:t>57 000 Australians suffer a heart attack every year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EBB1820-94F5-4308-B54D-1A6F4239B89B}"/>
              </a:ext>
            </a:extLst>
          </p:cNvPr>
          <p:cNvSpPr txBox="1">
            <a:spLocks/>
          </p:cNvSpPr>
          <p:nvPr/>
        </p:nvSpPr>
        <p:spPr>
          <a:xfrm>
            <a:off x="8592806" y="3416125"/>
            <a:ext cx="2338718" cy="109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1800" dirty="0"/>
              <a:t>Clinicians need 1 billion cells for each patient</a:t>
            </a:r>
          </a:p>
        </p:txBody>
      </p:sp>
    </p:spTree>
    <p:extLst>
      <p:ext uri="{BB962C8B-B14F-4D97-AF65-F5344CB8AC3E}">
        <p14:creationId xmlns:p14="http://schemas.microsoft.com/office/powerpoint/2010/main" val="25356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72" name="Freeform: Shape 75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71369-4EB2-4635-978C-E684041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72702" cy="14194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400" dirty="0"/>
              <a:t>Cell manufacturing must occur at scale for commercialisation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DEEE-9555-4E8E-ACE7-527446B4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235560"/>
            <a:ext cx="5387761" cy="38775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1800" b="1" dirty="0"/>
              <a:t>Stakeholder: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800" dirty="0"/>
              <a:t>Bianca Williams – A researcher who aims to commercialize her research on cardiomyocyte production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Current scale of production: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10 billion CMs produced in 1 L bioreactor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 billion cells needed for 1 patient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Scale of heart disease in Australia: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800" dirty="0"/>
              <a:t>57 000 Australians suffer a heart attack every year</a:t>
            </a:r>
          </a:p>
        </p:txBody>
      </p:sp>
      <p:grpSp>
        <p:nvGrpSpPr>
          <p:cNvPr id="2073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6ED4-C5B1-4C5A-9661-5687929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4" descr="It&amp;#39;s a Matter of Volume: Bioprocess Scalability - Eppendorf Handling  Solutions">
            <a:extLst>
              <a:ext uri="{FF2B5EF4-FFF2-40B4-BE49-F238E27FC236}">
                <a16:creationId xmlns:a16="http://schemas.microsoft.com/office/drawing/2014/main" id="{3A6F210C-08D2-4D03-B3AA-4B5E81C80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7" r="3276" b="4418"/>
          <a:stretch/>
        </p:blipFill>
        <p:spPr bwMode="auto">
          <a:xfrm>
            <a:off x="7051820" y="2235559"/>
            <a:ext cx="4419064" cy="38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0893AD9-BE12-40B9-A5BD-7DC51FB9390A}"/>
              </a:ext>
            </a:extLst>
          </p:cNvPr>
          <p:cNvSpPr txBox="1"/>
          <p:nvPr/>
        </p:nvSpPr>
        <p:spPr>
          <a:xfrm>
            <a:off x="7037905" y="6049155"/>
            <a:ext cx="44190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https://handling-solutions.eppendorf.com/cell-handling/bioprocess/processes-and-applications/detailview/news/its-a-matter-of-volume-bioprocess-scalability/</a:t>
            </a:r>
          </a:p>
        </p:txBody>
      </p:sp>
    </p:spTree>
    <p:extLst>
      <p:ext uri="{BB962C8B-B14F-4D97-AF65-F5344CB8AC3E}">
        <p14:creationId xmlns:p14="http://schemas.microsoft.com/office/powerpoint/2010/main" val="125251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2EBA-8755-4B1F-B916-457BBCA8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2EB0-3BFF-45F6-B196-66256BD6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Business question:</a:t>
            </a:r>
          </a:p>
          <a:p>
            <a:pPr marL="0" indent="0">
              <a:buNone/>
            </a:pPr>
            <a:r>
              <a:rPr lang="en-AU" sz="2000" dirty="0"/>
              <a:t>How can we save time and costs associated with optimising the process of cardiomyocyte production?</a:t>
            </a:r>
          </a:p>
          <a:p>
            <a:pPr marL="0" indent="0">
              <a:buNone/>
            </a:pPr>
            <a:r>
              <a:rPr lang="en-AU" sz="2400" b="1" dirty="0"/>
              <a:t>Data question:</a:t>
            </a:r>
          </a:p>
          <a:p>
            <a:pPr marL="0" indent="0">
              <a:buNone/>
            </a:pPr>
            <a:r>
              <a:rPr lang="en-AU" sz="2000" dirty="0"/>
              <a:t>How can we </a:t>
            </a:r>
            <a:r>
              <a:rPr lang="en-AU" sz="2000" b="1" dirty="0"/>
              <a:t>predict</a:t>
            </a:r>
            <a:r>
              <a:rPr lang="en-AU" sz="2000" dirty="0"/>
              <a:t> whether an experiment will produce </a:t>
            </a:r>
            <a:r>
              <a:rPr lang="en-AU" sz="2000" b="1" dirty="0"/>
              <a:t>insufficient</a:t>
            </a:r>
            <a:r>
              <a:rPr lang="en-AU" sz="2000" dirty="0"/>
              <a:t> cardiomyocyte content?</a:t>
            </a:r>
          </a:p>
          <a:p>
            <a:pPr marL="457200" lvl="1" indent="0">
              <a:buNone/>
            </a:pPr>
            <a:r>
              <a:rPr lang="en-AU" sz="2000" dirty="0"/>
              <a:t>Insufficient is when </a:t>
            </a:r>
            <a:r>
              <a:rPr lang="en-AU" sz="2000" b="1" dirty="0"/>
              <a:t>less than 90%</a:t>
            </a:r>
            <a:r>
              <a:rPr lang="en-AU" sz="2000" dirty="0"/>
              <a:t> of stem cells have become cardiomyocytes</a:t>
            </a:r>
            <a:r>
              <a:rPr lang="en-AU" sz="1800" dirty="0"/>
              <a:t>.</a:t>
            </a:r>
          </a:p>
          <a:p>
            <a:pPr marL="457200" lvl="1" indent="0">
              <a:buNone/>
            </a:pPr>
            <a:r>
              <a:rPr lang="en-AU" sz="2000" dirty="0"/>
              <a:t>Predict outcome of day 10 </a:t>
            </a:r>
            <a:r>
              <a:rPr lang="en-AU" sz="2000" b="1" dirty="0"/>
              <a:t>from data up to day 7</a:t>
            </a:r>
            <a:r>
              <a:rPr lang="en-AU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0BE8-5F91-4096-B09F-8C51A32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4503-9A0B-4C81-8B56-CCE61E2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6784-0F7C-421A-A26A-9DA08AE7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04231"/>
            <a:ext cx="5741894" cy="383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1" dirty="0"/>
              <a:t>Source:</a:t>
            </a:r>
          </a:p>
          <a:p>
            <a:pPr marL="0" indent="0">
              <a:buNone/>
            </a:pPr>
            <a:r>
              <a:rPr lang="en-US" sz="1800" dirty="0"/>
              <a:t>Williams, Bianca, et al. "Prediction of human induced pluripotent stem cell cardiac differentiation outcome by multifactorial process modeling." Frontiers in bioengineering and biotechnology 8 (2020): 851.</a:t>
            </a:r>
          </a:p>
          <a:p>
            <a:pPr marL="0" indent="0">
              <a:buNone/>
            </a:pPr>
            <a:endParaRPr lang="en-AU" sz="1800" b="1" dirty="0"/>
          </a:p>
          <a:p>
            <a:r>
              <a:rPr lang="en-AU" sz="1800" dirty="0"/>
              <a:t>60 experiments</a:t>
            </a:r>
          </a:p>
          <a:p>
            <a:pPr lvl="1"/>
            <a:r>
              <a:rPr lang="en-AU" sz="1800" dirty="0"/>
              <a:t>Training: 42 experiments</a:t>
            </a:r>
          </a:p>
          <a:p>
            <a:pPr lvl="1"/>
            <a:r>
              <a:rPr lang="en-AU" sz="1800" dirty="0"/>
              <a:t>Test: 18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3AE5-303F-42AD-A98B-F71785C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B35CFB-E230-4EB0-BA09-607D7D2C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98" y="2215144"/>
            <a:ext cx="4836963" cy="361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97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9B95-44E0-4252-B52B-5B772BA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83F525D9-C9DB-401D-8118-2518B386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Business Value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DF7E1AE3-6143-498F-8DB6-346B9A969E33}"/>
              </a:ext>
            </a:extLst>
          </p:cNvPr>
          <p:cNvSpPr txBox="1">
            <a:spLocks/>
          </p:cNvSpPr>
          <p:nvPr/>
        </p:nvSpPr>
        <p:spPr>
          <a:xfrm>
            <a:off x="1047829" y="2364170"/>
            <a:ext cx="7002752" cy="3038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 hours of researchers’ time saved every time a bioreactor is stopped early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6 out of 10 bioreactors stopped early per fortnight  12 hours saved per fortnight</a:t>
            </a:r>
          </a:p>
          <a:p>
            <a:pPr lvl="1"/>
            <a:r>
              <a:rPr lang="en-US" sz="2000" dirty="0"/>
              <a:t>156 bioreactors stopped early per year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312 hours saved annually</a:t>
            </a:r>
          </a:p>
          <a:p>
            <a:pPr lvl="1"/>
            <a:r>
              <a:rPr lang="en-US" sz="2000" dirty="0"/>
              <a:t>Research Assistant $33/hour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$10 562 saved annually</a:t>
            </a:r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02D89-B7CA-4FF6-9FA9-00531974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67" y="2164268"/>
            <a:ext cx="2726307" cy="30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36B1F6E-AADA-4E85-B4F4-34E5FE9EC2A2}"/>
              </a:ext>
            </a:extLst>
          </p:cNvPr>
          <p:cNvSpPr txBox="1"/>
          <p:nvPr/>
        </p:nvSpPr>
        <p:spPr>
          <a:xfrm>
            <a:off x="8381604" y="5368555"/>
            <a:ext cx="25900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50" dirty="0"/>
              <a:t>https://www.vowfood.com/what-we-do</a:t>
            </a:r>
          </a:p>
        </p:txBody>
      </p:sp>
    </p:spTree>
    <p:extLst>
      <p:ext uri="{BB962C8B-B14F-4D97-AF65-F5344CB8AC3E}">
        <p14:creationId xmlns:p14="http://schemas.microsoft.com/office/powerpoint/2010/main" val="9706023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93BB1"/>
      </a:accent4>
      <a:accent5>
        <a:srgbClr val="594DC3"/>
      </a:accent5>
      <a:accent6>
        <a:srgbClr val="3B60B1"/>
      </a:accent6>
      <a:hlink>
        <a:srgbClr val="7354C6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1197</Words>
  <Application>Microsoft Office PowerPoint</Application>
  <PresentationFormat>Widescreen</PresentationFormat>
  <Paragraphs>245</Paragraphs>
  <Slides>19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Noto Sans SC</vt:lpstr>
      <vt:lpstr>Sagona Book</vt:lpstr>
      <vt:lpstr>Segoe UI Semilight</vt:lpstr>
      <vt:lpstr>ExploreVTI</vt:lpstr>
      <vt:lpstr>Prediction of Cell Growth in Bioreactors</vt:lpstr>
      <vt:lpstr>Agenda</vt:lpstr>
      <vt:lpstr>Bio </vt:lpstr>
      <vt:lpstr>Challenges of Optimising a Biological Process</vt:lpstr>
      <vt:lpstr>Cell manufacturing must occur at scale for commercialisation</vt:lpstr>
      <vt:lpstr>Cell manufacturing must occur at scale for commercialisation</vt:lpstr>
      <vt:lpstr>Defining the Problem</vt:lpstr>
      <vt:lpstr>Data Source</vt:lpstr>
      <vt:lpstr>Business Value</vt:lpstr>
      <vt:lpstr>Data summary</vt:lpstr>
      <vt:lpstr>Project Pipeline</vt:lpstr>
      <vt:lpstr>Top 3 Features Correlated to Day 10 CM Content</vt:lpstr>
      <vt:lpstr>Modelling</vt:lpstr>
      <vt:lpstr>Feature Importance</vt:lpstr>
      <vt:lpstr>PowerPoint Presentation</vt:lpstr>
      <vt:lpstr>Top 3 features important for model prediction</vt:lpstr>
      <vt:lpstr>Summary</vt:lpstr>
      <vt:lpstr>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Cell Growth in Bioreactors</dc:title>
  <dc:creator>Avani Bhojwani</dc:creator>
  <cp:lastModifiedBy>Avani Bhojwani</cp:lastModifiedBy>
  <cp:revision>12</cp:revision>
  <dcterms:created xsi:type="dcterms:W3CDTF">2021-11-01T00:44:17Z</dcterms:created>
  <dcterms:modified xsi:type="dcterms:W3CDTF">2021-11-08T09:54:31Z</dcterms:modified>
</cp:coreProperties>
</file>