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62" r:id="rId5"/>
    <p:sldId id="261" r:id="rId6"/>
    <p:sldId id="268" r:id="rId7"/>
    <p:sldId id="260" r:id="rId8"/>
    <p:sldId id="264" r:id="rId9"/>
    <p:sldId id="273" r:id="rId10"/>
    <p:sldId id="265" r:id="rId11"/>
    <p:sldId id="267" r:id="rId12"/>
    <p:sldId id="270" r:id="rId13"/>
    <p:sldId id="271" r:id="rId14"/>
    <p:sldId id="272" r:id="rId15"/>
    <p:sldId id="263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792" autoAdjust="0"/>
  </p:normalViewPr>
  <p:slideViewPr>
    <p:cSldViewPr snapToGrid="0">
      <p:cViewPr varScale="1">
        <p:scale>
          <a:sx n="83" d="100"/>
          <a:sy n="83" d="100"/>
        </p:scale>
        <p:origin x="8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8D133-0388-409D-89AA-8A148495DDC4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A7E54-72BB-49DF-A16F-B76E3B3CF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060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A7E54-72BB-49DF-A16F-B76E3B3CF98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71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1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4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989179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31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4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71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251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099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76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057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73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35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912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8141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192358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4442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268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096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14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20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19879189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97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606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086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6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3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4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3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2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7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581" y="1451706"/>
            <a:ext cx="8348837" cy="443198"/>
          </a:xfrm>
        </p:spPr>
        <p:txBody>
          <a:bodyPr/>
          <a:lstStyle/>
          <a:p>
            <a:r>
              <a:rPr lang="en-US" sz="3200" dirty="0"/>
              <a:t>[MDU21AJ003]-[E-Learning Management]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97581" y="2076269"/>
            <a:ext cx="8680389" cy="2302218"/>
          </a:xfrm>
        </p:spPr>
        <p:txBody>
          <a:bodyPr/>
          <a:lstStyle/>
          <a:p>
            <a:r>
              <a:rPr lang="en-US" sz="1800" b="1" dirty="0">
                <a:latin typeface="Abadi" panose="020B0604020202020204" pitchFamily="34" charset="0"/>
              </a:rPr>
              <a:t> </a:t>
            </a:r>
            <a:r>
              <a:rPr lang="en-US" sz="1800" b="1" u="sng" dirty="0">
                <a:latin typeface="Abadi" panose="020B0604020202020204" pitchFamily="34" charset="0"/>
              </a:rPr>
              <a:t>POD Member Name -</a:t>
            </a:r>
          </a:p>
          <a:p>
            <a:pPr marL="67945" marR="189230"/>
            <a:r>
              <a:rPr lang="en-US" sz="1400" dirty="0">
                <a:latin typeface="Abadi" panose="020B0604020202020204" pitchFamily="34" charset="0"/>
              </a:rPr>
              <a:t>Avani </a:t>
            </a:r>
            <a:r>
              <a:rPr lang="en-US" sz="1400" spc="-15" dirty="0">
                <a:latin typeface="Abadi" panose="020B0604020202020204" pitchFamily="34" charset="0"/>
              </a:rPr>
              <a:t>Maheshwari   </a:t>
            </a:r>
            <a:r>
              <a:rPr lang="en-US" sz="1400" dirty="0">
                <a:latin typeface="Abadi" panose="020B0604020202020204" pitchFamily="34" charset="0"/>
              </a:rPr>
              <a:t>(924089)</a:t>
            </a:r>
          </a:p>
          <a:p>
            <a:pPr marL="67945" marR="189230"/>
            <a:r>
              <a:rPr lang="en-US" sz="1400" dirty="0">
                <a:latin typeface="Abadi" panose="020B0604020202020204" pitchFamily="34" charset="0"/>
              </a:rPr>
              <a:t>Kanishka </a:t>
            </a:r>
            <a:r>
              <a:rPr lang="en-US" sz="1400" spc="-15" dirty="0">
                <a:latin typeface="Abadi" panose="020B0604020202020204" pitchFamily="34" charset="0"/>
              </a:rPr>
              <a:t>Mahure     </a:t>
            </a:r>
            <a:r>
              <a:rPr lang="en-US" sz="1400" dirty="0">
                <a:latin typeface="Abadi" panose="020B0604020202020204" pitchFamily="34" charset="0"/>
              </a:rPr>
              <a:t>(924101) </a:t>
            </a:r>
          </a:p>
          <a:p>
            <a:pPr marL="67945" marR="189230"/>
            <a:r>
              <a:rPr lang="en-US" sz="1400" dirty="0">
                <a:latin typeface="Abadi" panose="020B0604020202020204" pitchFamily="34" charset="0"/>
              </a:rPr>
              <a:t>Shubhankar </a:t>
            </a:r>
            <a:r>
              <a:rPr lang="en-US" sz="1400" spc="-20" dirty="0">
                <a:latin typeface="Abadi" panose="020B0604020202020204" pitchFamily="34" charset="0"/>
              </a:rPr>
              <a:t>Paul     </a:t>
            </a:r>
            <a:r>
              <a:rPr lang="en-US" sz="1400" dirty="0">
                <a:latin typeface="Abadi" panose="020B0604020202020204" pitchFamily="34" charset="0"/>
              </a:rPr>
              <a:t>(924322)</a:t>
            </a:r>
            <a:endParaRPr lang="en-IN" sz="1400" dirty="0">
              <a:latin typeface="Abadi" panose="020B0604020202020204" pitchFamily="34" charset="0"/>
            </a:endParaRPr>
          </a:p>
          <a:p>
            <a:pPr marL="67945" marR="189230">
              <a:spcBef>
                <a:spcPts val="255"/>
              </a:spcBef>
            </a:pPr>
            <a:r>
              <a:rPr lang="en-US" sz="1400" dirty="0">
                <a:latin typeface="Abadi" panose="020B0604020202020204" pitchFamily="34" charset="0"/>
              </a:rPr>
              <a:t>Sandhya Choudhari (924386)</a:t>
            </a:r>
          </a:p>
          <a:p>
            <a:pPr marL="67945" marR="189230">
              <a:spcBef>
                <a:spcPts val="255"/>
              </a:spcBef>
            </a:pPr>
            <a:r>
              <a:rPr lang="en-US" sz="1400" dirty="0">
                <a:latin typeface="Abadi" panose="020B0604020202020204" pitchFamily="34" charset="0"/>
              </a:rPr>
              <a:t>Aniket LNU             (924168)</a:t>
            </a:r>
            <a:endParaRPr lang="en-IN" sz="1400" dirty="0">
              <a:latin typeface="Abadi" panose="020B0604020202020204" pitchFamily="34" charset="0"/>
            </a:endParaRPr>
          </a:p>
          <a:p>
            <a:pPr marL="67945" marR="189230"/>
            <a:r>
              <a:rPr lang="en-US" sz="1400" dirty="0">
                <a:latin typeface="Abadi" panose="020B0604020202020204" pitchFamily="34" charset="0"/>
              </a:rPr>
              <a:t>Manish </a:t>
            </a:r>
            <a:r>
              <a:rPr lang="en-US" sz="1400" spc="-15" dirty="0">
                <a:latin typeface="Abadi" panose="020B0604020202020204" pitchFamily="34" charset="0"/>
              </a:rPr>
              <a:t>Dewangan   </a:t>
            </a:r>
            <a:r>
              <a:rPr lang="en-US" sz="1400" dirty="0">
                <a:latin typeface="Abadi" panose="020B0604020202020204" pitchFamily="34" charset="0"/>
              </a:rPr>
              <a:t>(924141)</a:t>
            </a:r>
            <a:endParaRPr lang="en-IN" sz="1400" dirty="0">
              <a:latin typeface="Abadi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2105" y="4378487"/>
            <a:ext cx="8324523" cy="254000"/>
          </a:xfrm>
        </p:spPr>
        <p:txBody>
          <a:bodyPr/>
          <a:lstStyle/>
          <a:p>
            <a:r>
              <a:rPr lang="en-US" u="sng" dirty="0"/>
              <a:t>Date of Design </a:t>
            </a:r>
            <a:r>
              <a:rPr lang="en-US" u="sng"/>
              <a:t>- 29-06-2021</a:t>
            </a:r>
            <a:endParaRPr lang="en-US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7581" y="4789220"/>
            <a:ext cx="4572000" cy="187241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631293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4813-0539-4787-A724-DFC81DAB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961" y="123099"/>
            <a:ext cx="8417052" cy="621030"/>
          </a:xfrm>
        </p:spPr>
        <p:txBody>
          <a:bodyPr/>
          <a:lstStyle/>
          <a:p>
            <a:r>
              <a:rPr lang="en-US" u="sng" dirty="0"/>
              <a:t>Learner’s Purchase History Page -</a:t>
            </a:r>
            <a:endParaRPr lang="en-IN" u="sng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346D68-B057-4A48-8BD9-E150F74795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61" y="537029"/>
            <a:ext cx="8550078" cy="42164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4A90A3-4564-4BAA-AD2B-C281EBC111F7}"/>
              </a:ext>
            </a:extLst>
          </p:cNvPr>
          <p:cNvSpPr/>
          <p:nvPr/>
        </p:nvSpPr>
        <p:spPr>
          <a:xfrm>
            <a:off x="212179" y="4804957"/>
            <a:ext cx="10134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106059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3BEE-B2C8-4079-A7F0-EC67EB54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19" y="179978"/>
            <a:ext cx="8417052" cy="621030"/>
          </a:xfrm>
        </p:spPr>
        <p:txBody>
          <a:bodyPr/>
          <a:lstStyle/>
          <a:p>
            <a:r>
              <a:rPr lang="en-US" u="sng" dirty="0"/>
              <a:t>Learner’s online Services Page</a:t>
            </a:r>
            <a:r>
              <a:rPr lang="en-US" dirty="0"/>
              <a:t> -</a:t>
            </a:r>
            <a:endParaRPr lang="en-IN" dirty="0"/>
          </a:p>
        </p:txBody>
      </p:sp>
      <p:pic>
        <p:nvPicPr>
          <p:cNvPr id="5" name="Content Placeholder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82C0F4D2-619E-4B1F-B9B5-8C82E1DB12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" r="443"/>
          <a:stretch/>
        </p:blipFill>
        <p:spPr>
          <a:xfrm>
            <a:off x="253419" y="595086"/>
            <a:ext cx="8637162" cy="409302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693D02-4890-4439-B7AD-DCCA4FE1BF40}"/>
              </a:ext>
            </a:extLst>
          </p:cNvPr>
          <p:cNvSpPr/>
          <p:nvPr/>
        </p:nvSpPr>
        <p:spPr>
          <a:xfrm>
            <a:off x="158391" y="4748078"/>
            <a:ext cx="10134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1467784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me_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580" y="2658714"/>
            <a:ext cx="8207508" cy="1954381"/>
          </a:xfrm>
        </p:spPr>
        <p:txBody>
          <a:bodyPr/>
          <a:lstStyle/>
          <a:p>
            <a:r>
              <a:rPr lang="en-US" sz="1400" dirty="0">
                <a:latin typeface="Abadi" panose="020B0604020202020204" pitchFamily="34" charset="0"/>
              </a:rPr>
              <a:t> </a:t>
            </a:r>
            <a:r>
              <a:rPr lang="en-US" sz="1800" b="1" u="sng" dirty="0">
                <a:latin typeface="Abadi" panose="020B0604020202020204" pitchFamily="34" charset="0"/>
              </a:rPr>
              <a:t>POD Member Name -</a:t>
            </a:r>
          </a:p>
          <a:p>
            <a:pPr marL="67945" marR="189230"/>
            <a:r>
              <a:rPr lang="en-US" sz="1400" dirty="0">
                <a:latin typeface="Abadi" panose="020B0604020202020204" pitchFamily="34" charset="0"/>
              </a:rPr>
              <a:t>Avani </a:t>
            </a:r>
            <a:r>
              <a:rPr lang="en-US" sz="1400" spc="-15" dirty="0">
                <a:latin typeface="Abadi" panose="020B0604020202020204" pitchFamily="34" charset="0"/>
              </a:rPr>
              <a:t>Maheshwari   </a:t>
            </a:r>
            <a:r>
              <a:rPr lang="en-US" sz="1400" dirty="0">
                <a:latin typeface="Abadi" panose="020B0604020202020204" pitchFamily="34" charset="0"/>
              </a:rPr>
              <a:t>(924089)</a:t>
            </a:r>
          </a:p>
          <a:p>
            <a:pPr marL="67945" marR="189230"/>
            <a:r>
              <a:rPr lang="en-US" sz="1400" dirty="0">
                <a:latin typeface="Abadi" panose="020B0604020202020204" pitchFamily="34" charset="0"/>
              </a:rPr>
              <a:t>Kanishka </a:t>
            </a:r>
            <a:r>
              <a:rPr lang="en-US" sz="1400" spc="-15" dirty="0">
                <a:latin typeface="Abadi" panose="020B0604020202020204" pitchFamily="34" charset="0"/>
              </a:rPr>
              <a:t>Mahure     </a:t>
            </a:r>
            <a:r>
              <a:rPr lang="en-US" sz="1400" dirty="0">
                <a:latin typeface="Abadi" panose="020B0604020202020204" pitchFamily="34" charset="0"/>
              </a:rPr>
              <a:t>(924101) </a:t>
            </a:r>
          </a:p>
          <a:p>
            <a:pPr marL="67945" marR="189230"/>
            <a:r>
              <a:rPr lang="en-US" sz="1400" dirty="0">
                <a:latin typeface="Abadi" panose="020B0604020202020204" pitchFamily="34" charset="0"/>
              </a:rPr>
              <a:t>Shubhankar </a:t>
            </a:r>
            <a:r>
              <a:rPr lang="en-US" sz="1400" spc="-20" dirty="0">
                <a:latin typeface="Abadi" panose="020B0604020202020204" pitchFamily="34" charset="0"/>
              </a:rPr>
              <a:t>Paul     </a:t>
            </a:r>
            <a:r>
              <a:rPr lang="en-US" sz="1400" dirty="0">
                <a:latin typeface="Abadi" panose="020B0604020202020204" pitchFamily="34" charset="0"/>
              </a:rPr>
              <a:t>(924322)</a:t>
            </a:r>
            <a:endParaRPr lang="en-IN" sz="1400" dirty="0">
              <a:latin typeface="Abadi" panose="020B0604020202020204" pitchFamily="34" charset="0"/>
            </a:endParaRPr>
          </a:p>
          <a:p>
            <a:pPr marL="67945" marR="189230">
              <a:spcBef>
                <a:spcPts val="255"/>
              </a:spcBef>
            </a:pPr>
            <a:r>
              <a:rPr lang="en-US" sz="1400" dirty="0">
                <a:latin typeface="Abadi" panose="020B0604020202020204" pitchFamily="34" charset="0"/>
              </a:rPr>
              <a:t>Sandhya Choudhari (924386)</a:t>
            </a:r>
          </a:p>
          <a:p>
            <a:pPr marL="67945" marR="189230">
              <a:spcBef>
                <a:spcPts val="255"/>
              </a:spcBef>
            </a:pPr>
            <a:r>
              <a:rPr lang="en-US" sz="1400" dirty="0">
                <a:latin typeface="Abadi" panose="020B0604020202020204" pitchFamily="34" charset="0"/>
              </a:rPr>
              <a:t>Aniket LNU             (924168)</a:t>
            </a:r>
            <a:endParaRPr lang="en-IN" sz="1400" dirty="0">
              <a:latin typeface="Abadi" panose="020B0604020202020204" pitchFamily="34" charset="0"/>
            </a:endParaRPr>
          </a:p>
          <a:p>
            <a:pPr marL="67945" marR="189230"/>
            <a:r>
              <a:rPr lang="en-US" sz="1400" dirty="0">
                <a:latin typeface="Abadi" panose="020B0604020202020204" pitchFamily="34" charset="0"/>
              </a:rPr>
              <a:t>Manish </a:t>
            </a:r>
            <a:r>
              <a:rPr lang="en-US" sz="1400" spc="-15" dirty="0">
                <a:latin typeface="Abadi" panose="020B0604020202020204" pitchFamily="34" charset="0"/>
              </a:rPr>
              <a:t>Dewangan   </a:t>
            </a:r>
            <a:r>
              <a:rPr lang="en-US" sz="1400" dirty="0">
                <a:latin typeface="Abadi" panose="020B0604020202020204" pitchFamily="34" charset="0"/>
              </a:rPr>
              <a:t>(924141)</a:t>
            </a:r>
            <a:endParaRPr lang="en-IN" sz="1400" dirty="0">
              <a:latin typeface="Abadi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207462" y="4846962"/>
            <a:ext cx="1406184" cy="296538"/>
          </a:xfrm>
        </p:spPr>
        <p:txBody>
          <a:bodyPr/>
          <a:lstStyle/>
          <a:p>
            <a:r>
              <a:rPr lang="en-US" sz="800" dirty="0">
                <a:solidFill>
                  <a:schemeClr val="bg1"/>
                </a:solidFill>
              </a:rPr>
              <a:t>© 2020 Cognizant</a:t>
            </a:r>
          </a:p>
          <a:p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7986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User Login Page</a:t>
            </a:r>
            <a:r>
              <a:rPr lang="en-US" dirty="0"/>
              <a:t> -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4775558"/>
            <a:ext cx="4572000" cy="187241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45FC54-3D3F-4D31-88AF-D02550E73E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82172"/>
            <a:ext cx="8417053" cy="4013239"/>
          </a:xfrm>
        </p:spPr>
      </p:pic>
    </p:spTree>
    <p:extLst>
      <p:ext uri="{BB962C8B-B14F-4D97-AF65-F5344CB8AC3E}">
        <p14:creationId xmlns:p14="http://schemas.microsoft.com/office/powerpoint/2010/main" val="261477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4A7C-0666-49C0-ADE7-B65306B4E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194492"/>
            <a:ext cx="8417052" cy="621030"/>
          </a:xfrm>
        </p:spPr>
        <p:txBody>
          <a:bodyPr/>
          <a:lstStyle/>
          <a:p>
            <a:r>
              <a:rPr lang="en-US" u="sng" dirty="0"/>
              <a:t>Admin’s Home Page</a:t>
            </a:r>
            <a:r>
              <a:rPr lang="en-US" dirty="0"/>
              <a:t> -</a:t>
            </a:r>
            <a:endParaRPr lang="en-IN" dirty="0"/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FE5AF15-9C95-4099-BF81-6FD7DD00CFB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3" b="5502"/>
          <a:stretch/>
        </p:blipFill>
        <p:spPr>
          <a:xfrm>
            <a:off x="289668" y="543165"/>
            <a:ext cx="8490858" cy="405716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49E167-B0ED-4B1D-A360-0BC2E1A8BA6E}"/>
              </a:ext>
            </a:extLst>
          </p:cNvPr>
          <p:cNvSpPr/>
          <p:nvPr/>
        </p:nvSpPr>
        <p:spPr>
          <a:xfrm>
            <a:off x="219863" y="4600334"/>
            <a:ext cx="17088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355937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8" y="190092"/>
            <a:ext cx="8518652" cy="719352"/>
          </a:xfrm>
        </p:spPr>
        <p:txBody>
          <a:bodyPr/>
          <a:lstStyle/>
          <a:p>
            <a:r>
              <a:rPr lang="en-US" u="sng" dirty="0"/>
              <a:t>Vendor’s Home Page </a:t>
            </a:r>
            <a:r>
              <a:rPr lang="en-US" dirty="0"/>
              <a:t>-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 flipH="1">
            <a:off x="9743790" y="4085771"/>
            <a:ext cx="89639" cy="6897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028" y="4766167"/>
            <a:ext cx="4572000" cy="187241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  <p:pic>
        <p:nvPicPr>
          <p:cNvPr id="10" name="Content Placeholder 9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8BAA185B-BE7D-4A07-ADCB-EA06080F1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" y="638630"/>
            <a:ext cx="8577944" cy="3984170"/>
          </a:xfrm>
        </p:spPr>
      </p:pic>
    </p:spTree>
    <p:extLst>
      <p:ext uri="{BB962C8B-B14F-4D97-AF65-F5344CB8AC3E}">
        <p14:creationId xmlns:p14="http://schemas.microsoft.com/office/powerpoint/2010/main" val="64140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27B5-A097-4633-83F8-1F54C181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4" y="189502"/>
            <a:ext cx="8417052" cy="310515"/>
          </a:xfrm>
        </p:spPr>
        <p:txBody>
          <a:bodyPr/>
          <a:lstStyle/>
          <a:p>
            <a:r>
              <a:rPr lang="en-US" u="sng" dirty="0"/>
              <a:t>Vendor’s Profile Page</a:t>
            </a:r>
            <a:r>
              <a:rPr lang="en-US" dirty="0"/>
              <a:t> -</a:t>
            </a:r>
            <a:endParaRPr lang="en-IN" dirty="0"/>
          </a:p>
        </p:txBody>
      </p:sp>
      <p:pic>
        <p:nvPicPr>
          <p:cNvPr id="6" name="Content Placeholder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C74E9C8E-07D4-4259-A5A5-29CF5194139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3" y="667657"/>
            <a:ext cx="8498115" cy="4049485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9084E7-6B78-4CCF-B63D-154933196DE4}"/>
              </a:ext>
            </a:extLst>
          </p:cNvPr>
          <p:cNvSpPr/>
          <p:nvPr/>
        </p:nvSpPr>
        <p:spPr>
          <a:xfrm>
            <a:off x="242916" y="4777060"/>
            <a:ext cx="10134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232146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B3DE-E194-413A-934F-1BECFD987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77" y="172721"/>
            <a:ext cx="8417052" cy="621030"/>
          </a:xfrm>
        </p:spPr>
        <p:txBody>
          <a:bodyPr/>
          <a:lstStyle/>
          <a:p>
            <a:r>
              <a:rPr lang="en-US" u="sng" dirty="0"/>
              <a:t>Vendor’s Selling History Page</a:t>
            </a:r>
            <a:r>
              <a:rPr lang="en-US" dirty="0"/>
              <a:t> -</a:t>
            </a:r>
            <a:endParaRPr lang="en-IN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FF9F04-5C81-4275-8F9D-5E3EDCC06DA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77" y="624114"/>
            <a:ext cx="8622646" cy="403497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5B8F45-F074-4EF8-A05F-979E22D290E2}"/>
              </a:ext>
            </a:extLst>
          </p:cNvPr>
          <p:cNvSpPr/>
          <p:nvPr/>
        </p:nvSpPr>
        <p:spPr>
          <a:xfrm>
            <a:off x="196811" y="4755335"/>
            <a:ext cx="10134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274378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1283-9899-40A2-9267-6A9B85A1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71" y="150496"/>
            <a:ext cx="8417052" cy="621030"/>
          </a:xfrm>
        </p:spPr>
        <p:txBody>
          <a:bodyPr/>
          <a:lstStyle/>
          <a:p>
            <a:r>
              <a:rPr lang="en-US" u="sng" dirty="0"/>
              <a:t>Vendor’s Online Services Page</a:t>
            </a:r>
            <a:r>
              <a:rPr lang="en-US" dirty="0"/>
              <a:t> -</a:t>
            </a:r>
            <a:endParaRPr lang="en-IN" dirty="0"/>
          </a:p>
        </p:txBody>
      </p:sp>
      <p:pic>
        <p:nvPicPr>
          <p:cNvPr id="11" name="Content Placeholder 1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1A5A01E-FE8B-49A0-8E7E-C0F13139F6B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1" y="591671"/>
            <a:ext cx="8592457" cy="410327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7E3BDD-D8DD-4183-AF01-B75FF7B2DBCE}"/>
              </a:ext>
            </a:extLst>
          </p:cNvPr>
          <p:cNvSpPr/>
          <p:nvPr/>
        </p:nvSpPr>
        <p:spPr>
          <a:xfrm>
            <a:off x="219864" y="4777560"/>
            <a:ext cx="10134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225270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945E-B3D4-4ACB-9258-79A5E352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71" y="158206"/>
            <a:ext cx="8417052" cy="621030"/>
          </a:xfrm>
        </p:spPr>
        <p:txBody>
          <a:bodyPr/>
          <a:lstStyle/>
          <a:p>
            <a:r>
              <a:rPr lang="en-US" u="sng" dirty="0"/>
              <a:t>Learner’s Home Page</a:t>
            </a:r>
            <a:r>
              <a:rPr lang="en-US" dirty="0"/>
              <a:t> -</a:t>
            </a:r>
            <a:endParaRPr lang="en-IN" dirty="0"/>
          </a:p>
        </p:txBody>
      </p:sp>
      <p:pic>
        <p:nvPicPr>
          <p:cNvPr id="9" name="Content Placeholder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0061989-34F8-4B0F-A2AD-960A9B2F63B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14" y="566057"/>
            <a:ext cx="8650515" cy="4027714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EF0621-9BB3-4005-BBB0-8A542627F441}"/>
              </a:ext>
            </a:extLst>
          </p:cNvPr>
          <p:cNvSpPr/>
          <p:nvPr/>
        </p:nvSpPr>
        <p:spPr>
          <a:xfrm>
            <a:off x="158391" y="4676926"/>
            <a:ext cx="10134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337170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33F1-6969-454F-BCE0-3CA3DE90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14" y="146686"/>
            <a:ext cx="8417052" cy="621030"/>
          </a:xfrm>
        </p:spPr>
        <p:txBody>
          <a:bodyPr/>
          <a:lstStyle/>
          <a:p>
            <a:r>
              <a:rPr lang="en-US" u="sng" dirty="0"/>
              <a:t>Learner’s Profile Page -</a:t>
            </a:r>
            <a:endParaRPr lang="en-IN" u="sng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76D9A0-39E0-413E-BA1E-46E1ECD579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" r="598"/>
          <a:stretch/>
        </p:blipFill>
        <p:spPr>
          <a:xfrm>
            <a:off x="192314" y="624113"/>
            <a:ext cx="8759372" cy="410572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8BFD8E-186B-47D3-BBB9-3BDFA68D4208}"/>
              </a:ext>
            </a:extLst>
          </p:cNvPr>
          <p:cNvSpPr/>
          <p:nvPr/>
        </p:nvSpPr>
        <p:spPr>
          <a:xfrm>
            <a:off x="135339" y="4781370"/>
            <a:ext cx="10134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796226110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E01E278A50734B8A721F01C1B19487" ma:contentTypeVersion="12" ma:contentTypeDescription="Create a new document." ma:contentTypeScope="" ma:versionID="e242aab5cd6de1005018a86c864f40bf">
  <xsd:schema xmlns:xsd="http://www.w3.org/2001/XMLSchema" xmlns:xs="http://www.w3.org/2001/XMLSchema" xmlns:p="http://schemas.microsoft.com/office/2006/metadata/properties" xmlns:ns2="951c5514-b77c-4532-82d5-a05f2f7d58e2" xmlns:ns3="c6f516c4-2602-422c-aa9a-755893ba4f98" targetNamespace="http://schemas.microsoft.com/office/2006/metadata/properties" ma:root="true" ma:fieldsID="aac0e3ca36e3d3717b9bb9c8f21b1ee1" ns2:_="" ns3:_="">
    <xsd:import namespace="951c5514-b77c-4532-82d5-a05f2f7d58e2"/>
    <xsd:import namespace="c6f516c4-2602-422c-aa9a-755893ba4f9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f516c4-2602-422c-aa9a-755893ba4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A68F1-7B2A-41BC-B733-CF39789E82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F1CC47-C573-41AF-BCC1-61237F09E3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08D6993-7B9F-4A8A-8B54-2C2BAB4DEC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1c5514-b77c-4532-82d5-a05f2f7d58e2"/>
    <ds:schemaRef ds:uri="c6f516c4-2602-422c-aa9a-755893ba4f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339</TotalTime>
  <Words>165</Words>
  <Application>Microsoft Office PowerPoint</Application>
  <PresentationFormat>On-screen Show (16:9)</PresentationFormat>
  <Paragraphs>40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Abadi</vt:lpstr>
      <vt:lpstr>Arial</vt:lpstr>
      <vt:lpstr>Calibri</vt:lpstr>
      <vt:lpstr>Courier New</vt:lpstr>
      <vt:lpstr>CognizantTheme</vt:lpstr>
      <vt:lpstr>[MDU21AJ003]-[E-Learning Management]</vt:lpstr>
      <vt:lpstr>User Login Page -</vt:lpstr>
      <vt:lpstr>Admin’s Home Page -</vt:lpstr>
      <vt:lpstr>Vendor’s Home Page -</vt:lpstr>
      <vt:lpstr>Vendor’s Profile Page -</vt:lpstr>
      <vt:lpstr>Vendor’s Selling History Page -</vt:lpstr>
      <vt:lpstr>Vendor’s Online Services Page -</vt:lpstr>
      <vt:lpstr>Learner’s Home Page -</vt:lpstr>
      <vt:lpstr>Learner’s Profile Page -</vt:lpstr>
      <vt:lpstr>Learner’s Purchase History Page -</vt:lpstr>
      <vt:lpstr>Learner’s online Services Page -</vt:lpstr>
      <vt:lpstr>Thank You!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[Cohort Code]-[Project Title]</dc:title>
  <dc:creator>Rose, Leema (Cognizant)</dc:creator>
  <cp:lastModifiedBy>Maheshwari, Avani (Cognizant)</cp:lastModifiedBy>
  <cp:revision>21</cp:revision>
  <dcterms:created xsi:type="dcterms:W3CDTF">2020-12-21T12:53:54Z</dcterms:created>
  <dcterms:modified xsi:type="dcterms:W3CDTF">2021-06-29T12:29:50Z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0x010100D6E01E278A50734B8A721F01C1B19487</vt:lpwstr>
  </property>
</Properties>
</file>