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Quicksa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bc133cb6_1_2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bc133cb6_1_2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bc133cb6_1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bc133cb6_1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bc133cb6_1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bc133cb6_1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bc133cb6_1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bc133cb6_1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bc133cb6_1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bc133cb6_1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bc133cb6_1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bc133cb6_1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bc133cb6_1_2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bc133cb6_1_2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bc133cb6_1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bc133cb6_1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bc133cb6_1_2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bc133cb6_1_2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bc133cb6_1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bc133cb6_1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bc133c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bc133c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bc133c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bc133c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bc133cb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bc133cb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bc133cb6_1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bc133cb6_1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bc133cb6_1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bc133cb6_1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bc133cb6_1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bc133cb6_1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bc133cb6_1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bc133cb6_1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bc133cb6_1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bc133cb6_1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0133" y="26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Quicksand"/>
                <a:ea typeface="Quicksand"/>
                <a:cs typeface="Quicksand"/>
                <a:sym typeface="Quicksand"/>
              </a:rPr>
              <a:t>SCAPE: Shape Completion and Animation of People</a:t>
            </a:r>
            <a:endParaRPr sz="39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25" y="2476900"/>
            <a:ext cx="7359850" cy="19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Recovering the Articulated Skeleton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skeleton is constructed for the template mesh automatically, using the algorithm of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[Anguelov et al. 2004]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algorithm exploits the fact that vertices on the same skeleton joint are spatially contiguous, and exhibit similar motion across the different scans.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algorithm automatically constructs a skeleton with 18 parts, which is converted to a skeleton with 16 parts by combining symmetric parts.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75675" y="1055400"/>
            <a:ext cx="8332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Data Format and Assumptions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resulting data set consists of a template mesh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 set of instance meshes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 = {Y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,...,Y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template mesh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= {V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,P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}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set of vertices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{x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,...,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a set of triangles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{p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,..., p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instance mesh has the same set of points and triangles as the template mesh, so let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{y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,..., y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}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 the set of points in instance mesh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each mesh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, a set of absolute rotations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defined for the rigid parts of the model, where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rotation of joint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instance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75675" y="1055400"/>
            <a:ext cx="8332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 to model the deformations which align the template with each mesh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 triangle p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contain the points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k,1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k,2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k,3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Translate the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k,1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global origin.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Deformations will be applied to the triangle edges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 j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=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 j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− x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k,1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; j = 2,3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First, we apply a 3×3 linear transformation matrix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triangle.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deformed polygon is then rotated by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75" y="915350"/>
            <a:ext cx="3703525" cy="26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825" y="3884475"/>
            <a:ext cx="27527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Learning the pose deformation model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Initial objective 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Joint rotations are represented with their twist coordinates.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denote any 3 × 3 rotation matrix, and let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ij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be its entry in i-th row and j-th column. The twist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the joint angle is a 3D vector, and can be computed from the following formula 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88" y="1447963"/>
            <a:ext cx="38004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675" y="3553650"/>
            <a:ext cx="33718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Learning the pose deformation model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earn a regression function for each triangle p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which predicts the transformation matrices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as a function of the twists of its two nearest joints, i.e. 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Associate a 7×1 regression vector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k,lm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each of the 9 values of the matrix Q, and write 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75" y="2504672"/>
            <a:ext cx="1746775" cy="2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963" y="3509688"/>
            <a:ext cx="39147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75675" y="9030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Learning the pose deformation model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goal now is to learn these parameters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k,lm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Unfortunately, the transformations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the individual triangles are not known.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follow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Sumner et al. [2004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] and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Allen et al. [2003]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introduce a smoothness constraint which prefers similar deformations in adjacent polygons that belong to the same rigid part.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738" y="1845838"/>
            <a:ext cx="29051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850" y="3867150"/>
            <a:ext cx="43148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Body-Shape Deformation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Body-shape variation is applied independently of the pose variation, by introducing a new set of linear transformation matrices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b="1" baseline="30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b="1"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, one for each instance i and each triangle k.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Similarly, objective function is given by 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913" y="2085963"/>
            <a:ext cx="17811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63" y="3407513"/>
            <a:ext cx="51720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Shape Completion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are given sparse information about an instance mesh, and wish to construct a full mesh consistent with this information.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Assume we have a set of markers Z = z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,...,z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which specify known positions in 3D for some points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,..., x</a:t>
            </a:r>
            <a:r>
              <a:rPr baseline="-25000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 the model mesh.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 to find the set of points Y that best fits these known positions, and is also consistent with the SCAPE model.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125" y="3583688"/>
            <a:ext cx="24003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Limitations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Mesh acquisition process is difficult and complex.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Suffers highly due to occlusions.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Deformations resulting from other factors are not encoded, like deformation due to pure muscle activity.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Tissue perturbations due to motion (like fat wiggling) is not captured.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5675" y="1337075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Graphics applications often require a complete surface model for rendering and animation.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Obtaining a complete model of a particular person is often difficult or impossible.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➔"/>
            </a:pPr>
            <a:r>
              <a:rPr lang="en" sz="1700">
                <a:latin typeface="Quicksand"/>
                <a:ea typeface="Quicksand"/>
                <a:cs typeface="Quicksand"/>
                <a:sym typeface="Quicksand"/>
              </a:rPr>
              <a:t>SCAPE — a data-driven method for building a unified model of human shape.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5675" y="1047975"/>
            <a:ext cx="8203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Key features of the method</a:t>
            </a:r>
            <a:r>
              <a:rPr b="1" lang="en" sz="1700"/>
              <a:t> 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method learns separate models of body deformation — one accounting for changes in pose and one accounting for differences in body shape between humans.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model provide a level of detail sufficient to produce dense full body meshes, and capture details such as muscle deformations of the body in different poses.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Applied to two main tasks 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Partial view completion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Full 3D animation of human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9500" y="2790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Pipeline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2337889"/>
            <a:ext cx="2726700" cy="669000"/>
          </a:xfrm>
          <a:prstGeom prst="homePlate">
            <a:avLst>
              <a:gd fmla="val 50000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Acquiring and Processing Data Meshes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263425" y="23376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Pose Deformation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329974" y="23376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Body-Shape Deformation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396739" y="2337675"/>
            <a:ext cx="2541300" cy="669000"/>
          </a:xfrm>
          <a:prstGeom prst="chevron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Shape Completion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13" y="779625"/>
            <a:ext cx="5811125" cy="41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75675" y="91535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Range Scanning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urface data is acquired using a Cyberware WBX whole-body scanner.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scanner captures range scans from four directions simultaneously.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data sets are obtained: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 data set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scans of 70 poses of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particular person in a wide variety of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◆"/>
            </a:pP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Body data set : 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scans of 37 different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people in a similar (but not identical)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pose.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50" y="2404300"/>
            <a:ext cx="2898375" cy="23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75675" y="91535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Range Scanning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mesh is selected from the pose data as the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Template Mesh. 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All other meshes are called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Instance Meshes.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Template mesh acts as a reference mesh for all the instance meshes.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template mesh is hole-filled using an algorithm by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Davis et al.[2002].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75675" y="91535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Correspondence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ring the template mesh into correspondence with each of the other mesh instances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Markers are obtained using an algorithm called Correlated Correspondence (CC)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[Anguelov et al. 2005]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initialize the CC algorithm by placing 4–10 markers by hand on each pair of scans.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result of the algorithm is a set of 140–200 (approximate) correspondence markers between the two surfaces.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04775" y="252950"/>
            <a:ext cx="8745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Acquiring and Preprocessing Meshes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75675" y="1055400"/>
            <a:ext cx="82032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Non-rigid Registration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Given a set of markers between two meshes.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task is to bring the meshes into close alignment, while simultaneously aligning the markers.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icksand"/>
              <a:buChar char="➔"/>
            </a:pP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standard algorithm </a:t>
            </a:r>
            <a:r>
              <a:rPr b="1"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[Hahnel et al. 2003]</a:t>
            </a:r>
            <a:r>
              <a:rPr lang="en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applied to register the template mesh with all of the meshes in the data set.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