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5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02ef3d7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02ef3d7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02ef3d7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02ef3d7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02ef3d7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02ef3d7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02ef3d7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02ef3d7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02ef3d7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02ef3d7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02ef3d7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02ef3d7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02ef3d7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02ef3d7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02ef3d7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02ef3d7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02ef3d7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02ef3d7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02ef3d7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02ef3d7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02ef3d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02ef3d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02ef3d7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02ef3d7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02ef3d7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02ef3d7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02ef3d7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02ef3d7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02ef3d7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02ef3d7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02ef3d7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02ef3d7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02ef3d7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02ef3d7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02ef3d7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02ef3d7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02ef3d7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02ef3d7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02ef3d7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902ef3d7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02ef3d7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02ef3d7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02ef3d7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02ef3d7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902ef3d7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902ef3d7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902ef3d7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902ef3d7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02ef3d7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02ef3d7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02ef3d7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02ef3d7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02ef3d7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02ef3d7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02ef3d7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02ef3d7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02ef3d7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02ef3d7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02ef3d7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02ef3d7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02ef3d7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02ef3d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02ef3d7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02ef3d7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Pipeline: Hierarchy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Vision Induction - 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Yaw, Pitch and Roll (Z, X, Y)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Let Y be East, X be South, and Z be Up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Consider a pitch of 30 degrees and a yaw of 90 degrees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Yaw followed by pitch: what happens?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Pitch followed by yaw: what happens?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Yaw, Pitch and Roll (Z, X, Y)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Let Y be East, X be South, and Z be Up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Consider a pitch of 30 degrees and a yaw of 90 degrees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Yaw followed by pitch: We can have the fight climbing 30° in desired direction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Pitch followed by yaw: what happens?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Yaw, Pitch and Roll (Z, X, Y)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Let Y be East, X be South, and Z be Up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Consider a pitch of 30 degrees and a yaw of 90 degrees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Yaw followed by pitch: We can have the fight climbing 30° in desired direction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Pitch followed by yaw: Flight winds up in similar direction with an undesired roll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Transformations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hierarchy of transformations to setup the objects in our scene with respect to the world coordinates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of an ant moving on a wheel, or the joints in the arm.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M = 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···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captures the composite transform as a shift in coordinate frames.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in OpenGL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OpenGL 3.0 takes a single matrix that transforms object coordinates to normalized projection coordinates directly.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You can devise separate Projection, Viewing, and Modelling matrices for ease of understanding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Multiply them into P V M and send to the shader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Shader transforms coordinates in the vertex array to projection/screen coordinates using this matrix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Modelling matrix for the aircraft in polar coordinates: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M = T R</a:t>
            </a:r>
            <a:r>
              <a:rPr lang="en" sz="700"/>
              <a:t>Z</a:t>
            </a:r>
            <a:r>
              <a:rPr lang="en" sz="1450"/>
              <a:t>(y) R</a:t>
            </a:r>
            <a:r>
              <a:rPr lang="en" sz="700"/>
              <a:t>X</a:t>
            </a:r>
            <a:r>
              <a:rPr lang="en" sz="1450"/>
              <a:t>(p) R</a:t>
            </a:r>
            <a:r>
              <a:rPr lang="en" sz="700"/>
              <a:t>Y</a:t>
            </a:r>
            <a:r>
              <a:rPr lang="en" sz="1450"/>
              <a:t>(r)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Reference Coordinates</a:t>
            </a:r>
            <a:endParaRPr/>
          </a:p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“The goal is to simulate what the camera should be seeing onto the screen, so we need to transform objects to the camera POV.”</a:t>
            </a:r>
            <a:endParaRPr i="1"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-Me, this morning</a:t>
            </a:r>
            <a:endParaRPr i="1"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WC to VRC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The concept of View Volume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Objects inside the view volume show up on screen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Objects outside the view volume are clipped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575" y="2281902"/>
            <a:ext cx="6889924" cy="2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World Frame vs Camera Frame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Typically we describe a scene with respect to a set of world coordinates to assign a reference to the various objects in the scene.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But when we are describing what a user sees, it is more natural to think of the scene from their perspective.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50" y="2472275"/>
            <a:ext cx="4127675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25" y="86850"/>
            <a:ext cx="7024499" cy="4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50" y="104200"/>
            <a:ext cx="7025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objects in their coordinate system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548" y="1171600"/>
            <a:ext cx="350038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00" y="128300"/>
            <a:ext cx="69981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88" y="152400"/>
            <a:ext cx="69892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116250"/>
            <a:ext cx="69354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50" y="152400"/>
            <a:ext cx="6418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75" y="152400"/>
            <a:ext cx="6543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25" y="152400"/>
            <a:ext cx="68166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25" y="152400"/>
            <a:ext cx="67962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0" y="86175"/>
            <a:ext cx="63619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25" y="152400"/>
            <a:ext cx="67831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13" y="86150"/>
            <a:ext cx="6505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Coordinate system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4473075" y="2861925"/>
            <a:ext cx="151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4494275" y="1667625"/>
            <a:ext cx="0" cy="1194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3593375" y="2868975"/>
            <a:ext cx="900900" cy="900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75" y="1300225"/>
            <a:ext cx="1985652" cy="198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700" y="3024425"/>
            <a:ext cx="1576876" cy="15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50" y="627175"/>
            <a:ext cx="2571748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188" y="152400"/>
            <a:ext cx="66756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92150"/>
            <a:ext cx="658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25" y="122275"/>
            <a:ext cx="64605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63" y="128300"/>
            <a:ext cx="68458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475"/>
            <a:ext cx="8387124" cy="48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Objects are specified in their own coordinate system and placed in the world coordinate frame.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Camera is also placed in the world coordinate frame.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Camera-to-world geometry is first projected to normalized coordinates and then to screen.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2225375"/>
            <a:ext cx="9023851" cy="2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Reference: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Object is described in an internal coordinate frame called ORC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World: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Common reference frame to describe different objects, called WC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Camera/View Reference: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Describe with respect to the current camera position/orientation, called VRC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Normalized Projection: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A standard space from which projection is easy, called NPC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Screen/Window: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Coordinates in the output device space.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Modelling: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Convert from object coordinates to world coordinates (ORC to WC).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 Orientation or Viewing: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From world coordinates to camera coordinates (WC to VRC).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 Mapping or Projection: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From VRC to Normalized Coordinates (NC).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Viewport: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From NC to window coordinates.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</a:t>
            </a:r>
            <a:r>
              <a:rPr lang="en"/>
              <a:t>Example: Aircraft in a Polar World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WC frame on ground, ORC frame on the 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aircraft.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Controllers think in polar coordinates for 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position and 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roll-pitch-yaw for orientation.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What are the modelling steps?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We can start at origin and change the coordinates accordingly</a:t>
            </a:r>
            <a:endParaRPr sz="13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75" y="1107675"/>
            <a:ext cx="5087850" cy="31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Steps for Aircraft in Polar World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Start with both axes aligned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Translate to the location given by (ρ,θ,φ)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Apply yaw, pitch, and roll in that order. (Why?)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Coordinate axes undergoing transformation!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Net effect: T(ρ,θ,φ)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(y)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(p)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(r)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What is T(ρ,θ,φ)? Compute (x,y,z) and translate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Alternate: Rotate to align aircraft’s Z-axis to translation direction, translate by ρ and unrotate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T(ρ,θ,φ) =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(−φ)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(θ) T(0,0,ρ)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(−θ)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(φ)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