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17348200" cy="9753600"/>
  <p:embeddedFontLst>
    <p:embeddedFont>
      <p:font typeface="Oswald Regular"/>
      <p:regular r:id="rId20"/>
      <p:bold r:id="rId21"/>
    </p:embeddedFont>
    <p:embeddedFont>
      <p:font typeface="Nunito"/>
      <p:regular r:id="rId22"/>
      <p:bold r:id="rId23"/>
      <p:italic r:id="rId24"/>
      <p:boldItalic r:id="rId25"/>
    </p:embeddedFont>
    <p:embeddedFont>
      <p:font typeface="BenchNine"/>
      <p:regular r:id="rId26"/>
      <p:bold r:id="rId27"/>
    </p:embeddedFont>
    <p:embeddedFont>
      <p:font typeface="Proxima Nova Semibold"/>
      <p:regular r:id="rId28"/>
      <p:bold r:id="rId29"/>
      <p:boldItalic r:id="rId30"/>
    </p:embeddedFont>
    <p:embeddedFont>
      <p:font typeface="Advent Pro Light"/>
      <p:regular r:id="rId31"/>
      <p:bold r:id="rId32"/>
    </p:embeddedFont>
    <p:embeddedFont>
      <p:font typeface="Oswald"/>
      <p:regular r:id="rId33"/>
      <p:bold r:id="rId34"/>
    </p:embeddedFont>
    <p:embeddedFont>
      <p:font typeface="Advent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Regular-regular.fntdata"/><Relationship Id="rId22" Type="http://schemas.openxmlformats.org/officeDocument/2006/relationships/font" Target="fonts/Nunito-regular.fntdata"/><Relationship Id="rId21" Type="http://schemas.openxmlformats.org/officeDocument/2006/relationships/font" Target="fonts/OswaldRegular-bold.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nchNine-regular.fntdata"/><Relationship Id="rId25" Type="http://schemas.openxmlformats.org/officeDocument/2006/relationships/font" Target="fonts/Nunito-boldItalic.fntdata"/><Relationship Id="rId28" Type="http://schemas.openxmlformats.org/officeDocument/2006/relationships/font" Target="fonts/ProximaNovaSemibold-regular.fntdata"/><Relationship Id="rId27" Type="http://schemas.openxmlformats.org/officeDocument/2006/relationships/font" Target="fonts/BenchNin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dventProLight-regular.fntdata"/><Relationship Id="rId30" Type="http://schemas.openxmlformats.org/officeDocument/2006/relationships/font" Target="fonts/ProximaNovaSemibold-boldItalic.fntdata"/><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dventProLight-bold.fntdata"/><Relationship Id="rId13" Type="http://schemas.openxmlformats.org/officeDocument/2006/relationships/slide" Target="slides/slide9.xml"/><Relationship Id="rId35" Type="http://schemas.openxmlformats.org/officeDocument/2006/relationships/font" Target="fonts/AdventPro-regular.fntdata"/><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Advent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734800" y="4632950"/>
            <a:ext cx="13878551" cy="4389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c68a97855_0_33: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c68a97855_0_33: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4c68a97855_1_10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c68a97855_1_10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4c68a97855_1_141: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4c68a97855_1_141: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770499f749_3_69:notes"/>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770499f749_3_69: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770499f749_0_69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70499f749_0_69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g770499f749_3_5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770499f749_3_5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g4c6f126ef7_1_20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4c6f126ef7_1_20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c68a97855_0_54: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c68a97855_0_54: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c68a97855_0_192: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c68a97855_0_192: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70499f749_3_0: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70499f749_3_0: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c8996e154_0_2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c8996e154_0_2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add another .shp one</a:t>
            </a:r>
            <a:endParaRPr/>
          </a:p>
          <a:p>
            <a:pPr indent="0" lvl="0" marL="0" rtl="0" algn="l">
              <a:spcBef>
                <a:spcPts val="0"/>
              </a:spcBef>
              <a:spcAft>
                <a:spcPts val="0"/>
              </a:spcAft>
              <a:buNone/>
            </a:pPr>
            <a:r>
              <a:rPr lang="en-US"/>
              <a:t>means?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70499f749_3_18:notes"/>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70499f749_3_1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770499f749_3_28:notes"/>
          <p:cNvSpPr/>
          <p:nvPr>
            <p:ph idx="2" type="sldImg"/>
          </p:nvPr>
        </p:nvSpPr>
        <p:spPr>
          <a:xfrm>
            <a:off x="2894760"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70499f749_3_2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770499f749_3_45: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70499f749_3_45: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4c68a97855_1_8:notes"/>
          <p:cNvSpPr/>
          <p:nvPr>
            <p:ph idx="2" type="sldImg"/>
          </p:nvPr>
        </p:nvSpPr>
        <p:spPr>
          <a:xfrm>
            <a:off x="2894722" y="731500"/>
            <a:ext cx="11560500" cy="36576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4c68a97855_1_8:notes"/>
          <p:cNvSpPr txBox="1"/>
          <p:nvPr>
            <p:ph idx="1" type="body"/>
          </p:nvPr>
        </p:nvSpPr>
        <p:spPr>
          <a:xfrm>
            <a:off x="1734800" y="4632950"/>
            <a:ext cx="13878600" cy="43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type="obj">
  <p:cSld name="OBJECT">
    <p:bg>
      <p:bgPr>
        <a:solidFill>
          <a:srgbClr val="434343"/>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720100" y="2287725"/>
            <a:ext cx="5633100" cy="1018800"/>
          </a:xfrm>
          <a:prstGeom prst="rect">
            <a:avLst/>
          </a:prstGeom>
          <a:noFill/>
          <a:ln>
            <a:noFill/>
          </a:ln>
        </p:spPr>
        <p:txBody>
          <a:bodyPr anchorCtr="0" anchor="b" bIns="0" lIns="0" spcFirstLastPara="1" rIns="0" wrap="square" tIns="0">
            <a:noAutofit/>
          </a:bodyPr>
          <a:lstStyle>
            <a:lvl1pPr lvl="0">
              <a:spcBef>
                <a:spcPts val="0"/>
              </a:spcBef>
              <a:spcAft>
                <a:spcPts val="0"/>
              </a:spcAft>
              <a:buClr>
                <a:srgbClr val="FFC39F"/>
              </a:buClr>
              <a:buSzPts val="6000"/>
              <a:buNone/>
              <a:defRPr i="0" sz="6000">
                <a:solidFill>
                  <a:srgbClr val="FFC39F"/>
                </a:solidFill>
              </a:defRPr>
            </a:lvl1pPr>
            <a:lvl2pPr lvl="1">
              <a:spcBef>
                <a:spcPts val="0"/>
              </a:spcBef>
              <a:spcAft>
                <a:spcPts val="0"/>
              </a:spcAft>
              <a:buClr>
                <a:srgbClr val="FFC39F"/>
              </a:buClr>
              <a:buSzPts val="3300"/>
              <a:buNone/>
              <a:defRPr sz="3300">
                <a:solidFill>
                  <a:srgbClr val="FFC39F"/>
                </a:solidFill>
              </a:defRPr>
            </a:lvl2pPr>
            <a:lvl3pPr lvl="2">
              <a:spcBef>
                <a:spcPts val="0"/>
              </a:spcBef>
              <a:spcAft>
                <a:spcPts val="0"/>
              </a:spcAft>
              <a:buClr>
                <a:srgbClr val="FFC39F"/>
              </a:buClr>
              <a:buSzPts val="3300"/>
              <a:buNone/>
              <a:defRPr sz="3300">
                <a:solidFill>
                  <a:srgbClr val="FFC39F"/>
                </a:solidFill>
              </a:defRPr>
            </a:lvl3pPr>
            <a:lvl4pPr lvl="3">
              <a:spcBef>
                <a:spcPts val="0"/>
              </a:spcBef>
              <a:spcAft>
                <a:spcPts val="0"/>
              </a:spcAft>
              <a:buClr>
                <a:srgbClr val="FFC39F"/>
              </a:buClr>
              <a:buSzPts val="3300"/>
              <a:buNone/>
              <a:defRPr sz="3300">
                <a:solidFill>
                  <a:srgbClr val="FFC39F"/>
                </a:solidFill>
              </a:defRPr>
            </a:lvl4pPr>
            <a:lvl5pPr lvl="4">
              <a:spcBef>
                <a:spcPts val="0"/>
              </a:spcBef>
              <a:spcAft>
                <a:spcPts val="0"/>
              </a:spcAft>
              <a:buClr>
                <a:srgbClr val="FFC39F"/>
              </a:buClr>
              <a:buSzPts val="3300"/>
              <a:buNone/>
              <a:defRPr sz="3300">
                <a:solidFill>
                  <a:srgbClr val="FFC39F"/>
                </a:solidFill>
              </a:defRPr>
            </a:lvl5pPr>
            <a:lvl6pPr lvl="5">
              <a:spcBef>
                <a:spcPts val="0"/>
              </a:spcBef>
              <a:spcAft>
                <a:spcPts val="0"/>
              </a:spcAft>
              <a:buClr>
                <a:srgbClr val="FFC39F"/>
              </a:buClr>
              <a:buSzPts val="3300"/>
              <a:buNone/>
              <a:defRPr sz="3300">
                <a:solidFill>
                  <a:srgbClr val="FFC39F"/>
                </a:solidFill>
              </a:defRPr>
            </a:lvl6pPr>
            <a:lvl7pPr lvl="6">
              <a:spcBef>
                <a:spcPts val="0"/>
              </a:spcBef>
              <a:spcAft>
                <a:spcPts val="0"/>
              </a:spcAft>
              <a:buClr>
                <a:srgbClr val="FFC39F"/>
              </a:buClr>
              <a:buSzPts val="3300"/>
              <a:buNone/>
              <a:defRPr sz="3300">
                <a:solidFill>
                  <a:srgbClr val="FFC39F"/>
                </a:solidFill>
              </a:defRPr>
            </a:lvl7pPr>
            <a:lvl8pPr lvl="7">
              <a:spcBef>
                <a:spcPts val="0"/>
              </a:spcBef>
              <a:spcAft>
                <a:spcPts val="0"/>
              </a:spcAft>
              <a:buClr>
                <a:srgbClr val="FFC39F"/>
              </a:buClr>
              <a:buSzPts val="3300"/>
              <a:buNone/>
              <a:defRPr sz="3300">
                <a:solidFill>
                  <a:srgbClr val="FFC39F"/>
                </a:solidFill>
              </a:defRPr>
            </a:lvl8pPr>
            <a:lvl9pPr lvl="8">
              <a:spcBef>
                <a:spcPts val="0"/>
              </a:spcBef>
              <a:spcAft>
                <a:spcPts val="0"/>
              </a:spcAft>
              <a:buClr>
                <a:srgbClr val="FFC39F"/>
              </a:buClr>
              <a:buSzPts val="3300"/>
              <a:buNone/>
              <a:defRPr sz="3300">
                <a:solidFill>
                  <a:srgbClr val="FFC39F"/>
                </a:solidFill>
              </a:defRPr>
            </a:lvl9pPr>
          </a:lstStyle>
          <a:p/>
        </p:txBody>
      </p:sp>
      <p:sp>
        <p:nvSpPr>
          <p:cNvPr id="10" name="Google Shape;10;p2"/>
          <p:cNvSpPr txBox="1"/>
          <p:nvPr>
            <p:ph idx="1" type="subTitle"/>
          </p:nvPr>
        </p:nvSpPr>
        <p:spPr>
          <a:xfrm>
            <a:off x="720100" y="3379500"/>
            <a:ext cx="3756900" cy="784200"/>
          </a:xfrm>
          <a:prstGeom prst="rect">
            <a:avLst/>
          </a:prstGeom>
        </p:spPr>
        <p:txBody>
          <a:bodyPr anchorCtr="0" anchor="t" bIns="0" lIns="0" spcFirstLastPara="1" rIns="0" wrap="square" tIns="0">
            <a:noAutofit/>
          </a:bodyPr>
          <a:lstStyle>
            <a:lvl1pPr lvl="0">
              <a:spcBef>
                <a:spcPts val="0"/>
              </a:spcBef>
              <a:spcAft>
                <a:spcPts val="0"/>
              </a:spcAft>
              <a:buNone/>
              <a:defRPr sz="1100">
                <a:solidFill>
                  <a:srgbClr val="FFC39F"/>
                </a:solidFill>
              </a:defRPr>
            </a:lvl1pPr>
            <a:lvl2pPr lvl="1">
              <a:spcBef>
                <a:spcPts val="0"/>
              </a:spcBef>
              <a:spcAft>
                <a:spcPts val="0"/>
              </a:spcAft>
              <a:buNone/>
              <a:defRPr sz="1100">
                <a:solidFill>
                  <a:srgbClr val="FFC39F"/>
                </a:solidFill>
              </a:defRPr>
            </a:lvl2pPr>
            <a:lvl3pPr lvl="2">
              <a:spcBef>
                <a:spcPts val="0"/>
              </a:spcBef>
              <a:spcAft>
                <a:spcPts val="0"/>
              </a:spcAft>
              <a:buNone/>
              <a:defRPr sz="1100">
                <a:solidFill>
                  <a:srgbClr val="FFC39F"/>
                </a:solidFill>
              </a:defRPr>
            </a:lvl3pPr>
            <a:lvl4pPr lvl="3">
              <a:spcBef>
                <a:spcPts val="0"/>
              </a:spcBef>
              <a:spcAft>
                <a:spcPts val="0"/>
              </a:spcAft>
              <a:buNone/>
              <a:defRPr sz="1100">
                <a:solidFill>
                  <a:srgbClr val="FFC39F"/>
                </a:solidFill>
              </a:defRPr>
            </a:lvl4pPr>
            <a:lvl5pPr lvl="4">
              <a:spcBef>
                <a:spcPts val="0"/>
              </a:spcBef>
              <a:spcAft>
                <a:spcPts val="0"/>
              </a:spcAft>
              <a:buNone/>
              <a:defRPr sz="1100">
                <a:solidFill>
                  <a:srgbClr val="FFC39F"/>
                </a:solidFill>
              </a:defRPr>
            </a:lvl5pPr>
            <a:lvl6pPr lvl="5">
              <a:spcBef>
                <a:spcPts val="0"/>
              </a:spcBef>
              <a:spcAft>
                <a:spcPts val="0"/>
              </a:spcAft>
              <a:buNone/>
              <a:defRPr sz="1100">
                <a:solidFill>
                  <a:srgbClr val="FFC39F"/>
                </a:solidFill>
              </a:defRPr>
            </a:lvl6pPr>
            <a:lvl7pPr lvl="6">
              <a:spcBef>
                <a:spcPts val="0"/>
              </a:spcBef>
              <a:spcAft>
                <a:spcPts val="0"/>
              </a:spcAft>
              <a:buNone/>
              <a:defRPr sz="1100">
                <a:solidFill>
                  <a:srgbClr val="FFC39F"/>
                </a:solidFill>
              </a:defRPr>
            </a:lvl7pPr>
            <a:lvl8pPr lvl="7">
              <a:spcBef>
                <a:spcPts val="0"/>
              </a:spcBef>
              <a:spcAft>
                <a:spcPts val="0"/>
              </a:spcAft>
              <a:buNone/>
              <a:defRPr sz="1100">
                <a:solidFill>
                  <a:srgbClr val="FFC39F"/>
                </a:solidFill>
              </a:defRPr>
            </a:lvl8pPr>
            <a:lvl9pPr lvl="8">
              <a:spcBef>
                <a:spcPts val="0"/>
              </a:spcBef>
              <a:spcAft>
                <a:spcPts val="0"/>
              </a:spcAft>
              <a:buNone/>
              <a:defRPr sz="1100">
                <a:solidFill>
                  <a:srgbClr val="FFC39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p:cSld name="CUSTOM_5">
    <p:bg>
      <p:bgPr>
        <a:solidFill>
          <a:srgbClr val="FFC39F"/>
        </a:solidFill>
      </p:bgPr>
    </p:bg>
    <p:spTree>
      <p:nvGrpSpPr>
        <p:cNvPr id="55" name="Shape 55"/>
        <p:cNvGrpSpPr/>
        <p:nvPr/>
      </p:nvGrpSpPr>
      <p:grpSpPr>
        <a:xfrm>
          <a:off x="0" y="0"/>
          <a:ext cx="0" cy="0"/>
          <a:chOff x="0" y="0"/>
          <a:chExt cx="0" cy="0"/>
        </a:xfrm>
      </p:grpSpPr>
      <p:sp>
        <p:nvSpPr>
          <p:cNvPr id="56" name="Google Shape;56;p11"/>
          <p:cNvSpPr txBox="1"/>
          <p:nvPr>
            <p:ph type="title"/>
          </p:nvPr>
        </p:nvSpPr>
        <p:spPr>
          <a:xfrm>
            <a:off x="828549" y="2120400"/>
            <a:ext cx="3211800" cy="901800"/>
          </a:xfrm>
          <a:prstGeom prst="rect">
            <a:avLst/>
          </a:prstGeom>
        </p:spPr>
        <p:txBody>
          <a:bodyPr anchorCtr="0" anchor="ctr" bIns="0" lIns="0" spcFirstLastPara="1" rIns="0" wrap="square" tIns="0">
            <a:noAutofit/>
          </a:bodyPr>
          <a:lstStyle>
            <a:lvl1pPr lvl="0" rtl="0">
              <a:spcBef>
                <a:spcPts val="0"/>
              </a:spcBef>
              <a:spcAft>
                <a:spcPts val="0"/>
              </a:spcAft>
              <a:buNone/>
              <a:defRPr sz="4800"/>
            </a:lvl1pPr>
            <a:lvl2pPr lvl="1" rtl="0" algn="ctr">
              <a:spcBef>
                <a:spcPts val="0"/>
              </a:spcBef>
              <a:spcAft>
                <a:spcPts val="0"/>
              </a:spcAft>
              <a:buNone/>
              <a:defRPr>
                <a:solidFill>
                  <a:srgbClr val="FF778A"/>
                </a:solidFill>
              </a:defRPr>
            </a:lvl2pPr>
            <a:lvl3pPr lvl="2" rtl="0" algn="ctr">
              <a:spcBef>
                <a:spcPts val="0"/>
              </a:spcBef>
              <a:spcAft>
                <a:spcPts val="0"/>
              </a:spcAft>
              <a:buNone/>
              <a:defRPr>
                <a:solidFill>
                  <a:srgbClr val="FF778A"/>
                </a:solidFill>
              </a:defRPr>
            </a:lvl3pPr>
            <a:lvl4pPr lvl="3" rtl="0" algn="ctr">
              <a:spcBef>
                <a:spcPts val="0"/>
              </a:spcBef>
              <a:spcAft>
                <a:spcPts val="0"/>
              </a:spcAft>
              <a:buNone/>
              <a:defRPr>
                <a:solidFill>
                  <a:srgbClr val="FF778A"/>
                </a:solidFill>
              </a:defRPr>
            </a:lvl4pPr>
            <a:lvl5pPr lvl="4" rtl="0" algn="ctr">
              <a:spcBef>
                <a:spcPts val="0"/>
              </a:spcBef>
              <a:spcAft>
                <a:spcPts val="0"/>
              </a:spcAft>
              <a:buNone/>
              <a:defRPr>
                <a:solidFill>
                  <a:srgbClr val="FF778A"/>
                </a:solidFill>
              </a:defRPr>
            </a:lvl5pPr>
            <a:lvl6pPr lvl="5" rtl="0" algn="ctr">
              <a:spcBef>
                <a:spcPts val="0"/>
              </a:spcBef>
              <a:spcAft>
                <a:spcPts val="0"/>
              </a:spcAft>
              <a:buNone/>
              <a:defRPr>
                <a:solidFill>
                  <a:srgbClr val="FF778A"/>
                </a:solidFill>
              </a:defRPr>
            </a:lvl6pPr>
            <a:lvl7pPr lvl="6" rtl="0" algn="ctr">
              <a:spcBef>
                <a:spcPts val="0"/>
              </a:spcBef>
              <a:spcAft>
                <a:spcPts val="0"/>
              </a:spcAft>
              <a:buNone/>
              <a:defRPr>
                <a:solidFill>
                  <a:srgbClr val="FF778A"/>
                </a:solidFill>
              </a:defRPr>
            </a:lvl7pPr>
            <a:lvl8pPr lvl="7" rtl="0" algn="ctr">
              <a:spcBef>
                <a:spcPts val="0"/>
              </a:spcBef>
              <a:spcAft>
                <a:spcPts val="0"/>
              </a:spcAft>
              <a:buNone/>
              <a:defRPr>
                <a:solidFill>
                  <a:srgbClr val="FF778A"/>
                </a:solidFill>
              </a:defRPr>
            </a:lvl8pPr>
            <a:lvl9pPr lvl="8" rtl="0" algn="ctr">
              <a:spcBef>
                <a:spcPts val="0"/>
              </a:spcBef>
              <a:spcAft>
                <a:spcPts val="0"/>
              </a:spcAft>
              <a:buNone/>
              <a:defRPr>
                <a:solidFill>
                  <a:srgbClr val="FF778A"/>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mp; TEXT">
  <p:cSld name="CUSTOM_6">
    <p:bg>
      <p:bgPr>
        <a:solidFill>
          <a:srgbClr val="434343"/>
        </a:solidFill>
      </p:bgPr>
    </p:bg>
    <p:spTree>
      <p:nvGrpSpPr>
        <p:cNvPr id="57" name="Shape 57"/>
        <p:cNvGrpSpPr/>
        <p:nvPr/>
      </p:nvGrpSpPr>
      <p:grpSpPr>
        <a:xfrm>
          <a:off x="0" y="0"/>
          <a:ext cx="0" cy="0"/>
          <a:chOff x="0" y="0"/>
          <a:chExt cx="0" cy="0"/>
        </a:xfrm>
      </p:grpSpPr>
      <p:sp>
        <p:nvSpPr>
          <p:cNvPr id="58" name="Google Shape;58;p12"/>
          <p:cNvSpPr txBox="1"/>
          <p:nvPr>
            <p:ph type="title"/>
          </p:nvPr>
        </p:nvSpPr>
        <p:spPr>
          <a:xfrm>
            <a:off x="1864775" y="2366975"/>
            <a:ext cx="5414700" cy="606300"/>
          </a:xfrm>
          <a:prstGeom prst="rect">
            <a:avLst/>
          </a:prstGeom>
        </p:spPr>
        <p:txBody>
          <a:bodyPr anchorCtr="0" anchor="b" bIns="0" lIns="0" spcFirstLastPara="1" rIns="0" wrap="square" tIns="0">
            <a:noAutofit/>
          </a:bodyPr>
          <a:lstStyle>
            <a:lvl1pPr lvl="0" rtl="0" algn="ctr">
              <a:spcBef>
                <a:spcPts val="0"/>
              </a:spcBef>
              <a:spcAft>
                <a:spcPts val="0"/>
              </a:spcAft>
              <a:buNone/>
              <a:defRPr sz="7200">
                <a:solidFill>
                  <a:srgbClr val="FFC39F"/>
                </a:solidFill>
              </a:defRPr>
            </a:lvl1pPr>
            <a:lvl2pPr lvl="1" rtl="0" algn="ctr">
              <a:spcBef>
                <a:spcPts val="0"/>
              </a:spcBef>
              <a:spcAft>
                <a:spcPts val="0"/>
              </a:spcAft>
              <a:buNone/>
              <a:defRPr sz="7200">
                <a:solidFill>
                  <a:srgbClr val="FFC39F"/>
                </a:solidFill>
              </a:defRPr>
            </a:lvl2pPr>
            <a:lvl3pPr lvl="2" rtl="0" algn="ctr">
              <a:spcBef>
                <a:spcPts val="0"/>
              </a:spcBef>
              <a:spcAft>
                <a:spcPts val="0"/>
              </a:spcAft>
              <a:buNone/>
              <a:defRPr sz="7200">
                <a:solidFill>
                  <a:srgbClr val="FFC39F"/>
                </a:solidFill>
              </a:defRPr>
            </a:lvl3pPr>
            <a:lvl4pPr lvl="3" rtl="0" algn="ctr">
              <a:spcBef>
                <a:spcPts val="0"/>
              </a:spcBef>
              <a:spcAft>
                <a:spcPts val="0"/>
              </a:spcAft>
              <a:buNone/>
              <a:defRPr sz="7200">
                <a:solidFill>
                  <a:srgbClr val="FFC39F"/>
                </a:solidFill>
              </a:defRPr>
            </a:lvl4pPr>
            <a:lvl5pPr lvl="4" rtl="0" algn="ctr">
              <a:spcBef>
                <a:spcPts val="0"/>
              </a:spcBef>
              <a:spcAft>
                <a:spcPts val="0"/>
              </a:spcAft>
              <a:buNone/>
              <a:defRPr sz="7200">
                <a:solidFill>
                  <a:srgbClr val="FFC39F"/>
                </a:solidFill>
              </a:defRPr>
            </a:lvl5pPr>
            <a:lvl6pPr lvl="5" rtl="0" algn="ctr">
              <a:spcBef>
                <a:spcPts val="0"/>
              </a:spcBef>
              <a:spcAft>
                <a:spcPts val="0"/>
              </a:spcAft>
              <a:buNone/>
              <a:defRPr sz="7200">
                <a:solidFill>
                  <a:srgbClr val="FFC39F"/>
                </a:solidFill>
              </a:defRPr>
            </a:lvl6pPr>
            <a:lvl7pPr lvl="6" rtl="0" algn="ctr">
              <a:spcBef>
                <a:spcPts val="0"/>
              </a:spcBef>
              <a:spcAft>
                <a:spcPts val="0"/>
              </a:spcAft>
              <a:buNone/>
              <a:defRPr sz="7200">
                <a:solidFill>
                  <a:srgbClr val="FFC39F"/>
                </a:solidFill>
              </a:defRPr>
            </a:lvl7pPr>
            <a:lvl8pPr lvl="7" rtl="0" algn="ctr">
              <a:spcBef>
                <a:spcPts val="0"/>
              </a:spcBef>
              <a:spcAft>
                <a:spcPts val="0"/>
              </a:spcAft>
              <a:buNone/>
              <a:defRPr sz="7200">
                <a:solidFill>
                  <a:srgbClr val="FFC39F"/>
                </a:solidFill>
              </a:defRPr>
            </a:lvl8pPr>
            <a:lvl9pPr lvl="8" rtl="0" algn="ctr">
              <a:spcBef>
                <a:spcPts val="0"/>
              </a:spcBef>
              <a:spcAft>
                <a:spcPts val="0"/>
              </a:spcAft>
              <a:buNone/>
              <a:defRPr sz="7200">
                <a:solidFill>
                  <a:srgbClr val="FFC39F"/>
                </a:solidFill>
              </a:defRPr>
            </a:lvl9pPr>
          </a:lstStyle>
          <a:p/>
        </p:txBody>
      </p:sp>
      <p:sp>
        <p:nvSpPr>
          <p:cNvPr id="59" name="Google Shape;59;p12"/>
          <p:cNvSpPr txBox="1"/>
          <p:nvPr>
            <p:ph idx="1" type="subTitle"/>
          </p:nvPr>
        </p:nvSpPr>
        <p:spPr>
          <a:xfrm>
            <a:off x="1864775" y="3064625"/>
            <a:ext cx="5414400" cy="699000"/>
          </a:xfrm>
          <a:prstGeom prst="rect">
            <a:avLst/>
          </a:prstGeom>
        </p:spPr>
        <p:txBody>
          <a:bodyPr anchorCtr="0" anchor="t" bIns="0" lIns="0" spcFirstLastPara="1" rIns="0" wrap="square" tIns="0">
            <a:noAutofit/>
          </a:bodyPr>
          <a:lstStyle>
            <a:lvl1pPr lvl="0" rtl="0" algn="ctr">
              <a:spcBef>
                <a:spcPts val="0"/>
              </a:spcBef>
              <a:spcAft>
                <a:spcPts val="0"/>
              </a:spcAft>
              <a:buNone/>
              <a:defRPr>
                <a:solidFill>
                  <a:srgbClr val="FFC39F"/>
                </a:solidFill>
              </a:defRPr>
            </a:lvl1pPr>
            <a:lvl2pPr lvl="1" rtl="0" algn="ctr">
              <a:spcBef>
                <a:spcPts val="0"/>
              </a:spcBef>
              <a:spcAft>
                <a:spcPts val="0"/>
              </a:spcAft>
              <a:buNone/>
              <a:defRPr>
                <a:solidFill>
                  <a:srgbClr val="FFC39F"/>
                </a:solidFill>
              </a:defRPr>
            </a:lvl2pPr>
            <a:lvl3pPr lvl="2" rtl="0" algn="ctr">
              <a:spcBef>
                <a:spcPts val="0"/>
              </a:spcBef>
              <a:spcAft>
                <a:spcPts val="0"/>
              </a:spcAft>
              <a:buNone/>
              <a:defRPr>
                <a:solidFill>
                  <a:srgbClr val="FFC39F"/>
                </a:solidFill>
              </a:defRPr>
            </a:lvl3pPr>
            <a:lvl4pPr lvl="3" rtl="0" algn="ctr">
              <a:spcBef>
                <a:spcPts val="0"/>
              </a:spcBef>
              <a:spcAft>
                <a:spcPts val="0"/>
              </a:spcAft>
              <a:buNone/>
              <a:defRPr>
                <a:solidFill>
                  <a:srgbClr val="FFC39F"/>
                </a:solidFill>
              </a:defRPr>
            </a:lvl4pPr>
            <a:lvl5pPr lvl="4" rtl="0" algn="ctr">
              <a:spcBef>
                <a:spcPts val="0"/>
              </a:spcBef>
              <a:spcAft>
                <a:spcPts val="0"/>
              </a:spcAft>
              <a:buNone/>
              <a:defRPr>
                <a:solidFill>
                  <a:srgbClr val="FFC39F"/>
                </a:solidFill>
              </a:defRPr>
            </a:lvl5pPr>
            <a:lvl6pPr lvl="5" rtl="0" algn="ctr">
              <a:spcBef>
                <a:spcPts val="0"/>
              </a:spcBef>
              <a:spcAft>
                <a:spcPts val="0"/>
              </a:spcAft>
              <a:buNone/>
              <a:defRPr>
                <a:solidFill>
                  <a:srgbClr val="FFC39F"/>
                </a:solidFill>
              </a:defRPr>
            </a:lvl6pPr>
            <a:lvl7pPr lvl="6" rtl="0" algn="ctr">
              <a:spcBef>
                <a:spcPts val="0"/>
              </a:spcBef>
              <a:spcAft>
                <a:spcPts val="0"/>
              </a:spcAft>
              <a:buNone/>
              <a:defRPr>
                <a:solidFill>
                  <a:srgbClr val="FFC39F"/>
                </a:solidFill>
              </a:defRPr>
            </a:lvl7pPr>
            <a:lvl8pPr lvl="7" rtl="0" algn="ctr">
              <a:spcBef>
                <a:spcPts val="0"/>
              </a:spcBef>
              <a:spcAft>
                <a:spcPts val="0"/>
              </a:spcAft>
              <a:buNone/>
              <a:defRPr>
                <a:solidFill>
                  <a:srgbClr val="FFC39F"/>
                </a:solidFill>
              </a:defRPr>
            </a:lvl8pPr>
            <a:lvl9pPr lvl="8" rtl="0" algn="ctr">
              <a:spcBef>
                <a:spcPts val="0"/>
              </a:spcBef>
              <a:spcAft>
                <a:spcPts val="0"/>
              </a:spcAft>
              <a:buNone/>
              <a:defRPr>
                <a:solidFill>
                  <a:srgbClr val="FFC39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1">
  <p:cSld name="CUSTOM_12_2">
    <p:bg>
      <p:bgPr>
        <a:solidFill>
          <a:srgbClr val="FFC39F"/>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flipH="1">
            <a:off x="1458000" y="3425500"/>
            <a:ext cx="38427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SzPts val="6000"/>
              <a:buNone/>
              <a:defRPr i="0"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62" name="Google Shape;62;p13"/>
          <p:cNvSpPr txBox="1"/>
          <p:nvPr>
            <p:ph idx="1" type="subTitle"/>
          </p:nvPr>
        </p:nvSpPr>
        <p:spPr>
          <a:xfrm flipH="1">
            <a:off x="2393100" y="4089729"/>
            <a:ext cx="2907600" cy="3552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sz="600"/>
            </a:lvl2pPr>
            <a:lvl3pPr lvl="2" rtl="0" algn="r">
              <a:spcBef>
                <a:spcPts val="0"/>
              </a:spcBef>
              <a:spcAft>
                <a:spcPts val="0"/>
              </a:spcAft>
              <a:buNone/>
              <a:defRPr sz="600"/>
            </a:lvl3pPr>
            <a:lvl4pPr lvl="3" rtl="0" algn="r">
              <a:spcBef>
                <a:spcPts val="0"/>
              </a:spcBef>
              <a:spcAft>
                <a:spcPts val="0"/>
              </a:spcAft>
              <a:buNone/>
              <a:defRPr sz="600"/>
            </a:lvl4pPr>
            <a:lvl5pPr lvl="4" rtl="0" algn="r">
              <a:spcBef>
                <a:spcPts val="0"/>
              </a:spcBef>
              <a:spcAft>
                <a:spcPts val="0"/>
              </a:spcAft>
              <a:buNone/>
              <a:defRPr sz="600"/>
            </a:lvl5pPr>
            <a:lvl6pPr lvl="5" rtl="0" algn="r">
              <a:spcBef>
                <a:spcPts val="0"/>
              </a:spcBef>
              <a:spcAft>
                <a:spcPts val="0"/>
              </a:spcAft>
              <a:buNone/>
              <a:defRPr sz="600"/>
            </a:lvl6pPr>
            <a:lvl7pPr lvl="6" rtl="0" algn="r">
              <a:spcBef>
                <a:spcPts val="0"/>
              </a:spcBef>
              <a:spcAft>
                <a:spcPts val="0"/>
              </a:spcAft>
              <a:buNone/>
              <a:defRPr sz="600"/>
            </a:lvl7pPr>
            <a:lvl8pPr lvl="7" rtl="0" algn="r">
              <a:spcBef>
                <a:spcPts val="0"/>
              </a:spcBef>
              <a:spcAft>
                <a:spcPts val="0"/>
              </a:spcAft>
              <a:buNone/>
              <a:defRPr sz="600"/>
            </a:lvl8pPr>
            <a:lvl9pPr lvl="8" rtl="0" algn="r">
              <a:spcBef>
                <a:spcPts val="0"/>
              </a:spcBef>
              <a:spcAft>
                <a:spcPts val="0"/>
              </a:spcAft>
              <a:buNone/>
              <a:defRPr sz="600"/>
            </a:lvl9pPr>
          </a:lstStyle>
          <a:p/>
        </p:txBody>
      </p:sp>
      <p:sp>
        <p:nvSpPr>
          <p:cNvPr id="63" name="Google Shape;63;p13"/>
          <p:cNvSpPr txBox="1"/>
          <p:nvPr>
            <p:ph hasCustomPrompt="1" idx="2" type="title"/>
          </p:nvPr>
        </p:nvSpPr>
        <p:spPr>
          <a:xfrm flipH="1">
            <a:off x="5497350" y="2997417"/>
            <a:ext cx="2397000" cy="1040100"/>
          </a:xfrm>
          <a:prstGeom prst="rect">
            <a:avLst/>
          </a:prstGeom>
        </p:spPr>
        <p:txBody>
          <a:bodyPr anchorCtr="0" anchor="b" bIns="0" lIns="0" spcFirstLastPara="1" rIns="0" wrap="square" tIns="0">
            <a:noAutofit/>
          </a:bodyPr>
          <a:lstStyle>
            <a:lvl1pPr lvl="0" rtl="0">
              <a:spcBef>
                <a:spcPts val="0"/>
              </a:spcBef>
              <a:spcAft>
                <a:spcPts val="0"/>
              </a:spcAft>
              <a:buSzPts val="6100"/>
              <a:buNone/>
              <a:defRPr sz="6100"/>
            </a:lvl1pPr>
            <a:lvl2pPr lvl="1" rtl="0">
              <a:spcBef>
                <a:spcPts val="0"/>
              </a:spcBef>
              <a:spcAft>
                <a:spcPts val="0"/>
              </a:spcAft>
              <a:buSzPts val="6100"/>
              <a:buNone/>
              <a:defRPr sz="6100"/>
            </a:lvl2pPr>
            <a:lvl3pPr lvl="2" rtl="0">
              <a:spcBef>
                <a:spcPts val="0"/>
              </a:spcBef>
              <a:spcAft>
                <a:spcPts val="0"/>
              </a:spcAft>
              <a:buSzPts val="6100"/>
              <a:buNone/>
              <a:defRPr sz="6100"/>
            </a:lvl3pPr>
            <a:lvl4pPr lvl="3" rtl="0">
              <a:spcBef>
                <a:spcPts val="0"/>
              </a:spcBef>
              <a:spcAft>
                <a:spcPts val="0"/>
              </a:spcAft>
              <a:buSzPts val="6100"/>
              <a:buNone/>
              <a:defRPr sz="6100"/>
            </a:lvl4pPr>
            <a:lvl5pPr lvl="4" rtl="0">
              <a:spcBef>
                <a:spcPts val="0"/>
              </a:spcBef>
              <a:spcAft>
                <a:spcPts val="0"/>
              </a:spcAft>
              <a:buSzPts val="6100"/>
              <a:buNone/>
              <a:defRPr sz="6100"/>
            </a:lvl5pPr>
            <a:lvl6pPr lvl="5" rtl="0">
              <a:spcBef>
                <a:spcPts val="0"/>
              </a:spcBef>
              <a:spcAft>
                <a:spcPts val="0"/>
              </a:spcAft>
              <a:buSzPts val="6100"/>
              <a:buNone/>
              <a:defRPr sz="6100"/>
            </a:lvl6pPr>
            <a:lvl7pPr lvl="6" rtl="0">
              <a:spcBef>
                <a:spcPts val="0"/>
              </a:spcBef>
              <a:spcAft>
                <a:spcPts val="0"/>
              </a:spcAft>
              <a:buSzPts val="6100"/>
              <a:buNone/>
              <a:defRPr sz="6100"/>
            </a:lvl7pPr>
            <a:lvl8pPr lvl="7" rtl="0">
              <a:spcBef>
                <a:spcPts val="0"/>
              </a:spcBef>
              <a:spcAft>
                <a:spcPts val="0"/>
              </a:spcAft>
              <a:buSzPts val="6100"/>
              <a:buNone/>
              <a:defRPr sz="6100"/>
            </a:lvl8pPr>
            <a:lvl9pPr lvl="8" rtl="0">
              <a:spcBef>
                <a:spcPts val="0"/>
              </a:spcBef>
              <a:spcAft>
                <a:spcPts val="0"/>
              </a:spcAft>
              <a:buSzPts val="6100"/>
              <a:buNone/>
              <a:defRPr sz="61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DESIGN">
  <p:cSld name="CUSTOM_8">
    <p:bg>
      <p:bgPr>
        <a:solidFill>
          <a:srgbClr val="434343"/>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DESIGN 1 ">
  <p:cSld name="CUSTOM_8_1_1_1">
    <p:bg>
      <p:bgPr>
        <a:solidFill>
          <a:srgbClr val="FFC39F"/>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408637" y="467977"/>
            <a:ext cx="85458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amp; TEXT  ">
  <p:cSld name="CUSTOM_6_1_1">
    <p:bg>
      <p:bgPr>
        <a:solidFill>
          <a:srgbClr val="434343"/>
        </a:solidFill>
      </p:bgPr>
    </p:bg>
    <p:spTree>
      <p:nvGrpSpPr>
        <p:cNvPr id="68" name="Shape 68"/>
        <p:cNvGrpSpPr/>
        <p:nvPr/>
      </p:nvGrpSpPr>
      <p:grpSpPr>
        <a:xfrm>
          <a:off x="0" y="0"/>
          <a:ext cx="0" cy="0"/>
          <a:chOff x="0" y="0"/>
          <a:chExt cx="0" cy="0"/>
        </a:xfrm>
      </p:grpSpPr>
      <p:sp>
        <p:nvSpPr>
          <p:cNvPr id="69" name="Google Shape;69;p16"/>
          <p:cNvSpPr txBox="1"/>
          <p:nvPr>
            <p:ph idx="1" type="subTitle"/>
          </p:nvPr>
        </p:nvSpPr>
        <p:spPr>
          <a:xfrm>
            <a:off x="1863725" y="2877100"/>
            <a:ext cx="5486100" cy="740400"/>
          </a:xfrm>
          <a:prstGeom prst="rect">
            <a:avLst/>
          </a:prstGeom>
        </p:spPr>
        <p:txBody>
          <a:bodyPr anchorCtr="0" anchor="t" bIns="0" lIns="0" spcFirstLastPara="1" rIns="0" wrap="square" tIns="0">
            <a:noAutofit/>
          </a:bodyPr>
          <a:lstStyle>
            <a:lvl1pPr lvl="0" rtl="0" algn="ctr">
              <a:spcBef>
                <a:spcPts val="0"/>
              </a:spcBef>
              <a:spcAft>
                <a:spcPts val="0"/>
              </a:spcAft>
              <a:buNone/>
              <a:defRPr sz="1200">
                <a:solidFill>
                  <a:srgbClr val="FFC39F"/>
                </a:solidFill>
              </a:defRPr>
            </a:lvl1pPr>
            <a:lvl2pPr lvl="1" rtl="0" algn="ctr">
              <a:spcBef>
                <a:spcPts val="0"/>
              </a:spcBef>
              <a:spcAft>
                <a:spcPts val="0"/>
              </a:spcAft>
              <a:buNone/>
              <a:defRPr sz="1000">
                <a:solidFill>
                  <a:srgbClr val="FFC39F"/>
                </a:solidFill>
              </a:defRPr>
            </a:lvl2pPr>
            <a:lvl3pPr lvl="2" rtl="0" algn="ctr">
              <a:spcBef>
                <a:spcPts val="0"/>
              </a:spcBef>
              <a:spcAft>
                <a:spcPts val="0"/>
              </a:spcAft>
              <a:buNone/>
              <a:defRPr sz="1000">
                <a:solidFill>
                  <a:srgbClr val="FFC39F"/>
                </a:solidFill>
              </a:defRPr>
            </a:lvl3pPr>
            <a:lvl4pPr lvl="3" rtl="0" algn="ctr">
              <a:spcBef>
                <a:spcPts val="0"/>
              </a:spcBef>
              <a:spcAft>
                <a:spcPts val="0"/>
              </a:spcAft>
              <a:buNone/>
              <a:defRPr sz="1000">
                <a:solidFill>
                  <a:srgbClr val="FFC39F"/>
                </a:solidFill>
              </a:defRPr>
            </a:lvl4pPr>
            <a:lvl5pPr lvl="4" rtl="0" algn="ctr">
              <a:spcBef>
                <a:spcPts val="0"/>
              </a:spcBef>
              <a:spcAft>
                <a:spcPts val="0"/>
              </a:spcAft>
              <a:buNone/>
              <a:defRPr sz="1000">
                <a:solidFill>
                  <a:srgbClr val="FFC39F"/>
                </a:solidFill>
              </a:defRPr>
            </a:lvl5pPr>
            <a:lvl6pPr lvl="5" rtl="0" algn="ctr">
              <a:spcBef>
                <a:spcPts val="0"/>
              </a:spcBef>
              <a:spcAft>
                <a:spcPts val="0"/>
              </a:spcAft>
              <a:buNone/>
              <a:defRPr sz="1000">
                <a:solidFill>
                  <a:srgbClr val="FFC39F"/>
                </a:solidFill>
              </a:defRPr>
            </a:lvl6pPr>
            <a:lvl7pPr lvl="6" rtl="0" algn="ctr">
              <a:spcBef>
                <a:spcPts val="0"/>
              </a:spcBef>
              <a:spcAft>
                <a:spcPts val="0"/>
              </a:spcAft>
              <a:buNone/>
              <a:defRPr sz="1000">
                <a:solidFill>
                  <a:srgbClr val="FFC39F"/>
                </a:solidFill>
              </a:defRPr>
            </a:lvl7pPr>
            <a:lvl8pPr lvl="7" rtl="0" algn="ctr">
              <a:spcBef>
                <a:spcPts val="0"/>
              </a:spcBef>
              <a:spcAft>
                <a:spcPts val="0"/>
              </a:spcAft>
              <a:buNone/>
              <a:defRPr sz="1000">
                <a:solidFill>
                  <a:srgbClr val="FFC39F"/>
                </a:solidFill>
              </a:defRPr>
            </a:lvl8pPr>
            <a:lvl9pPr lvl="8" rtl="0" algn="ctr">
              <a:spcBef>
                <a:spcPts val="0"/>
              </a:spcBef>
              <a:spcAft>
                <a:spcPts val="0"/>
              </a:spcAft>
              <a:buNone/>
              <a:defRPr sz="1000">
                <a:solidFill>
                  <a:srgbClr val="FFC39F"/>
                </a:solidFill>
              </a:defRPr>
            </a:lvl9pPr>
          </a:lstStyle>
          <a:p/>
        </p:txBody>
      </p:sp>
      <p:sp>
        <p:nvSpPr>
          <p:cNvPr id="70" name="Google Shape;70;p16"/>
          <p:cNvSpPr txBox="1"/>
          <p:nvPr>
            <p:ph hasCustomPrompt="1" type="title"/>
          </p:nvPr>
        </p:nvSpPr>
        <p:spPr>
          <a:xfrm>
            <a:off x="1587750" y="1763196"/>
            <a:ext cx="5968500" cy="1113900"/>
          </a:xfrm>
          <a:prstGeom prst="rect">
            <a:avLst/>
          </a:prstGeom>
          <a:noFill/>
        </p:spPr>
        <p:txBody>
          <a:bodyPr anchorCtr="0" anchor="b" bIns="0" lIns="0" spcFirstLastPara="1" rIns="0" wrap="square" tIns="0">
            <a:noAutofit/>
          </a:bodyPr>
          <a:lstStyle>
            <a:lvl1pPr lvl="0" rtl="0" algn="ctr">
              <a:spcBef>
                <a:spcPts val="0"/>
              </a:spcBef>
              <a:spcAft>
                <a:spcPts val="0"/>
              </a:spcAft>
              <a:buClr>
                <a:srgbClr val="FFC39F"/>
              </a:buClr>
              <a:buSzPts val="6000"/>
              <a:buNone/>
              <a:defRPr sz="6000">
                <a:solidFill>
                  <a:srgbClr val="FFC39F"/>
                </a:solidFill>
              </a:defRPr>
            </a:lvl1pPr>
            <a:lvl2pPr lvl="1" rtl="0" algn="ctr">
              <a:spcBef>
                <a:spcPts val="0"/>
              </a:spcBef>
              <a:spcAft>
                <a:spcPts val="0"/>
              </a:spcAft>
              <a:buClr>
                <a:srgbClr val="FFC39F"/>
              </a:buClr>
              <a:buSzPts val="6000"/>
              <a:buNone/>
              <a:defRPr sz="6000">
                <a:solidFill>
                  <a:srgbClr val="FFC39F"/>
                </a:solidFill>
              </a:defRPr>
            </a:lvl2pPr>
            <a:lvl3pPr lvl="2" rtl="0" algn="ctr">
              <a:spcBef>
                <a:spcPts val="0"/>
              </a:spcBef>
              <a:spcAft>
                <a:spcPts val="0"/>
              </a:spcAft>
              <a:buClr>
                <a:srgbClr val="FFC39F"/>
              </a:buClr>
              <a:buSzPts val="6000"/>
              <a:buNone/>
              <a:defRPr sz="6000">
                <a:solidFill>
                  <a:srgbClr val="FFC39F"/>
                </a:solidFill>
              </a:defRPr>
            </a:lvl3pPr>
            <a:lvl4pPr lvl="3" rtl="0" algn="ctr">
              <a:spcBef>
                <a:spcPts val="0"/>
              </a:spcBef>
              <a:spcAft>
                <a:spcPts val="0"/>
              </a:spcAft>
              <a:buClr>
                <a:srgbClr val="FFC39F"/>
              </a:buClr>
              <a:buSzPts val="6000"/>
              <a:buNone/>
              <a:defRPr sz="6000">
                <a:solidFill>
                  <a:srgbClr val="FFC39F"/>
                </a:solidFill>
              </a:defRPr>
            </a:lvl4pPr>
            <a:lvl5pPr lvl="4" rtl="0" algn="ctr">
              <a:spcBef>
                <a:spcPts val="0"/>
              </a:spcBef>
              <a:spcAft>
                <a:spcPts val="0"/>
              </a:spcAft>
              <a:buClr>
                <a:srgbClr val="FFC39F"/>
              </a:buClr>
              <a:buSzPts val="6000"/>
              <a:buNone/>
              <a:defRPr sz="6000">
                <a:solidFill>
                  <a:srgbClr val="FFC39F"/>
                </a:solidFill>
              </a:defRPr>
            </a:lvl5pPr>
            <a:lvl6pPr lvl="5" rtl="0" algn="ctr">
              <a:spcBef>
                <a:spcPts val="0"/>
              </a:spcBef>
              <a:spcAft>
                <a:spcPts val="0"/>
              </a:spcAft>
              <a:buClr>
                <a:srgbClr val="FFC39F"/>
              </a:buClr>
              <a:buSzPts val="6000"/>
              <a:buNone/>
              <a:defRPr sz="6000">
                <a:solidFill>
                  <a:srgbClr val="FFC39F"/>
                </a:solidFill>
              </a:defRPr>
            </a:lvl6pPr>
            <a:lvl7pPr lvl="6" rtl="0" algn="ctr">
              <a:spcBef>
                <a:spcPts val="0"/>
              </a:spcBef>
              <a:spcAft>
                <a:spcPts val="0"/>
              </a:spcAft>
              <a:buClr>
                <a:srgbClr val="FFC39F"/>
              </a:buClr>
              <a:buSzPts val="6000"/>
              <a:buNone/>
              <a:defRPr sz="6000">
                <a:solidFill>
                  <a:srgbClr val="FFC39F"/>
                </a:solidFill>
              </a:defRPr>
            </a:lvl7pPr>
            <a:lvl8pPr lvl="7" rtl="0" algn="ctr">
              <a:spcBef>
                <a:spcPts val="0"/>
              </a:spcBef>
              <a:spcAft>
                <a:spcPts val="0"/>
              </a:spcAft>
              <a:buClr>
                <a:srgbClr val="FFC39F"/>
              </a:buClr>
              <a:buSzPts val="6000"/>
              <a:buNone/>
              <a:defRPr sz="6000">
                <a:solidFill>
                  <a:srgbClr val="FFC39F"/>
                </a:solidFill>
              </a:defRPr>
            </a:lvl8pPr>
            <a:lvl9pPr lvl="8" rtl="0" algn="ctr">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amp; TEXT ">
  <p:cSld name="CUSTOM_5_1_1_1">
    <p:bg>
      <p:bgPr>
        <a:solidFill>
          <a:srgbClr val="FFC39F"/>
        </a:solidFill>
      </p:bgPr>
    </p:bg>
    <p:spTree>
      <p:nvGrpSpPr>
        <p:cNvPr id="71" name="Shape 71"/>
        <p:cNvGrpSpPr/>
        <p:nvPr/>
      </p:nvGrpSpPr>
      <p:grpSpPr>
        <a:xfrm>
          <a:off x="0" y="0"/>
          <a:ext cx="0" cy="0"/>
          <a:chOff x="0" y="0"/>
          <a:chExt cx="0" cy="0"/>
        </a:xfrm>
      </p:grpSpPr>
      <p:sp>
        <p:nvSpPr>
          <p:cNvPr id="72" name="Google Shape;72;p17"/>
          <p:cNvSpPr txBox="1"/>
          <p:nvPr>
            <p:ph idx="1" type="subTitle"/>
          </p:nvPr>
        </p:nvSpPr>
        <p:spPr>
          <a:xfrm>
            <a:off x="2219450" y="1638000"/>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3" name="Google Shape;73;p17"/>
          <p:cNvSpPr txBox="1"/>
          <p:nvPr>
            <p:ph idx="2" type="subTitle"/>
          </p:nvPr>
        </p:nvSpPr>
        <p:spPr>
          <a:xfrm>
            <a:off x="2219450" y="2830369"/>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4" name="Google Shape;74;p17"/>
          <p:cNvSpPr txBox="1"/>
          <p:nvPr>
            <p:ph idx="3" type="subTitle"/>
          </p:nvPr>
        </p:nvSpPr>
        <p:spPr>
          <a:xfrm>
            <a:off x="2219450" y="4045475"/>
            <a:ext cx="4774500" cy="3963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7"/>
          <p:cNvSpPr txBox="1"/>
          <p:nvPr>
            <p:ph hasCustomPrompt="1" type="title"/>
          </p:nvPr>
        </p:nvSpPr>
        <p:spPr>
          <a:xfrm>
            <a:off x="1587750" y="940196"/>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6" name="Google Shape;76;p17"/>
          <p:cNvSpPr txBox="1"/>
          <p:nvPr>
            <p:ph hasCustomPrompt="1" idx="4" type="title"/>
          </p:nvPr>
        </p:nvSpPr>
        <p:spPr>
          <a:xfrm>
            <a:off x="1587750" y="2148443"/>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7" name="Google Shape;77;p17"/>
          <p:cNvSpPr txBox="1"/>
          <p:nvPr>
            <p:ph hasCustomPrompt="1" idx="5" type="title"/>
          </p:nvPr>
        </p:nvSpPr>
        <p:spPr>
          <a:xfrm>
            <a:off x="1587750" y="3347668"/>
            <a:ext cx="5968500" cy="697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IX COLUMNS">
  <p:cSld name="Two Content_1_1">
    <p:bg>
      <p:bgPr>
        <a:solidFill>
          <a:srgbClr val="434343"/>
        </a:solidFill>
      </p:bgPr>
    </p:bg>
    <p:spTree>
      <p:nvGrpSpPr>
        <p:cNvPr id="78" name="Shape 78"/>
        <p:cNvGrpSpPr/>
        <p:nvPr/>
      </p:nvGrpSpPr>
      <p:grpSpPr>
        <a:xfrm>
          <a:off x="0" y="0"/>
          <a:ext cx="0" cy="0"/>
          <a:chOff x="0" y="0"/>
          <a:chExt cx="0" cy="0"/>
        </a:xfrm>
      </p:grpSpPr>
      <p:sp>
        <p:nvSpPr>
          <p:cNvPr id="79" name="Google Shape;79;p18"/>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
        <p:nvSpPr>
          <p:cNvPr id="80" name="Google Shape;80;p18"/>
          <p:cNvSpPr txBox="1"/>
          <p:nvPr>
            <p:ph idx="2" type="title"/>
          </p:nvPr>
        </p:nvSpPr>
        <p:spPr>
          <a:xfrm>
            <a:off x="96722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1" name="Google Shape;81;p18"/>
          <p:cNvSpPr txBox="1"/>
          <p:nvPr>
            <p:ph idx="1" type="subTitle"/>
          </p:nvPr>
        </p:nvSpPr>
        <p:spPr>
          <a:xfrm>
            <a:off x="938850" y="2171175"/>
            <a:ext cx="18999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2" name="Google Shape;82;p18"/>
          <p:cNvSpPr txBox="1"/>
          <p:nvPr>
            <p:ph idx="3" type="title"/>
          </p:nvPr>
        </p:nvSpPr>
        <p:spPr>
          <a:xfrm>
            <a:off x="6335376"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3" name="Google Shape;83;p18"/>
          <p:cNvSpPr txBox="1"/>
          <p:nvPr>
            <p:ph idx="4" type="subTitle"/>
          </p:nvPr>
        </p:nvSpPr>
        <p:spPr>
          <a:xfrm>
            <a:off x="6336250"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4" name="Google Shape;84;p18"/>
          <p:cNvSpPr txBox="1"/>
          <p:nvPr>
            <p:ph idx="5" type="title"/>
          </p:nvPr>
        </p:nvSpPr>
        <p:spPr>
          <a:xfrm>
            <a:off x="3651301"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5" name="Google Shape;85;p18"/>
          <p:cNvSpPr txBox="1"/>
          <p:nvPr>
            <p:ph idx="6" type="subTitle"/>
          </p:nvPr>
        </p:nvSpPr>
        <p:spPr>
          <a:xfrm>
            <a:off x="3652175"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6" name="Google Shape;86;p18"/>
          <p:cNvSpPr txBox="1"/>
          <p:nvPr>
            <p:ph idx="7" type="title"/>
          </p:nvPr>
        </p:nvSpPr>
        <p:spPr>
          <a:xfrm>
            <a:off x="3651301" y="17485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7" name="Google Shape;87;p18"/>
          <p:cNvSpPr txBox="1"/>
          <p:nvPr>
            <p:ph idx="8" type="subTitle"/>
          </p:nvPr>
        </p:nvSpPr>
        <p:spPr>
          <a:xfrm>
            <a:off x="3652175" y="2171175"/>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88" name="Google Shape;88;p18"/>
          <p:cNvSpPr txBox="1"/>
          <p:nvPr>
            <p:ph idx="9" type="title"/>
          </p:nvPr>
        </p:nvSpPr>
        <p:spPr>
          <a:xfrm>
            <a:off x="966788"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89" name="Google Shape;89;p18"/>
          <p:cNvSpPr txBox="1"/>
          <p:nvPr>
            <p:ph idx="13" type="subTitle"/>
          </p:nvPr>
        </p:nvSpPr>
        <p:spPr>
          <a:xfrm>
            <a:off x="967663"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90" name="Google Shape;90;p18"/>
          <p:cNvSpPr txBox="1"/>
          <p:nvPr>
            <p:ph idx="14" type="title"/>
          </p:nvPr>
        </p:nvSpPr>
        <p:spPr>
          <a:xfrm>
            <a:off x="6336663" y="35776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400">
                <a:solidFill>
                  <a:srgbClr val="FFC39F"/>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91" name="Google Shape;91;p18"/>
          <p:cNvSpPr txBox="1"/>
          <p:nvPr>
            <p:ph idx="15" type="subTitle"/>
          </p:nvPr>
        </p:nvSpPr>
        <p:spPr>
          <a:xfrm>
            <a:off x="6337538" y="400035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EXT 2">
  <p:cSld name="CUSTOM_10">
    <p:bg>
      <p:bgPr>
        <a:solidFill>
          <a:srgbClr val="FFC39F"/>
        </a:solidFill>
      </p:bgPr>
    </p:bg>
    <p:spTree>
      <p:nvGrpSpPr>
        <p:cNvPr id="92" name="Shape 92"/>
        <p:cNvGrpSpPr/>
        <p:nvPr/>
      </p:nvGrpSpPr>
      <p:grpSpPr>
        <a:xfrm>
          <a:off x="0" y="0"/>
          <a:ext cx="0" cy="0"/>
          <a:chOff x="0" y="0"/>
          <a:chExt cx="0" cy="0"/>
        </a:xfrm>
      </p:grpSpPr>
      <p:sp>
        <p:nvSpPr>
          <p:cNvPr id="93" name="Google Shape;93;p19"/>
          <p:cNvSpPr/>
          <p:nvPr/>
        </p:nvSpPr>
        <p:spPr>
          <a:xfrm>
            <a:off x="6018850" y="1336775"/>
            <a:ext cx="3135000" cy="2519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6704776" y="1838000"/>
            <a:ext cx="14040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2200"/>
              <a:buNone/>
              <a:defRPr i="0" sz="2200">
                <a:solidFill>
                  <a:srgbClr val="FFC39F"/>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p:txBody>
      </p:sp>
      <p:sp>
        <p:nvSpPr>
          <p:cNvPr id="95" name="Google Shape;95;p19"/>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EXT 3">
  <p:cSld name="CUSTOM_11">
    <p:bg>
      <p:bgPr>
        <a:solidFill>
          <a:srgbClr val="434343"/>
        </a:solidFill>
      </p:bgPr>
    </p:bg>
    <p:spTree>
      <p:nvGrpSpPr>
        <p:cNvPr id="96" name="Shape 96"/>
        <p:cNvGrpSpPr/>
        <p:nvPr/>
      </p:nvGrpSpPr>
      <p:grpSpPr>
        <a:xfrm>
          <a:off x="0" y="0"/>
          <a:ext cx="0" cy="0"/>
          <a:chOff x="0" y="0"/>
          <a:chExt cx="0" cy="0"/>
        </a:xfrm>
      </p:grpSpPr>
      <p:sp>
        <p:nvSpPr>
          <p:cNvPr id="97" name="Google Shape;97;p20"/>
          <p:cNvSpPr/>
          <p:nvPr/>
        </p:nvSpPr>
        <p:spPr>
          <a:xfrm>
            <a:off x="6018850" y="1336775"/>
            <a:ext cx="3135000" cy="2519100"/>
          </a:xfrm>
          <a:prstGeom prst="rect">
            <a:avLst/>
          </a:pr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6704776" y="1838000"/>
            <a:ext cx="1572600" cy="7056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2200"/>
              <a:buNone/>
              <a:defRPr i="0" sz="22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99" name="Google Shape;99;p20"/>
          <p:cNvSpPr txBox="1"/>
          <p:nvPr>
            <p:ph idx="1" type="subTitle"/>
          </p:nvPr>
        </p:nvSpPr>
        <p:spPr>
          <a:xfrm>
            <a:off x="6704776" y="2731746"/>
            <a:ext cx="1572600" cy="182400"/>
          </a:xfrm>
          <a:prstGeom prst="rect">
            <a:avLst/>
          </a:prstGeom>
        </p:spPr>
        <p:txBody>
          <a:bodyPr anchorCtr="0" anchor="t" bIns="0" lIns="0" spcFirstLastPara="1" rIns="0" wrap="square" tIns="0">
            <a:noAutofit/>
          </a:bodyPr>
          <a:lstStyle>
            <a:lvl1pPr lvl="0" rtl="0">
              <a:spcBef>
                <a:spcPts val="0"/>
              </a:spcBef>
              <a:spcAft>
                <a:spcPts val="0"/>
              </a:spcAft>
              <a:buNone/>
              <a:defRPr sz="1000"/>
            </a:lvl1pPr>
            <a:lvl2pPr lvl="1" rtl="0">
              <a:spcBef>
                <a:spcPts val="0"/>
              </a:spcBef>
              <a:spcAft>
                <a:spcPts val="0"/>
              </a:spcAft>
              <a:buNone/>
              <a:defRPr sz="600"/>
            </a:lvl2pPr>
            <a:lvl3pPr lvl="2" rtl="0">
              <a:spcBef>
                <a:spcPts val="0"/>
              </a:spcBef>
              <a:spcAft>
                <a:spcPts val="0"/>
              </a:spcAft>
              <a:buNone/>
              <a:defRPr sz="600"/>
            </a:lvl3pPr>
            <a:lvl4pPr lvl="3" rtl="0">
              <a:spcBef>
                <a:spcPts val="0"/>
              </a:spcBef>
              <a:spcAft>
                <a:spcPts val="0"/>
              </a:spcAft>
              <a:buNone/>
              <a:defRPr sz="600"/>
            </a:lvl4pPr>
            <a:lvl5pPr lvl="4" rtl="0">
              <a:spcBef>
                <a:spcPts val="0"/>
              </a:spcBef>
              <a:spcAft>
                <a:spcPts val="0"/>
              </a:spcAft>
              <a:buNone/>
              <a:defRPr sz="600"/>
            </a:lvl5pPr>
            <a:lvl6pPr lvl="5" rtl="0">
              <a:spcBef>
                <a:spcPts val="0"/>
              </a:spcBef>
              <a:spcAft>
                <a:spcPts val="0"/>
              </a:spcAft>
              <a:buNone/>
              <a:defRPr sz="600"/>
            </a:lvl6pPr>
            <a:lvl7pPr lvl="6" rtl="0">
              <a:spcBef>
                <a:spcPts val="0"/>
              </a:spcBef>
              <a:spcAft>
                <a:spcPts val="0"/>
              </a:spcAft>
              <a:buNone/>
              <a:defRPr sz="600"/>
            </a:lvl7pPr>
            <a:lvl8pPr lvl="7" rtl="0">
              <a:spcBef>
                <a:spcPts val="0"/>
              </a:spcBef>
              <a:spcAft>
                <a:spcPts val="0"/>
              </a:spcAft>
              <a:buNone/>
              <a:defRPr sz="600"/>
            </a:lvl8pPr>
            <a:lvl9pPr lvl="8" rtl="0">
              <a:spcBef>
                <a:spcPts val="0"/>
              </a:spcBef>
              <a:spcAft>
                <a:spcPts val="0"/>
              </a:spcAft>
              <a:buNone/>
              <a:defRPr sz="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OBJECT_1">
    <p:bg>
      <p:bgPr>
        <a:solidFill>
          <a:srgbClr val="FFC39F"/>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87750" y="1917800"/>
            <a:ext cx="7368600" cy="9099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6000"/>
              <a:buNone/>
              <a:defRPr i="0" sz="60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
        <p:nvSpPr>
          <p:cNvPr id="13" name="Google Shape;13;p3"/>
          <p:cNvSpPr txBox="1"/>
          <p:nvPr>
            <p:ph idx="1" type="subTitle"/>
          </p:nvPr>
        </p:nvSpPr>
        <p:spPr>
          <a:xfrm>
            <a:off x="2897425" y="2950825"/>
            <a:ext cx="3349200" cy="152400"/>
          </a:xfrm>
          <a:prstGeom prst="rect">
            <a:avLst/>
          </a:prstGeom>
        </p:spPr>
        <p:txBody>
          <a:bodyPr anchorCtr="0" anchor="t" bIns="0" lIns="0" spcFirstLastPara="1" rIns="0" wrap="square" tIns="0">
            <a:noAutofit/>
          </a:bodyPr>
          <a:lstStyle>
            <a:lvl1pPr lvl="0" rtl="0" algn="ctr">
              <a:spcBef>
                <a:spcPts val="0"/>
              </a:spcBef>
              <a:spcAft>
                <a:spcPts val="0"/>
              </a:spcAft>
              <a:buNone/>
              <a:defRPr/>
            </a:lvl1pPr>
            <a:lvl2pPr lvl="1" rtl="0" algn="ctr">
              <a:spcBef>
                <a:spcPts val="0"/>
              </a:spcBef>
              <a:spcAft>
                <a:spcPts val="0"/>
              </a:spcAft>
              <a:buNone/>
              <a:defRPr sz="600"/>
            </a:lvl2pPr>
            <a:lvl3pPr lvl="2" rtl="0" algn="ctr">
              <a:spcBef>
                <a:spcPts val="0"/>
              </a:spcBef>
              <a:spcAft>
                <a:spcPts val="0"/>
              </a:spcAft>
              <a:buNone/>
              <a:defRPr sz="600"/>
            </a:lvl3pPr>
            <a:lvl4pPr lvl="3" rtl="0" algn="ctr">
              <a:spcBef>
                <a:spcPts val="0"/>
              </a:spcBef>
              <a:spcAft>
                <a:spcPts val="0"/>
              </a:spcAft>
              <a:buNone/>
              <a:defRPr sz="600"/>
            </a:lvl4pPr>
            <a:lvl5pPr lvl="4" rtl="0" algn="ctr">
              <a:spcBef>
                <a:spcPts val="0"/>
              </a:spcBef>
              <a:spcAft>
                <a:spcPts val="0"/>
              </a:spcAft>
              <a:buNone/>
              <a:defRPr sz="600"/>
            </a:lvl5pPr>
            <a:lvl6pPr lvl="5" rtl="0" algn="ctr">
              <a:spcBef>
                <a:spcPts val="0"/>
              </a:spcBef>
              <a:spcAft>
                <a:spcPts val="0"/>
              </a:spcAft>
              <a:buNone/>
              <a:defRPr sz="600"/>
            </a:lvl6pPr>
            <a:lvl7pPr lvl="6" rtl="0" algn="ctr">
              <a:spcBef>
                <a:spcPts val="0"/>
              </a:spcBef>
              <a:spcAft>
                <a:spcPts val="0"/>
              </a:spcAft>
              <a:buNone/>
              <a:defRPr sz="600"/>
            </a:lvl7pPr>
            <a:lvl8pPr lvl="7" rtl="0" algn="ctr">
              <a:spcBef>
                <a:spcPts val="0"/>
              </a:spcBef>
              <a:spcAft>
                <a:spcPts val="0"/>
              </a:spcAft>
              <a:buNone/>
              <a:defRPr sz="600"/>
            </a:lvl8pPr>
            <a:lvl9pPr lvl="8" rtl="0" algn="ctr">
              <a:spcBef>
                <a:spcPts val="0"/>
              </a:spcBef>
              <a:spcAft>
                <a:spcPts val="0"/>
              </a:spcAft>
              <a:buNone/>
              <a:defRPr sz="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EXT 4">
  <p:cSld name="OBJECT_2">
    <p:bg>
      <p:bgPr>
        <a:solidFill>
          <a:srgbClr val="434343"/>
        </a:solidFill>
      </p:bgPr>
    </p:bg>
    <p:spTree>
      <p:nvGrpSpPr>
        <p:cNvPr id="100" name="Shape 100"/>
        <p:cNvGrpSpPr/>
        <p:nvPr/>
      </p:nvGrpSpPr>
      <p:grpSpPr>
        <a:xfrm>
          <a:off x="0" y="0"/>
          <a:ext cx="0" cy="0"/>
          <a:chOff x="0" y="0"/>
          <a:chExt cx="0" cy="0"/>
        </a:xfrm>
      </p:grpSpPr>
      <p:sp>
        <p:nvSpPr>
          <p:cNvPr id="101" name="Google Shape;101;p21"/>
          <p:cNvSpPr txBox="1"/>
          <p:nvPr>
            <p:ph type="title"/>
          </p:nvPr>
        </p:nvSpPr>
        <p:spPr>
          <a:xfrm flipH="1">
            <a:off x="2784425" y="2287725"/>
            <a:ext cx="5633100" cy="10188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6000"/>
              <a:buNone/>
              <a:defRPr i="0" sz="6000">
                <a:solidFill>
                  <a:srgbClr val="FFC39F"/>
                </a:solidFill>
              </a:defRPr>
            </a:lvl1pPr>
            <a:lvl2pPr lvl="1" rtl="0" algn="r">
              <a:spcBef>
                <a:spcPts val="0"/>
              </a:spcBef>
              <a:spcAft>
                <a:spcPts val="0"/>
              </a:spcAft>
              <a:buClr>
                <a:srgbClr val="FFC39F"/>
              </a:buClr>
              <a:buSzPts val="3300"/>
              <a:buNone/>
              <a:defRPr sz="3300">
                <a:solidFill>
                  <a:srgbClr val="FFC39F"/>
                </a:solidFill>
              </a:defRPr>
            </a:lvl2pPr>
            <a:lvl3pPr lvl="2" rtl="0" algn="r">
              <a:spcBef>
                <a:spcPts val="0"/>
              </a:spcBef>
              <a:spcAft>
                <a:spcPts val="0"/>
              </a:spcAft>
              <a:buClr>
                <a:srgbClr val="FFC39F"/>
              </a:buClr>
              <a:buSzPts val="3300"/>
              <a:buNone/>
              <a:defRPr sz="3300">
                <a:solidFill>
                  <a:srgbClr val="FFC39F"/>
                </a:solidFill>
              </a:defRPr>
            </a:lvl3pPr>
            <a:lvl4pPr lvl="3" rtl="0" algn="r">
              <a:spcBef>
                <a:spcPts val="0"/>
              </a:spcBef>
              <a:spcAft>
                <a:spcPts val="0"/>
              </a:spcAft>
              <a:buClr>
                <a:srgbClr val="FFC39F"/>
              </a:buClr>
              <a:buSzPts val="3300"/>
              <a:buNone/>
              <a:defRPr sz="3300">
                <a:solidFill>
                  <a:srgbClr val="FFC39F"/>
                </a:solidFill>
              </a:defRPr>
            </a:lvl4pPr>
            <a:lvl5pPr lvl="4" rtl="0" algn="r">
              <a:spcBef>
                <a:spcPts val="0"/>
              </a:spcBef>
              <a:spcAft>
                <a:spcPts val="0"/>
              </a:spcAft>
              <a:buClr>
                <a:srgbClr val="FFC39F"/>
              </a:buClr>
              <a:buSzPts val="3300"/>
              <a:buNone/>
              <a:defRPr sz="3300">
                <a:solidFill>
                  <a:srgbClr val="FFC39F"/>
                </a:solidFill>
              </a:defRPr>
            </a:lvl5pPr>
            <a:lvl6pPr lvl="5" rtl="0" algn="r">
              <a:spcBef>
                <a:spcPts val="0"/>
              </a:spcBef>
              <a:spcAft>
                <a:spcPts val="0"/>
              </a:spcAft>
              <a:buClr>
                <a:srgbClr val="FFC39F"/>
              </a:buClr>
              <a:buSzPts val="3300"/>
              <a:buNone/>
              <a:defRPr sz="3300">
                <a:solidFill>
                  <a:srgbClr val="FFC39F"/>
                </a:solidFill>
              </a:defRPr>
            </a:lvl6pPr>
            <a:lvl7pPr lvl="6" rtl="0" algn="r">
              <a:spcBef>
                <a:spcPts val="0"/>
              </a:spcBef>
              <a:spcAft>
                <a:spcPts val="0"/>
              </a:spcAft>
              <a:buClr>
                <a:srgbClr val="FFC39F"/>
              </a:buClr>
              <a:buSzPts val="3300"/>
              <a:buNone/>
              <a:defRPr sz="3300">
                <a:solidFill>
                  <a:srgbClr val="FFC39F"/>
                </a:solidFill>
              </a:defRPr>
            </a:lvl7pPr>
            <a:lvl8pPr lvl="7" rtl="0" algn="r">
              <a:spcBef>
                <a:spcPts val="0"/>
              </a:spcBef>
              <a:spcAft>
                <a:spcPts val="0"/>
              </a:spcAft>
              <a:buClr>
                <a:srgbClr val="FFC39F"/>
              </a:buClr>
              <a:buSzPts val="3300"/>
              <a:buNone/>
              <a:defRPr sz="3300">
                <a:solidFill>
                  <a:srgbClr val="FFC39F"/>
                </a:solidFill>
              </a:defRPr>
            </a:lvl8pPr>
            <a:lvl9pPr lvl="8" rtl="0" algn="r">
              <a:spcBef>
                <a:spcPts val="0"/>
              </a:spcBef>
              <a:spcAft>
                <a:spcPts val="0"/>
              </a:spcAft>
              <a:buClr>
                <a:srgbClr val="FFC39F"/>
              </a:buClr>
              <a:buSzPts val="3300"/>
              <a:buNone/>
              <a:defRPr sz="3300">
                <a:solidFill>
                  <a:srgbClr val="FFC39F"/>
                </a:solidFill>
              </a:defRPr>
            </a:lvl9pPr>
          </a:lstStyle>
          <a:p/>
        </p:txBody>
      </p:sp>
      <p:sp>
        <p:nvSpPr>
          <p:cNvPr id="102" name="Google Shape;102;p21"/>
          <p:cNvSpPr txBox="1"/>
          <p:nvPr>
            <p:ph idx="1" type="subTitle"/>
          </p:nvPr>
        </p:nvSpPr>
        <p:spPr>
          <a:xfrm flipH="1">
            <a:off x="4660625" y="3379500"/>
            <a:ext cx="3756900" cy="784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1100">
                <a:solidFill>
                  <a:srgbClr val="FFC39F"/>
                </a:solidFill>
              </a:defRPr>
            </a:lvl2pPr>
            <a:lvl3pPr lvl="2" rtl="0" algn="r">
              <a:spcBef>
                <a:spcPts val="0"/>
              </a:spcBef>
              <a:spcAft>
                <a:spcPts val="0"/>
              </a:spcAft>
              <a:buNone/>
              <a:defRPr sz="1100">
                <a:solidFill>
                  <a:srgbClr val="FFC39F"/>
                </a:solidFill>
              </a:defRPr>
            </a:lvl3pPr>
            <a:lvl4pPr lvl="3" rtl="0" algn="r">
              <a:spcBef>
                <a:spcPts val="0"/>
              </a:spcBef>
              <a:spcAft>
                <a:spcPts val="0"/>
              </a:spcAft>
              <a:buNone/>
              <a:defRPr sz="1100">
                <a:solidFill>
                  <a:srgbClr val="FFC39F"/>
                </a:solidFill>
              </a:defRPr>
            </a:lvl4pPr>
            <a:lvl5pPr lvl="4" rtl="0" algn="r">
              <a:spcBef>
                <a:spcPts val="0"/>
              </a:spcBef>
              <a:spcAft>
                <a:spcPts val="0"/>
              </a:spcAft>
              <a:buNone/>
              <a:defRPr sz="1100">
                <a:solidFill>
                  <a:srgbClr val="FFC39F"/>
                </a:solidFill>
              </a:defRPr>
            </a:lvl5pPr>
            <a:lvl6pPr lvl="5" rtl="0" algn="r">
              <a:spcBef>
                <a:spcPts val="0"/>
              </a:spcBef>
              <a:spcAft>
                <a:spcPts val="0"/>
              </a:spcAft>
              <a:buNone/>
              <a:defRPr sz="1100">
                <a:solidFill>
                  <a:srgbClr val="FFC39F"/>
                </a:solidFill>
              </a:defRPr>
            </a:lvl6pPr>
            <a:lvl7pPr lvl="6" rtl="0" algn="r">
              <a:spcBef>
                <a:spcPts val="0"/>
              </a:spcBef>
              <a:spcAft>
                <a:spcPts val="0"/>
              </a:spcAft>
              <a:buNone/>
              <a:defRPr sz="1100">
                <a:solidFill>
                  <a:srgbClr val="FFC39F"/>
                </a:solidFill>
              </a:defRPr>
            </a:lvl7pPr>
            <a:lvl8pPr lvl="7" rtl="0" algn="r">
              <a:spcBef>
                <a:spcPts val="0"/>
              </a:spcBef>
              <a:spcAft>
                <a:spcPts val="0"/>
              </a:spcAft>
              <a:buNone/>
              <a:defRPr sz="1100">
                <a:solidFill>
                  <a:srgbClr val="FFC39F"/>
                </a:solidFill>
              </a:defRPr>
            </a:lvl8pPr>
            <a:lvl9pPr lvl="8" rtl="0" algn="r">
              <a:spcBef>
                <a:spcPts val="0"/>
              </a:spcBef>
              <a:spcAft>
                <a:spcPts val="0"/>
              </a:spcAft>
              <a:buNone/>
              <a:defRPr sz="1100">
                <a:solidFill>
                  <a:srgbClr val="FFC39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EXT 6">
  <p:cSld name="CUSTOM_6_1_2">
    <p:bg>
      <p:bgPr>
        <a:solidFill>
          <a:srgbClr val="434343"/>
        </a:solidFill>
      </p:bgPr>
    </p:bg>
    <p:spTree>
      <p:nvGrpSpPr>
        <p:cNvPr id="103" name="Shape 103"/>
        <p:cNvGrpSpPr/>
        <p:nvPr/>
      </p:nvGrpSpPr>
      <p:grpSpPr>
        <a:xfrm>
          <a:off x="0" y="0"/>
          <a:ext cx="0" cy="0"/>
          <a:chOff x="0" y="0"/>
          <a:chExt cx="0" cy="0"/>
        </a:xfrm>
      </p:grpSpPr>
      <p:sp>
        <p:nvSpPr>
          <p:cNvPr id="104" name="Google Shape;104;p22"/>
          <p:cNvSpPr txBox="1"/>
          <p:nvPr>
            <p:ph idx="1" type="subTitle"/>
          </p:nvPr>
        </p:nvSpPr>
        <p:spPr>
          <a:xfrm>
            <a:off x="1149650" y="1613400"/>
            <a:ext cx="3022200" cy="699000"/>
          </a:xfrm>
          <a:prstGeom prst="rect">
            <a:avLst/>
          </a:prstGeom>
        </p:spPr>
        <p:txBody>
          <a:bodyPr anchorCtr="0" anchor="t" bIns="0" lIns="0" spcFirstLastPara="1" rIns="0" wrap="square" tIns="0">
            <a:noAutofit/>
          </a:bodyPr>
          <a:lstStyle>
            <a:lvl1pPr lvl="0" rtl="0">
              <a:spcBef>
                <a:spcPts val="0"/>
              </a:spcBef>
              <a:spcAft>
                <a:spcPts val="0"/>
              </a:spcAft>
              <a:buNone/>
              <a:defRPr sz="1100">
                <a:solidFill>
                  <a:srgbClr val="FFC39F"/>
                </a:solidFill>
              </a:defRPr>
            </a:lvl1pPr>
            <a:lvl2pPr lvl="1" rtl="0">
              <a:spcBef>
                <a:spcPts val="0"/>
              </a:spcBef>
              <a:spcAft>
                <a:spcPts val="0"/>
              </a:spcAft>
              <a:buNone/>
              <a:defRPr sz="1100">
                <a:solidFill>
                  <a:srgbClr val="FFC39F"/>
                </a:solidFill>
              </a:defRPr>
            </a:lvl2pPr>
            <a:lvl3pPr lvl="2" rtl="0">
              <a:spcBef>
                <a:spcPts val="0"/>
              </a:spcBef>
              <a:spcAft>
                <a:spcPts val="0"/>
              </a:spcAft>
              <a:buNone/>
              <a:defRPr sz="1100">
                <a:solidFill>
                  <a:srgbClr val="FFC39F"/>
                </a:solidFill>
              </a:defRPr>
            </a:lvl3pPr>
            <a:lvl4pPr lvl="3" rtl="0">
              <a:spcBef>
                <a:spcPts val="0"/>
              </a:spcBef>
              <a:spcAft>
                <a:spcPts val="0"/>
              </a:spcAft>
              <a:buNone/>
              <a:defRPr sz="1100">
                <a:solidFill>
                  <a:srgbClr val="FFC39F"/>
                </a:solidFill>
              </a:defRPr>
            </a:lvl4pPr>
            <a:lvl5pPr lvl="4" rtl="0">
              <a:spcBef>
                <a:spcPts val="0"/>
              </a:spcBef>
              <a:spcAft>
                <a:spcPts val="0"/>
              </a:spcAft>
              <a:buNone/>
              <a:defRPr sz="1100">
                <a:solidFill>
                  <a:srgbClr val="FFC39F"/>
                </a:solidFill>
              </a:defRPr>
            </a:lvl5pPr>
            <a:lvl6pPr lvl="5" rtl="0">
              <a:spcBef>
                <a:spcPts val="0"/>
              </a:spcBef>
              <a:spcAft>
                <a:spcPts val="0"/>
              </a:spcAft>
              <a:buNone/>
              <a:defRPr sz="1100">
                <a:solidFill>
                  <a:srgbClr val="FFC39F"/>
                </a:solidFill>
              </a:defRPr>
            </a:lvl6pPr>
            <a:lvl7pPr lvl="6" rtl="0">
              <a:spcBef>
                <a:spcPts val="0"/>
              </a:spcBef>
              <a:spcAft>
                <a:spcPts val="0"/>
              </a:spcAft>
              <a:buNone/>
              <a:defRPr sz="1100">
                <a:solidFill>
                  <a:srgbClr val="FFC39F"/>
                </a:solidFill>
              </a:defRPr>
            </a:lvl7pPr>
            <a:lvl8pPr lvl="7" rtl="0">
              <a:spcBef>
                <a:spcPts val="0"/>
              </a:spcBef>
              <a:spcAft>
                <a:spcPts val="0"/>
              </a:spcAft>
              <a:buNone/>
              <a:defRPr sz="1100">
                <a:solidFill>
                  <a:srgbClr val="FFC39F"/>
                </a:solidFill>
              </a:defRPr>
            </a:lvl8pPr>
            <a:lvl9pPr lvl="8" rtl="0">
              <a:spcBef>
                <a:spcPts val="0"/>
              </a:spcBef>
              <a:spcAft>
                <a:spcPts val="0"/>
              </a:spcAft>
              <a:buNone/>
              <a:defRPr sz="1100">
                <a:solidFill>
                  <a:srgbClr val="FFC39F"/>
                </a:solidFill>
              </a:defRPr>
            </a:lvl9pPr>
          </a:lstStyle>
          <a:p/>
        </p:txBody>
      </p:sp>
      <p:sp>
        <p:nvSpPr>
          <p:cNvPr id="105" name="Google Shape;105;p22"/>
          <p:cNvSpPr txBox="1"/>
          <p:nvPr>
            <p:ph type="title"/>
          </p:nvPr>
        </p:nvSpPr>
        <p:spPr>
          <a:xfrm>
            <a:off x="408637" y="467977"/>
            <a:ext cx="85458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3300"/>
              <a:buNone/>
              <a:defRPr sz="3300">
                <a:solidFill>
                  <a:srgbClr val="FFC39F"/>
                </a:solidFill>
              </a:defRPr>
            </a:lvl2pPr>
            <a:lvl3pPr lvl="2" rtl="0" algn="ctr">
              <a:spcBef>
                <a:spcPts val="0"/>
              </a:spcBef>
              <a:spcAft>
                <a:spcPts val="0"/>
              </a:spcAft>
              <a:buClr>
                <a:srgbClr val="FFC39F"/>
              </a:buClr>
              <a:buSzPts val="3300"/>
              <a:buNone/>
              <a:defRPr sz="3300">
                <a:solidFill>
                  <a:srgbClr val="FFC39F"/>
                </a:solidFill>
              </a:defRPr>
            </a:lvl3pPr>
            <a:lvl4pPr lvl="3" rtl="0" algn="ctr">
              <a:spcBef>
                <a:spcPts val="0"/>
              </a:spcBef>
              <a:spcAft>
                <a:spcPts val="0"/>
              </a:spcAft>
              <a:buClr>
                <a:srgbClr val="FFC39F"/>
              </a:buClr>
              <a:buSzPts val="3300"/>
              <a:buNone/>
              <a:defRPr sz="3300">
                <a:solidFill>
                  <a:srgbClr val="FFC39F"/>
                </a:solidFill>
              </a:defRPr>
            </a:lvl4pPr>
            <a:lvl5pPr lvl="4" rtl="0" algn="ctr">
              <a:spcBef>
                <a:spcPts val="0"/>
              </a:spcBef>
              <a:spcAft>
                <a:spcPts val="0"/>
              </a:spcAft>
              <a:buClr>
                <a:srgbClr val="FFC39F"/>
              </a:buClr>
              <a:buSzPts val="3300"/>
              <a:buNone/>
              <a:defRPr sz="3300">
                <a:solidFill>
                  <a:srgbClr val="FFC39F"/>
                </a:solidFill>
              </a:defRPr>
            </a:lvl5pPr>
            <a:lvl6pPr lvl="5" rtl="0" algn="ctr">
              <a:spcBef>
                <a:spcPts val="0"/>
              </a:spcBef>
              <a:spcAft>
                <a:spcPts val="0"/>
              </a:spcAft>
              <a:buClr>
                <a:srgbClr val="FFC39F"/>
              </a:buClr>
              <a:buSzPts val="3300"/>
              <a:buNone/>
              <a:defRPr sz="3300">
                <a:solidFill>
                  <a:srgbClr val="FFC39F"/>
                </a:solidFill>
              </a:defRPr>
            </a:lvl6pPr>
            <a:lvl7pPr lvl="6" rtl="0" algn="ctr">
              <a:spcBef>
                <a:spcPts val="0"/>
              </a:spcBef>
              <a:spcAft>
                <a:spcPts val="0"/>
              </a:spcAft>
              <a:buClr>
                <a:srgbClr val="FFC39F"/>
              </a:buClr>
              <a:buSzPts val="3300"/>
              <a:buNone/>
              <a:defRPr sz="3300">
                <a:solidFill>
                  <a:srgbClr val="FFC39F"/>
                </a:solidFill>
              </a:defRPr>
            </a:lvl7pPr>
            <a:lvl8pPr lvl="7" rtl="0" algn="ctr">
              <a:spcBef>
                <a:spcPts val="0"/>
              </a:spcBef>
              <a:spcAft>
                <a:spcPts val="0"/>
              </a:spcAft>
              <a:buClr>
                <a:srgbClr val="FFC39F"/>
              </a:buClr>
              <a:buSzPts val="3300"/>
              <a:buNone/>
              <a:defRPr sz="3300">
                <a:solidFill>
                  <a:srgbClr val="FFC39F"/>
                </a:solidFill>
              </a:defRPr>
            </a:lvl8pPr>
            <a:lvl9pPr lvl="8" rtl="0" algn="ctr">
              <a:spcBef>
                <a:spcPts val="0"/>
              </a:spcBef>
              <a:spcAft>
                <a:spcPts val="0"/>
              </a:spcAft>
              <a:buClr>
                <a:srgbClr val="FFC39F"/>
              </a:buClr>
              <a:buSzPts val="3300"/>
              <a:buNone/>
              <a:defRPr sz="3300">
                <a:solidFill>
                  <a:srgbClr val="FFC39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ype="blank">
  <p:cSld name="BLANK">
    <p:bg>
      <p:bgPr>
        <a:solidFill>
          <a:srgbClr val="FFC39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2">
  <p:cSld name="CUSTOM_12">
    <p:bg>
      <p:bgPr>
        <a:solidFill>
          <a:srgbClr val="434343"/>
        </a:solidFill>
      </p:bgPr>
    </p:bg>
    <p:spTree>
      <p:nvGrpSpPr>
        <p:cNvPr id="107" name="Shape 10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1">
  <p:cSld name="CUSTOM_12_3">
    <p:bg>
      <p:bgPr>
        <a:solidFill>
          <a:srgbClr val="FFFFFF"/>
        </a:solidFill>
      </p:bgPr>
    </p:bg>
    <p:spTree>
      <p:nvGrpSpPr>
        <p:cNvPr id="108" name="Shape 10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Blank">
    <p:bg>
      <p:bgPr>
        <a:solidFill>
          <a:srgbClr val="434343"/>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629800" y="2949025"/>
            <a:ext cx="3884400" cy="365400"/>
          </a:xfrm>
          <a:prstGeom prst="rect">
            <a:avLst/>
          </a:prstGeom>
          <a:noFill/>
          <a:ln>
            <a:noFill/>
          </a:ln>
        </p:spPr>
        <p:txBody>
          <a:bodyPr anchorCtr="0" anchor="t" bIns="0" lIns="0" spcFirstLastPara="1" rIns="0" wrap="square" tIns="0">
            <a:noAutofit/>
          </a:bodyPr>
          <a:lstStyle>
            <a:lvl1pPr lvl="0" rtl="0">
              <a:spcBef>
                <a:spcPts val="0"/>
              </a:spcBef>
              <a:spcAft>
                <a:spcPts val="0"/>
              </a:spcAft>
              <a:buClr>
                <a:srgbClr val="FFC39F"/>
              </a:buClr>
              <a:buSzPts val="1200"/>
              <a:buNone/>
              <a:defRPr i="0" sz="1200">
                <a:solidFill>
                  <a:srgbClr val="FFC39F"/>
                </a:solidFill>
              </a:defRPr>
            </a:lvl1pPr>
            <a:lvl2pPr lvl="1"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p:txBody>
      </p:sp>
      <p:sp>
        <p:nvSpPr>
          <p:cNvPr id="16" name="Google Shape;16;p4"/>
          <p:cNvSpPr txBox="1"/>
          <p:nvPr>
            <p:ph idx="1" type="subTitle"/>
          </p:nvPr>
        </p:nvSpPr>
        <p:spPr>
          <a:xfrm>
            <a:off x="2629800" y="2131725"/>
            <a:ext cx="3884400" cy="699000"/>
          </a:xfrm>
          <a:prstGeom prst="rect">
            <a:avLst/>
          </a:prstGeom>
        </p:spPr>
        <p:txBody>
          <a:bodyPr anchorCtr="0" anchor="b"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Title and Content">
    <p:bg>
      <p:bgPr>
        <a:solidFill>
          <a:srgbClr val="FFC39F"/>
        </a:solid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4217225" y="1483522"/>
            <a:ext cx="2241600" cy="4215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i="0" sz="140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9" name="Google Shape;19;p5"/>
          <p:cNvSpPr txBox="1"/>
          <p:nvPr>
            <p:ph idx="1" type="subTitle"/>
          </p:nvPr>
        </p:nvSpPr>
        <p:spPr>
          <a:xfrm>
            <a:off x="4546925" y="190502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0" name="Google Shape;20;p5"/>
          <p:cNvSpPr txBox="1"/>
          <p:nvPr>
            <p:ph idx="2" type="title"/>
          </p:nvPr>
        </p:nvSpPr>
        <p:spPr>
          <a:xfrm>
            <a:off x="6940150" y="1483514"/>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1" name="Google Shape;21;p5"/>
          <p:cNvSpPr txBox="1"/>
          <p:nvPr>
            <p:ph idx="3" type="subTitle"/>
          </p:nvPr>
        </p:nvSpPr>
        <p:spPr>
          <a:xfrm>
            <a:off x="6940150" y="190502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 name="Google Shape;22;p5"/>
          <p:cNvSpPr txBox="1"/>
          <p:nvPr>
            <p:ph idx="4" type="title"/>
          </p:nvPr>
        </p:nvSpPr>
        <p:spPr>
          <a:xfrm>
            <a:off x="6940150" y="3605572"/>
            <a:ext cx="22416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3" name="Google Shape;23;p5"/>
          <p:cNvSpPr txBox="1"/>
          <p:nvPr>
            <p:ph idx="5" type="subTitle"/>
          </p:nvPr>
        </p:nvSpPr>
        <p:spPr>
          <a:xfrm>
            <a:off x="6940150" y="4027072"/>
            <a:ext cx="1911900" cy="3303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4" name="Google Shape;24;p5"/>
          <p:cNvSpPr txBox="1"/>
          <p:nvPr>
            <p:ph hasCustomPrompt="1" idx="6" type="title"/>
          </p:nvPr>
        </p:nvSpPr>
        <p:spPr>
          <a:xfrm>
            <a:off x="4217225" y="86194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25" name="Google Shape;25;p5"/>
          <p:cNvSpPr txBox="1"/>
          <p:nvPr>
            <p:ph hasCustomPrompt="1" idx="7" type="title"/>
          </p:nvPr>
        </p:nvSpPr>
        <p:spPr>
          <a:xfrm>
            <a:off x="6940150" y="86194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6" name="Google Shape;26;p5"/>
          <p:cNvSpPr txBox="1"/>
          <p:nvPr>
            <p:ph hasCustomPrompt="1" idx="8" type="title"/>
          </p:nvPr>
        </p:nvSpPr>
        <p:spPr>
          <a:xfrm>
            <a:off x="6940150" y="2983997"/>
            <a:ext cx="2241600" cy="697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7" name="Google Shape;27;p5"/>
          <p:cNvSpPr txBox="1"/>
          <p:nvPr>
            <p:ph idx="9" type="title"/>
          </p:nvPr>
        </p:nvSpPr>
        <p:spPr>
          <a:xfrm>
            <a:off x="4217225" y="3605572"/>
            <a:ext cx="22416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400"/>
              <a:buNone/>
              <a:defRPr i="0"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8" name="Google Shape;28;p5"/>
          <p:cNvSpPr txBox="1"/>
          <p:nvPr>
            <p:ph idx="13" type="subTitle"/>
          </p:nvPr>
        </p:nvSpPr>
        <p:spPr>
          <a:xfrm>
            <a:off x="4546925" y="4027072"/>
            <a:ext cx="1911900" cy="330300"/>
          </a:xfrm>
          <a:prstGeom prst="rect">
            <a:avLst/>
          </a:prstGeom>
        </p:spPr>
        <p:txBody>
          <a:bodyPr anchorCtr="0" anchor="t" bIns="0" lIns="0" spcFirstLastPara="1" rIns="0" wrap="square" tIns="0">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9" name="Google Shape;29;p5"/>
          <p:cNvSpPr txBox="1"/>
          <p:nvPr>
            <p:ph hasCustomPrompt="1" idx="14" type="title"/>
          </p:nvPr>
        </p:nvSpPr>
        <p:spPr>
          <a:xfrm>
            <a:off x="4217225" y="2983997"/>
            <a:ext cx="2241600" cy="697800"/>
          </a:xfrm>
          <a:prstGeom prst="rect">
            <a:avLst/>
          </a:prstGeom>
        </p:spPr>
        <p:txBody>
          <a:bodyPr anchorCtr="0" anchor="b" bIns="0" lIns="0" spcFirstLastPara="1" rIns="0" wrap="square" tIns="0">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cxnSp>
        <p:nvCxnSpPr>
          <p:cNvPr id="30" name="Google Shape;30;p5"/>
          <p:cNvCxnSpPr/>
          <p:nvPr/>
        </p:nvCxnSpPr>
        <p:spPr>
          <a:xfrm>
            <a:off x="6703425" y="702675"/>
            <a:ext cx="0" cy="367200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extLst>
    <p:ext uri="{DCECCB84-F9BA-43D5-87BE-67443E8EF086}">
      <p15:sldGuideLst>
        <p15:guide id="1" pos="5507">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DESIGN ">
  <p:cSld name="Two Content">
    <p:bg>
      <p:bgPr>
        <a:solidFill>
          <a:srgbClr val="434343"/>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3500075" y="3425500"/>
            <a:ext cx="3842700" cy="616200"/>
          </a:xfrm>
          <a:prstGeom prst="rect">
            <a:avLst/>
          </a:prstGeom>
          <a:noFill/>
          <a:ln>
            <a:noFill/>
          </a:ln>
        </p:spPr>
        <p:txBody>
          <a:bodyPr anchorCtr="0" anchor="b" bIns="0" lIns="0" spcFirstLastPara="1" rIns="0" wrap="square" tIns="0">
            <a:noAutofit/>
          </a:bodyPr>
          <a:lstStyle>
            <a:lvl1pPr lvl="0" rtl="0">
              <a:spcBef>
                <a:spcPts val="0"/>
              </a:spcBef>
              <a:spcAft>
                <a:spcPts val="0"/>
              </a:spcAft>
              <a:buClr>
                <a:srgbClr val="FFC39F"/>
              </a:buClr>
              <a:buSzPts val="6000"/>
              <a:buNone/>
              <a:defRPr i="0" sz="6000">
                <a:solidFill>
                  <a:srgbClr val="FFC39F"/>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p:txBody>
      </p:sp>
      <p:sp>
        <p:nvSpPr>
          <p:cNvPr id="33" name="Google Shape;33;p6"/>
          <p:cNvSpPr txBox="1"/>
          <p:nvPr>
            <p:ph idx="1" type="subTitle"/>
          </p:nvPr>
        </p:nvSpPr>
        <p:spPr>
          <a:xfrm>
            <a:off x="3500075" y="4089729"/>
            <a:ext cx="2907600" cy="355200"/>
          </a:xfrm>
          <a:prstGeom prst="rect">
            <a:avLst/>
          </a:prstGeom>
        </p:spPr>
        <p:txBody>
          <a:bodyPr anchorCtr="0" anchor="t" bIns="0" lIns="0" spcFirstLastPara="1" rIns="0" wrap="square" tIns="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p:txBody>
      </p:sp>
      <p:sp>
        <p:nvSpPr>
          <p:cNvPr id="34" name="Google Shape;34;p6"/>
          <p:cNvSpPr txBox="1"/>
          <p:nvPr>
            <p:ph hasCustomPrompt="1" idx="2" type="title"/>
          </p:nvPr>
        </p:nvSpPr>
        <p:spPr>
          <a:xfrm>
            <a:off x="906425" y="2997417"/>
            <a:ext cx="2397000" cy="1040100"/>
          </a:xfrm>
          <a:prstGeom prst="rect">
            <a:avLst/>
          </a:prstGeom>
        </p:spPr>
        <p:txBody>
          <a:bodyPr anchorCtr="0" anchor="b" bIns="0" lIns="0" spcFirstLastPara="1" rIns="0" wrap="square" tIns="0">
            <a:noAutofit/>
          </a:bodyPr>
          <a:lstStyle>
            <a:lvl1pPr lvl="0" rtl="0" algn="r">
              <a:spcBef>
                <a:spcPts val="0"/>
              </a:spcBef>
              <a:spcAft>
                <a:spcPts val="0"/>
              </a:spcAft>
              <a:buClr>
                <a:srgbClr val="FFC39F"/>
              </a:buClr>
              <a:buSzPts val="6100"/>
              <a:buNone/>
              <a:defRPr sz="6100">
                <a:solidFill>
                  <a:srgbClr val="FFC39F"/>
                </a:solidFill>
              </a:defRPr>
            </a:lvl1pPr>
            <a:lvl2pPr lvl="1" rtl="0" algn="r">
              <a:spcBef>
                <a:spcPts val="0"/>
              </a:spcBef>
              <a:spcAft>
                <a:spcPts val="0"/>
              </a:spcAft>
              <a:buClr>
                <a:srgbClr val="FFC39F"/>
              </a:buClr>
              <a:buSzPts val="6100"/>
              <a:buNone/>
              <a:defRPr sz="6100">
                <a:solidFill>
                  <a:srgbClr val="FFC39F"/>
                </a:solidFill>
              </a:defRPr>
            </a:lvl2pPr>
            <a:lvl3pPr lvl="2" rtl="0" algn="r">
              <a:spcBef>
                <a:spcPts val="0"/>
              </a:spcBef>
              <a:spcAft>
                <a:spcPts val="0"/>
              </a:spcAft>
              <a:buClr>
                <a:srgbClr val="FFC39F"/>
              </a:buClr>
              <a:buSzPts val="6100"/>
              <a:buNone/>
              <a:defRPr sz="6100">
                <a:solidFill>
                  <a:srgbClr val="FFC39F"/>
                </a:solidFill>
              </a:defRPr>
            </a:lvl3pPr>
            <a:lvl4pPr lvl="3" rtl="0" algn="r">
              <a:spcBef>
                <a:spcPts val="0"/>
              </a:spcBef>
              <a:spcAft>
                <a:spcPts val="0"/>
              </a:spcAft>
              <a:buClr>
                <a:srgbClr val="FFC39F"/>
              </a:buClr>
              <a:buSzPts val="6100"/>
              <a:buNone/>
              <a:defRPr sz="6100">
                <a:solidFill>
                  <a:srgbClr val="FFC39F"/>
                </a:solidFill>
              </a:defRPr>
            </a:lvl4pPr>
            <a:lvl5pPr lvl="4" rtl="0" algn="r">
              <a:spcBef>
                <a:spcPts val="0"/>
              </a:spcBef>
              <a:spcAft>
                <a:spcPts val="0"/>
              </a:spcAft>
              <a:buClr>
                <a:srgbClr val="FFC39F"/>
              </a:buClr>
              <a:buSzPts val="6100"/>
              <a:buNone/>
              <a:defRPr sz="6100">
                <a:solidFill>
                  <a:srgbClr val="FFC39F"/>
                </a:solidFill>
              </a:defRPr>
            </a:lvl5pPr>
            <a:lvl6pPr lvl="5" rtl="0" algn="r">
              <a:spcBef>
                <a:spcPts val="0"/>
              </a:spcBef>
              <a:spcAft>
                <a:spcPts val="0"/>
              </a:spcAft>
              <a:buClr>
                <a:srgbClr val="FFC39F"/>
              </a:buClr>
              <a:buSzPts val="6100"/>
              <a:buNone/>
              <a:defRPr sz="6100">
                <a:solidFill>
                  <a:srgbClr val="FFC39F"/>
                </a:solidFill>
              </a:defRPr>
            </a:lvl6pPr>
            <a:lvl7pPr lvl="6" rtl="0" algn="r">
              <a:spcBef>
                <a:spcPts val="0"/>
              </a:spcBef>
              <a:spcAft>
                <a:spcPts val="0"/>
              </a:spcAft>
              <a:buClr>
                <a:srgbClr val="FFC39F"/>
              </a:buClr>
              <a:buSzPts val="6100"/>
              <a:buNone/>
              <a:defRPr sz="6100">
                <a:solidFill>
                  <a:srgbClr val="FFC39F"/>
                </a:solidFill>
              </a:defRPr>
            </a:lvl7pPr>
            <a:lvl8pPr lvl="7" rtl="0" algn="r">
              <a:spcBef>
                <a:spcPts val="0"/>
              </a:spcBef>
              <a:spcAft>
                <a:spcPts val="0"/>
              </a:spcAft>
              <a:buClr>
                <a:srgbClr val="FFC39F"/>
              </a:buClr>
              <a:buSzPts val="6100"/>
              <a:buNone/>
              <a:defRPr sz="6100">
                <a:solidFill>
                  <a:srgbClr val="FFC39F"/>
                </a:solidFill>
              </a:defRPr>
            </a:lvl8pPr>
            <a:lvl9pPr lvl="8" rtl="0" algn="r">
              <a:spcBef>
                <a:spcPts val="0"/>
              </a:spcBef>
              <a:spcAft>
                <a:spcPts val="0"/>
              </a:spcAft>
              <a:buClr>
                <a:srgbClr val="FFC39F"/>
              </a:buClr>
              <a:buSzPts val="6100"/>
              <a:buNone/>
              <a:defRPr sz="6100">
                <a:solidFill>
                  <a:srgbClr val="FFC39F"/>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EXT">
  <p:cSld name="Title Slide">
    <p:bg>
      <p:bgPr>
        <a:solidFill>
          <a:srgbClr val="FFC39F"/>
        </a:soli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703500" y="1403875"/>
            <a:ext cx="3189000" cy="10329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700"/>
              <a:buNone/>
              <a:defRPr i="0" sz="33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37" name="Google Shape;37;p7"/>
          <p:cNvSpPr txBox="1"/>
          <p:nvPr>
            <p:ph idx="1" type="subTitle"/>
          </p:nvPr>
        </p:nvSpPr>
        <p:spPr>
          <a:xfrm>
            <a:off x="703500" y="2579800"/>
            <a:ext cx="3561000" cy="1449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WO COLUMNS">
  <p:cSld name="CUSTOM">
    <p:bg>
      <p:bgPr>
        <a:solidFill>
          <a:srgbClr val="434343"/>
        </a:solidFill>
      </p:bgPr>
    </p:bg>
    <p:spTree>
      <p:nvGrpSpPr>
        <p:cNvPr id="38" name="Shape 38"/>
        <p:cNvGrpSpPr/>
        <p:nvPr/>
      </p:nvGrpSpPr>
      <p:grpSpPr>
        <a:xfrm>
          <a:off x="0" y="0"/>
          <a:ext cx="0" cy="0"/>
          <a:chOff x="0" y="0"/>
          <a:chExt cx="0" cy="0"/>
        </a:xfrm>
      </p:grpSpPr>
      <p:sp>
        <p:nvSpPr>
          <p:cNvPr id="39" name="Google Shape;39;p8"/>
          <p:cNvSpPr txBox="1"/>
          <p:nvPr>
            <p:ph idx="1" type="subTitle"/>
          </p:nvPr>
        </p:nvSpPr>
        <p:spPr>
          <a:xfrm>
            <a:off x="1495212"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0" name="Google Shape;40;p8"/>
          <p:cNvSpPr txBox="1"/>
          <p:nvPr>
            <p:ph type="title"/>
          </p:nvPr>
        </p:nvSpPr>
        <p:spPr>
          <a:xfrm>
            <a:off x="2028050"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
        <p:nvSpPr>
          <p:cNvPr id="41" name="Google Shape;41;p8"/>
          <p:cNvSpPr txBox="1"/>
          <p:nvPr>
            <p:ph idx="2"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2200"/>
              <a:buNone/>
              <a:defRPr i="0" sz="2200">
                <a:solidFill>
                  <a:srgbClr val="FFC39F"/>
                </a:solidFill>
              </a:defRPr>
            </a:lvl1pPr>
            <a:lvl2pPr lvl="1" rtl="0" algn="ctr">
              <a:spcBef>
                <a:spcPts val="0"/>
              </a:spcBef>
              <a:spcAft>
                <a:spcPts val="0"/>
              </a:spcAft>
              <a:buClr>
                <a:srgbClr val="FFC39F"/>
              </a:buClr>
              <a:buSzPts val="2400"/>
              <a:buNone/>
              <a:defRPr sz="2400">
                <a:solidFill>
                  <a:srgbClr val="FFC39F"/>
                </a:solidFill>
              </a:defRPr>
            </a:lvl2pPr>
            <a:lvl3pPr lvl="2" rtl="0" algn="ctr">
              <a:spcBef>
                <a:spcPts val="0"/>
              </a:spcBef>
              <a:spcAft>
                <a:spcPts val="0"/>
              </a:spcAft>
              <a:buClr>
                <a:srgbClr val="FFC39F"/>
              </a:buClr>
              <a:buSzPts val="2400"/>
              <a:buNone/>
              <a:defRPr sz="2400">
                <a:solidFill>
                  <a:srgbClr val="FFC39F"/>
                </a:solidFill>
              </a:defRPr>
            </a:lvl3pPr>
            <a:lvl4pPr lvl="3" rtl="0" algn="ctr">
              <a:spcBef>
                <a:spcPts val="0"/>
              </a:spcBef>
              <a:spcAft>
                <a:spcPts val="0"/>
              </a:spcAft>
              <a:buClr>
                <a:srgbClr val="FFC39F"/>
              </a:buClr>
              <a:buSzPts val="2400"/>
              <a:buNone/>
              <a:defRPr sz="2400">
                <a:solidFill>
                  <a:srgbClr val="FFC39F"/>
                </a:solidFill>
              </a:defRPr>
            </a:lvl4pPr>
            <a:lvl5pPr lvl="4" rtl="0" algn="ctr">
              <a:spcBef>
                <a:spcPts val="0"/>
              </a:spcBef>
              <a:spcAft>
                <a:spcPts val="0"/>
              </a:spcAft>
              <a:buClr>
                <a:srgbClr val="FFC39F"/>
              </a:buClr>
              <a:buSzPts val="2400"/>
              <a:buNone/>
              <a:defRPr sz="2400">
                <a:solidFill>
                  <a:srgbClr val="FFC39F"/>
                </a:solidFill>
              </a:defRPr>
            </a:lvl5pPr>
            <a:lvl6pPr lvl="5" rtl="0" algn="ctr">
              <a:spcBef>
                <a:spcPts val="0"/>
              </a:spcBef>
              <a:spcAft>
                <a:spcPts val="0"/>
              </a:spcAft>
              <a:buClr>
                <a:srgbClr val="FFC39F"/>
              </a:buClr>
              <a:buSzPts val="2400"/>
              <a:buNone/>
              <a:defRPr sz="2400">
                <a:solidFill>
                  <a:srgbClr val="FFC39F"/>
                </a:solidFill>
              </a:defRPr>
            </a:lvl6pPr>
            <a:lvl7pPr lvl="6" rtl="0" algn="ctr">
              <a:spcBef>
                <a:spcPts val="0"/>
              </a:spcBef>
              <a:spcAft>
                <a:spcPts val="0"/>
              </a:spcAft>
              <a:buClr>
                <a:srgbClr val="FFC39F"/>
              </a:buClr>
              <a:buSzPts val="2400"/>
              <a:buNone/>
              <a:defRPr sz="2400">
                <a:solidFill>
                  <a:srgbClr val="FFC39F"/>
                </a:solidFill>
              </a:defRPr>
            </a:lvl7pPr>
            <a:lvl8pPr lvl="7" rtl="0" algn="ctr">
              <a:spcBef>
                <a:spcPts val="0"/>
              </a:spcBef>
              <a:spcAft>
                <a:spcPts val="0"/>
              </a:spcAft>
              <a:buClr>
                <a:srgbClr val="FFC39F"/>
              </a:buClr>
              <a:buSzPts val="2400"/>
              <a:buNone/>
              <a:defRPr sz="2400">
                <a:solidFill>
                  <a:srgbClr val="FFC39F"/>
                </a:solidFill>
              </a:defRPr>
            </a:lvl8pPr>
            <a:lvl9pPr lvl="8" rtl="0" algn="ctr">
              <a:spcBef>
                <a:spcPts val="0"/>
              </a:spcBef>
              <a:spcAft>
                <a:spcPts val="0"/>
              </a:spcAft>
              <a:buClr>
                <a:srgbClr val="FFC39F"/>
              </a:buClr>
              <a:buSzPts val="2400"/>
              <a:buNone/>
              <a:defRPr sz="2400">
                <a:solidFill>
                  <a:srgbClr val="FFC39F"/>
                </a:solidFill>
              </a:defRPr>
            </a:lvl9pPr>
          </a:lstStyle>
          <a:p/>
        </p:txBody>
      </p:sp>
      <p:sp>
        <p:nvSpPr>
          <p:cNvPr id="42" name="Google Shape;42;p8"/>
          <p:cNvSpPr txBox="1"/>
          <p:nvPr>
            <p:ph idx="3" type="subTitle"/>
          </p:nvPr>
        </p:nvSpPr>
        <p:spPr>
          <a:xfrm>
            <a:off x="5071799" y="3186925"/>
            <a:ext cx="2577000" cy="699000"/>
          </a:xfrm>
          <a:prstGeom prst="rect">
            <a:avLst/>
          </a:prstGeom>
        </p:spPr>
        <p:txBody>
          <a:bodyPr anchorCtr="0" anchor="t" bIns="0" lIns="0" spcFirstLastPara="1" rIns="0" wrap="square" tIns="0">
            <a:noAutofit/>
          </a:bodyPr>
          <a:lstStyle>
            <a:lvl1pPr lvl="0" rtl="0" algn="ctr">
              <a:spcBef>
                <a:spcPts val="0"/>
              </a:spcBef>
              <a:spcAft>
                <a:spcPts val="0"/>
              </a:spcAft>
              <a:buNone/>
              <a:defRPr sz="1100">
                <a:solidFill>
                  <a:srgbClr val="FFC39F"/>
                </a:solidFill>
              </a:defRPr>
            </a:lvl1pPr>
            <a:lvl2pPr lvl="1" rtl="0" algn="ctr">
              <a:spcBef>
                <a:spcPts val="0"/>
              </a:spcBef>
              <a:spcAft>
                <a:spcPts val="0"/>
              </a:spcAft>
              <a:buNone/>
              <a:defRPr sz="1100">
                <a:solidFill>
                  <a:srgbClr val="FFC39F"/>
                </a:solidFill>
              </a:defRPr>
            </a:lvl2pPr>
            <a:lvl3pPr lvl="2" rtl="0" algn="ctr">
              <a:spcBef>
                <a:spcPts val="0"/>
              </a:spcBef>
              <a:spcAft>
                <a:spcPts val="0"/>
              </a:spcAft>
              <a:buNone/>
              <a:defRPr sz="1100">
                <a:solidFill>
                  <a:srgbClr val="FFC39F"/>
                </a:solidFill>
              </a:defRPr>
            </a:lvl3pPr>
            <a:lvl4pPr lvl="3" rtl="0" algn="ctr">
              <a:spcBef>
                <a:spcPts val="0"/>
              </a:spcBef>
              <a:spcAft>
                <a:spcPts val="0"/>
              </a:spcAft>
              <a:buNone/>
              <a:defRPr sz="1100">
                <a:solidFill>
                  <a:srgbClr val="FFC39F"/>
                </a:solidFill>
              </a:defRPr>
            </a:lvl4pPr>
            <a:lvl5pPr lvl="4" rtl="0" algn="ctr">
              <a:spcBef>
                <a:spcPts val="0"/>
              </a:spcBef>
              <a:spcAft>
                <a:spcPts val="0"/>
              </a:spcAft>
              <a:buNone/>
              <a:defRPr sz="1100">
                <a:solidFill>
                  <a:srgbClr val="FFC39F"/>
                </a:solidFill>
              </a:defRPr>
            </a:lvl5pPr>
            <a:lvl6pPr lvl="5" rtl="0" algn="ctr">
              <a:spcBef>
                <a:spcPts val="0"/>
              </a:spcBef>
              <a:spcAft>
                <a:spcPts val="0"/>
              </a:spcAft>
              <a:buNone/>
              <a:defRPr sz="1100">
                <a:solidFill>
                  <a:srgbClr val="FFC39F"/>
                </a:solidFill>
              </a:defRPr>
            </a:lvl6pPr>
            <a:lvl7pPr lvl="6" rtl="0" algn="ctr">
              <a:spcBef>
                <a:spcPts val="0"/>
              </a:spcBef>
              <a:spcAft>
                <a:spcPts val="0"/>
              </a:spcAft>
              <a:buNone/>
              <a:defRPr sz="1100">
                <a:solidFill>
                  <a:srgbClr val="FFC39F"/>
                </a:solidFill>
              </a:defRPr>
            </a:lvl7pPr>
            <a:lvl8pPr lvl="7" rtl="0" algn="ctr">
              <a:spcBef>
                <a:spcPts val="0"/>
              </a:spcBef>
              <a:spcAft>
                <a:spcPts val="0"/>
              </a:spcAft>
              <a:buNone/>
              <a:defRPr sz="1100">
                <a:solidFill>
                  <a:srgbClr val="FFC39F"/>
                </a:solidFill>
              </a:defRPr>
            </a:lvl8pPr>
            <a:lvl9pPr lvl="8" rtl="0" algn="ctr">
              <a:spcBef>
                <a:spcPts val="0"/>
              </a:spcBef>
              <a:spcAft>
                <a:spcPts val="0"/>
              </a:spcAft>
              <a:buNone/>
              <a:defRPr sz="1100">
                <a:solidFill>
                  <a:srgbClr val="FFC39F"/>
                </a:solidFill>
              </a:defRPr>
            </a:lvl9pPr>
          </a:lstStyle>
          <a:p/>
        </p:txBody>
      </p:sp>
      <p:sp>
        <p:nvSpPr>
          <p:cNvPr id="43" name="Google Shape;43;p8"/>
          <p:cNvSpPr txBox="1"/>
          <p:nvPr>
            <p:ph idx="4" type="title"/>
          </p:nvPr>
        </p:nvSpPr>
        <p:spPr>
          <a:xfrm>
            <a:off x="5604625" y="2649662"/>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600"/>
              <a:buNone/>
              <a:defRPr i="0" sz="1600">
                <a:solidFill>
                  <a:srgbClr val="FFC39F"/>
                </a:solidFill>
              </a:defRPr>
            </a:lvl1pPr>
            <a:lvl2pPr lvl="1" rtl="0" algn="ctr">
              <a:spcBef>
                <a:spcPts val="0"/>
              </a:spcBef>
              <a:spcAft>
                <a:spcPts val="0"/>
              </a:spcAft>
              <a:buClr>
                <a:srgbClr val="FFC39F"/>
              </a:buClr>
              <a:buSzPts val="1600"/>
              <a:buNone/>
              <a:defRPr sz="1600">
                <a:solidFill>
                  <a:srgbClr val="FFC39F"/>
                </a:solidFill>
              </a:defRPr>
            </a:lvl2pPr>
            <a:lvl3pPr lvl="2" rtl="0" algn="ctr">
              <a:spcBef>
                <a:spcPts val="0"/>
              </a:spcBef>
              <a:spcAft>
                <a:spcPts val="0"/>
              </a:spcAft>
              <a:buClr>
                <a:srgbClr val="FFC39F"/>
              </a:buClr>
              <a:buSzPts val="1600"/>
              <a:buNone/>
              <a:defRPr sz="1600">
                <a:solidFill>
                  <a:srgbClr val="FFC39F"/>
                </a:solidFill>
              </a:defRPr>
            </a:lvl3pPr>
            <a:lvl4pPr lvl="3" rtl="0" algn="ctr">
              <a:spcBef>
                <a:spcPts val="0"/>
              </a:spcBef>
              <a:spcAft>
                <a:spcPts val="0"/>
              </a:spcAft>
              <a:buClr>
                <a:srgbClr val="FFC39F"/>
              </a:buClr>
              <a:buSzPts val="1600"/>
              <a:buNone/>
              <a:defRPr sz="1600">
                <a:solidFill>
                  <a:srgbClr val="FFC39F"/>
                </a:solidFill>
              </a:defRPr>
            </a:lvl4pPr>
            <a:lvl5pPr lvl="4" rtl="0" algn="ctr">
              <a:spcBef>
                <a:spcPts val="0"/>
              </a:spcBef>
              <a:spcAft>
                <a:spcPts val="0"/>
              </a:spcAft>
              <a:buClr>
                <a:srgbClr val="FFC39F"/>
              </a:buClr>
              <a:buSzPts val="1600"/>
              <a:buNone/>
              <a:defRPr sz="1600">
                <a:solidFill>
                  <a:srgbClr val="FFC39F"/>
                </a:solidFill>
              </a:defRPr>
            </a:lvl5pPr>
            <a:lvl6pPr lvl="5" rtl="0" algn="ctr">
              <a:spcBef>
                <a:spcPts val="0"/>
              </a:spcBef>
              <a:spcAft>
                <a:spcPts val="0"/>
              </a:spcAft>
              <a:buClr>
                <a:srgbClr val="FFC39F"/>
              </a:buClr>
              <a:buSzPts val="1600"/>
              <a:buNone/>
              <a:defRPr sz="1600">
                <a:solidFill>
                  <a:srgbClr val="FFC39F"/>
                </a:solidFill>
              </a:defRPr>
            </a:lvl6pPr>
            <a:lvl7pPr lvl="6" rtl="0" algn="ctr">
              <a:spcBef>
                <a:spcPts val="0"/>
              </a:spcBef>
              <a:spcAft>
                <a:spcPts val="0"/>
              </a:spcAft>
              <a:buClr>
                <a:srgbClr val="FFC39F"/>
              </a:buClr>
              <a:buSzPts val="1600"/>
              <a:buNone/>
              <a:defRPr sz="1600">
                <a:solidFill>
                  <a:srgbClr val="FFC39F"/>
                </a:solidFill>
              </a:defRPr>
            </a:lvl7pPr>
            <a:lvl8pPr lvl="7" rtl="0" algn="ctr">
              <a:spcBef>
                <a:spcPts val="0"/>
              </a:spcBef>
              <a:spcAft>
                <a:spcPts val="0"/>
              </a:spcAft>
              <a:buClr>
                <a:srgbClr val="FFC39F"/>
              </a:buClr>
              <a:buSzPts val="1600"/>
              <a:buNone/>
              <a:defRPr sz="1600">
                <a:solidFill>
                  <a:srgbClr val="FFC39F"/>
                </a:solidFill>
              </a:defRPr>
            </a:lvl8pPr>
            <a:lvl9pPr lvl="8" rtl="0" algn="ctr">
              <a:spcBef>
                <a:spcPts val="0"/>
              </a:spcBef>
              <a:spcAft>
                <a:spcPts val="0"/>
              </a:spcAft>
              <a:buClr>
                <a:srgbClr val="FFC39F"/>
              </a:buClr>
              <a:buSzPts val="1600"/>
              <a:buNone/>
              <a:defRPr sz="1600">
                <a:solidFill>
                  <a:srgbClr val="FFC39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TLE &amp; THREE COLUMNS">
  <p:cSld name="CUSTOM_1">
    <p:bg>
      <p:bgPr>
        <a:solidFill>
          <a:srgbClr val="FFC39F"/>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125162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46" name="Google Shape;46;p9"/>
          <p:cNvSpPr txBox="1"/>
          <p:nvPr>
            <p:ph idx="1" type="subTitle"/>
          </p:nvPr>
        </p:nvSpPr>
        <p:spPr>
          <a:xfrm>
            <a:off x="1252500"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47" name="Google Shape;47;p9"/>
          <p:cNvSpPr txBox="1"/>
          <p:nvPr>
            <p:ph idx="2" type="title"/>
          </p:nvPr>
        </p:nvSpPr>
        <p:spPr>
          <a:xfrm>
            <a:off x="3651315"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48" name="Google Shape;48;p9"/>
          <p:cNvSpPr txBox="1"/>
          <p:nvPr>
            <p:ph idx="3" type="subTitle"/>
          </p:nvPr>
        </p:nvSpPr>
        <p:spPr>
          <a:xfrm>
            <a:off x="3652223"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49" name="Google Shape;49;p9"/>
          <p:cNvSpPr txBox="1"/>
          <p:nvPr>
            <p:ph idx="4" type="title"/>
          </p:nvPr>
        </p:nvSpPr>
        <p:spPr>
          <a:xfrm>
            <a:off x="6051952"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Clr>
                <a:srgbClr val="FF778A"/>
              </a:buClr>
              <a:buSzPts val="1400"/>
              <a:buNone/>
              <a:defRPr sz="1400">
                <a:solidFill>
                  <a:srgbClr val="FF778A"/>
                </a:solidFill>
              </a:defRPr>
            </a:lvl2pPr>
            <a:lvl3pPr lvl="2" rtl="0" algn="ctr">
              <a:spcBef>
                <a:spcPts val="0"/>
              </a:spcBef>
              <a:spcAft>
                <a:spcPts val="0"/>
              </a:spcAft>
              <a:buClr>
                <a:srgbClr val="FF778A"/>
              </a:buClr>
              <a:buSzPts val="1400"/>
              <a:buNone/>
              <a:defRPr sz="1400">
                <a:solidFill>
                  <a:srgbClr val="FF778A"/>
                </a:solidFill>
              </a:defRPr>
            </a:lvl3pPr>
            <a:lvl4pPr lvl="3" rtl="0" algn="ctr">
              <a:spcBef>
                <a:spcPts val="0"/>
              </a:spcBef>
              <a:spcAft>
                <a:spcPts val="0"/>
              </a:spcAft>
              <a:buClr>
                <a:srgbClr val="FF778A"/>
              </a:buClr>
              <a:buSzPts val="1400"/>
              <a:buNone/>
              <a:defRPr sz="1400">
                <a:solidFill>
                  <a:srgbClr val="FF778A"/>
                </a:solidFill>
              </a:defRPr>
            </a:lvl4pPr>
            <a:lvl5pPr lvl="4" rtl="0" algn="ctr">
              <a:spcBef>
                <a:spcPts val="0"/>
              </a:spcBef>
              <a:spcAft>
                <a:spcPts val="0"/>
              </a:spcAft>
              <a:buClr>
                <a:srgbClr val="FF778A"/>
              </a:buClr>
              <a:buSzPts val="1400"/>
              <a:buNone/>
              <a:defRPr sz="1400">
                <a:solidFill>
                  <a:srgbClr val="FF778A"/>
                </a:solidFill>
              </a:defRPr>
            </a:lvl5pPr>
            <a:lvl6pPr lvl="5" rtl="0" algn="ctr">
              <a:spcBef>
                <a:spcPts val="0"/>
              </a:spcBef>
              <a:spcAft>
                <a:spcPts val="0"/>
              </a:spcAft>
              <a:buClr>
                <a:srgbClr val="FF778A"/>
              </a:buClr>
              <a:buSzPts val="1400"/>
              <a:buNone/>
              <a:defRPr sz="1400">
                <a:solidFill>
                  <a:srgbClr val="FF778A"/>
                </a:solidFill>
              </a:defRPr>
            </a:lvl6pPr>
            <a:lvl7pPr lvl="6" rtl="0" algn="ctr">
              <a:spcBef>
                <a:spcPts val="0"/>
              </a:spcBef>
              <a:spcAft>
                <a:spcPts val="0"/>
              </a:spcAft>
              <a:buClr>
                <a:srgbClr val="FF778A"/>
              </a:buClr>
              <a:buSzPts val="1400"/>
              <a:buNone/>
              <a:defRPr sz="1400">
                <a:solidFill>
                  <a:srgbClr val="FF778A"/>
                </a:solidFill>
              </a:defRPr>
            </a:lvl7pPr>
            <a:lvl8pPr lvl="7" rtl="0" algn="ctr">
              <a:spcBef>
                <a:spcPts val="0"/>
              </a:spcBef>
              <a:spcAft>
                <a:spcPts val="0"/>
              </a:spcAft>
              <a:buClr>
                <a:srgbClr val="FF778A"/>
              </a:buClr>
              <a:buSzPts val="1400"/>
              <a:buNone/>
              <a:defRPr sz="1400">
                <a:solidFill>
                  <a:srgbClr val="FF778A"/>
                </a:solidFill>
              </a:defRPr>
            </a:lvl8pPr>
            <a:lvl9pPr lvl="8" rtl="0" algn="ctr">
              <a:spcBef>
                <a:spcPts val="0"/>
              </a:spcBef>
              <a:spcAft>
                <a:spcPts val="0"/>
              </a:spcAft>
              <a:buClr>
                <a:srgbClr val="FF778A"/>
              </a:buClr>
              <a:buSzPts val="1400"/>
              <a:buNone/>
              <a:defRPr sz="1400">
                <a:solidFill>
                  <a:srgbClr val="FF778A"/>
                </a:solidFill>
              </a:defRPr>
            </a:lvl9pPr>
          </a:lstStyle>
          <a:p/>
        </p:txBody>
      </p:sp>
      <p:sp>
        <p:nvSpPr>
          <p:cNvPr id="50" name="Google Shape;50;p9"/>
          <p:cNvSpPr txBox="1"/>
          <p:nvPr>
            <p:ph idx="5" type="subTitle"/>
          </p:nvPr>
        </p:nvSpPr>
        <p:spPr>
          <a:xfrm>
            <a:off x="6052849" y="3340500"/>
            <a:ext cx="1841400" cy="3489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
        <p:nvSpPr>
          <p:cNvPr id="51" name="Google Shape;51;p9"/>
          <p:cNvSpPr txBox="1"/>
          <p:nvPr>
            <p:ph idx="6" type="title"/>
          </p:nvPr>
        </p:nvSpPr>
        <p:spPr>
          <a:xfrm>
            <a:off x="705000" y="341500"/>
            <a:ext cx="7734000" cy="5310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2200"/>
              <a:buNone/>
              <a:defRPr i="0"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TEXT 1">
  <p:cSld name="CUSTOM_12_1">
    <p:bg>
      <p:bgPr>
        <a:solidFill>
          <a:srgbClr val="434343"/>
        </a:solidFill>
      </p:bgPr>
    </p:bg>
    <p:spTree>
      <p:nvGrpSpPr>
        <p:cNvPr id="52" name="Shape 52"/>
        <p:cNvGrpSpPr/>
        <p:nvPr/>
      </p:nvGrpSpPr>
      <p:grpSpPr>
        <a:xfrm>
          <a:off x="0" y="0"/>
          <a:ext cx="0" cy="0"/>
          <a:chOff x="0" y="0"/>
          <a:chExt cx="0" cy="0"/>
        </a:xfrm>
      </p:grpSpPr>
      <p:sp>
        <p:nvSpPr>
          <p:cNvPr id="53" name="Google Shape;53;p10"/>
          <p:cNvSpPr txBox="1"/>
          <p:nvPr>
            <p:ph type="title"/>
          </p:nvPr>
        </p:nvSpPr>
        <p:spPr>
          <a:xfrm flipH="1">
            <a:off x="4279199" y="1809275"/>
            <a:ext cx="4047900" cy="616200"/>
          </a:xfrm>
          <a:prstGeom prst="rect">
            <a:avLst/>
          </a:prstGeom>
          <a:noFill/>
          <a:ln>
            <a:noFill/>
          </a:ln>
        </p:spPr>
        <p:txBody>
          <a:bodyPr anchorCtr="0" anchor="b" bIns="0" lIns="0" spcFirstLastPara="1" rIns="0" wrap="square" tIns="0">
            <a:noAutofit/>
          </a:bodyPr>
          <a:lstStyle>
            <a:lvl1pPr lvl="0" rtl="0" algn="r">
              <a:spcBef>
                <a:spcPts val="0"/>
              </a:spcBef>
              <a:spcAft>
                <a:spcPts val="0"/>
              </a:spcAft>
              <a:buClr>
                <a:srgbClr val="FFC39F"/>
              </a:buClr>
              <a:buSzPts val="3300"/>
              <a:buNone/>
              <a:defRPr i="0">
                <a:solidFill>
                  <a:srgbClr val="FFC39F"/>
                </a:solidFill>
              </a:defRPr>
            </a:lvl1pPr>
            <a:lvl2pPr lvl="1" rtl="0" algn="r">
              <a:spcBef>
                <a:spcPts val="0"/>
              </a:spcBef>
              <a:spcAft>
                <a:spcPts val="0"/>
              </a:spcAft>
              <a:buClr>
                <a:srgbClr val="FFC39F"/>
              </a:buClr>
              <a:buSzPts val="2500"/>
              <a:buNone/>
              <a:defRPr sz="2500">
                <a:solidFill>
                  <a:srgbClr val="FFC39F"/>
                </a:solidFill>
              </a:defRPr>
            </a:lvl2pPr>
            <a:lvl3pPr lvl="2" rtl="0" algn="r">
              <a:spcBef>
                <a:spcPts val="0"/>
              </a:spcBef>
              <a:spcAft>
                <a:spcPts val="0"/>
              </a:spcAft>
              <a:buClr>
                <a:srgbClr val="FFC39F"/>
              </a:buClr>
              <a:buSzPts val="2500"/>
              <a:buNone/>
              <a:defRPr sz="2500">
                <a:solidFill>
                  <a:srgbClr val="FFC39F"/>
                </a:solidFill>
              </a:defRPr>
            </a:lvl3pPr>
            <a:lvl4pPr lvl="3" rtl="0" algn="r">
              <a:spcBef>
                <a:spcPts val="0"/>
              </a:spcBef>
              <a:spcAft>
                <a:spcPts val="0"/>
              </a:spcAft>
              <a:buClr>
                <a:srgbClr val="FFC39F"/>
              </a:buClr>
              <a:buSzPts val="2500"/>
              <a:buNone/>
              <a:defRPr sz="2500">
                <a:solidFill>
                  <a:srgbClr val="FFC39F"/>
                </a:solidFill>
              </a:defRPr>
            </a:lvl4pPr>
            <a:lvl5pPr lvl="4" rtl="0" algn="r">
              <a:spcBef>
                <a:spcPts val="0"/>
              </a:spcBef>
              <a:spcAft>
                <a:spcPts val="0"/>
              </a:spcAft>
              <a:buClr>
                <a:srgbClr val="FFC39F"/>
              </a:buClr>
              <a:buSzPts val="2500"/>
              <a:buNone/>
              <a:defRPr sz="2500">
                <a:solidFill>
                  <a:srgbClr val="FFC39F"/>
                </a:solidFill>
              </a:defRPr>
            </a:lvl5pPr>
            <a:lvl6pPr lvl="5" rtl="0" algn="r">
              <a:spcBef>
                <a:spcPts val="0"/>
              </a:spcBef>
              <a:spcAft>
                <a:spcPts val="0"/>
              </a:spcAft>
              <a:buClr>
                <a:srgbClr val="FFC39F"/>
              </a:buClr>
              <a:buSzPts val="2500"/>
              <a:buNone/>
              <a:defRPr sz="2500">
                <a:solidFill>
                  <a:srgbClr val="FFC39F"/>
                </a:solidFill>
              </a:defRPr>
            </a:lvl6pPr>
            <a:lvl7pPr lvl="6" rtl="0" algn="r">
              <a:spcBef>
                <a:spcPts val="0"/>
              </a:spcBef>
              <a:spcAft>
                <a:spcPts val="0"/>
              </a:spcAft>
              <a:buClr>
                <a:srgbClr val="FFC39F"/>
              </a:buClr>
              <a:buSzPts val="2500"/>
              <a:buNone/>
              <a:defRPr sz="2500">
                <a:solidFill>
                  <a:srgbClr val="FFC39F"/>
                </a:solidFill>
              </a:defRPr>
            </a:lvl7pPr>
            <a:lvl8pPr lvl="7" rtl="0" algn="r">
              <a:spcBef>
                <a:spcPts val="0"/>
              </a:spcBef>
              <a:spcAft>
                <a:spcPts val="0"/>
              </a:spcAft>
              <a:buClr>
                <a:srgbClr val="FFC39F"/>
              </a:buClr>
              <a:buSzPts val="2500"/>
              <a:buNone/>
              <a:defRPr sz="2500">
                <a:solidFill>
                  <a:srgbClr val="FFC39F"/>
                </a:solidFill>
              </a:defRPr>
            </a:lvl8pPr>
            <a:lvl9pPr lvl="8" rtl="0" algn="r">
              <a:spcBef>
                <a:spcPts val="0"/>
              </a:spcBef>
              <a:spcAft>
                <a:spcPts val="0"/>
              </a:spcAft>
              <a:buClr>
                <a:srgbClr val="FFC39F"/>
              </a:buClr>
              <a:buSzPts val="2500"/>
              <a:buNone/>
              <a:defRPr sz="2500">
                <a:solidFill>
                  <a:srgbClr val="FFC39F"/>
                </a:solidFill>
              </a:defRPr>
            </a:lvl9pPr>
          </a:lstStyle>
          <a:p/>
        </p:txBody>
      </p:sp>
      <p:sp>
        <p:nvSpPr>
          <p:cNvPr id="54" name="Google Shape;54;p10"/>
          <p:cNvSpPr txBox="1"/>
          <p:nvPr>
            <p:ph idx="1" type="subTitle"/>
          </p:nvPr>
        </p:nvSpPr>
        <p:spPr>
          <a:xfrm flipH="1">
            <a:off x="5937600" y="2508650"/>
            <a:ext cx="2389500" cy="355200"/>
          </a:xfrm>
          <a:prstGeom prst="rect">
            <a:avLst/>
          </a:prstGeom>
        </p:spPr>
        <p:txBody>
          <a:bodyPr anchorCtr="0" anchor="t" bIns="0" lIns="0" spcFirstLastPara="1" rIns="0" wrap="square" tIns="0">
            <a:noAutofit/>
          </a:bodyPr>
          <a:lstStyle>
            <a:lvl1pPr lvl="0" rtl="0" algn="r">
              <a:spcBef>
                <a:spcPts val="0"/>
              </a:spcBef>
              <a:spcAft>
                <a:spcPts val="0"/>
              </a:spcAft>
              <a:buNone/>
              <a:defRPr sz="1100">
                <a:solidFill>
                  <a:srgbClr val="FFC39F"/>
                </a:solidFill>
              </a:defRPr>
            </a:lvl1pPr>
            <a:lvl2pPr lvl="1" rtl="0" algn="r">
              <a:spcBef>
                <a:spcPts val="0"/>
              </a:spcBef>
              <a:spcAft>
                <a:spcPts val="0"/>
              </a:spcAft>
              <a:buNone/>
              <a:defRPr sz="600">
                <a:solidFill>
                  <a:srgbClr val="FFC39F"/>
                </a:solidFill>
              </a:defRPr>
            </a:lvl2pPr>
            <a:lvl3pPr lvl="2" rtl="0" algn="r">
              <a:spcBef>
                <a:spcPts val="0"/>
              </a:spcBef>
              <a:spcAft>
                <a:spcPts val="0"/>
              </a:spcAft>
              <a:buNone/>
              <a:defRPr sz="600">
                <a:solidFill>
                  <a:srgbClr val="FFC39F"/>
                </a:solidFill>
              </a:defRPr>
            </a:lvl3pPr>
            <a:lvl4pPr lvl="3" rtl="0" algn="r">
              <a:spcBef>
                <a:spcPts val="0"/>
              </a:spcBef>
              <a:spcAft>
                <a:spcPts val="0"/>
              </a:spcAft>
              <a:buNone/>
              <a:defRPr sz="600">
                <a:solidFill>
                  <a:srgbClr val="FFC39F"/>
                </a:solidFill>
              </a:defRPr>
            </a:lvl4pPr>
            <a:lvl5pPr lvl="4" rtl="0" algn="r">
              <a:spcBef>
                <a:spcPts val="0"/>
              </a:spcBef>
              <a:spcAft>
                <a:spcPts val="0"/>
              </a:spcAft>
              <a:buNone/>
              <a:defRPr sz="600">
                <a:solidFill>
                  <a:srgbClr val="FFC39F"/>
                </a:solidFill>
              </a:defRPr>
            </a:lvl5pPr>
            <a:lvl6pPr lvl="5" rtl="0" algn="r">
              <a:spcBef>
                <a:spcPts val="0"/>
              </a:spcBef>
              <a:spcAft>
                <a:spcPts val="0"/>
              </a:spcAft>
              <a:buNone/>
              <a:defRPr sz="600">
                <a:solidFill>
                  <a:srgbClr val="FFC39F"/>
                </a:solidFill>
              </a:defRPr>
            </a:lvl6pPr>
            <a:lvl7pPr lvl="6" rtl="0" algn="r">
              <a:spcBef>
                <a:spcPts val="0"/>
              </a:spcBef>
              <a:spcAft>
                <a:spcPts val="0"/>
              </a:spcAft>
              <a:buNone/>
              <a:defRPr sz="600">
                <a:solidFill>
                  <a:srgbClr val="FFC39F"/>
                </a:solidFill>
              </a:defRPr>
            </a:lvl7pPr>
            <a:lvl8pPr lvl="7" rtl="0" algn="r">
              <a:spcBef>
                <a:spcPts val="0"/>
              </a:spcBef>
              <a:spcAft>
                <a:spcPts val="0"/>
              </a:spcAft>
              <a:buNone/>
              <a:defRPr sz="600">
                <a:solidFill>
                  <a:srgbClr val="FFC39F"/>
                </a:solidFill>
              </a:defRPr>
            </a:lvl8pPr>
            <a:lvl9pPr lvl="8" rtl="0" algn="r">
              <a:spcBef>
                <a:spcPts val="0"/>
              </a:spcBef>
              <a:spcAft>
                <a:spcPts val="0"/>
              </a:spcAft>
              <a:buNone/>
              <a:defRPr sz="600">
                <a:solidFill>
                  <a:srgbClr val="FFC39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9349" y="731450"/>
            <a:ext cx="5885400" cy="125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434343"/>
              </a:buClr>
              <a:buSzPts val="700"/>
              <a:buFont typeface="Oswald Regular"/>
              <a:buNone/>
              <a:defRPr i="0" sz="3300" u="none" cap="none" strike="noStrik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1390725" y="2374775"/>
            <a:ext cx="4365900" cy="14775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1pPr>
            <a:lvl2pPr indent="-228600" lvl="1" marL="914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2pPr>
            <a:lvl3pPr indent="-228600" lvl="2" marL="1371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3pPr>
            <a:lvl4pPr indent="-228600" lvl="3" marL="1828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4pPr>
            <a:lvl5pPr indent="-228600" lvl="4" marL="22860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5pPr>
            <a:lvl6pPr indent="-228600" lvl="5" marL="27432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6pPr>
            <a:lvl7pPr indent="-228600" lvl="6" marL="32004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7pPr>
            <a:lvl8pPr indent="-228600" lvl="7" marL="36576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8pPr>
            <a:lvl9pPr indent="-228600" lvl="8" marL="4114800" marR="0" rtl="0" algn="l">
              <a:spcBef>
                <a:spcPts val="0"/>
              </a:spcBef>
              <a:spcAft>
                <a:spcPts val="0"/>
              </a:spcAft>
              <a:buClr>
                <a:srgbClr val="434343"/>
              </a:buClr>
              <a:buSzPts val="1200"/>
              <a:buFont typeface="Advent Pro Light"/>
              <a:buNone/>
              <a:defRPr i="0" sz="1200" u="none" cap="none" strike="noStrike">
                <a:solidFill>
                  <a:srgbClr val="434343"/>
                </a:solidFill>
                <a:latin typeface="Advent Pro Light"/>
                <a:ea typeface="Advent Pro Light"/>
                <a:cs typeface="Advent Pro Light"/>
                <a:sym typeface="Advent Pr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www.ghgplatform-india.org/economy-wide" TargetMode="External"/><Relationship Id="rId4" Type="http://schemas.openxmlformats.org/officeDocument/2006/relationships/hyperlink" Target="http://www.ghgplatform-india.org/economy-wide" TargetMode="External"/><Relationship Id="rId5" Type="http://schemas.openxmlformats.org/officeDocument/2006/relationships/hyperlink" Target="https://data.world/rajanand/rainfall-in-india/workspace/file?filename=rainfall+in+india+1901-2015.csv" TargetMode="External"/><Relationship Id="rId6" Type="http://schemas.openxmlformats.org/officeDocument/2006/relationships/image" Target="../media/image3.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12" name="Shape 112"/>
        <p:cNvGrpSpPr/>
        <p:nvPr/>
      </p:nvGrpSpPr>
      <p:grpSpPr>
        <a:xfrm>
          <a:off x="0" y="0"/>
          <a:ext cx="0" cy="0"/>
          <a:chOff x="0" y="0"/>
          <a:chExt cx="0" cy="0"/>
        </a:xfrm>
      </p:grpSpPr>
      <p:sp>
        <p:nvSpPr>
          <p:cNvPr id="113" name="Google Shape;113;p26"/>
          <p:cNvSpPr txBox="1"/>
          <p:nvPr>
            <p:ph type="title"/>
          </p:nvPr>
        </p:nvSpPr>
        <p:spPr>
          <a:xfrm>
            <a:off x="325350" y="1474550"/>
            <a:ext cx="5633100" cy="257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5200">
              <a:solidFill>
                <a:srgbClr val="1B243B"/>
              </a:solidFill>
              <a:latin typeface="Nunito"/>
              <a:ea typeface="Nunito"/>
              <a:cs typeface="Nunito"/>
              <a:sym typeface="Nunito"/>
            </a:endParaRPr>
          </a:p>
          <a:p>
            <a:pPr indent="0" lvl="0" marL="0" rtl="0" algn="l">
              <a:spcBef>
                <a:spcPts val="0"/>
              </a:spcBef>
              <a:spcAft>
                <a:spcPts val="0"/>
              </a:spcAft>
              <a:buNone/>
            </a:pPr>
            <a:r>
              <a:t/>
            </a:r>
            <a:endParaRPr sz="5200">
              <a:solidFill>
                <a:srgbClr val="1B243B"/>
              </a:solidFill>
              <a:latin typeface="Nunito"/>
              <a:ea typeface="Nunito"/>
              <a:cs typeface="Nunito"/>
              <a:sym typeface="Nunito"/>
            </a:endParaRPr>
          </a:p>
          <a:p>
            <a:pPr indent="0" lvl="0" marL="1828800" rtl="0" algn="l">
              <a:spcBef>
                <a:spcPts val="0"/>
              </a:spcBef>
              <a:spcAft>
                <a:spcPts val="0"/>
              </a:spcAft>
              <a:buNone/>
            </a:pPr>
            <a:r>
              <a:t/>
            </a:r>
            <a:endParaRPr sz="5200">
              <a:solidFill>
                <a:srgbClr val="1B243B"/>
              </a:solidFill>
              <a:latin typeface="Nunito"/>
              <a:ea typeface="Nunito"/>
              <a:cs typeface="Nunito"/>
              <a:sym typeface="Nunito"/>
            </a:endParaRPr>
          </a:p>
          <a:p>
            <a:pPr indent="0" lvl="0" marL="1828800" rtl="0" algn="l">
              <a:spcBef>
                <a:spcPts val="0"/>
              </a:spcBef>
              <a:spcAft>
                <a:spcPts val="0"/>
              </a:spcAft>
              <a:buNone/>
            </a:pPr>
            <a:r>
              <a:t/>
            </a:r>
            <a:endParaRPr sz="5200">
              <a:solidFill>
                <a:srgbClr val="1B243B"/>
              </a:solidFill>
              <a:latin typeface="Nunito"/>
              <a:ea typeface="Nunito"/>
              <a:cs typeface="Nunito"/>
              <a:sym typeface="Nunito"/>
            </a:endParaRPr>
          </a:p>
          <a:p>
            <a:pPr indent="0" lvl="0" marL="1828800" rtl="0" algn="l">
              <a:spcBef>
                <a:spcPts val="0"/>
              </a:spcBef>
              <a:spcAft>
                <a:spcPts val="0"/>
              </a:spcAft>
              <a:buNone/>
            </a:pPr>
            <a:r>
              <a:t/>
            </a:r>
            <a:endParaRPr sz="5200">
              <a:solidFill>
                <a:srgbClr val="1B243B"/>
              </a:solidFill>
              <a:latin typeface="Nunito"/>
              <a:ea typeface="Nunito"/>
              <a:cs typeface="Nunito"/>
              <a:sym typeface="Nunito"/>
            </a:endParaRPr>
          </a:p>
          <a:p>
            <a:pPr indent="0" lvl="0" marL="0" rtl="0" algn="l">
              <a:spcBef>
                <a:spcPts val="0"/>
              </a:spcBef>
              <a:spcAft>
                <a:spcPts val="0"/>
              </a:spcAft>
              <a:buNone/>
            </a:pPr>
            <a:r>
              <a:rPr lang="en-US" sz="5800">
                <a:solidFill>
                  <a:srgbClr val="FFC39F"/>
                </a:solidFill>
              </a:rPr>
              <a:t> </a:t>
            </a:r>
            <a:r>
              <a:rPr lang="en-US" sz="5800"/>
              <a:t>DATA VISUALIZATION PROJECT</a:t>
            </a:r>
            <a:endParaRPr sz="5800">
              <a:solidFill>
                <a:srgbClr val="FFC39F"/>
              </a:solidFill>
            </a:endParaRPr>
          </a:p>
        </p:txBody>
      </p:sp>
      <p:grpSp>
        <p:nvGrpSpPr>
          <p:cNvPr id="114" name="Google Shape;114;p26"/>
          <p:cNvGrpSpPr/>
          <p:nvPr/>
        </p:nvGrpSpPr>
        <p:grpSpPr>
          <a:xfrm>
            <a:off x="4432326" y="248872"/>
            <a:ext cx="4330674" cy="4627928"/>
            <a:chOff x="4432326" y="248872"/>
            <a:chExt cx="4330674" cy="4627928"/>
          </a:xfrm>
        </p:grpSpPr>
        <p:sp>
          <p:nvSpPr>
            <p:cNvPr id="115" name="Google Shape;115;p26"/>
            <p:cNvSpPr/>
            <p:nvPr/>
          </p:nvSpPr>
          <p:spPr>
            <a:xfrm>
              <a:off x="4432326" y="722981"/>
              <a:ext cx="4330674" cy="3369890"/>
            </a:xfrm>
            <a:custGeom>
              <a:rect b="b" l="l" r="r" t="t"/>
              <a:pathLst>
                <a:path extrusionOk="0" h="152570" w="196069">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p:nvPr/>
          </p:nvSpPr>
          <p:spPr>
            <a:xfrm>
              <a:off x="4999334" y="4230453"/>
              <a:ext cx="3231777" cy="646347"/>
            </a:xfrm>
            <a:custGeom>
              <a:rect b="b" l="l" r="r" t="t"/>
              <a:pathLst>
                <a:path extrusionOk="0" h="29263" w="146317">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6"/>
            <p:cNvSpPr/>
            <p:nvPr/>
          </p:nvSpPr>
          <p:spPr>
            <a:xfrm>
              <a:off x="7093472" y="254770"/>
              <a:ext cx="1309148" cy="1428531"/>
            </a:xfrm>
            <a:custGeom>
              <a:rect b="b" l="l" r="r" t="t"/>
              <a:pathLst>
                <a:path extrusionOk="0" h="64676" w="59271">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6"/>
            <p:cNvSpPr/>
            <p:nvPr/>
          </p:nvSpPr>
          <p:spPr>
            <a:xfrm>
              <a:off x="7087464" y="248872"/>
              <a:ext cx="1321142" cy="1440326"/>
            </a:xfrm>
            <a:custGeom>
              <a:rect b="b" l="l" r="r" t="t"/>
              <a:pathLst>
                <a:path extrusionOk="0" h="65210" w="59814">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6"/>
            <p:cNvSpPr/>
            <p:nvPr/>
          </p:nvSpPr>
          <p:spPr>
            <a:xfrm>
              <a:off x="7093472" y="254770"/>
              <a:ext cx="1309148" cy="147014"/>
            </a:xfrm>
            <a:custGeom>
              <a:rect b="b" l="l" r="r" t="t"/>
              <a:pathLst>
                <a:path extrusionOk="0" h="6656" w="59271">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6"/>
            <p:cNvSpPr/>
            <p:nvPr/>
          </p:nvSpPr>
          <p:spPr>
            <a:xfrm>
              <a:off x="7087464" y="248872"/>
              <a:ext cx="1321142" cy="158897"/>
            </a:xfrm>
            <a:custGeom>
              <a:rect b="b" l="l" r="r" t="t"/>
              <a:pathLst>
                <a:path extrusionOk="0" h="7194" w="59814">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6"/>
            <p:cNvSpPr/>
            <p:nvPr/>
          </p:nvSpPr>
          <p:spPr>
            <a:xfrm>
              <a:off x="7158939" y="1011465"/>
              <a:ext cx="538692" cy="12016"/>
            </a:xfrm>
            <a:custGeom>
              <a:rect b="b" l="l" r="r" t="t"/>
              <a:pathLst>
                <a:path extrusionOk="0" h="544" w="24389">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6"/>
            <p:cNvSpPr/>
            <p:nvPr/>
          </p:nvSpPr>
          <p:spPr>
            <a:xfrm>
              <a:off x="7158939" y="1079473"/>
              <a:ext cx="538692" cy="12038"/>
            </a:xfrm>
            <a:custGeom>
              <a:rect b="b" l="l" r="r" t="t"/>
              <a:pathLst>
                <a:path extrusionOk="0" h="545" w="24389">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p:nvPr/>
          </p:nvSpPr>
          <p:spPr>
            <a:xfrm>
              <a:off x="7158939" y="1147502"/>
              <a:ext cx="538692" cy="12016"/>
            </a:xfrm>
            <a:custGeom>
              <a:rect b="b" l="l" r="r" t="t"/>
              <a:pathLst>
                <a:path extrusionOk="0" h="544" w="24389">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7158939" y="1215510"/>
              <a:ext cx="538692" cy="12038"/>
            </a:xfrm>
            <a:custGeom>
              <a:rect b="b" l="l" r="r" t="t"/>
              <a:pathLst>
                <a:path extrusionOk="0" h="545" w="24389">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p:nvPr/>
          </p:nvSpPr>
          <p:spPr>
            <a:xfrm>
              <a:off x="7158939" y="1283628"/>
              <a:ext cx="538692" cy="11927"/>
            </a:xfrm>
            <a:custGeom>
              <a:rect b="b" l="l" r="r" t="t"/>
              <a:pathLst>
                <a:path extrusionOk="0" h="540" w="24389">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7158939" y="1351635"/>
              <a:ext cx="538692" cy="11949"/>
            </a:xfrm>
            <a:custGeom>
              <a:rect b="b" l="l" r="r" t="t"/>
              <a:pathLst>
                <a:path extrusionOk="0" h="541" w="24389">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a:off x="7158939" y="1419664"/>
              <a:ext cx="538692" cy="11927"/>
            </a:xfrm>
            <a:custGeom>
              <a:rect b="b" l="l" r="r" t="t"/>
              <a:pathLst>
                <a:path extrusionOk="0" h="540" w="24389">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a:off x="7158939" y="1487672"/>
              <a:ext cx="538692" cy="11949"/>
            </a:xfrm>
            <a:custGeom>
              <a:rect b="b" l="l" r="r" t="t"/>
              <a:pathLst>
                <a:path extrusionOk="0" h="541" w="24389">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7158939" y="1555701"/>
              <a:ext cx="538692" cy="11927"/>
            </a:xfrm>
            <a:custGeom>
              <a:rect b="b" l="l" r="r" t="t"/>
              <a:pathLst>
                <a:path extrusionOk="0" h="540" w="24389">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7778339" y="1011465"/>
              <a:ext cx="538692" cy="12016"/>
            </a:xfrm>
            <a:custGeom>
              <a:rect b="b" l="l" r="r" t="t"/>
              <a:pathLst>
                <a:path extrusionOk="0" h="544" w="24389">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7778339" y="1079473"/>
              <a:ext cx="538692" cy="12038"/>
            </a:xfrm>
            <a:custGeom>
              <a:rect b="b" l="l" r="r" t="t"/>
              <a:pathLst>
                <a:path extrusionOk="0" h="545" w="24389">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p:nvPr/>
          </p:nvSpPr>
          <p:spPr>
            <a:xfrm>
              <a:off x="7778339" y="1147502"/>
              <a:ext cx="538692" cy="12016"/>
            </a:xfrm>
            <a:custGeom>
              <a:rect b="b" l="l" r="r" t="t"/>
              <a:pathLst>
                <a:path extrusionOk="0" h="544" w="24389">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7778339" y="1215510"/>
              <a:ext cx="538692" cy="12038"/>
            </a:xfrm>
            <a:custGeom>
              <a:rect b="b" l="l" r="r" t="t"/>
              <a:pathLst>
                <a:path extrusionOk="0" h="545" w="24389">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a:off x="7778339" y="1283628"/>
              <a:ext cx="538692" cy="11927"/>
            </a:xfrm>
            <a:custGeom>
              <a:rect b="b" l="l" r="r" t="t"/>
              <a:pathLst>
                <a:path extrusionOk="0" h="540" w="24389">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7778339" y="1351635"/>
              <a:ext cx="538692" cy="11949"/>
            </a:xfrm>
            <a:custGeom>
              <a:rect b="b" l="l" r="r" t="t"/>
              <a:pathLst>
                <a:path extrusionOk="0" h="541" w="24389">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7778339" y="1419664"/>
              <a:ext cx="538692" cy="11927"/>
            </a:xfrm>
            <a:custGeom>
              <a:rect b="b" l="l" r="r" t="t"/>
              <a:pathLst>
                <a:path extrusionOk="0" h="540" w="24389">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7778339" y="1487672"/>
              <a:ext cx="538692" cy="11949"/>
            </a:xfrm>
            <a:custGeom>
              <a:rect b="b" l="l" r="r" t="t"/>
              <a:pathLst>
                <a:path extrusionOk="0" h="541" w="24389">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7778339" y="1555701"/>
              <a:ext cx="538692" cy="11927"/>
            </a:xfrm>
            <a:custGeom>
              <a:rect b="b" l="l" r="r" t="t"/>
              <a:pathLst>
                <a:path extrusionOk="0" h="540" w="24389">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7153108" y="522006"/>
              <a:ext cx="432650" cy="304476"/>
            </a:xfrm>
            <a:custGeom>
              <a:rect b="b" l="l" r="r" t="t"/>
              <a:pathLst>
                <a:path extrusionOk="0" h="13785" w="19588">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7772685" y="454154"/>
              <a:ext cx="542138" cy="490033"/>
            </a:xfrm>
            <a:custGeom>
              <a:rect b="b" l="l" r="r" t="t"/>
              <a:pathLst>
                <a:path extrusionOk="0" h="22186" w="24545">
                  <a:moveTo>
                    <a:pt x="0" y="1"/>
                  </a:moveTo>
                  <a:lnTo>
                    <a:pt x="0" y="22185"/>
                  </a:lnTo>
                  <a:lnTo>
                    <a:pt x="24545" y="22185"/>
                  </a:lnTo>
                  <a:lnTo>
                    <a:pt x="2454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7760780" y="442248"/>
              <a:ext cx="565970" cy="513822"/>
            </a:xfrm>
            <a:custGeom>
              <a:rect b="b" l="l" r="r" t="t"/>
              <a:pathLst>
                <a:path extrusionOk="0" h="23263" w="25624">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7772685" y="658927"/>
              <a:ext cx="542138" cy="285260"/>
            </a:xfrm>
            <a:custGeom>
              <a:rect b="b" l="l" r="r" t="t"/>
              <a:pathLst>
                <a:path extrusionOk="0" h="12915" w="24545">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7766787" y="653007"/>
              <a:ext cx="554065" cy="297077"/>
            </a:xfrm>
            <a:custGeom>
              <a:rect b="b" l="l" r="r" t="t"/>
              <a:pathLst>
                <a:path extrusionOk="0" h="13450" w="25085">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7831084" y="505419"/>
              <a:ext cx="121680" cy="121768"/>
            </a:xfrm>
            <a:custGeom>
              <a:rect b="b" l="l" r="r" t="t"/>
              <a:pathLst>
                <a:path extrusionOk="0" h="5513" w="5509">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7825098" y="499521"/>
              <a:ext cx="133674" cy="133651"/>
            </a:xfrm>
            <a:custGeom>
              <a:rect b="b" l="l" r="r" t="t"/>
              <a:pathLst>
                <a:path extrusionOk="0" h="6051" w="6052">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7132898" y="297730"/>
              <a:ext cx="1206640" cy="46605"/>
            </a:xfrm>
            <a:custGeom>
              <a:rect b="b" l="l" r="r" t="t"/>
              <a:pathLst>
                <a:path extrusionOk="0" h="2110" w="54630">
                  <a:moveTo>
                    <a:pt x="0" y="0"/>
                  </a:moveTo>
                  <a:lnTo>
                    <a:pt x="0" y="2109"/>
                  </a:lnTo>
                  <a:lnTo>
                    <a:pt x="54630" y="2109"/>
                  </a:lnTo>
                  <a:lnTo>
                    <a:pt x="54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7126891" y="291833"/>
              <a:ext cx="1218567" cy="58510"/>
            </a:xfrm>
            <a:custGeom>
              <a:rect b="b" l="l" r="r" t="t"/>
              <a:pathLst>
                <a:path extrusionOk="0" h="2649" w="5517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5314810" y="424247"/>
              <a:ext cx="1014037" cy="673337"/>
            </a:xfrm>
            <a:custGeom>
              <a:rect b="b" l="l" r="r" t="t"/>
              <a:pathLst>
                <a:path extrusionOk="0" h="30485" w="4591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5308913" y="418239"/>
              <a:ext cx="1025942" cy="685353"/>
            </a:xfrm>
            <a:custGeom>
              <a:rect b="b" l="l" r="r" t="t"/>
              <a:pathLst>
                <a:path extrusionOk="0" h="31029" w="46449">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5314810" y="1001659"/>
              <a:ext cx="1014037" cy="95926"/>
            </a:xfrm>
            <a:custGeom>
              <a:rect b="b" l="l" r="r" t="t"/>
              <a:pathLst>
                <a:path extrusionOk="0" h="4343" w="45910">
                  <a:moveTo>
                    <a:pt x="1" y="1"/>
                  </a:moveTo>
                  <a:lnTo>
                    <a:pt x="1" y="4342"/>
                  </a:lnTo>
                  <a:lnTo>
                    <a:pt x="45910" y="4342"/>
                  </a:lnTo>
                  <a:lnTo>
                    <a:pt x="459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5308913" y="995761"/>
              <a:ext cx="1025942" cy="107831"/>
            </a:xfrm>
            <a:custGeom>
              <a:rect b="b" l="l" r="r" t="t"/>
              <a:pathLst>
                <a:path extrusionOk="0" h="4882" w="46449">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5361304" y="1034481"/>
              <a:ext cx="921159" cy="30392"/>
            </a:xfrm>
            <a:custGeom>
              <a:rect b="b" l="l" r="r" t="t"/>
              <a:pathLst>
                <a:path extrusionOk="0" h="1376" w="41705">
                  <a:moveTo>
                    <a:pt x="1" y="1"/>
                  </a:moveTo>
                  <a:lnTo>
                    <a:pt x="1" y="1375"/>
                  </a:lnTo>
                  <a:lnTo>
                    <a:pt x="41704" y="1375"/>
                  </a:lnTo>
                  <a:lnTo>
                    <a:pt x="41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5355296" y="1028495"/>
              <a:ext cx="933153" cy="42364"/>
            </a:xfrm>
            <a:custGeom>
              <a:rect b="b" l="l" r="r" t="t"/>
              <a:pathLst>
                <a:path extrusionOk="0" h="1918" w="42248">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5681816" y="590036"/>
              <a:ext cx="280114" cy="280114"/>
            </a:xfrm>
            <a:custGeom>
              <a:rect b="b" l="l" r="r" t="t"/>
              <a:pathLst>
                <a:path extrusionOk="0" h="12682" w="12682">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675808" y="584006"/>
              <a:ext cx="292151" cy="292063"/>
            </a:xfrm>
            <a:custGeom>
              <a:rect b="b" l="l" r="r" t="t"/>
              <a:pathLst>
                <a:path extrusionOk="0" h="13223" w="13227">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758658" y="642781"/>
              <a:ext cx="151145" cy="174535"/>
            </a:xfrm>
            <a:custGeom>
              <a:rect b="b" l="l" r="r" t="t"/>
              <a:pathLst>
                <a:path extrusionOk="0" h="7902" w="6843">
                  <a:moveTo>
                    <a:pt x="0" y="0"/>
                  </a:moveTo>
                  <a:lnTo>
                    <a:pt x="0" y="7901"/>
                  </a:lnTo>
                  <a:lnTo>
                    <a:pt x="6843" y="395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5752650" y="636883"/>
              <a:ext cx="163138" cy="186419"/>
            </a:xfrm>
            <a:custGeom>
              <a:rect b="b" l="l" r="r" t="t"/>
              <a:pathLst>
                <a:path extrusionOk="0" h="8440" w="7386">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4894065" y="1342910"/>
              <a:ext cx="1029852" cy="434262"/>
            </a:xfrm>
            <a:custGeom>
              <a:rect b="b" l="l" r="r" t="t"/>
              <a:pathLst>
                <a:path extrusionOk="0" h="19661" w="46626">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888168" y="1336925"/>
              <a:ext cx="1041757" cy="446256"/>
            </a:xfrm>
            <a:custGeom>
              <a:rect b="b" l="l" r="r" t="t"/>
              <a:pathLst>
                <a:path extrusionOk="0" h="20204" w="47165">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4967904" y="1402127"/>
              <a:ext cx="190328" cy="115937"/>
            </a:xfrm>
            <a:custGeom>
              <a:rect b="b" l="l" r="r" t="t"/>
              <a:pathLst>
                <a:path extrusionOk="0" h="5249" w="8617">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211683" y="1484602"/>
              <a:ext cx="597997" cy="11927"/>
            </a:xfrm>
            <a:custGeom>
              <a:rect b="b" l="l" r="r" t="t"/>
              <a:pathLst>
                <a:path extrusionOk="0" h="540" w="27074">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5211683" y="1534895"/>
              <a:ext cx="597997" cy="12016"/>
            </a:xfrm>
            <a:custGeom>
              <a:rect b="b" l="l" r="r" t="t"/>
              <a:pathLst>
                <a:path extrusionOk="0" h="544" w="27074">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11683" y="1585277"/>
              <a:ext cx="597997" cy="11905"/>
            </a:xfrm>
            <a:custGeom>
              <a:rect b="b" l="l" r="r" t="t"/>
              <a:pathLst>
                <a:path extrusionOk="0" h="539" w="27074">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5211683" y="1635548"/>
              <a:ext cx="597997" cy="12016"/>
            </a:xfrm>
            <a:custGeom>
              <a:rect b="b" l="l" r="r" t="t"/>
              <a:pathLst>
                <a:path extrusionOk="0" h="544" w="27074">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6993769" y="2138767"/>
              <a:ext cx="370385" cy="619091"/>
            </a:xfrm>
            <a:custGeom>
              <a:rect b="b" l="l" r="r" t="t"/>
              <a:pathLst>
                <a:path extrusionOk="0" h="28029" w="16769">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6987607" y="2132826"/>
              <a:ext cx="385206" cy="631018"/>
            </a:xfrm>
            <a:custGeom>
              <a:rect b="b" l="l" r="r" t="t"/>
              <a:pathLst>
                <a:path extrusionOk="0" h="28569" w="1744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7108006" y="2147602"/>
              <a:ext cx="251643" cy="578052"/>
            </a:xfrm>
            <a:custGeom>
              <a:rect b="b" l="l" r="r" t="t"/>
              <a:pathLst>
                <a:path extrusionOk="0" h="26171" w="11393">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6035856" y="2171678"/>
              <a:ext cx="247380" cy="586357"/>
            </a:xfrm>
            <a:custGeom>
              <a:rect b="b" l="l" r="r" t="t"/>
              <a:pathLst>
                <a:path extrusionOk="0" h="26547" w="1120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6030467" y="2165692"/>
              <a:ext cx="259131" cy="598240"/>
            </a:xfrm>
            <a:custGeom>
              <a:rect b="b" l="l" r="r" t="t"/>
              <a:pathLst>
                <a:path extrusionOk="0" h="27085" w="11732">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6043167" y="2180049"/>
              <a:ext cx="183105" cy="567295"/>
            </a:xfrm>
            <a:custGeom>
              <a:rect b="b" l="l" r="r" t="t"/>
              <a:pathLst>
                <a:path extrusionOk="0" h="25684" w="829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067331" y="1803214"/>
              <a:ext cx="1190936" cy="684403"/>
            </a:xfrm>
            <a:custGeom>
              <a:rect b="b" l="l" r="r" t="t"/>
              <a:pathLst>
                <a:path extrusionOk="0" h="30986" w="53919">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6060904" y="1797383"/>
              <a:ext cx="1204166" cy="696242"/>
            </a:xfrm>
            <a:custGeom>
              <a:rect b="b" l="l" r="r" t="t"/>
              <a:pathLst>
                <a:path extrusionOk="0" h="31522" w="54518">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310205" y="1904176"/>
              <a:ext cx="8857" cy="369170"/>
            </a:xfrm>
            <a:custGeom>
              <a:rect b="b" l="l" r="r" t="t"/>
              <a:pathLst>
                <a:path extrusionOk="0" h="16714" w="401">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338720" y="1937064"/>
              <a:ext cx="53651" cy="281925"/>
            </a:xfrm>
            <a:custGeom>
              <a:rect b="b" l="l" r="r" t="t"/>
              <a:pathLst>
                <a:path extrusionOk="0" h="12764" w="2429">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6392790" y="2227294"/>
              <a:ext cx="36820" cy="76025"/>
            </a:xfrm>
            <a:custGeom>
              <a:rect b="b" l="l" r="r" t="t"/>
              <a:pathLst>
                <a:path extrusionOk="0" h="3442" w="1667">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6361470" y="1917031"/>
              <a:ext cx="63833" cy="194768"/>
            </a:xfrm>
            <a:custGeom>
              <a:rect b="b" l="l" r="r" t="t"/>
              <a:pathLst>
                <a:path extrusionOk="0" h="8818" w="289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6913128" y="1948483"/>
              <a:ext cx="71144" cy="209014"/>
            </a:xfrm>
            <a:custGeom>
              <a:rect b="b" l="l" r="r" t="t"/>
              <a:pathLst>
                <a:path extrusionOk="0" h="9463" w="3221">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7032223" y="1982807"/>
              <a:ext cx="7443" cy="289125"/>
            </a:xfrm>
            <a:custGeom>
              <a:rect b="b" l="l" r="r" t="t"/>
              <a:pathLst>
                <a:path extrusionOk="0" h="13090" w="337">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6928920" y="1988506"/>
              <a:ext cx="95219" cy="279098"/>
            </a:xfrm>
            <a:custGeom>
              <a:rect b="b" l="l" r="r" t="t"/>
              <a:pathLst>
                <a:path extrusionOk="0" h="12636" w="4311">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6937468" y="2225880"/>
              <a:ext cx="55440" cy="88924"/>
            </a:xfrm>
            <a:custGeom>
              <a:rect b="b" l="l" r="r" t="t"/>
              <a:pathLst>
                <a:path extrusionOk="0" h="4026" w="251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6527325" y="1848383"/>
              <a:ext cx="250671" cy="256635"/>
            </a:xfrm>
            <a:custGeom>
              <a:rect b="b" l="l" r="r" t="t"/>
              <a:pathLst>
                <a:path extrusionOk="0" h="11619" w="11349">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6358997" y="1564205"/>
              <a:ext cx="96721" cy="115076"/>
            </a:xfrm>
            <a:custGeom>
              <a:rect b="b" l="l" r="r" t="t"/>
              <a:pathLst>
                <a:path extrusionOk="0" h="5210" w="4379">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6367566" y="1558241"/>
              <a:ext cx="94071" cy="127003"/>
            </a:xfrm>
            <a:custGeom>
              <a:rect b="b" l="l" r="r" t="t"/>
              <a:pathLst>
                <a:path extrusionOk="0" h="5750" w="4259">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6835115" y="1564205"/>
              <a:ext cx="96743" cy="115076"/>
            </a:xfrm>
            <a:custGeom>
              <a:rect b="b" l="l" r="r" t="t"/>
              <a:pathLst>
                <a:path extrusionOk="0" h="5210" w="438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6829239" y="1558241"/>
              <a:ext cx="93960" cy="127003"/>
            </a:xfrm>
            <a:custGeom>
              <a:rect b="b" l="l" r="r" t="t"/>
              <a:pathLst>
                <a:path extrusionOk="0" h="5750" w="4254">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6557696" y="1819934"/>
              <a:ext cx="178732" cy="231742"/>
            </a:xfrm>
            <a:custGeom>
              <a:rect b="b" l="l" r="r" t="t"/>
              <a:pathLst>
                <a:path extrusionOk="0" h="10492" w="8092">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6551334" y="1813993"/>
              <a:ext cx="191211" cy="243713"/>
            </a:xfrm>
            <a:custGeom>
              <a:rect b="b" l="l" r="r" t="t"/>
              <a:pathLst>
                <a:path extrusionOk="0" h="11034" w="8657">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6406109" y="1294605"/>
              <a:ext cx="467614" cy="614982"/>
            </a:xfrm>
            <a:custGeom>
              <a:rect b="b" l="l" r="r" t="t"/>
              <a:pathLst>
                <a:path extrusionOk="0" h="27843" w="21171">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6407651" y="1288921"/>
              <a:ext cx="463022" cy="466746"/>
            </a:xfrm>
            <a:custGeom>
              <a:rect b="b" l="l" r="r" t="t"/>
              <a:pathLst>
                <a:path extrusionOk="0" h="209538" w="207866">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6401537" y="1288973"/>
              <a:ext cx="479409" cy="626622"/>
            </a:xfrm>
            <a:custGeom>
              <a:rect b="b" l="l" r="r" t="t"/>
              <a:pathLst>
                <a:path extrusionOk="0" h="28370" w="21705">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6628177" y="1672456"/>
              <a:ext cx="50315" cy="136655"/>
            </a:xfrm>
            <a:custGeom>
              <a:rect b="b" l="l" r="r" t="t"/>
              <a:pathLst>
                <a:path extrusionOk="0" h="6187" w="2278">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6522400" y="1695339"/>
              <a:ext cx="70702" cy="21845"/>
            </a:xfrm>
            <a:custGeom>
              <a:rect b="b" l="l" r="r" t="t"/>
              <a:pathLst>
                <a:path extrusionOk="0" h="989" w="3201">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6703959" y="1695339"/>
              <a:ext cx="70790" cy="21845"/>
            </a:xfrm>
            <a:custGeom>
              <a:rect b="b" l="l" r="r" t="t"/>
              <a:pathLst>
                <a:path extrusionOk="0" h="989" w="3205">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6496381" y="1603079"/>
              <a:ext cx="130758" cy="56036"/>
            </a:xfrm>
            <a:custGeom>
              <a:rect b="b" l="l" r="r" t="t"/>
              <a:pathLst>
                <a:path extrusionOk="0" h="2537" w="592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6688520" y="1599545"/>
              <a:ext cx="117969" cy="51287"/>
            </a:xfrm>
            <a:custGeom>
              <a:rect b="b" l="l" r="r" t="t"/>
              <a:pathLst>
                <a:path extrusionOk="0" h="2322" w="5341">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6443084" y="1648182"/>
              <a:ext cx="200709" cy="130559"/>
            </a:xfrm>
            <a:custGeom>
              <a:rect b="b" l="l" r="r" t="t"/>
              <a:pathLst>
                <a:path extrusionOk="0" h="5911" w="9087">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6660380" y="1648182"/>
              <a:ext cx="200731" cy="130559"/>
            </a:xfrm>
            <a:custGeom>
              <a:rect b="b" l="l" r="r" t="t"/>
              <a:pathLst>
                <a:path extrusionOk="0" h="5911" w="9088">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5644223" y="2852679"/>
              <a:ext cx="75628" cy="1466014"/>
            </a:xfrm>
            <a:custGeom>
              <a:rect b="b" l="l" r="r" t="t"/>
              <a:pathLst>
                <a:path extrusionOk="0" h="66373" w="3424">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5638237" y="2846760"/>
              <a:ext cx="87709" cy="1477853"/>
            </a:xfrm>
            <a:custGeom>
              <a:rect b="b" l="l" r="r" t="t"/>
              <a:pathLst>
                <a:path extrusionOk="0" h="66909" w="3971">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546662" y="3191281"/>
              <a:ext cx="75628" cy="1515136"/>
            </a:xfrm>
            <a:custGeom>
              <a:rect b="b" l="l" r="r" t="t"/>
              <a:pathLst>
                <a:path extrusionOk="0" h="68597" w="3424">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540655" y="3185361"/>
              <a:ext cx="87709" cy="1526975"/>
            </a:xfrm>
            <a:custGeom>
              <a:rect b="b" l="l" r="r" t="t"/>
              <a:pathLst>
                <a:path extrusionOk="0" h="69133" w="3971">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7583351" y="2852679"/>
              <a:ext cx="75628" cy="1466014"/>
            </a:xfrm>
            <a:custGeom>
              <a:rect b="b" l="l" r="r" t="t"/>
              <a:pathLst>
                <a:path extrusionOk="0" h="66373" w="3424">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7577277" y="2846760"/>
              <a:ext cx="87732" cy="1477853"/>
            </a:xfrm>
            <a:custGeom>
              <a:rect b="b" l="l" r="r" t="t"/>
              <a:pathLst>
                <a:path extrusionOk="0" h="66909" w="3972">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7680933" y="3191281"/>
              <a:ext cx="75716" cy="1515136"/>
            </a:xfrm>
            <a:custGeom>
              <a:rect b="b" l="l" r="r" t="t"/>
              <a:pathLst>
                <a:path extrusionOk="0" h="68597" w="3428">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7674837" y="3185361"/>
              <a:ext cx="87732" cy="1526975"/>
            </a:xfrm>
            <a:custGeom>
              <a:rect b="b" l="l" r="r" t="t"/>
              <a:pathLst>
                <a:path extrusionOk="0" h="69133" w="3972">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6227907" y="3253545"/>
              <a:ext cx="48107" cy="1343671"/>
            </a:xfrm>
            <a:custGeom>
              <a:rect b="b" l="l" r="r" t="t"/>
              <a:pathLst>
                <a:path extrusionOk="0" h="60834" w="2178">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6221899" y="3247538"/>
              <a:ext cx="60188" cy="1355664"/>
            </a:xfrm>
            <a:custGeom>
              <a:rect b="b" l="l" r="r" t="t"/>
              <a:pathLst>
                <a:path extrusionOk="0" h="61377" w="2725">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7035691" y="3210784"/>
              <a:ext cx="40685" cy="1172228"/>
            </a:xfrm>
            <a:custGeom>
              <a:rect b="b" l="l" r="r" t="t"/>
              <a:pathLst>
                <a:path extrusionOk="0" h="53072" w="1842">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7029573" y="3204843"/>
              <a:ext cx="52701" cy="1184155"/>
            </a:xfrm>
            <a:custGeom>
              <a:rect b="b" l="l" r="r" t="t"/>
              <a:pathLst>
                <a:path extrusionOk="0" h="53612" w="2386">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6181148" y="3210784"/>
              <a:ext cx="40685" cy="1172228"/>
            </a:xfrm>
            <a:custGeom>
              <a:rect b="b" l="l" r="r" t="t"/>
              <a:pathLst>
                <a:path extrusionOk="0" h="53072" w="1842">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6175140" y="3204843"/>
              <a:ext cx="52723" cy="1184155"/>
            </a:xfrm>
            <a:custGeom>
              <a:rect b="b" l="l" r="r" t="t"/>
              <a:pathLst>
                <a:path extrusionOk="0" h="53612" w="2387">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7004702" y="3253545"/>
              <a:ext cx="48107" cy="1343671"/>
            </a:xfrm>
            <a:custGeom>
              <a:rect b="b" l="l" r="r" t="t"/>
              <a:pathLst>
                <a:path extrusionOk="0" h="60834" w="2178">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6998717" y="3247560"/>
              <a:ext cx="60078" cy="1355642"/>
            </a:xfrm>
            <a:custGeom>
              <a:rect b="b" l="l" r="r" t="t"/>
              <a:pathLst>
                <a:path extrusionOk="0" h="61376" w="272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6102715" y="3103660"/>
              <a:ext cx="1063646" cy="242985"/>
            </a:xfrm>
            <a:custGeom>
              <a:rect b="b" l="l" r="r" t="t"/>
              <a:pathLst>
                <a:path extrusionOk="0" h="11001" w="48156">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6096730" y="3097674"/>
              <a:ext cx="1075551" cy="254978"/>
            </a:xfrm>
            <a:custGeom>
              <a:rect b="b" l="l" r="r" t="t"/>
              <a:pathLst>
                <a:path extrusionOk="0" h="11544" w="48695">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6318996" y="4226478"/>
              <a:ext cx="178092" cy="408243"/>
            </a:xfrm>
            <a:custGeom>
              <a:rect b="b" l="l" r="r" t="t"/>
              <a:pathLst>
                <a:path extrusionOk="0" h="18483" w="8063">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6322663" y="4220558"/>
              <a:ext cx="179925" cy="420148"/>
            </a:xfrm>
            <a:custGeom>
              <a:rect b="b" l="l" r="r" t="t"/>
              <a:pathLst>
                <a:path extrusionOk="0" h="19022" w="8146">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6339162" y="4566139"/>
              <a:ext cx="121857" cy="68604"/>
            </a:xfrm>
            <a:custGeom>
              <a:rect b="b" l="l" r="r" t="t"/>
              <a:pathLst>
                <a:path extrusionOk="0" h="3106" w="5517">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7965C"/>
                </a:solidFill>
              </a:endParaRPr>
            </a:p>
          </p:txBody>
        </p:sp>
        <p:sp>
          <p:nvSpPr>
            <p:cNvPr id="219" name="Google Shape;219;p26"/>
            <p:cNvSpPr/>
            <p:nvPr/>
          </p:nvSpPr>
          <p:spPr>
            <a:xfrm>
              <a:off x="6332977" y="4560198"/>
              <a:ext cx="134667" cy="80509"/>
            </a:xfrm>
            <a:custGeom>
              <a:rect b="b" l="l" r="r" t="t"/>
              <a:pathLst>
                <a:path extrusionOk="0" h="3645" w="6097">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6313828" y="4139409"/>
              <a:ext cx="155408" cy="168572"/>
            </a:xfrm>
            <a:custGeom>
              <a:rect b="b" l="l" r="r" t="t"/>
              <a:pathLst>
                <a:path extrusionOk="0" h="7632" w="7036">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6307577" y="4133423"/>
              <a:ext cx="167644" cy="180521"/>
            </a:xfrm>
            <a:custGeom>
              <a:rect b="b" l="l" r="r" t="t"/>
              <a:pathLst>
                <a:path extrusionOk="0" h="8173" w="759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6160408" y="3944155"/>
              <a:ext cx="322743" cy="243117"/>
            </a:xfrm>
            <a:custGeom>
              <a:rect b="b" l="l" r="r" t="t"/>
              <a:pathLst>
                <a:path extrusionOk="0" h="11007" w="14612">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6153804" y="3938236"/>
              <a:ext cx="334736" cy="254912"/>
            </a:xfrm>
            <a:custGeom>
              <a:rect b="b" l="l" r="r" t="t"/>
              <a:pathLst>
                <a:path extrusionOk="0" h="11541" w="15155">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6006303" y="3114328"/>
              <a:ext cx="421098" cy="954268"/>
            </a:xfrm>
            <a:custGeom>
              <a:rect b="b" l="l" r="r" t="t"/>
              <a:pathLst>
                <a:path extrusionOk="0" h="43204" w="19065">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6001797" y="3108342"/>
              <a:ext cx="431766" cy="966218"/>
            </a:xfrm>
            <a:custGeom>
              <a:rect b="b" l="l" r="r" t="t"/>
              <a:pathLst>
                <a:path extrusionOk="0" h="43745" w="19548">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884314" y="3143439"/>
              <a:ext cx="355012" cy="166076"/>
            </a:xfrm>
            <a:custGeom>
              <a:rect b="b" l="l" r="r" t="t"/>
              <a:pathLst>
                <a:path extrusionOk="0" h="7519" w="16073">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5897611" y="3137454"/>
              <a:ext cx="345934" cy="178047"/>
            </a:xfrm>
            <a:custGeom>
              <a:rect b="b" l="l" r="r" t="t"/>
              <a:pathLst>
                <a:path extrusionOk="0" h="8061" w="15662">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6152478" y="3117619"/>
              <a:ext cx="454185" cy="155363"/>
            </a:xfrm>
            <a:custGeom>
              <a:rect b="b" l="l" r="r" t="t"/>
              <a:pathLst>
                <a:path extrusionOk="0" h="7034" w="20563">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6165532" y="3111589"/>
              <a:ext cx="441132" cy="167379"/>
            </a:xfrm>
            <a:custGeom>
              <a:rect b="b" l="l" r="r" t="t"/>
              <a:pathLst>
                <a:path extrusionOk="0" h="7578" w="19972">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6526994" y="3149381"/>
              <a:ext cx="241924" cy="202830"/>
            </a:xfrm>
            <a:custGeom>
              <a:rect b="b" l="l" r="r" t="t"/>
              <a:pathLst>
                <a:path extrusionOk="0" h="9183" w="10953">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6525647" y="3143439"/>
              <a:ext cx="243515" cy="214779"/>
            </a:xfrm>
            <a:custGeom>
              <a:rect b="b" l="l" r="r" t="t"/>
              <a:pathLst>
                <a:path extrusionOk="0" h="9724" w="11025">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6670364" y="3063505"/>
              <a:ext cx="744967" cy="420590"/>
            </a:xfrm>
            <a:custGeom>
              <a:rect b="b" l="l" r="r" t="t"/>
              <a:pathLst>
                <a:path extrusionOk="0" h="19042" w="33728">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6663892" y="3057629"/>
              <a:ext cx="728578" cy="432473"/>
            </a:xfrm>
            <a:custGeom>
              <a:rect b="b" l="l" r="r" t="t"/>
              <a:pathLst>
                <a:path extrusionOk="0" h="19580" w="32986">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5884999" y="3211469"/>
              <a:ext cx="101735" cy="98046"/>
            </a:xfrm>
            <a:custGeom>
              <a:rect b="b" l="l" r="r" t="t"/>
              <a:pathLst>
                <a:path extrusionOk="0" h="4439" w="4606">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5898671" y="3205527"/>
              <a:ext cx="94247" cy="109885"/>
            </a:xfrm>
            <a:custGeom>
              <a:rect b="b" l="l" r="r" t="t"/>
              <a:pathLst>
                <a:path extrusionOk="0" h="4975" w="4267">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6257019" y="3337964"/>
              <a:ext cx="131553" cy="514396"/>
            </a:xfrm>
            <a:custGeom>
              <a:rect b="b" l="l" r="r" t="t"/>
              <a:pathLst>
                <a:path extrusionOk="0" h="23289" w="5956">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6234798" y="3755550"/>
              <a:ext cx="124861" cy="206452"/>
            </a:xfrm>
            <a:custGeom>
              <a:rect b="b" l="l" r="r" t="t"/>
              <a:pathLst>
                <a:path extrusionOk="0" h="9347" w="5653">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6807616" y="3258029"/>
              <a:ext cx="272361" cy="161327"/>
            </a:xfrm>
            <a:custGeom>
              <a:rect b="b" l="l" r="r" t="t"/>
              <a:pathLst>
                <a:path extrusionOk="0" h="7304" w="12331">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5488771" y="2824363"/>
              <a:ext cx="2323472" cy="382445"/>
            </a:xfrm>
            <a:custGeom>
              <a:rect b="b" l="l" r="r" t="t"/>
              <a:pathLst>
                <a:path extrusionOk="0" h="17315" w="105194">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5482785" y="2818422"/>
              <a:ext cx="2335356" cy="394394"/>
            </a:xfrm>
            <a:custGeom>
              <a:rect b="b" l="l" r="r" t="t"/>
              <a:pathLst>
                <a:path extrusionOk="0" h="17856" w="105732">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5482410" y="2768062"/>
              <a:ext cx="2337056" cy="382467"/>
            </a:xfrm>
            <a:custGeom>
              <a:rect b="b" l="l" r="r" t="t"/>
              <a:pathLst>
                <a:path extrusionOk="0" h="17316" w="105809">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5481548" y="2762076"/>
              <a:ext cx="2338801" cy="394372"/>
            </a:xfrm>
            <a:custGeom>
              <a:rect b="b" l="l" r="r" t="t"/>
              <a:pathLst>
                <a:path extrusionOk="0" h="17855" w="105888">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5587149" y="2800752"/>
              <a:ext cx="571006" cy="199494"/>
            </a:xfrm>
            <a:custGeom>
              <a:rect b="b" l="l" r="r" t="t"/>
              <a:pathLst>
                <a:path extrusionOk="0" h="9032" w="25852">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7331840" y="2898467"/>
              <a:ext cx="261516" cy="108538"/>
            </a:xfrm>
            <a:custGeom>
              <a:rect b="b" l="l" r="r" t="t"/>
              <a:pathLst>
                <a:path extrusionOk="0" h="4914" w="1184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6161313" y="2898467"/>
              <a:ext cx="937725" cy="175485"/>
            </a:xfrm>
            <a:custGeom>
              <a:rect b="b" l="l" r="r" t="t"/>
              <a:pathLst>
                <a:path extrusionOk="0" h="7945" w="42455">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7301139" y="2714058"/>
              <a:ext cx="65843" cy="159980"/>
            </a:xfrm>
            <a:custGeom>
              <a:rect b="b" l="l" r="r" t="t"/>
              <a:pathLst>
                <a:path extrusionOk="0" h="7243" w="2981">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7289525" y="2708095"/>
              <a:ext cx="83292" cy="171951"/>
            </a:xfrm>
            <a:custGeom>
              <a:rect b="b" l="l" r="r" t="t"/>
              <a:pathLst>
                <a:path extrusionOk="0" h="7785" w="3771">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7346396" y="2745047"/>
              <a:ext cx="227015" cy="227810"/>
            </a:xfrm>
            <a:custGeom>
              <a:rect b="b" l="l" r="r" t="t"/>
              <a:pathLst>
                <a:path extrusionOk="0" h="10314" w="10278">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7340388" y="2739039"/>
              <a:ext cx="238943" cy="239804"/>
            </a:xfrm>
            <a:custGeom>
              <a:rect b="b" l="l" r="r" t="t"/>
              <a:pathLst>
                <a:path extrusionOk="0" h="10857" w="10818">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7346396" y="2710436"/>
              <a:ext cx="227015" cy="69112"/>
            </a:xfrm>
            <a:custGeom>
              <a:rect b="b" l="l" r="r" t="t"/>
              <a:pathLst>
                <a:path extrusionOk="0" h="3129" w="10278">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7340388" y="2704450"/>
              <a:ext cx="238943" cy="81105"/>
            </a:xfrm>
            <a:custGeom>
              <a:rect b="b" l="l" r="r" t="t"/>
              <a:pathLst>
                <a:path extrusionOk="0" h="3672" w="10818">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7361217" y="2714964"/>
              <a:ext cx="197374" cy="60078"/>
            </a:xfrm>
            <a:custGeom>
              <a:rect b="b" l="l" r="r" t="t"/>
              <a:pathLst>
                <a:path extrusionOk="0" h="2720" w="8936">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7383790" y="2754076"/>
              <a:ext cx="152227" cy="21800"/>
            </a:xfrm>
            <a:custGeom>
              <a:rect b="b" l="l" r="r" t="t"/>
              <a:pathLst>
                <a:path extrusionOk="0" h="987" w="6892">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5624123" y="2825048"/>
              <a:ext cx="434594" cy="74391"/>
            </a:xfrm>
            <a:custGeom>
              <a:rect b="b" l="l" r="r" t="t"/>
              <a:pathLst>
                <a:path extrusionOk="0" h="3368" w="19676">
                  <a:moveTo>
                    <a:pt x="19676" y="1"/>
                  </a:moveTo>
                  <a:lnTo>
                    <a:pt x="0" y="261"/>
                  </a:lnTo>
                  <a:lnTo>
                    <a:pt x="64" y="3172"/>
                  </a:lnTo>
                  <a:lnTo>
                    <a:pt x="19676" y="3368"/>
                  </a:lnTo>
                  <a:lnTo>
                    <a:pt x="19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5618115" y="2819062"/>
              <a:ext cx="446587" cy="86384"/>
            </a:xfrm>
            <a:custGeom>
              <a:rect b="b" l="l" r="r" t="t"/>
              <a:pathLst>
                <a:path extrusionOk="0" h="3911" w="20219">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6055890" y="2723512"/>
              <a:ext cx="65732" cy="175927"/>
            </a:xfrm>
            <a:custGeom>
              <a:rect b="b" l="l" r="r" t="t"/>
              <a:pathLst>
                <a:path extrusionOk="0" h="7965" w="2976">
                  <a:moveTo>
                    <a:pt x="2976" y="0"/>
                  </a:moveTo>
                  <a:lnTo>
                    <a:pt x="0" y="5181"/>
                  </a:lnTo>
                  <a:lnTo>
                    <a:pt x="128" y="7965"/>
                  </a:lnTo>
                  <a:lnTo>
                    <a:pt x="2976" y="1814"/>
                  </a:lnTo>
                  <a:lnTo>
                    <a:pt x="29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6049860" y="2717592"/>
              <a:ext cx="77748" cy="187854"/>
            </a:xfrm>
            <a:custGeom>
              <a:rect b="b" l="l" r="r" t="t"/>
              <a:pathLst>
                <a:path extrusionOk="0" h="8505" w="352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5624123" y="2883734"/>
              <a:ext cx="434594" cy="74302"/>
            </a:xfrm>
            <a:custGeom>
              <a:rect b="b" l="l" r="r" t="t"/>
              <a:pathLst>
                <a:path extrusionOk="0" h="3364" w="19676">
                  <a:moveTo>
                    <a:pt x="19676" y="0"/>
                  </a:moveTo>
                  <a:lnTo>
                    <a:pt x="0" y="255"/>
                  </a:lnTo>
                  <a:lnTo>
                    <a:pt x="64" y="3171"/>
                  </a:lnTo>
                  <a:lnTo>
                    <a:pt x="19676" y="3363"/>
                  </a:lnTo>
                  <a:lnTo>
                    <a:pt x="19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5618115" y="2877727"/>
              <a:ext cx="446587" cy="86296"/>
            </a:xfrm>
            <a:custGeom>
              <a:rect b="b" l="l" r="r" t="t"/>
              <a:pathLst>
                <a:path extrusionOk="0" h="3907" w="20219">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6055890" y="2782176"/>
              <a:ext cx="65732" cy="175861"/>
            </a:xfrm>
            <a:custGeom>
              <a:rect b="b" l="l" r="r" t="t"/>
              <a:pathLst>
                <a:path extrusionOk="0" h="7962" w="2976">
                  <a:moveTo>
                    <a:pt x="2976" y="1"/>
                  </a:moveTo>
                  <a:lnTo>
                    <a:pt x="0" y="5177"/>
                  </a:lnTo>
                  <a:lnTo>
                    <a:pt x="128" y="7961"/>
                  </a:lnTo>
                  <a:lnTo>
                    <a:pt x="2976" y="1814"/>
                  </a:lnTo>
                  <a:lnTo>
                    <a:pt x="2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6049860" y="2776190"/>
              <a:ext cx="77748" cy="187832"/>
            </a:xfrm>
            <a:custGeom>
              <a:rect b="b" l="l" r="r" t="t"/>
              <a:pathLst>
                <a:path extrusionOk="0" h="8504" w="352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5548341" y="2637083"/>
              <a:ext cx="277375" cy="229931"/>
            </a:xfrm>
            <a:custGeom>
              <a:rect b="b" l="l" r="r" t="t"/>
              <a:pathLst>
                <a:path extrusionOk="0" h="10410" w="12558">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5544343" y="2631076"/>
              <a:ext cx="287646" cy="241902"/>
            </a:xfrm>
            <a:custGeom>
              <a:rect b="b" l="l" r="r" t="t"/>
              <a:pathLst>
                <a:path extrusionOk="0" h="10952" w="13023">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5548341" y="2796180"/>
              <a:ext cx="162962" cy="70835"/>
            </a:xfrm>
            <a:custGeom>
              <a:rect b="b" l="l" r="r" t="t"/>
              <a:pathLst>
                <a:path extrusionOk="0" h="3207" w="7378">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5544343" y="2790216"/>
              <a:ext cx="173321" cy="82762"/>
            </a:xfrm>
            <a:custGeom>
              <a:rect b="b" l="l" r="r" t="t"/>
              <a:pathLst>
                <a:path extrusionOk="0" h="3747" w="7847">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5599761" y="2667763"/>
              <a:ext cx="534738" cy="138710"/>
            </a:xfrm>
            <a:custGeom>
              <a:rect b="b" l="l" r="r" t="t"/>
              <a:pathLst>
                <a:path extrusionOk="0" h="6280" w="2421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5593333" y="2661821"/>
              <a:ext cx="547527" cy="150637"/>
            </a:xfrm>
            <a:custGeom>
              <a:rect b="b" l="l" r="r" t="t"/>
              <a:pathLst>
                <a:path extrusionOk="0" h="6820" w="24789">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5599761" y="2800796"/>
              <a:ext cx="474749" cy="35760"/>
            </a:xfrm>
            <a:custGeom>
              <a:rect b="b" l="l" r="r" t="t"/>
              <a:pathLst>
                <a:path extrusionOk="0" h="1619" w="21494">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5593576" y="2794766"/>
              <a:ext cx="487007" cy="47775"/>
            </a:xfrm>
            <a:custGeom>
              <a:rect b="b" l="l" r="r" t="t"/>
              <a:pathLst>
                <a:path extrusionOk="0" h="2163" w="22049">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6070180" y="2667763"/>
              <a:ext cx="64319" cy="168793"/>
            </a:xfrm>
            <a:custGeom>
              <a:rect b="b" l="l" r="r" t="t"/>
              <a:pathLst>
                <a:path extrusionOk="0" h="7642" w="2912">
                  <a:moveTo>
                    <a:pt x="2911" y="0"/>
                  </a:moveTo>
                  <a:lnTo>
                    <a:pt x="0" y="6023"/>
                  </a:lnTo>
                  <a:lnTo>
                    <a:pt x="196" y="7642"/>
                  </a:lnTo>
                  <a:lnTo>
                    <a:pt x="2911" y="1426"/>
                  </a:lnTo>
                  <a:lnTo>
                    <a:pt x="2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6064084" y="2661799"/>
              <a:ext cx="76423" cy="180742"/>
            </a:xfrm>
            <a:custGeom>
              <a:rect b="b" l="l" r="r" t="t"/>
              <a:pathLst>
                <a:path extrusionOk="0" h="8183" w="346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6206549" y="2969655"/>
              <a:ext cx="846879" cy="27543"/>
            </a:xfrm>
            <a:custGeom>
              <a:rect b="b" l="l" r="r" t="t"/>
              <a:pathLst>
                <a:path extrusionOk="0" h="1247" w="38342">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6200563" y="2963669"/>
              <a:ext cx="858872" cy="39448"/>
            </a:xfrm>
            <a:custGeom>
              <a:rect b="b" l="l" r="r" t="t"/>
              <a:pathLst>
                <a:path extrusionOk="0" h="1786" w="38885">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6155041" y="2400438"/>
              <a:ext cx="949740" cy="569062"/>
            </a:xfrm>
            <a:custGeom>
              <a:rect b="b" l="l" r="r" t="t"/>
              <a:pathLst>
                <a:path extrusionOk="0" h="25764" w="42999">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6149298" y="2394430"/>
              <a:ext cx="961292" cy="581056"/>
            </a:xfrm>
            <a:custGeom>
              <a:rect b="b" l="l" r="r" t="t"/>
              <a:pathLst>
                <a:path extrusionOk="0" h="26307" w="43522">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6551246" y="2635559"/>
              <a:ext cx="157329" cy="117528"/>
            </a:xfrm>
            <a:custGeom>
              <a:rect b="b" l="l" r="r" t="t"/>
              <a:pathLst>
                <a:path extrusionOk="0" h="5321" w="7123">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6545238" y="2629640"/>
              <a:ext cx="169323" cy="129433"/>
            </a:xfrm>
            <a:custGeom>
              <a:rect b="b" l="l" r="r" t="t"/>
              <a:pathLst>
                <a:path extrusionOk="0" h="5860" w="7666">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7516116" y="2187514"/>
              <a:ext cx="40796" cy="87312"/>
            </a:xfrm>
            <a:custGeom>
              <a:rect b="b" l="l" r="r" t="t"/>
              <a:pathLst>
                <a:path extrusionOk="0" h="3953" w="1847">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7361394" y="2281055"/>
              <a:ext cx="153000" cy="420237"/>
            </a:xfrm>
            <a:custGeom>
              <a:rect b="b" l="l" r="r" t="t"/>
              <a:pathLst>
                <a:path extrusionOk="0" h="19026" w="6927">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7460544" y="2508865"/>
              <a:ext cx="90647" cy="190924"/>
            </a:xfrm>
            <a:custGeom>
              <a:rect b="b" l="l" r="r" t="t"/>
              <a:pathLst>
                <a:path extrusionOk="0" h="8644" w="4104">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7406474" y="2412542"/>
              <a:ext cx="42982" cy="77726"/>
            </a:xfrm>
            <a:custGeom>
              <a:rect b="b" l="l" r="r" t="t"/>
              <a:pathLst>
                <a:path extrusionOk="0" h="3519" w="1946">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374701" y="984276"/>
              <a:ext cx="533612" cy="634088"/>
            </a:xfrm>
            <a:custGeom>
              <a:rect b="b" l="l" r="r" t="t"/>
              <a:pathLst>
                <a:path extrusionOk="0" h="28708" w="24159">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601804" y="1322347"/>
              <a:ext cx="276690" cy="197926"/>
            </a:xfrm>
            <a:custGeom>
              <a:rect b="b" l="l" r="r" t="t"/>
              <a:pathLst>
                <a:path extrusionOk="0" h="8961" w="12527">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6623848" y="1297808"/>
              <a:ext cx="237419" cy="116423"/>
            </a:xfrm>
            <a:custGeom>
              <a:rect b="b" l="l" r="r" t="t"/>
              <a:pathLst>
                <a:path extrusionOk="0" h="5271" w="10749">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6401714" y="1241220"/>
              <a:ext cx="181051" cy="138687"/>
            </a:xfrm>
            <a:custGeom>
              <a:rect b="b" l="l" r="r" t="t"/>
              <a:pathLst>
                <a:path extrusionOk="0" h="6279" w="8197">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6478998" y="1288023"/>
              <a:ext cx="106153" cy="62419"/>
            </a:xfrm>
            <a:custGeom>
              <a:rect b="b" l="l" r="r" t="t"/>
              <a:pathLst>
                <a:path extrusionOk="0" h="2826" w="4806">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5442299" y="2009268"/>
              <a:ext cx="443937" cy="443937"/>
            </a:xfrm>
            <a:custGeom>
              <a:rect b="b" l="l" r="r" t="t"/>
              <a:pathLst>
                <a:path extrusionOk="0" h="20099" w="20099">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5436357" y="2003349"/>
              <a:ext cx="455886" cy="455886"/>
            </a:xfrm>
            <a:custGeom>
              <a:rect b="b" l="l" r="r" t="t"/>
              <a:pathLst>
                <a:path extrusionOk="0" h="20640" w="2064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5477043" y="2044012"/>
              <a:ext cx="374538" cy="374538"/>
            </a:xfrm>
            <a:custGeom>
              <a:rect b="b" l="l" r="r" t="t"/>
              <a:pathLst>
                <a:path extrusionOk="0" h="16957" w="16957">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5471057" y="2038026"/>
              <a:ext cx="386421" cy="386421"/>
            </a:xfrm>
            <a:custGeom>
              <a:rect b="b" l="l" r="r" t="t"/>
              <a:pathLst>
                <a:path extrusionOk="0" h="17495" w="17495">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5652329" y="2083902"/>
              <a:ext cx="115540" cy="159361"/>
            </a:xfrm>
            <a:custGeom>
              <a:rect b="b" l="l" r="r" t="t"/>
              <a:pathLst>
                <a:path extrusionOk="0" h="7215" w="5231">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7660458" y="1968318"/>
              <a:ext cx="681201" cy="557776"/>
            </a:xfrm>
            <a:custGeom>
              <a:rect b="b" l="l" r="r" t="t"/>
              <a:pathLst>
                <a:path extrusionOk="0" h="25253" w="30841">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7653942" y="1962399"/>
              <a:ext cx="693702" cy="569592"/>
            </a:xfrm>
            <a:custGeom>
              <a:rect b="b" l="l" r="r" t="t"/>
              <a:pathLst>
                <a:path extrusionOk="0" h="25788" w="31407">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7833558" y="2135697"/>
              <a:ext cx="79692" cy="79670"/>
            </a:xfrm>
            <a:custGeom>
              <a:rect b="b" l="l" r="r" t="t"/>
              <a:pathLst>
                <a:path extrusionOk="0" h="3607" w="3608">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827572" y="2129689"/>
              <a:ext cx="91685" cy="91597"/>
            </a:xfrm>
            <a:custGeom>
              <a:rect b="b" l="l" r="r" t="t"/>
              <a:pathLst>
                <a:path extrusionOk="0" h="4147" w="4151">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7968976" y="2135697"/>
              <a:ext cx="79692" cy="79670"/>
            </a:xfrm>
            <a:custGeom>
              <a:rect b="b" l="l" r="r" t="t"/>
              <a:pathLst>
                <a:path extrusionOk="0" h="3607" w="3608">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7962991" y="2129689"/>
              <a:ext cx="91685" cy="91597"/>
            </a:xfrm>
            <a:custGeom>
              <a:rect b="b" l="l" r="r" t="t"/>
              <a:pathLst>
                <a:path extrusionOk="0" h="4147" w="4151">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8104417" y="2135697"/>
              <a:ext cx="79670" cy="79670"/>
            </a:xfrm>
            <a:custGeom>
              <a:rect b="b" l="l" r="r" t="t"/>
              <a:pathLst>
                <a:path extrusionOk="0" h="3607" w="3607">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8098498" y="2129689"/>
              <a:ext cx="91597" cy="91597"/>
            </a:xfrm>
            <a:custGeom>
              <a:rect b="b" l="l" r="r" t="t"/>
              <a:pathLst>
                <a:path extrusionOk="0" h="4147" w="4147">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40" name="Shape 540"/>
        <p:cNvGrpSpPr/>
        <p:nvPr/>
      </p:nvGrpSpPr>
      <p:grpSpPr>
        <a:xfrm>
          <a:off x="0" y="0"/>
          <a:ext cx="0" cy="0"/>
          <a:chOff x="0" y="0"/>
          <a:chExt cx="0" cy="0"/>
        </a:xfrm>
      </p:grpSpPr>
      <p:sp>
        <p:nvSpPr>
          <p:cNvPr id="541" name="Google Shape;541;p35"/>
          <p:cNvSpPr txBox="1"/>
          <p:nvPr>
            <p:ph type="title"/>
          </p:nvPr>
        </p:nvSpPr>
        <p:spPr>
          <a:xfrm>
            <a:off x="705000" y="341500"/>
            <a:ext cx="77340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sz="2400">
                <a:solidFill>
                  <a:schemeClr val="dk2"/>
                </a:solidFill>
                <a:latin typeface="Oswald"/>
                <a:ea typeface="Oswald"/>
                <a:cs typeface="Oswald"/>
                <a:sym typeface="Oswald"/>
              </a:rPr>
              <a:t>PURPOSE OF THE VISUALIZATION</a:t>
            </a:r>
            <a:endParaRPr b="1" sz="2400">
              <a:solidFill>
                <a:schemeClr val="dk2"/>
              </a:solidFill>
              <a:latin typeface="Oswald"/>
              <a:ea typeface="Oswald"/>
              <a:cs typeface="Oswald"/>
              <a:sym typeface="Oswald"/>
            </a:endParaRPr>
          </a:p>
        </p:txBody>
      </p:sp>
      <p:sp>
        <p:nvSpPr>
          <p:cNvPr id="542" name="Google Shape;542;p35"/>
          <p:cNvSpPr txBox="1"/>
          <p:nvPr/>
        </p:nvSpPr>
        <p:spPr>
          <a:xfrm>
            <a:off x="135075" y="872500"/>
            <a:ext cx="6743700" cy="393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900">
              <a:solidFill>
                <a:schemeClr val="lt1"/>
              </a:solidFill>
              <a:latin typeface="Proxima Nova Semibold"/>
              <a:ea typeface="Proxima Nova Semibold"/>
              <a:cs typeface="Proxima Nova Semibold"/>
              <a:sym typeface="Proxima Nova Semibold"/>
            </a:endParaRPr>
          </a:p>
          <a:p>
            <a:pPr indent="-349250" lvl="0" marL="457200" rtl="0" algn="just">
              <a:lnSpc>
                <a:spcPct val="115000"/>
              </a:lnSpc>
              <a:spcBef>
                <a:spcPts val="0"/>
              </a:spcBef>
              <a:spcAft>
                <a:spcPts val="0"/>
              </a:spcAft>
              <a:buClr>
                <a:schemeClr val="lt1"/>
              </a:buClr>
              <a:buSzPts val="1900"/>
              <a:buFont typeface="Proxima Nova Semibold"/>
              <a:buChar char="●"/>
            </a:pPr>
            <a:r>
              <a:rPr lang="en-US" sz="1900">
                <a:solidFill>
                  <a:schemeClr val="lt1"/>
                </a:solidFill>
                <a:latin typeface="Proxima Nova Semibold"/>
                <a:ea typeface="Proxima Nova Semibold"/>
                <a:cs typeface="Proxima Nova Semibold"/>
                <a:sym typeface="Proxima Nova Semibold"/>
              </a:rPr>
              <a:t>To draw the correlation between greenhouse gas emissions  and annual rainfall in each state of India</a:t>
            </a:r>
            <a:endParaRPr sz="1900">
              <a:solidFill>
                <a:schemeClr val="lt1"/>
              </a:solidFill>
              <a:latin typeface="Proxima Nova Semibold"/>
              <a:ea typeface="Proxima Nova Semibold"/>
              <a:cs typeface="Proxima Nova Semibold"/>
              <a:sym typeface="Proxima Nova Semibold"/>
            </a:endParaRPr>
          </a:p>
          <a:p>
            <a:pPr indent="-349250" lvl="0" marL="457200" rtl="0" algn="just">
              <a:lnSpc>
                <a:spcPct val="115000"/>
              </a:lnSpc>
              <a:spcBef>
                <a:spcPts val="0"/>
              </a:spcBef>
              <a:spcAft>
                <a:spcPts val="0"/>
              </a:spcAft>
              <a:buClr>
                <a:schemeClr val="lt1"/>
              </a:buClr>
              <a:buSzPts val="1900"/>
              <a:buFont typeface="Proxima Nova Semibold"/>
              <a:buChar char="●"/>
            </a:pPr>
            <a:r>
              <a:rPr lang="en-US" sz="1900">
                <a:solidFill>
                  <a:schemeClr val="lt1"/>
                </a:solidFill>
                <a:latin typeface="Proxima Nova Semibold"/>
                <a:ea typeface="Proxima Nova Semibold"/>
                <a:cs typeface="Proxima Nova Semibold"/>
                <a:sym typeface="Proxima Nova Semibold"/>
              </a:rPr>
              <a:t>Also analyze the condition of states(declining or improved) over the years.</a:t>
            </a:r>
            <a:endParaRPr sz="1900">
              <a:solidFill>
                <a:schemeClr val="lt1"/>
              </a:solidFill>
              <a:latin typeface="Proxima Nova Semibold"/>
              <a:ea typeface="Proxima Nova Semibold"/>
              <a:cs typeface="Proxima Nova Semibold"/>
              <a:sym typeface="Proxima Nova Semibold"/>
            </a:endParaRPr>
          </a:p>
          <a:p>
            <a:pPr indent="-349250" lvl="0" marL="457200" rtl="0" algn="just">
              <a:lnSpc>
                <a:spcPct val="115000"/>
              </a:lnSpc>
              <a:spcBef>
                <a:spcPts val="0"/>
              </a:spcBef>
              <a:spcAft>
                <a:spcPts val="0"/>
              </a:spcAft>
              <a:buClr>
                <a:schemeClr val="lt1"/>
              </a:buClr>
              <a:buSzPts val="1900"/>
              <a:buFont typeface="Proxima Nova Semibold"/>
              <a:buChar char="●"/>
            </a:pPr>
            <a:r>
              <a:rPr lang="en-US" sz="1900">
                <a:solidFill>
                  <a:schemeClr val="lt1"/>
                </a:solidFill>
                <a:latin typeface="Proxima Nova Semibold"/>
                <a:ea typeface="Proxima Nova Semibold"/>
                <a:cs typeface="Proxima Nova Semibold"/>
                <a:sym typeface="Proxima Nova Semibold"/>
              </a:rPr>
              <a:t>This will help the governments of respective states to analyze the situation and regulate the number of industries and other pollutants to maintain the ecological balance. </a:t>
            </a:r>
            <a:endParaRPr sz="1900">
              <a:solidFill>
                <a:schemeClr val="lt1"/>
              </a:solidFill>
              <a:latin typeface="Proxima Nova Semibold"/>
              <a:ea typeface="Proxima Nova Semibold"/>
              <a:cs typeface="Proxima Nova Semibold"/>
              <a:sym typeface="Proxima Nova Semibold"/>
            </a:endParaRPr>
          </a:p>
          <a:p>
            <a:pPr indent="0" lvl="0" marL="457200" rtl="0" algn="just">
              <a:lnSpc>
                <a:spcPct val="115000"/>
              </a:lnSpc>
              <a:spcBef>
                <a:spcPts val="0"/>
              </a:spcBef>
              <a:spcAft>
                <a:spcPts val="0"/>
              </a:spcAft>
              <a:buNone/>
            </a:pPr>
            <a:r>
              <a:t/>
            </a:r>
            <a:endParaRPr sz="1900">
              <a:solidFill>
                <a:schemeClr val="lt1"/>
              </a:solidFill>
              <a:latin typeface="Proxima Nova Semibold"/>
              <a:ea typeface="Proxima Nova Semibold"/>
              <a:cs typeface="Proxima Nova Semibold"/>
              <a:sym typeface="Proxima Nova Semibold"/>
            </a:endParaRPr>
          </a:p>
          <a:p>
            <a:pPr indent="0" lvl="0" marL="457200" rtl="0" algn="l">
              <a:lnSpc>
                <a:spcPct val="115000"/>
              </a:lnSpc>
              <a:spcBef>
                <a:spcPts val="0"/>
              </a:spcBef>
              <a:spcAft>
                <a:spcPts val="0"/>
              </a:spcAft>
              <a:buNone/>
            </a:pPr>
            <a:r>
              <a:t/>
            </a:r>
            <a:endParaRPr sz="1600">
              <a:solidFill>
                <a:schemeClr val="lt1"/>
              </a:solidFill>
              <a:latin typeface="Proxima Nova Semibold"/>
              <a:ea typeface="Proxima Nova Semibold"/>
              <a:cs typeface="Proxima Nova Semibold"/>
              <a:sym typeface="Proxima Nova Semibold"/>
            </a:endParaRPr>
          </a:p>
          <a:p>
            <a:pPr indent="0" lvl="0" marL="0" rtl="0" algn="just">
              <a:lnSpc>
                <a:spcPct val="115000"/>
              </a:lnSpc>
              <a:spcBef>
                <a:spcPts val="0"/>
              </a:spcBef>
              <a:spcAft>
                <a:spcPts val="0"/>
              </a:spcAft>
              <a:buNone/>
            </a:pPr>
            <a:r>
              <a:t/>
            </a:r>
            <a:endParaRPr sz="2600">
              <a:solidFill>
                <a:schemeClr val="lt1"/>
              </a:solidFill>
              <a:latin typeface="Proxima Nova Semibold"/>
              <a:ea typeface="Proxima Nova Semibold"/>
              <a:cs typeface="Proxima Nova Semibold"/>
              <a:sym typeface="Proxima Nova Semibold"/>
            </a:endParaRPr>
          </a:p>
        </p:txBody>
      </p:sp>
      <p:grpSp>
        <p:nvGrpSpPr>
          <p:cNvPr id="543" name="Google Shape;543;p35"/>
          <p:cNvGrpSpPr/>
          <p:nvPr/>
        </p:nvGrpSpPr>
        <p:grpSpPr>
          <a:xfrm>
            <a:off x="6971638" y="1503597"/>
            <a:ext cx="2172362" cy="1997046"/>
            <a:chOff x="4646550" y="1170475"/>
            <a:chExt cx="3581800" cy="2800120"/>
          </a:xfrm>
        </p:grpSpPr>
        <p:sp>
          <p:nvSpPr>
            <p:cNvPr id="544" name="Google Shape;544;p35"/>
            <p:cNvSpPr/>
            <p:nvPr/>
          </p:nvSpPr>
          <p:spPr>
            <a:xfrm>
              <a:off x="4646550" y="1170475"/>
              <a:ext cx="3581800" cy="2409043"/>
            </a:xfrm>
            <a:custGeom>
              <a:rect b="b" l="l" r="r" t="t"/>
              <a:pathLst>
                <a:path extrusionOk="0" h="66890" w="99453">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6481718" y="3227392"/>
              <a:ext cx="871131" cy="99654"/>
            </a:xfrm>
            <a:custGeom>
              <a:rect b="b" l="l" r="r" t="t"/>
              <a:pathLst>
                <a:path extrusionOk="0" h="2767" w="24188">
                  <a:moveTo>
                    <a:pt x="18819" y="1"/>
                  </a:moveTo>
                  <a:lnTo>
                    <a:pt x="1" y="849"/>
                  </a:lnTo>
                  <a:lnTo>
                    <a:pt x="24187" y="2766"/>
                  </a:lnTo>
                  <a:lnTo>
                    <a:pt x="18819"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6419448" y="2930161"/>
              <a:ext cx="258516" cy="59425"/>
            </a:xfrm>
            <a:custGeom>
              <a:rect b="b" l="l" r="r" t="t"/>
              <a:pathLst>
                <a:path extrusionOk="0" h="1650" w="7178">
                  <a:moveTo>
                    <a:pt x="905" y="1"/>
                  </a:moveTo>
                  <a:lnTo>
                    <a:pt x="0" y="1062"/>
                  </a:lnTo>
                  <a:lnTo>
                    <a:pt x="7178" y="1650"/>
                  </a:lnTo>
                  <a:lnTo>
                    <a:pt x="5031"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5025209" y="3060967"/>
              <a:ext cx="1284115" cy="754982"/>
            </a:xfrm>
            <a:custGeom>
              <a:rect b="b" l="l" r="r" t="t"/>
              <a:pathLst>
                <a:path extrusionOk="0" h="20963" w="35655">
                  <a:moveTo>
                    <a:pt x="12546" y="1"/>
                  </a:moveTo>
                  <a:lnTo>
                    <a:pt x="0" y="1817"/>
                  </a:lnTo>
                  <a:lnTo>
                    <a:pt x="19150" y="20963"/>
                  </a:lnTo>
                  <a:lnTo>
                    <a:pt x="35655" y="14359"/>
                  </a:lnTo>
                  <a:lnTo>
                    <a:pt x="12546"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6897832" y="3703040"/>
              <a:ext cx="285491" cy="190231"/>
            </a:xfrm>
            <a:custGeom>
              <a:rect b="b" l="l" r="r" t="t"/>
              <a:pathLst>
                <a:path extrusionOk="0" h="5282" w="7927">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5"/>
            <p:cNvSpPr/>
            <p:nvPr/>
          </p:nvSpPr>
          <p:spPr>
            <a:xfrm>
              <a:off x="7325867" y="3750507"/>
              <a:ext cx="362671" cy="220088"/>
            </a:xfrm>
            <a:custGeom>
              <a:rect b="b" l="l" r="r" t="t"/>
              <a:pathLst>
                <a:path extrusionOk="0" h="6111" w="1007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5882756" y="2557119"/>
              <a:ext cx="1882216" cy="986955"/>
            </a:xfrm>
            <a:custGeom>
              <a:rect b="b" l="l" r="r" t="t"/>
              <a:pathLst>
                <a:path extrusionOk="0" h="27404" w="52262">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7802126" y="3559953"/>
              <a:ext cx="87120" cy="49124"/>
            </a:xfrm>
            <a:custGeom>
              <a:rect b="b" l="l" r="r" t="t"/>
              <a:pathLst>
                <a:path extrusionOk="0" h="1364" w="2419">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5719754" y="2650470"/>
              <a:ext cx="392491" cy="101562"/>
            </a:xfrm>
            <a:custGeom>
              <a:rect b="b" l="l" r="r" t="t"/>
              <a:pathLst>
                <a:path extrusionOk="0" h="2820" w="10898">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5714748" y="2646076"/>
              <a:ext cx="392347" cy="110458"/>
            </a:xfrm>
            <a:custGeom>
              <a:rect b="b" l="l" r="r" t="t"/>
              <a:pathLst>
                <a:path extrusionOk="0" h="3067" w="10894">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5565718" y="2598716"/>
              <a:ext cx="167866" cy="157494"/>
            </a:xfrm>
            <a:custGeom>
              <a:rect b="b" l="l" r="r" t="t"/>
              <a:pathLst>
                <a:path extrusionOk="0" h="4373" w="4661">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5562873" y="2594286"/>
              <a:ext cx="165057" cy="166281"/>
            </a:xfrm>
            <a:custGeom>
              <a:rect b="b" l="l" r="r" t="t"/>
              <a:pathLst>
                <a:path extrusionOk="0" h="4617" w="4583">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364252" y="2295507"/>
              <a:ext cx="472805" cy="501293"/>
            </a:xfrm>
            <a:custGeom>
              <a:rect b="b" l="l" r="r" t="t"/>
              <a:pathLst>
                <a:path extrusionOk="0" h="13919" w="13128">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5359138" y="2291077"/>
              <a:ext cx="482097" cy="510188"/>
            </a:xfrm>
            <a:custGeom>
              <a:rect b="b" l="l" r="r" t="t"/>
              <a:pathLst>
                <a:path extrusionOk="0" h="14166" w="13386">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5484397" y="2295903"/>
              <a:ext cx="145429" cy="144096"/>
            </a:xfrm>
            <a:custGeom>
              <a:rect b="b" l="l" r="r" t="t"/>
              <a:pathLst>
                <a:path extrusionOk="0" h="4001" w="4038">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5429115" y="2360766"/>
              <a:ext cx="62594" cy="73218"/>
            </a:xfrm>
            <a:custGeom>
              <a:rect b="b" l="l" r="r" t="t"/>
              <a:pathLst>
                <a:path extrusionOk="0" h="2033" w="1738">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5630041" y="2299829"/>
              <a:ext cx="196606" cy="151263"/>
            </a:xfrm>
            <a:custGeom>
              <a:rect b="b" l="l" r="r" t="t"/>
              <a:pathLst>
                <a:path extrusionOk="0" h="4200" w="5459">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5625035" y="2295219"/>
              <a:ext cx="207626" cy="160339"/>
            </a:xfrm>
            <a:custGeom>
              <a:rect b="b" l="l" r="r" t="t"/>
              <a:pathLst>
                <a:path extrusionOk="0" h="4452" w="5765">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5602345" y="2016212"/>
              <a:ext cx="441724" cy="394760"/>
            </a:xfrm>
            <a:custGeom>
              <a:rect b="b" l="l" r="r" t="t"/>
              <a:pathLst>
                <a:path extrusionOk="0" h="10961" w="12265">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5597195" y="2011782"/>
              <a:ext cx="436610" cy="403692"/>
            </a:xfrm>
            <a:custGeom>
              <a:rect b="b" l="l" r="r" t="t"/>
              <a:pathLst>
                <a:path extrusionOk="0" h="11209" w="12123">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5760990" y="2275159"/>
              <a:ext cx="167038" cy="102931"/>
            </a:xfrm>
            <a:custGeom>
              <a:rect b="b" l="l" r="r" t="t"/>
              <a:pathLst>
                <a:path extrusionOk="0" h="2858" w="4638">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5695552" y="2016068"/>
              <a:ext cx="106136" cy="123423"/>
            </a:xfrm>
            <a:custGeom>
              <a:rect b="b" l="l" r="r" t="t"/>
              <a:pathLst>
                <a:path extrusionOk="0" h="3427" w="2947">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5690942" y="2011566"/>
              <a:ext cx="109053" cy="132355"/>
            </a:xfrm>
            <a:custGeom>
              <a:rect b="b" l="l" r="r" t="t"/>
              <a:pathLst>
                <a:path extrusionOk="0" h="3675" w="3028">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5919852" y="2147414"/>
              <a:ext cx="113375" cy="97096"/>
            </a:xfrm>
            <a:custGeom>
              <a:rect b="b" l="l" r="r" t="t"/>
              <a:pathLst>
                <a:path extrusionOk="0" h="2696" w="3148">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5"/>
            <p:cNvSpPr/>
            <p:nvPr/>
          </p:nvSpPr>
          <p:spPr>
            <a:xfrm>
              <a:off x="5926370" y="2142876"/>
              <a:ext cx="107037" cy="106064"/>
            </a:xfrm>
            <a:custGeom>
              <a:rect b="b" l="l" r="r" t="t"/>
              <a:pathLst>
                <a:path extrusionOk="0" h="2945" w="2972">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a:off x="5713271" y="2323166"/>
              <a:ext cx="65151" cy="37960"/>
            </a:xfrm>
            <a:custGeom>
              <a:rect b="b" l="l" r="r" t="t"/>
              <a:pathLst>
                <a:path extrusionOk="0" h="1054" w="1809">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5707833" y="2318773"/>
              <a:ext cx="63458" cy="46819"/>
            </a:xfrm>
            <a:custGeom>
              <a:rect b="b" l="l" r="r" t="t"/>
              <a:pathLst>
                <a:path extrusionOk="0" h="1300" w="1762">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5"/>
            <p:cNvSpPr/>
            <p:nvPr/>
          </p:nvSpPr>
          <p:spPr>
            <a:xfrm>
              <a:off x="5700306" y="2234066"/>
              <a:ext cx="28488" cy="33890"/>
            </a:xfrm>
            <a:custGeom>
              <a:rect b="b" l="l" r="r" t="t"/>
              <a:pathLst>
                <a:path extrusionOk="0" h="941" w="791">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5"/>
            <p:cNvSpPr/>
            <p:nvPr/>
          </p:nvSpPr>
          <p:spPr>
            <a:xfrm>
              <a:off x="5808098" y="2311714"/>
              <a:ext cx="36591" cy="27191"/>
            </a:xfrm>
            <a:custGeom>
              <a:rect b="b" l="l" r="r" t="t"/>
              <a:pathLst>
                <a:path extrusionOk="0" h="755" w="1016">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5512633" y="2540840"/>
              <a:ext cx="127745" cy="272850"/>
            </a:xfrm>
            <a:custGeom>
              <a:rect b="b" l="l" r="r" t="t"/>
              <a:pathLst>
                <a:path extrusionOk="0" h="7576" w="3547">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5508239" y="2536446"/>
              <a:ext cx="137253" cy="281601"/>
            </a:xfrm>
            <a:custGeom>
              <a:rect b="b" l="l" r="r" t="t"/>
              <a:pathLst>
                <a:path extrusionOk="0" h="7819" w="3811">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5404120" y="2543397"/>
              <a:ext cx="113303" cy="88201"/>
            </a:xfrm>
            <a:custGeom>
              <a:rect b="b" l="l" r="r" t="t"/>
              <a:pathLst>
                <a:path extrusionOk="0" h="2449" w="3146">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5673150" y="2488115"/>
              <a:ext cx="92487" cy="140134"/>
            </a:xfrm>
            <a:custGeom>
              <a:rect b="b" l="l" r="r" t="t"/>
              <a:pathLst>
                <a:path extrusionOk="0" h="3891" w="2568">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5209028" y="2977196"/>
              <a:ext cx="1302807" cy="740432"/>
            </a:xfrm>
            <a:custGeom>
              <a:rect b="b" l="l" r="r" t="t"/>
              <a:pathLst>
                <a:path extrusionOk="0" h="20559" w="36174">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5204274" y="2972875"/>
              <a:ext cx="1307453" cy="749112"/>
            </a:xfrm>
            <a:custGeom>
              <a:rect b="b" l="l" r="r" t="t"/>
              <a:pathLst>
                <a:path extrusionOk="0" h="20800" w="36303">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5486558" y="3118519"/>
              <a:ext cx="144780" cy="68032"/>
            </a:xfrm>
            <a:custGeom>
              <a:rect b="b" l="l" r="r" t="t"/>
              <a:pathLst>
                <a:path extrusionOk="0" h="1889" w="4020">
                  <a:moveTo>
                    <a:pt x="2154" y="0"/>
                  </a:moveTo>
                  <a:lnTo>
                    <a:pt x="1" y="605"/>
                  </a:lnTo>
                  <a:lnTo>
                    <a:pt x="1865" y="1889"/>
                  </a:lnTo>
                  <a:lnTo>
                    <a:pt x="4020" y="1280"/>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5383700" y="3223502"/>
              <a:ext cx="144780" cy="68068"/>
            </a:xfrm>
            <a:custGeom>
              <a:rect b="b" l="l" r="r" t="t"/>
              <a:pathLst>
                <a:path extrusionOk="0" h="1890" w="4020">
                  <a:moveTo>
                    <a:pt x="2154" y="0"/>
                  </a:moveTo>
                  <a:lnTo>
                    <a:pt x="0" y="605"/>
                  </a:lnTo>
                  <a:lnTo>
                    <a:pt x="1861" y="1890"/>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5655359" y="3146682"/>
              <a:ext cx="144636" cy="68212"/>
            </a:xfrm>
            <a:custGeom>
              <a:rect b="b" l="l" r="r" t="t"/>
              <a:pathLst>
                <a:path extrusionOk="0" h="1894" w="4016">
                  <a:moveTo>
                    <a:pt x="2154" y="1"/>
                  </a:moveTo>
                  <a:lnTo>
                    <a:pt x="1" y="609"/>
                  </a:lnTo>
                  <a:lnTo>
                    <a:pt x="1862" y="1893"/>
                  </a:lnTo>
                  <a:lnTo>
                    <a:pt x="4015" y="1285"/>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5733403" y="3200560"/>
              <a:ext cx="144780" cy="68212"/>
            </a:xfrm>
            <a:custGeom>
              <a:rect b="b" l="l" r="r" t="t"/>
              <a:pathLst>
                <a:path extrusionOk="0" h="1894" w="4020">
                  <a:moveTo>
                    <a:pt x="2155" y="1"/>
                  </a:moveTo>
                  <a:lnTo>
                    <a:pt x="0" y="610"/>
                  </a:lnTo>
                  <a:lnTo>
                    <a:pt x="1866" y="1894"/>
                  </a:lnTo>
                  <a:lnTo>
                    <a:pt x="4019"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5564746" y="3172253"/>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5396125" y="3144053"/>
              <a:ext cx="144600" cy="68068"/>
            </a:xfrm>
            <a:custGeom>
              <a:rect b="b" l="l" r="r" t="t"/>
              <a:pathLst>
                <a:path extrusionOk="0" h="1890" w="4015">
                  <a:moveTo>
                    <a:pt x="2154" y="1"/>
                  </a:moveTo>
                  <a:lnTo>
                    <a:pt x="0" y="610"/>
                  </a:lnTo>
                  <a:lnTo>
                    <a:pt x="1861" y="1890"/>
                  </a:lnTo>
                  <a:lnTo>
                    <a:pt x="4015" y="1284"/>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5786921" y="3413336"/>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5696308" y="3438907"/>
              <a:ext cx="144780" cy="68212"/>
            </a:xfrm>
            <a:custGeom>
              <a:rect b="b" l="l" r="r" t="t"/>
              <a:pathLst>
                <a:path extrusionOk="0" h="1894" w="4020">
                  <a:moveTo>
                    <a:pt x="2154" y="0"/>
                  </a:moveTo>
                  <a:lnTo>
                    <a:pt x="1" y="609"/>
                  </a:lnTo>
                  <a:lnTo>
                    <a:pt x="1862" y="1893"/>
                  </a:lnTo>
                  <a:lnTo>
                    <a:pt x="4020"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5461888" y="3277272"/>
              <a:ext cx="144636" cy="68212"/>
            </a:xfrm>
            <a:custGeom>
              <a:rect b="b" l="l" r="r" t="t"/>
              <a:pathLst>
                <a:path extrusionOk="0" h="1894" w="4016">
                  <a:moveTo>
                    <a:pt x="2154" y="0"/>
                  </a:moveTo>
                  <a:lnTo>
                    <a:pt x="0" y="609"/>
                  </a:lnTo>
                  <a:lnTo>
                    <a:pt x="1861" y="1893"/>
                  </a:lnTo>
                  <a:lnTo>
                    <a:pt x="4016" y="1283"/>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5864965" y="3467214"/>
              <a:ext cx="144780" cy="68176"/>
            </a:xfrm>
            <a:custGeom>
              <a:rect b="b" l="l" r="r" t="t"/>
              <a:pathLst>
                <a:path extrusionOk="0" h="1893" w="4020">
                  <a:moveTo>
                    <a:pt x="2158" y="1"/>
                  </a:moveTo>
                  <a:lnTo>
                    <a:pt x="1" y="609"/>
                  </a:lnTo>
                  <a:lnTo>
                    <a:pt x="1866" y="1893"/>
                  </a:lnTo>
                  <a:lnTo>
                    <a:pt x="4019" y="1284"/>
                  </a:lnTo>
                  <a:lnTo>
                    <a:pt x="21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5540076" y="3331150"/>
              <a:ext cx="144636" cy="68176"/>
            </a:xfrm>
            <a:custGeom>
              <a:rect b="b" l="l" r="r" t="t"/>
              <a:pathLst>
                <a:path extrusionOk="0" h="1893" w="4016">
                  <a:moveTo>
                    <a:pt x="2154" y="0"/>
                  </a:moveTo>
                  <a:lnTo>
                    <a:pt x="0" y="609"/>
                  </a:lnTo>
                  <a:lnTo>
                    <a:pt x="1861" y="1893"/>
                  </a:lnTo>
                  <a:lnTo>
                    <a:pt x="4016"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5618120" y="3384993"/>
              <a:ext cx="144780" cy="68212"/>
            </a:xfrm>
            <a:custGeom>
              <a:rect b="b" l="l" r="r" t="t"/>
              <a:pathLst>
                <a:path extrusionOk="0" h="1894" w="4020">
                  <a:moveTo>
                    <a:pt x="2154" y="1"/>
                  </a:moveTo>
                  <a:lnTo>
                    <a:pt x="1" y="610"/>
                  </a:lnTo>
                  <a:lnTo>
                    <a:pt x="1865" y="1894"/>
                  </a:lnTo>
                  <a:lnTo>
                    <a:pt x="4020" y="1285"/>
                  </a:lnTo>
                  <a:lnTo>
                    <a:pt x="215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5811591" y="3254475"/>
              <a:ext cx="144780" cy="68176"/>
            </a:xfrm>
            <a:custGeom>
              <a:rect b="b" l="l" r="r" t="t"/>
              <a:pathLst>
                <a:path extrusionOk="0" h="1893" w="4020">
                  <a:moveTo>
                    <a:pt x="2155" y="0"/>
                  </a:moveTo>
                  <a:lnTo>
                    <a:pt x="0" y="609"/>
                  </a:lnTo>
                  <a:lnTo>
                    <a:pt x="1862" y="1892"/>
                  </a:lnTo>
                  <a:lnTo>
                    <a:pt x="4019" y="1284"/>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5474313" y="3197823"/>
              <a:ext cx="144600" cy="68176"/>
            </a:xfrm>
            <a:custGeom>
              <a:rect b="b" l="l" r="r" t="t"/>
              <a:pathLst>
                <a:path extrusionOk="0" h="1893" w="4015">
                  <a:moveTo>
                    <a:pt x="2154" y="0"/>
                  </a:moveTo>
                  <a:lnTo>
                    <a:pt x="0" y="609"/>
                  </a:lnTo>
                  <a:lnTo>
                    <a:pt x="1861" y="1893"/>
                  </a:lnTo>
                  <a:lnTo>
                    <a:pt x="4015"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5955578" y="3441680"/>
              <a:ext cx="144636" cy="68176"/>
            </a:xfrm>
            <a:custGeom>
              <a:rect b="b" l="l" r="r" t="t"/>
              <a:pathLst>
                <a:path extrusionOk="0" h="1893" w="4016">
                  <a:moveTo>
                    <a:pt x="2154" y="0"/>
                  </a:moveTo>
                  <a:lnTo>
                    <a:pt x="0"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5721122" y="3280009"/>
              <a:ext cx="144636" cy="68212"/>
            </a:xfrm>
            <a:custGeom>
              <a:rect b="b" l="l" r="r" t="t"/>
              <a:pathLst>
                <a:path extrusionOk="0" h="1894" w="4016">
                  <a:moveTo>
                    <a:pt x="2154" y="1"/>
                  </a:moveTo>
                  <a:lnTo>
                    <a:pt x="1" y="610"/>
                  </a:lnTo>
                  <a:lnTo>
                    <a:pt x="1862" y="1893"/>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5552357" y="3251702"/>
              <a:ext cx="144744" cy="68212"/>
            </a:xfrm>
            <a:custGeom>
              <a:rect b="b" l="l" r="r" t="t"/>
              <a:pathLst>
                <a:path extrusionOk="0" h="1894" w="4019">
                  <a:moveTo>
                    <a:pt x="2154" y="0"/>
                  </a:moveTo>
                  <a:lnTo>
                    <a:pt x="1" y="609"/>
                  </a:lnTo>
                  <a:lnTo>
                    <a:pt x="1865" y="1893"/>
                  </a:lnTo>
                  <a:lnTo>
                    <a:pt x="4019" y="1284"/>
                  </a:lnTo>
                  <a:lnTo>
                    <a:pt x="215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5279689" y="3134941"/>
              <a:ext cx="92414" cy="44370"/>
            </a:xfrm>
            <a:custGeom>
              <a:rect b="b" l="l" r="r" t="t"/>
              <a:pathLst>
                <a:path extrusionOk="0" h="1232" w="2566">
                  <a:moveTo>
                    <a:pt x="1476" y="0"/>
                  </a:moveTo>
                  <a:lnTo>
                    <a:pt x="1" y="413"/>
                  </a:lnTo>
                  <a:lnTo>
                    <a:pt x="863" y="1232"/>
                  </a:lnTo>
                  <a:lnTo>
                    <a:pt x="2565" y="752"/>
                  </a:lnTo>
                  <a:lnTo>
                    <a:pt x="1476"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5319558" y="3169624"/>
              <a:ext cx="130734" cy="68176"/>
            </a:xfrm>
            <a:custGeom>
              <a:rect b="b" l="l" r="r" t="t"/>
              <a:pathLst>
                <a:path extrusionOk="0" h="1893" w="3630">
                  <a:moveTo>
                    <a:pt x="1764" y="1"/>
                  </a:moveTo>
                  <a:lnTo>
                    <a:pt x="0" y="498"/>
                  </a:lnTo>
                  <a:lnTo>
                    <a:pt x="1458" y="1879"/>
                  </a:lnTo>
                  <a:lnTo>
                    <a:pt x="1476" y="1893"/>
                  </a:lnTo>
                  <a:lnTo>
                    <a:pt x="3629" y="1284"/>
                  </a:lnTo>
                  <a:lnTo>
                    <a:pt x="176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5642934" y="3226131"/>
              <a:ext cx="144636" cy="68212"/>
            </a:xfrm>
            <a:custGeom>
              <a:rect b="b" l="l" r="r" t="t"/>
              <a:pathLst>
                <a:path extrusionOk="0" h="1894" w="4016">
                  <a:moveTo>
                    <a:pt x="2154" y="1"/>
                  </a:moveTo>
                  <a:lnTo>
                    <a:pt x="1" y="609"/>
                  </a:lnTo>
                  <a:lnTo>
                    <a:pt x="1862" y="1894"/>
                  </a:lnTo>
                  <a:lnTo>
                    <a:pt x="4015"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5630545" y="3305580"/>
              <a:ext cx="144744" cy="68176"/>
            </a:xfrm>
            <a:custGeom>
              <a:rect b="b" l="l" r="r" t="t"/>
              <a:pathLst>
                <a:path extrusionOk="0" h="1893" w="4019">
                  <a:moveTo>
                    <a:pt x="2154" y="1"/>
                  </a:moveTo>
                  <a:lnTo>
                    <a:pt x="1" y="609"/>
                  </a:lnTo>
                  <a:lnTo>
                    <a:pt x="1862" y="1893"/>
                  </a:lnTo>
                  <a:lnTo>
                    <a:pt x="4019"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5967967" y="3362195"/>
              <a:ext cx="144636" cy="68212"/>
            </a:xfrm>
            <a:custGeom>
              <a:rect b="b" l="l" r="r" t="t"/>
              <a:pathLst>
                <a:path extrusionOk="0" h="1894" w="4016">
                  <a:moveTo>
                    <a:pt x="2155" y="1"/>
                  </a:moveTo>
                  <a:lnTo>
                    <a:pt x="0" y="610"/>
                  </a:lnTo>
                  <a:lnTo>
                    <a:pt x="1862" y="1894"/>
                  </a:lnTo>
                  <a:lnTo>
                    <a:pt x="4016" y="1284"/>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5889779" y="3308317"/>
              <a:ext cx="144636" cy="68212"/>
            </a:xfrm>
            <a:custGeom>
              <a:rect b="b" l="l" r="r" t="t"/>
              <a:pathLst>
                <a:path extrusionOk="0" h="1894" w="4016">
                  <a:moveTo>
                    <a:pt x="2155" y="1"/>
                  </a:moveTo>
                  <a:lnTo>
                    <a:pt x="0" y="609"/>
                  </a:lnTo>
                  <a:lnTo>
                    <a:pt x="1862" y="1894"/>
                  </a:lnTo>
                  <a:lnTo>
                    <a:pt x="4016" y="1285"/>
                  </a:lnTo>
                  <a:lnTo>
                    <a:pt x="215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5877390" y="3387766"/>
              <a:ext cx="144744" cy="68212"/>
            </a:xfrm>
            <a:custGeom>
              <a:rect b="b" l="l" r="r" t="t"/>
              <a:pathLst>
                <a:path extrusionOk="0" h="1894" w="4019">
                  <a:moveTo>
                    <a:pt x="2154" y="1"/>
                  </a:moveTo>
                  <a:lnTo>
                    <a:pt x="0" y="609"/>
                  </a:lnTo>
                  <a:lnTo>
                    <a:pt x="1862" y="1894"/>
                  </a:lnTo>
                  <a:lnTo>
                    <a:pt x="4018"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5799202" y="3333887"/>
              <a:ext cx="144744" cy="68212"/>
            </a:xfrm>
            <a:custGeom>
              <a:rect b="b" l="l" r="r" t="t"/>
              <a:pathLst>
                <a:path extrusionOk="0" h="1894" w="4019">
                  <a:moveTo>
                    <a:pt x="2154" y="0"/>
                  </a:moveTo>
                  <a:lnTo>
                    <a:pt x="0" y="609"/>
                  </a:lnTo>
                  <a:lnTo>
                    <a:pt x="1865" y="1893"/>
                  </a:lnTo>
                  <a:lnTo>
                    <a:pt x="4018" y="1285"/>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a:off x="5708733" y="3359458"/>
              <a:ext cx="144636" cy="68212"/>
            </a:xfrm>
            <a:custGeom>
              <a:rect b="b" l="l" r="r" t="t"/>
              <a:pathLst>
                <a:path extrusionOk="0" h="1894" w="4016">
                  <a:moveTo>
                    <a:pt x="2154" y="0"/>
                  </a:moveTo>
                  <a:lnTo>
                    <a:pt x="1" y="609"/>
                  </a:lnTo>
                  <a:lnTo>
                    <a:pt x="1862" y="1893"/>
                  </a:lnTo>
                  <a:lnTo>
                    <a:pt x="4015"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a:off x="5442944" y="3302951"/>
              <a:ext cx="73110" cy="51898"/>
            </a:xfrm>
            <a:custGeom>
              <a:rect b="b" l="l" r="r" t="t"/>
              <a:pathLst>
                <a:path extrusionOk="0" h="1441" w="2030">
                  <a:moveTo>
                    <a:pt x="165" y="0"/>
                  </a:moveTo>
                  <a:lnTo>
                    <a:pt x="1" y="45"/>
                  </a:lnTo>
                  <a:lnTo>
                    <a:pt x="1469" y="1441"/>
                  </a:lnTo>
                  <a:lnTo>
                    <a:pt x="2029" y="1280"/>
                  </a:lnTo>
                  <a:lnTo>
                    <a:pt x="165"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6033766" y="3495522"/>
              <a:ext cx="156017" cy="77360"/>
            </a:xfrm>
            <a:custGeom>
              <a:rect b="b" l="l" r="r" t="t"/>
              <a:pathLst>
                <a:path extrusionOk="0" h="2148" w="4332">
                  <a:moveTo>
                    <a:pt x="2154" y="1"/>
                  </a:moveTo>
                  <a:lnTo>
                    <a:pt x="0" y="606"/>
                  </a:lnTo>
                  <a:lnTo>
                    <a:pt x="2234" y="2147"/>
                  </a:lnTo>
                  <a:lnTo>
                    <a:pt x="4332" y="1500"/>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5943153" y="3521093"/>
              <a:ext cx="158430" cy="78981"/>
            </a:xfrm>
            <a:custGeom>
              <a:rect b="b" l="l" r="r" t="t"/>
              <a:pathLst>
                <a:path extrusionOk="0" h="2193" w="4399">
                  <a:moveTo>
                    <a:pt x="2155" y="0"/>
                  </a:moveTo>
                  <a:lnTo>
                    <a:pt x="1" y="609"/>
                  </a:lnTo>
                  <a:lnTo>
                    <a:pt x="2301" y="2192"/>
                  </a:lnTo>
                  <a:lnTo>
                    <a:pt x="4398" y="1545"/>
                  </a:lnTo>
                  <a:lnTo>
                    <a:pt x="215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5566259" y="3410563"/>
              <a:ext cx="106028" cy="61334"/>
            </a:xfrm>
            <a:custGeom>
              <a:rect b="b" l="l" r="r" t="t"/>
              <a:pathLst>
                <a:path extrusionOk="0" h="1703" w="2944">
                  <a:moveTo>
                    <a:pt x="1083" y="1"/>
                  </a:moveTo>
                  <a:lnTo>
                    <a:pt x="0" y="307"/>
                  </a:lnTo>
                  <a:lnTo>
                    <a:pt x="1473" y="1702"/>
                  </a:lnTo>
                  <a:lnTo>
                    <a:pt x="2944" y="1285"/>
                  </a:lnTo>
                  <a:lnTo>
                    <a:pt x="108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6046047" y="3416109"/>
              <a:ext cx="144744" cy="68068"/>
            </a:xfrm>
            <a:custGeom>
              <a:rect b="b" l="l" r="r" t="t"/>
              <a:pathLst>
                <a:path extrusionOk="0" h="1890" w="4019">
                  <a:moveTo>
                    <a:pt x="2154" y="0"/>
                  </a:moveTo>
                  <a:lnTo>
                    <a:pt x="0" y="609"/>
                  </a:lnTo>
                  <a:lnTo>
                    <a:pt x="1865" y="1889"/>
                  </a:lnTo>
                  <a:lnTo>
                    <a:pt x="4019" y="1284"/>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5628024" y="3464441"/>
              <a:ext cx="122451" cy="65979"/>
            </a:xfrm>
            <a:custGeom>
              <a:rect b="b" l="l" r="r" t="t"/>
              <a:pathLst>
                <a:path extrusionOk="0" h="1832" w="3400">
                  <a:moveTo>
                    <a:pt x="1539" y="1"/>
                  </a:moveTo>
                  <a:lnTo>
                    <a:pt x="1" y="436"/>
                  </a:lnTo>
                  <a:lnTo>
                    <a:pt x="1469" y="1831"/>
                  </a:lnTo>
                  <a:lnTo>
                    <a:pt x="3400" y="1284"/>
                  </a:lnTo>
                  <a:lnTo>
                    <a:pt x="153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5689681" y="3518356"/>
              <a:ext cx="138982" cy="70553"/>
            </a:xfrm>
            <a:custGeom>
              <a:rect b="b" l="l" r="r" t="t"/>
              <a:pathLst>
                <a:path extrusionOk="0" h="1959" w="3859">
                  <a:moveTo>
                    <a:pt x="1994" y="0"/>
                  </a:moveTo>
                  <a:lnTo>
                    <a:pt x="0" y="564"/>
                  </a:lnTo>
                  <a:lnTo>
                    <a:pt x="1469" y="1958"/>
                  </a:lnTo>
                  <a:lnTo>
                    <a:pt x="3859" y="1284"/>
                  </a:lnTo>
                  <a:lnTo>
                    <a:pt x="19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5774496" y="3492785"/>
              <a:ext cx="144636" cy="68176"/>
            </a:xfrm>
            <a:custGeom>
              <a:rect b="b" l="l" r="r" t="t"/>
              <a:pathLst>
                <a:path extrusionOk="0" h="1893" w="4016">
                  <a:moveTo>
                    <a:pt x="2154" y="1"/>
                  </a:moveTo>
                  <a:lnTo>
                    <a:pt x="1" y="609"/>
                  </a:lnTo>
                  <a:lnTo>
                    <a:pt x="1862" y="1893"/>
                  </a:lnTo>
                  <a:lnTo>
                    <a:pt x="4016" y="1284"/>
                  </a:lnTo>
                  <a:lnTo>
                    <a:pt x="2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6214812" y="3438511"/>
              <a:ext cx="157169" cy="79989"/>
            </a:xfrm>
            <a:custGeom>
              <a:rect b="b" l="l" r="r" t="t"/>
              <a:pathLst>
                <a:path extrusionOk="0" h="2221" w="4364">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5751338" y="3572198"/>
              <a:ext cx="173808" cy="91010"/>
            </a:xfrm>
            <a:custGeom>
              <a:rect b="b" l="l" r="r" t="t"/>
              <a:pathLst>
                <a:path extrusionOk="0" h="2527" w="4826">
                  <a:moveTo>
                    <a:pt x="2453" y="1"/>
                  </a:moveTo>
                  <a:lnTo>
                    <a:pt x="0" y="693"/>
                  </a:lnTo>
                  <a:lnTo>
                    <a:pt x="1931" y="2527"/>
                  </a:lnTo>
                  <a:lnTo>
                    <a:pt x="4826" y="1637"/>
                  </a:lnTo>
                  <a:lnTo>
                    <a:pt x="24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6136624" y="3386037"/>
              <a:ext cx="164697" cy="72570"/>
            </a:xfrm>
            <a:custGeom>
              <a:rect b="b" l="l" r="r" t="t"/>
              <a:pathLst>
                <a:path extrusionOk="0" h="2015" w="4573">
                  <a:moveTo>
                    <a:pt x="2596" y="0"/>
                  </a:moveTo>
                  <a:lnTo>
                    <a:pt x="1" y="731"/>
                  </a:lnTo>
                  <a:lnTo>
                    <a:pt x="1862" y="2014"/>
                  </a:lnTo>
                  <a:lnTo>
                    <a:pt x="4573" y="1249"/>
                  </a:lnTo>
                  <a:lnTo>
                    <a:pt x="259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6124235" y="3469844"/>
              <a:ext cx="153784" cy="75848"/>
            </a:xfrm>
            <a:custGeom>
              <a:rect b="b" l="l" r="r" t="t"/>
              <a:pathLst>
                <a:path extrusionOk="0" h="2106" w="4270">
                  <a:moveTo>
                    <a:pt x="2154" y="0"/>
                  </a:moveTo>
                  <a:lnTo>
                    <a:pt x="0" y="609"/>
                  </a:lnTo>
                  <a:lnTo>
                    <a:pt x="2171" y="2105"/>
                  </a:lnTo>
                  <a:lnTo>
                    <a:pt x="4269" y="1458"/>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5617904" y="3037773"/>
              <a:ext cx="102139" cy="43794"/>
            </a:xfrm>
            <a:custGeom>
              <a:rect b="b" l="l" r="r" t="t"/>
              <a:pathLst>
                <a:path extrusionOk="0" h="1216" w="2836">
                  <a:moveTo>
                    <a:pt x="1698" y="1"/>
                  </a:moveTo>
                  <a:lnTo>
                    <a:pt x="0" y="478"/>
                  </a:lnTo>
                  <a:lnTo>
                    <a:pt x="1075" y="1216"/>
                  </a:lnTo>
                  <a:lnTo>
                    <a:pt x="2836" y="718"/>
                  </a:lnTo>
                  <a:lnTo>
                    <a:pt x="169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5852684" y="3546663"/>
              <a:ext cx="160699" cy="80566"/>
            </a:xfrm>
            <a:custGeom>
              <a:rect b="b" l="l" r="r" t="t"/>
              <a:pathLst>
                <a:path extrusionOk="0" h="2237" w="4462">
                  <a:moveTo>
                    <a:pt x="2154" y="0"/>
                  </a:moveTo>
                  <a:lnTo>
                    <a:pt x="1" y="609"/>
                  </a:lnTo>
                  <a:lnTo>
                    <a:pt x="2363" y="2237"/>
                  </a:lnTo>
                  <a:lnTo>
                    <a:pt x="4461" y="1590"/>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5667640" y="3071123"/>
              <a:ext cx="135488" cy="64323"/>
            </a:xfrm>
            <a:custGeom>
              <a:rect b="b" l="l" r="r" t="t"/>
              <a:pathLst>
                <a:path extrusionOk="0" h="1786" w="3762">
                  <a:moveTo>
                    <a:pt x="1781" y="1"/>
                  </a:moveTo>
                  <a:lnTo>
                    <a:pt x="0" y="502"/>
                  </a:lnTo>
                  <a:lnTo>
                    <a:pt x="1865" y="1785"/>
                  </a:lnTo>
                  <a:lnTo>
                    <a:pt x="3761" y="1250"/>
                  </a:lnTo>
                  <a:lnTo>
                    <a:pt x="178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5824016" y="3175998"/>
              <a:ext cx="145248" cy="67240"/>
            </a:xfrm>
            <a:custGeom>
              <a:rect b="b" l="l" r="r" t="t"/>
              <a:pathLst>
                <a:path extrusionOk="0" h="1867" w="4033">
                  <a:moveTo>
                    <a:pt x="2053" y="1"/>
                  </a:moveTo>
                  <a:lnTo>
                    <a:pt x="0" y="582"/>
                  </a:lnTo>
                  <a:lnTo>
                    <a:pt x="1861" y="1866"/>
                  </a:lnTo>
                  <a:lnTo>
                    <a:pt x="4032" y="1253"/>
                  </a:lnTo>
                  <a:lnTo>
                    <a:pt x="20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5745828" y="3123489"/>
              <a:ext cx="140386" cy="65835"/>
            </a:xfrm>
            <a:custGeom>
              <a:rect b="b" l="l" r="r" t="t"/>
              <a:pathLst>
                <a:path extrusionOk="0" h="1828" w="3898">
                  <a:moveTo>
                    <a:pt x="1917" y="1"/>
                  </a:moveTo>
                  <a:lnTo>
                    <a:pt x="0" y="543"/>
                  </a:lnTo>
                  <a:lnTo>
                    <a:pt x="1861" y="1828"/>
                  </a:lnTo>
                  <a:lnTo>
                    <a:pt x="3897" y="1253"/>
                  </a:lnTo>
                  <a:lnTo>
                    <a:pt x="19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5902204" y="3228508"/>
              <a:ext cx="150002" cy="68573"/>
            </a:xfrm>
            <a:custGeom>
              <a:rect b="b" l="l" r="r" t="t"/>
              <a:pathLst>
                <a:path extrusionOk="0" h="1904" w="4165">
                  <a:moveTo>
                    <a:pt x="2185" y="1"/>
                  </a:moveTo>
                  <a:lnTo>
                    <a:pt x="0" y="620"/>
                  </a:lnTo>
                  <a:lnTo>
                    <a:pt x="1861" y="1904"/>
                  </a:lnTo>
                  <a:lnTo>
                    <a:pt x="4164" y="1253"/>
                  </a:lnTo>
                  <a:lnTo>
                    <a:pt x="21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5980248" y="3281018"/>
              <a:ext cx="155045" cy="69941"/>
            </a:xfrm>
            <a:custGeom>
              <a:rect b="b" l="l" r="r" t="t"/>
              <a:pathLst>
                <a:path extrusionOk="0" h="1942" w="4305">
                  <a:moveTo>
                    <a:pt x="2325" y="0"/>
                  </a:moveTo>
                  <a:lnTo>
                    <a:pt x="1" y="658"/>
                  </a:lnTo>
                  <a:lnTo>
                    <a:pt x="1865" y="1942"/>
                  </a:lnTo>
                  <a:lnTo>
                    <a:pt x="4305" y="1253"/>
                  </a:lnTo>
                  <a:lnTo>
                    <a:pt x="232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6058436" y="3333527"/>
              <a:ext cx="159907" cy="71346"/>
            </a:xfrm>
            <a:custGeom>
              <a:rect b="b" l="l" r="r" t="t"/>
              <a:pathLst>
                <a:path extrusionOk="0" h="1981" w="4440">
                  <a:moveTo>
                    <a:pt x="2461" y="0"/>
                  </a:moveTo>
                  <a:lnTo>
                    <a:pt x="1" y="696"/>
                  </a:lnTo>
                  <a:lnTo>
                    <a:pt x="1862" y="1980"/>
                  </a:lnTo>
                  <a:lnTo>
                    <a:pt x="4440" y="1250"/>
                  </a:lnTo>
                  <a:lnTo>
                    <a:pt x="246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5577171" y="3092840"/>
              <a:ext cx="144636" cy="68176"/>
            </a:xfrm>
            <a:custGeom>
              <a:rect b="b" l="l" r="r" t="t"/>
              <a:pathLst>
                <a:path extrusionOk="0" h="1893" w="4016">
                  <a:moveTo>
                    <a:pt x="2154" y="0"/>
                  </a:moveTo>
                  <a:lnTo>
                    <a:pt x="1" y="609"/>
                  </a:lnTo>
                  <a:lnTo>
                    <a:pt x="1862" y="1892"/>
                  </a:lnTo>
                  <a:lnTo>
                    <a:pt x="4015" y="1283"/>
                  </a:lnTo>
                  <a:lnTo>
                    <a:pt x="215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5420543" y="3283287"/>
              <a:ext cx="17323" cy="13037"/>
            </a:xfrm>
            <a:custGeom>
              <a:rect b="b" l="l" r="r" t="t"/>
              <a:pathLst>
                <a:path extrusionOk="0" h="362" w="481">
                  <a:moveTo>
                    <a:pt x="0" y="0"/>
                  </a:moveTo>
                  <a:lnTo>
                    <a:pt x="379" y="362"/>
                  </a:lnTo>
                  <a:lnTo>
                    <a:pt x="480" y="334"/>
                  </a:lnTo>
                  <a:lnTo>
                    <a:pt x="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5345740" y="3109479"/>
              <a:ext cx="116941" cy="48908"/>
            </a:xfrm>
            <a:custGeom>
              <a:rect b="b" l="l" r="r" t="t"/>
              <a:pathLst>
                <a:path extrusionOk="0" h="1358" w="3247">
                  <a:moveTo>
                    <a:pt x="2161" y="1"/>
                  </a:moveTo>
                  <a:lnTo>
                    <a:pt x="0" y="606"/>
                  </a:lnTo>
                  <a:lnTo>
                    <a:pt x="1089" y="1357"/>
                  </a:lnTo>
                  <a:lnTo>
                    <a:pt x="3246" y="749"/>
                  </a:lnTo>
                  <a:lnTo>
                    <a:pt x="2161"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5436426" y="3084052"/>
              <a:ext cx="116725" cy="48764"/>
            </a:xfrm>
            <a:custGeom>
              <a:rect b="b" l="l" r="r" t="t"/>
              <a:pathLst>
                <a:path extrusionOk="0" h="1354" w="3241">
                  <a:moveTo>
                    <a:pt x="2162" y="0"/>
                  </a:moveTo>
                  <a:lnTo>
                    <a:pt x="1" y="606"/>
                  </a:lnTo>
                  <a:lnTo>
                    <a:pt x="1086" y="1354"/>
                  </a:lnTo>
                  <a:lnTo>
                    <a:pt x="3241" y="745"/>
                  </a:lnTo>
                  <a:lnTo>
                    <a:pt x="216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5527147" y="3058590"/>
              <a:ext cx="116581" cy="48548"/>
            </a:xfrm>
            <a:custGeom>
              <a:rect b="b" l="l" r="r" t="t"/>
              <a:pathLst>
                <a:path extrusionOk="0" h="1348" w="3237">
                  <a:moveTo>
                    <a:pt x="2162" y="1"/>
                  </a:moveTo>
                  <a:lnTo>
                    <a:pt x="1" y="606"/>
                  </a:lnTo>
                  <a:lnTo>
                    <a:pt x="1080" y="1348"/>
                  </a:lnTo>
                  <a:lnTo>
                    <a:pt x="3237" y="742"/>
                  </a:lnTo>
                  <a:lnTo>
                    <a:pt x="2162"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5504601" y="3356721"/>
              <a:ext cx="89641" cy="56652"/>
            </a:xfrm>
            <a:custGeom>
              <a:rect b="b" l="l" r="r" t="t"/>
              <a:pathLst>
                <a:path extrusionOk="0" h="1573" w="2489">
                  <a:moveTo>
                    <a:pt x="624" y="0"/>
                  </a:moveTo>
                  <a:lnTo>
                    <a:pt x="1" y="177"/>
                  </a:lnTo>
                  <a:lnTo>
                    <a:pt x="1469" y="1572"/>
                  </a:lnTo>
                  <a:lnTo>
                    <a:pt x="2488" y="1284"/>
                  </a:lnTo>
                  <a:lnTo>
                    <a:pt x="62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5026290" y="2318413"/>
              <a:ext cx="814191" cy="1399219"/>
            </a:xfrm>
            <a:custGeom>
              <a:rect b="b" l="l" r="r" t="t"/>
              <a:pathLst>
                <a:path extrusionOk="0" h="38851" w="22607">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5022328" y="2313983"/>
              <a:ext cx="823015" cy="1408006"/>
            </a:xfrm>
            <a:custGeom>
              <a:rect b="b" l="l" r="r" t="t"/>
              <a:pathLst>
                <a:path extrusionOk="0" h="39095" w="22852">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5528047" y="2801804"/>
              <a:ext cx="107649" cy="162356"/>
            </a:xfrm>
            <a:custGeom>
              <a:rect b="b" l="l" r="r" t="t"/>
              <a:pathLst>
                <a:path extrusionOk="0" h="4508" w="2989">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5642574" y="3011014"/>
              <a:ext cx="121443" cy="509612"/>
            </a:xfrm>
            <a:custGeom>
              <a:rect b="b" l="l" r="r" t="t"/>
              <a:pathLst>
                <a:path extrusionOk="0" h="14150" w="3372">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5165919" y="2681694"/>
              <a:ext cx="165165" cy="245154"/>
            </a:xfrm>
            <a:custGeom>
              <a:rect b="b" l="l" r="r" t="t"/>
              <a:pathLst>
                <a:path extrusionOk="0" h="6807" w="4586">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5184358" y="2712523"/>
              <a:ext cx="128321" cy="183352"/>
            </a:xfrm>
            <a:custGeom>
              <a:rect b="b" l="l" r="r" t="t"/>
              <a:pathLst>
                <a:path extrusionOk="0" h="5091" w="3563">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5254263" y="3005792"/>
              <a:ext cx="106028" cy="128970"/>
            </a:xfrm>
            <a:custGeom>
              <a:rect b="b" l="l" r="r" t="t"/>
              <a:pathLst>
                <a:path extrusionOk="0" h="3581" w="2944">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5274431" y="3027833"/>
              <a:ext cx="69221" cy="84923"/>
            </a:xfrm>
            <a:custGeom>
              <a:rect b="b" l="l" r="r" t="t"/>
              <a:pathLst>
                <a:path extrusionOk="0" h="2358" w="1922">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5451732" y="3059706"/>
              <a:ext cx="191024" cy="262477"/>
            </a:xfrm>
            <a:custGeom>
              <a:rect b="b" l="l" r="r" t="t"/>
              <a:pathLst>
                <a:path extrusionOk="0" h="7288" w="5304">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5405777" y="3134185"/>
              <a:ext cx="272021" cy="211876"/>
            </a:xfrm>
            <a:custGeom>
              <a:rect b="b" l="l" r="r" t="t"/>
              <a:pathLst>
                <a:path extrusionOk="0" h="5883" w="7553">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4805807" y="2688249"/>
              <a:ext cx="239140" cy="60757"/>
            </a:xfrm>
            <a:custGeom>
              <a:rect b="b" l="l" r="r" t="t"/>
              <a:pathLst>
                <a:path extrusionOk="0" h="1687" w="664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4714222" y="2747385"/>
              <a:ext cx="68573" cy="22329"/>
            </a:xfrm>
            <a:custGeom>
              <a:rect b="b" l="l" r="r" t="t"/>
              <a:pathLst>
                <a:path extrusionOk="0" h="620" w="1904">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6917892" y="3467358"/>
              <a:ext cx="269176" cy="341602"/>
            </a:xfrm>
            <a:custGeom>
              <a:rect b="b" l="l" r="r" t="t"/>
              <a:pathLst>
                <a:path extrusionOk="0" h="9485" w="7474">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6913390" y="3462821"/>
              <a:ext cx="278180" cy="350642"/>
            </a:xfrm>
            <a:custGeom>
              <a:rect b="b" l="l" r="r" t="t"/>
              <a:pathLst>
                <a:path extrusionOk="0" h="9736" w="7724">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6926140" y="3556315"/>
              <a:ext cx="252897" cy="180327"/>
            </a:xfrm>
            <a:custGeom>
              <a:rect b="b" l="l" r="r" t="t"/>
              <a:pathLst>
                <a:path extrusionOk="0" h="5007" w="7022">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6921530" y="3551849"/>
              <a:ext cx="262153" cy="189295"/>
            </a:xfrm>
            <a:custGeom>
              <a:rect b="b" l="l" r="r" t="t"/>
              <a:pathLst>
                <a:path extrusionOk="0" h="5256" w="7279">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6921242" y="3505174"/>
              <a:ext cx="1188" cy="11705"/>
            </a:xfrm>
            <a:custGeom>
              <a:rect b="b" l="l" r="r" t="t"/>
              <a:pathLst>
                <a:path extrusionOk="0" h="325" w="33">
                  <a:moveTo>
                    <a:pt x="1" y="1"/>
                  </a:moveTo>
                  <a:lnTo>
                    <a:pt x="33" y="325"/>
                  </a:lnTo>
                  <a:lnTo>
                    <a:pt x="33" y="27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6916632" y="3500636"/>
              <a:ext cx="10192" cy="20601"/>
            </a:xfrm>
            <a:custGeom>
              <a:rect b="b" l="l" r="r" t="t"/>
              <a:pathLst>
                <a:path extrusionOk="0" h="572" w="283">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6902226" y="3382111"/>
              <a:ext cx="302634" cy="172944"/>
            </a:xfrm>
            <a:custGeom>
              <a:rect b="b" l="l" r="r" t="t"/>
              <a:pathLst>
                <a:path extrusionOk="0" h="4802" w="8403">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6897724" y="3377609"/>
              <a:ext cx="311674" cy="181840"/>
            </a:xfrm>
            <a:custGeom>
              <a:rect b="b" l="l" r="r" t="t"/>
              <a:pathLst>
                <a:path extrusionOk="0" h="5049" w="8654">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6902226" y="3346529"/>
              <a:ext cx="302634" cy="172980"/>
            </a:xfrm>
            <a:custGeom>
              <a:rect b="b" l="l" r="r" t="t"/>
              <a:pathLst>
                <a:path extrusionOk="0" h="4803" w="8403">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6897724" y="3342027"/>
              <a:ext cx="311674" cy="181984"/>
            </a:xfrm>
            <a:custGeom>
              <a:rect b="b" l="l" r="r" t="t"/>
              <a:pathLst>
                <a:path extrusionOk="0" h="5053" w="8654">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6921422" y="3340298"/>
              <a:ext cx="264278" cy="151011"/>
            </a:xfrm>
            <a:custGeom>
              <a:rect b="b" l="l" r="r" t="t"/>
              <a:pathLst>
                <a:path extrusionOk="0" h="4193" w="7338">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6916884" y="3335760"/>
              <a:ext cx="273318" cy="160087"/>
            </a:xfrm>
            <a:custGeom>
              <a:rect b="b" l="l" r="r" t="t"/>
              <a:pathLst>
                <a:path extrusionOk="0" h="4445" w="7589">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6921422" y="3309181"/>
              <a:ext cx="264278" cy="151047"/>
            </a:xfrm>
            <a:custGeom>
              <a:rect b="b" l="l" r="r" t="t"/>
              <a:pathLst>
                <a:path extrusionOk="0" h="4194" w="7338">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6916884" y="3304679"/>
              <a:ext cx="273318" cy="160051"/>
            </a:xfrm>
            <a:custGeom>
              <a:rect b="b" l="l" r="r" t="t"/>
              <a:pathLst>
                <a:path extrusionOk="0" h="4444" w="7589">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7513576" y="3425581"/>
              <a:ext cx="5798" cy="30901"/>
            </a:xfrm>
            <a:custGeom>
              <a:rect b="b" l="l" r="r" t="t"/>
              <a:pathLst>
                <a:path extrusionOk="0" h="858" w="161">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6344033" y="3655932"/>
              <a:ext cx="300005" cy="202260"/>
            </a:xfrm>
            <a:custGeom>
              <a:rect b="b" l="l" r="r" t="t"/>
              <a:pathLst>
                <a:path extrusionOk="0" h="5616" w="8330">
                  <a:moveTo>
                    <a:pt x="2710" y="0"/>
                  </a:moveTo>
                  <a:lnTo>
                    <a:pt x="0" y="4453"/>
                  </a:lnTo>
                  <a:lnTo>
                    <a:pt x="6005" y="5616"/>
                  </a:lnTo>
                  <a:lnTo>
                    <a:pt x="8329" y="1162"/>
                  </a:lnTo>
                  <a:lnTo>
                    <a:pt x="2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6339351" y="3651394"/>
              <a:ext cx="309297" cy="211336"/>
            </a:xfrm>
            <a:custGeom>
              <a:rect b="b" l="l" r="r" t="t"/>
              <a:pathLst>
                <a:path extrusionOk="0" h="5868" w="8588">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6511394" y="3474489"/>
              <a:ext cx="285995" cy="209283"/>
            </a:xfrm>
            <a:custGeom>
              <a:rect b="b" l="l" r="r" t="t"/>
              <a:pathLst>
                <a:path extrusionOk="0" h="5811" w="7941">
                  <a:moveTo>
                    <a:pt x="2711" y="0"/>
                  </a:moveTo>
                  <a:lnTo>
                    <a:pt x="1" y="4067"/>
                  </a:lnTo>
                  <a:lnTo>
                    <a:pt x="5616" y="5811"/>
                  </a:lnTo>
                  <a:lnTo>
                    <a:pt x="7941" y="1743"/>
                  </a:lnTo>
                  <a:lnTo>
                    <a:pt x="2711"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6506784" y="3470060"/>
              <a:ext cx="295359" cy="218251"/>
            </a:xfrm>
            <a:custGeom>
              <a:rect b="b" l="l" r="r" t="t"/>
              <a:pathLst>
                <a:path extrusionOk="0" h="6060" w="8201">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6650879" y="3753497"/>
              <a:ext cx="272201" cy="160447"/>
            </a:xfrm>
            <a:custGeom>
              <a:rect b="b" l="l" r="r" t="t"/>
              <a:pathLst>
                <a:path extrusionOk="0" h="4455" w="7558">
                  <a:moveTo>
                    <a:pt x="4843" y="1"/>
                  </a:moveTo>
                  <a:lnTo>
                    <a:pt x="0" y="1358"/>
                  </a:lnTo>
                  <a:lnTo>
                    <a:pt x="1938" y="4455"/>
                  </a:lnTo>
                  <a:lnTo>
                    <a:pt x="7557" y="3101"/>
                  </a:lnTo>
                  <a:lnTo>
                    <a:pt x="4843"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6646233" y="3749067"/>
              <a:ext cx="281457" cy="169415"/>
            </a:xfrm>
            <a:custGeom>
              <a:rect b="b" l="l" r="r" t="t"/>
              <a:pathLst>
                <a:path extrusionOk="0" h="4704" w="7815">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7355183" y="1746172"/>
              <a:ext cx="714502" cy="1479100"/>
            </a:xfrm>
            <a:custGeom>
              <a:rect b="b" l="l" r="r" t="t"/>
              <a:pathLst>
                <a:path extrusionOk="0" h="41069" w="19839">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7350826" y="1741743"/>
              <a:ext cx="719616" cy="1488176"/>
            </a:xfrm>
            <a:custGeom>
              <a:rect b="b" l="l" r="r" t="t"/>
              <a:pathLst>
                <a:path extrusionOk="0" h="41321" w="19981">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7708020" y="1903701"/>
              <a:ext cx="220448" cy="896449"/>
            </a:xfrm>
            <a:custGeom>
              <a:rect b="b" l="l" r="r" t="t"/>
              <a:pathLst>
                <a:path extrusionOk="0" h="24891" w="6121">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7674706" y="1858935"/>
              <a:ext cx="53266" cy="26363"/>
            </a:xfrm>
            <a:custGeom>
              <a:rect b="b" l="l" r="r" t="t"/>
              <a:pathLst>
                <a:path extrusionOk="0" h="732" w="1479">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7630732" y="1910580"/>
              <a:ext cx="179571" cy="366561"/>
            </a:xfrm>
            <a:custGeom>
              <a:rect b="b" l="l" r="r" t="t"/>
              <a:pathLst>
                <a:path extrusionOk="0" h="10178" w="4986">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7217103" y="2651226"/>
              <a:ext cx="621295" cy="818909"/>
            </a:xfrm>
            <a:custGeom>
              <a:rect b="b" l="l" r="r" t="t"/>
              <a:pathLst>
                <a:path extrusionOk="0" h="22738" w="17251">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7212601" y="2646832"/>
              <a:ext cx="630695" cy="827805"/>
            </a:xfrm>
            <a:custGeom>
              <a:rect b="b" l="l" r="r" t="t"/>
              <a:pathLst>
                <a:path extrusionOk="0" h="22985" w="17512">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7623817" y="2821576"/>
              <a:ext cx="173736" cy="300437"/>
            </a:xfrm>
            <a:custGeom>
              <a:rect b="b" l="l" r="r" t="t"/>
              <a:pathLst>
                <a:path extrusionOk="0" h="8342" w="4824">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7580744" y="3157018"/>
              <a:ext cx="32377" cy="253221"/>
            </a:xfrm>
            <a:custGeom>
              <a:rect b="b" l="l" r="r" t="t"/>
              <a:pathLst>
                <a:path extrusionOk="0" h="7031" w="899">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6845611" y="1955167"/>
              <a:ext cx="700600" cy="1371883"/>
            </a:xfrm>
            <a:custGeom>
              <a:rect b="b" l="l" r="r" t="t"/>
              <a:pathLst>
                <a:path extrusionOk="0" h="38092" w="19453">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6840569" y="1950737"/>
              <a:ext cx="710252" cy="1380707"/>
            </a:xfrm>
            <a:custGeom>
              <a:rect b="b" l="l" r="r" t="t"/>
              <a:pathLst>
                <a:path extrusionOk="0" h="38337" w="19721">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7178531" y="2002814"/>
              <a:ext cx="211120" cy="278828"/>
            </a:xfrm>
            <a:custGeom>
              <a:rect b="b" l="l" r="r" t="t"/>
              <a:pathLst>
                <a:path extrusionOk="0" h="7742" w="5862">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6845611" y="2217211"/>
              <a:ext cx="700600" cy="1109838"/>
            </a:xfrm>
            <a:custGeom>
              <a:rect b="b" l="l" r="r" t="t"/>
              <a:pathLst>
                <a:path extrusionOk="0" h="30816" w="19453">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6840569" y="2212781"/>
              <a:ext cx="710252" cy="1118662"/>
            </a:xfrm>
            <a:custGeom>
              <a:rect b="b" l="l" r="r" t="t"/>
              <a:pathLst>
                <a:path extrusionOk="0" h="31061" w="19721">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6923907" y="2516674"/>
              <a:ext cx="314051" cy="296728"/>
            </a:xfrm>
            <a:custGeom>
              <a:rect b="b" l="l" r="r" t="t"/>
              <a:pathLst>
                <a:path extrusionOk="0" h="8239" w="872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6915875" y="1365964"/>
              <a:ext cx="563995" cy="726278"/>
            </a:xfrm>
            <a:custGeom>
              <a:rect b="b" l="l" r="r" t="t"/>
              <a:pathLst>
                <a:path extrusionOk="0" h="20166" w="1566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6916272" y="1361606"/>
              <a:ext cx="567632" cy="735210"/>
            </a:xfrm>
            <a:custGeom>
              <a:rect b="b" l="l" r="r" t="t"/>
              <a:pathLst>
                <a:path extrusionOk="0" h="20414" w="15761">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7147414" y="1370538"/>
              <a:ext cx="327196" cy="717167"/>
            </a:xfrm>
            <a:custGeom>
              <a:rect b="b" l="l" r="r" t="t"/>
              <a:pathLst>
                <a:path extrusionOk="0" h="19913" w="9085">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7138050" y="1366036"/>
              <a:ext cx="341818" cy="726170"/>
            </a:xfrm>
            <a:custGeom>
              <a:rect b="b" l="l" r="r" t="t"/>
              <a:pathLst>
                <a:path extrusionOk="0" h="20163" w="9491">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7027017" y="1791515"/>
              <a:ext cx="56183" cy="111719"/>
            </a:xfrm>
            <a:custGeom>
              <a:rect b="b" l="l" r="r" t="t"/>
              <a:pathLst>
                <a:path extrusionOk="0" h="3102" w="156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7060115" y="1944110"/>
              <a:ext cx="146113" cy="28668"/>
            </a:xfrm>
            <a:custGeom>
              <a:rect b="b" l="l" r="r" t="t"/>
              <a:pathLst>
                <a:path extrusionOk="0" h="796" w="4057">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7161352" y="1742931"/>
              <a:ext cx="23230" cy="39761"/>
            </a:xfrm>
            <a:custGeom>
              <a:rect b="b" l="l" r="r" t="t"/>
              <a:pathLst>
                <a:path extrusionOk="0" h="1104" w="645">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6997053" y="1716388"/>
              <a:ext cx="23374" cy="39761"/>
            </a:xfrm>
            <a:custGeom>
              <a:rect b="b" l="l" r="r" t="t"/>
              <a:pathLst>
                <a:path extrusionOk="0" h="1104" w="649">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6970510" y="1632762"/>
              <a:ext cx="73074" cy="21717"/>
            </a:xfrm>
            <a:custGeom>
              <a:rect b="b" l="l" r="r" t="t"/>
              <a:pathLst>
                <a:path extrusionOk="0" h="603" w="2029">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7126490" y="1647060"/>
              <a:ext cx="73110" cy="27371"/>
            </a:xfrm>
            <a:custGeom>
              <a:rect b="b" l="l" r="r" t="t"/>
              <a:pathLst>
                <a:path extrusionOk="0" h="760" w="203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6756618" y="1246899"/>
              <a:ext cx="816136" cy="607825"/>
            </a:xfrm>
            <a:custGeom>
              <a:rect b="b" l="l" r="r" t="t"/>
              <a:pathLst>
                <a:path extrusionOk="0" h="16877" w="22661">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6789212" y="1242469"/>
              <a:ext cx="787288" cy="616685"/>
            </a:xfrm>
            <a:custGeom>
              <a:rect b="b" l="l" r="r" t="t"/>
              <a:pathLst>
                <a:path extrusionOk="0" h="17123" w="2186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6881409" y="1456505"/>
              <a:ext cx="270689" cy="143268"/>
            </a:xfrm>
            <a:custGeom>
              <a:rect b="b" l="l" r="r" t="t"/>
              <a:pathLst>
                <a:path extrusionOk="0" h="3978" w="7516">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6834950" y="1495581"/>
              <a:ext cx="25823" cy="64071"/>
            </a:xfrm>
            <a:custGeom>
              <a:rect b="b" l="l" r="r" t="t"/>
              <a:pathLst>
                <a:path extrusionOk="0" h="1779" w="717">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6874278" y="1331065"/>
              <a:ext cx="527944" cy="137901"/>
            </a:xfrm>
            <a:custGeom>
              <a:rect b="b" l="l" r="r" t="t"/>
              <a:pathLst>
                <a:path extrusionOk="0" h="3829" w="14659">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7166862" y="1432951"/>
              <a:ext cx="196642" cy="255779"/>
            </a:xfrm>
            <a:custGeom>
              <a:rect b="b" l="l" r="r" t="t"/>
              <a:pathLst>
                <a:path extrusionOk="0" h="7102" w="546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7297056" y="1484308"/>
              <a:ext cx="208023" cy="85752"/>
            </a:xfrm>
            <a:custGeom>
              <a:rect b="b" l="l" r="r" t="t"/>
              <a:pathLst>
                <a:path extrusionOk="0" h="2381" w="5776">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7219120" y="1403851"/>
              <a:ext cx="44983" cy="50925"/>
            </a:xfrm>
            <a:custGeom>
              <a:rect b="b" l="l" r="r" t="t"/>
              <a:pathLst>
                <a:path extrusionOk="0" h="1414" w="1249">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6881553" y="1662042"/>
              <a:ext cx="420295" cy="194841"/>
            </a:xfrm>
            <a:custGeom>
              <a:rect b="b" l="l" r="r" t="t"/>
              <a:pathLst>
                <a:path extrusionOk="0" h="5410" w="1167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7297416" y="1703099"/>
              <a:ext cx="172440" cy="66304"/>
            </a:xfrm>
            <a:custGeom>
              <a:rect b="b" l="l" r="r" t="t"/>
              <a:pathLst>
                <a:path extrusionOk="0" h="1841" w="4788">
                  <a:moveTo>
                    <a:pt x="4788" y="0"/>
                  </a:moveTo>
                  <a:lnTo>
                    <a:pt x="1" y="828"/>
                  </a:lnTo>
                  <a:lnTo>
                    <a:pt x="1" y="1840"/>
                  </a:lnTo>
                  <a:lnTo>
                    <a:pt x="4788" y="644"/>
                  </a:lnTo>
                  <a:lnTo>
                    <a:pt x="4788"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7292914" y="1698633"/>
              <a:ext cx="181480" cy="75271"/>
            </a:xfrm>
            <a:custGeom>
              <a:rect b="b" l="l" r="r" t="t"/>
              <a:pathLst>
                <a:path extrusionOk="0" h="2090" w="5039">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7393647" y="1585654"/>
              <a:ext cx="216918" cy="305335"/>
            </a:xfrm>
            <a:custGeom>
              <a:rect b="b" l="l" r="r" t="t"/>
              <a:pathLst>
                <a:path extrusionOk="0" h="8478" w="6023">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7396168" y="1581188"/>
              <a:ext cx="212020" cy="314267"/>
            </a:xfrm>
            <a:custGeom>
              <a:rect b="b" l="l" r="r" t="t"/>
              <a:pathLst>
                <a:path extrusionOk="0" h="8726" w="5887">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7479362" y="1617924"/>
              <a:ext cx="156881" cy="256463"/>
            </a:xfrm>
            <a:custGeom>
              <a:rect b="b" l="l" r="r" t="t"/>
              <a:pathLst>
                <a:path extrusionOk="0" h="7121" w="4356">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7474356" y="1613494"/>
              <a:ext cx="166930" cy="265431"/>
            </a:xfrm>
            <a:custGeom>
              <a:rect b="b" l="l" r="r" t="t"/>
              <a:pathLst>
                <a:path extrusionOk="0" h="7370" w="4635">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7540623" y="1404067"/>
              <a:ext cx="98537" cy="367965"/>
            </a:xfrm>
            <a:custGeom>
              <a:rect b="b" l="l" r="r" t="t"/>
              <a:pathLst>
                <a:path extrusionOk="0" h="10217" w="2736">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7536986" y="1399529"/>
              <a:ext cx="114312" cy="376897"/>
            </a:xfrm>
            <a:custGeom>
              <a:rect b="b" l="l" r="r" t="t"/>
              <a:pathLst>
                <a:path extrusionOk="0" h="10465" w="3174">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7313983" y="1211604"/>
              <a:ext cx="336992" cy="283006"/>
            </a:xfrm>
            <a:custGeom>
              <a:rect b="b" l="l" r="r" t="t"/>
              <a:pathLst>
                <a:path extrusionOk="0" h="7858" w="9357">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7309337" y="1207174"/>
              <a:ext cx="342215" cy="291866"/>
            </a:xfrm>
            <a:custGeom>
              <a:rect b="b" l="l" r="r" t="t"/>
              <a:pathLst>
                <a:path extrusionOk="0" h="8104" w="9502">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6122470" y="3243922"/>
              <a:ext cx="144384" cy="43290"/>
            </a:xfrm>
            <a:custGeom>
              <a:rect b="b" l="l" r="r" t="t"/>
              <a:pathLst>
                <a:path extrusionOk="0" h="1202" w="4009">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6122579" y="3237296"/>
              <a:ext cx="156413" cy="54419"/>
            </a:xfrm>
            <a:custGeom>
              <a:rect b="b" l="l" r="r" t="t"/>
              <a:pathLst>
                <a:path extrusionOk="0" h="1511" w="4343">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6030381" y="2409674"/>
              <a:ext cx="1565572" cy="1017388"/>
            </a:xfrm>
            <a:custGeom>
              <a:rect b="b" l="l" r="r" t="t"/>
              <a:pathLst>
                <a:path extrusionOk="0" h="28249" w="4347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6061570" y="2407549"/>
              <a:ext cx="1539137" cy="1023978"/>
            </a:xfrm>
            <a:custGeom>
              <a:rect b="b" l="l" r="r" t="t"/>
              <a:pathLst>
                <a:path extrusionOk="0" h="28432" w="42736">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6481718" y="2523949"/>
              <a:ext cx="1092551" cy="739568"/>
            </a:xfrm>
            <a:custGeom>
              <a:rect b="b" l="l" r="r" t="t"/>
              <a:pathLst>
                <a:path extrusionOk="0" h="20535" w="30336">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7306816" y="2409674"/>
              <a:ext cx="289128" cy="303246"/>
            </a:xfrm>
            <a:custGeom>
              <a:rect b="b" l="l" r="r" t="t"/>
              <a:pathLst>
                <a:path extrusionOk="0" h="8420" w="8028">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7302062" y="2405244"/>
              <a:ext cx="298636" cy="312178"/>
            </a:xfrm>
            <a:custGeom>
              <a:rect b="b" l="l" r="r" t="t"/>
              <a:pathLst>
                <a:path extrusionOk="0" h="8668" w="8292">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5937031" y="2844734"/>
              <a:ext cx="716879" cy="353487"/>
            </a:xfrm>
            <a:custGeom>
              <a:rect b="b" l="l" r="r" t="t"/>
              <a:pathLst>
                <a:path extrusionOk="0" h="9815" w="19905">
                  <a:moveTo>
                    <a:pt x="7807" y="0"/>
                  </a:moveTo>
                  <a:lnTo>
                    <a:pt x="0" y="2772"/>
                  </a:lnTo>
                  <a:lnTo>
                    <a:pt x="10925" y="9815"/>
                  </a:lnTo>
                  <a:lnTo>
                    <a:pt x="19905" y="6151"/>
                  </a:lnTo>
                  <a:lnTo>
                    <a:pt x="780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5932493" y="2840232"/>
              <a:ext cx="726062" cy="362527"/>
            </a:xfrm>
            <a:custGeom>
              <a:rect b="b" l="l" r="r" t="t"/>
              <a:pathLst>
                <a:path extrusionOk="0" h="10066" w="2016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6030633" y="2889536"/>
              <a:ext cx="161779" cy="59857"/>
            </a:xfrm>
            <a:custGeom>
              <a:rect b="b" l="l" r="r" t="t"/>
              <a:pathLst>
                <a:path extrusionOk="0" h="1662" w="4492">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6055159" y="2963295"/>
              <a:ext cx="518544" cy="182776"/>
            </a:xfrm>
            <a:custGeom>
              <a:rect b="b" l="l" r="r" t="t"/>
              <a:pathLst>
                <a:path extrusionOk="0" h="5075" w="14398">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6265197" y="2772164"/>
              <a:ext cx="640959" cy="186666"/>
            </a:xfrm>
            <a:custGeom>
              <a:rect b="b" l="l" r="r" t="t"/>
              <a:pathLst>
                <a:path extrusionOk="0" h="5183" w="17797">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6269087" y="2767734"/>
              <a:ext cx="641679" cy="195525"/>
            </a:xfrm>
            <a:custGeom>
              <a:rect b="b" l="l" r="r" t="t"/>
              <a:pathLst>
                <a:path extrusionOk="0" h="5429" w="17817">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6513159" y="2821900"/>
              <a:ext cx="385216" cy="125332"/>
            </a:xfrm>
            <a:custGeom>
              <a:rect b="b" l="l" r="r" t="t"/>
              <a:pathLst>
                <a:path extrusionOk="0" h="3480" w="10696">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6168425" y="2880532"/>
              <a:ext cx="56976" cy="59605"/>
            </a:xfrm>
            <a:custGeom>
              <a:rect b="b" l="l" r="r" t="t"/>
              <a:pathLst>
                <a:path extrusionOk="0" h="1655" w="1582">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6165580" y="2876067"/>
              <a:ext cx="64575" cy="68537"/>
            </a:xfrm>
            <a:custGeom>
              <a:rect b="b" l="l" r="r" t="t"/>
              <a:pathLst>
                <a:path extrusionOk="0" h="1903" w="1793">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6207033" y="2863894"/>
              <a:ext cx="43290" cy="96772"/>
            </a:xfrm>
            <a:custGeom>
              <a:rect b="b" l="l" r="r" t="t"/>
              <a:pathLst>
                <a:path extrusionOk="0" h="2687" w="1202">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6202279" y="2859428"/>
              <a:ext cx="52438" cy="105740"/>
            </a:xfrm>
            <a:custGeom>
              <a:rect b="b" l="l" r="r" t="t"/>
              <a:pathLst>
                <a:path extrusionOk="0" h="2936" w="1456">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6218702" y="2839079"/>
              <a:ext cx="56436" cy="119462"/>
            </a:xfrm>
            <a:custGeom>
              <a:rect b="b" l="l" r="r" t="t"/>
              <a:pathLst>
                <a:path extrusionOk="0" h="3317" w="1567">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6216829" y="2834577"/>
              <a:ext cx="62702" cy="128466"/>
            </a:xfrm>
            <a:custGeom>
              <a:rect b="b" l="l" r="r" t="t"/>
              <a:pathLst>
                <a:path extrusionOk="0" h="3567" w="1741">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6250287" y="2822404"/>
              <a:ext cx="59677" cy="147013"/>
            </a:xfrm>
            <a:custGeom>
              <a:rect b="b" l="l" r="r" t="t"/>
              <a:pathLst>
                <a:path extrusionOk="0" h="4082" w="1657">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6244885" y="2818011"/>
              <a:ext cx="69689" cy="155909"/>
            </a:xfrm>
            <a:custGeom>
              <a:rect b="b" l="l" r="r" t="t"/>
              <a:pathLst>
                <a:path extrusionOk="0" h="4329" w="1935">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6279711" y="2667793"/>
              <a:ext cx="96268" cy="352587"/>
            </a:xfrm>
            <a:custGeom>
              <a:rect b="b" l="l" r="r" t="t"/>
              <a:pathLst>
                <a:path extrusionOk="0" h="9790" w="2673">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6350408" y="2656592"/>
              <a:ext cx="22978" cy="17503"/>
            </a:xfrm>
            <a:custGeom>
              <a:rect b="b" l="l" r="r" t="t"/>
              <a:pathLst>
                <a:path extrusionOk="0" h="486" w="638">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6286734" y="2918636"/>
              <a:ext cx="207410" cy="78333"/>
            </a:xfrm>
            <a:custGeom>
              <a:rect b="b" l="l" r="r" t="t"/>
              <a:pathLst>
                <a:path extrusionOk="0" h="2175" w="5759">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6282376" y="2914206"/>
              <a:ext cx="216774" cy="87156"/>
            </a:xfrm>
            <a:custGeom>
              <a:rect b="b" l="l" r="r" t="t"/>
              <a:pathLst>
                <a:path extrusionOk="0" h="2420" w="6019">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5058415" y="2359758"/>
              <a:ext cx="454905" cy="422852"/>
            </a:xfrm>
            <a:custGeom>
              <a:rect b="b" l="l" r="r" t="t"/>
              <a:pathLst>
                <a:path extrusionOk="0" h="11741" w="12631">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7313838" y="3674336"/>
              <a:ext cx="341602" cy="237087"/>
            </a:xfrm>
            <a:custGeom>
              <a:rect b="b" l="l" r="r" t="t"/>
              <a:pathLst>
                <a:path extrusionOk="0" h="6583" w="9485">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7309193" y="3669942"/>
              <a:ext cx="350894" cy="245982"/>
            </a:xfrm>
            <a:custGeom>
              <a:rect b="b" l="l" r="r" t="t"/>
              <a:pathLst>
                <a:path extrusionOk="0" h="6830" w="9743">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7313838" y="3560565"/>
              <a:ext cx="341602" cy="227723"/>
            </a:xfrm>
            <a:custGeom>
              <a:rect b="b" l="l" r="r" t="t"/>
              <a:pathLst>
                <a:path extrusionOk="0" h="6323" w="9485">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7309337" y="3556063"/>
              <a:ext cx="350606" cy="236727"/>
            </a:xfrm>
            <a:custGeom>
              <a:rect b="b" l="l" r="r" t="t"/>
              <a:pathLst>
                <a:path extrusionOk="0" h="6573" w="9735">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7339409" y="3577456"/>
              <a:ext cx="290605" cy="193761"/>
            </a:xfrm>
            <a:custGeom>
              <a:rect b="b" l="l" r="r" t="t"/>
              <a:pathLst>
                <a:path extrusionOk="0" h="5380" w="8069">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7334907" y="3573062"/>
              <a:ext cx="299501" cy="202692"/>
            </a:xfrm>
            <a:custGeom>
              <a:rect b="b" l="l" r="r" t="t"/>
              <a:pathLst>
                <a:path extrusionOk="0" h="5628" w="8316">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7341894" y="3612570"/>
              <a:ext cx="285599" cy="158646"/>
            </a:xfrm>
            <a:custGeom>
              <a:rect b="b" l="l" r="r" t="t"/>
              <a:pathLst>
                <a:path extrusionOk="0" h="4405" w="793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7337392" y="3608177"/>
              <a:ext cx="294639" cy="167578"/>
            </a:xfrm>
            <a:custGeom>
              <a:rect b="b" l="l" r="r" t="t"/>
              <a:pathLst>
                <a:path extrusionOk="0" h="4653" w="8181">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7335879" y="3404296"/>
              <a:ext cx="301121" cy="326800"/>
            </a:xfrm>
            <a:custGeom>
              <a:rect b="b" l="l" r="r" t="t"/>
              <a:pathLst>
                <a:path extrusionOk="0" h="9074" w="8361">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7330621" y="3399831"/>
              <a:ext cx="314195" cy="335660"/>
            </a:xfrm>
            <a:custGeom>
              <a:rect b="b" l="l" r="r" t="t"/>
              <a:pathLst>
                <a:path extrusionOk="0" h="9320" w="8724">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7362458" y="3423925"/>
              <a:ext cx="136965" cy="187170"/>
            </a:xfrm>
            <a:custGeom>
              <a:rect b="b" l="l" r="r" t="t"/>
              <a:pathLst>
                <a:path extrusionOk="0" h="5197" w="3803">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7380250" y="3614587"/>
              <a:ext cx="91766" cy="89497"/>
            </a:xfrm>
            <a:custGeom>
              <a:rect b="b" l="l" r="r" t="t"/>
              <a:pathLst>
                <a:path extrusionOk="0" h="2485" w="2548">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7363719" y="3597588"/>
              <a:ext cx="15198" cy="15991"/>
            </a:xfrm>
            <a:custGeom>
              <a:rect b="b" l="l" r="r" t="t"/>
              <a:pathLst>
                <a:path extrusionOk="0" h="444" w="422">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7492508" y="3470420"/>
              <a:ext cx="24850" cy="207482"/>
            </a:xfrm>
            <a:custGeom>
              <a:rect b="b" l="l" r="r" t="t"/>
              <a:pathLst>
                <a:path extrusionOk="0" h="5761" w="69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7491283" y="3686725"/>
              <a:ext cx="6519" cy="28488"/>
            </a:xfrm>
            <a:custGeom>
              <a:rect b="b" l="l" r="r" t="t"/>
              <a:pathLst>
                <a:path extrusionOk="0" h="791" w="181">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7601524" y="3538632"/>
              <a:ext cx="6051" cy="16963"/>
            </a:xfrm>
            <a:custGeom>
              <a:rect b="b" l="l" r="r" t="t"/>
              <a:pathLst>
                <a:path extrusionOk="0" h="471" w="168">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7526325" y="3569461"/>
              <a:ext cx="77864" cy="117049"/>
            </a:xfrm>
            <a:custGeom>
              <a:rect b="b" l="l" r="r" t="t"/>
              <a:pathLst>
                <a:path extrusionOk="0" h="3250" w="2162">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7545269" y="3517923"/>
              <a:ext cx="40121" cy="73002"/>
            </a:xfrm>
            <a:custGeom>
              <a:rect b="b" l="l" r="r" t="t"/>
              <a:pathLst>
                <a:path extrusionOk="0" h="2027" w="1114">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6277226" y="2818767"/>
              <a:ext cx="40121" cy="161563"/>
            </a:xfrm>
            <a:custGeom>
              <a:rect b="b" l="l" r="r" t="t"/>
              <a:pathLst>
                <a:path extrusionOk="0" h="4486" w="1114">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6278090" y="2980618"/>
              <a:ext cx="41921" cy="40193"/>
            </a:xfrm>
            <a:custGeom>
              <a:rect b="b" l="l" r="r" t="t"/>
              <a:pathLst>
                <a:path extrusionOk="0" h="1116" w="1164">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758" name="Shape 758"/>
        <p:cNvGrpSpPr/>
        <p:nvPr/>
      </p:nvGrpSpPr>
      <p:grpSpPr>
        <a:xfrm>
          <a:off x="0" y="0"/>
          <a:ext cx="0" cy="0"/>
          <a:chOff x="0" y="0"/>
          <a:chExt cx="0" cy="0"/>
        </a:xfrm>
      </p:grpSpPr>
      <p:sp>
        <p:nvSpPr>
          <p:cNvPr id="759" name="Google Shape;759;p36"/>
          <p:cNvSpPr txBox="1"/>
          <p:nvPr>
            <p:ph type="title"/>
          </p:nvPr>
        </p:nvSpPr>
        <p:spPr>
          <a:xfrm>
            <a:off x="324962" y="270602"/>
            <a:ext cx="85458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sz="2300">
                <a:latin typeface="Oswald"/>
                <a:ea typeface="Oswald"/>
                <a:cs typeface="Oswald"/>
                <a:sym typeface="Oswald"/>
              </a:rPr>
              <a:t>PLANS FOR VISUALIZATION</a:t>
            </a:r>
            <a:endParaRPr b="1" sz="2300">
              <a:latin typeface="Oswald"/>
              <a:ea typeface="Oswald"/>
              <a:cs typeface="Oswald"/>
              <a:sym typeface="Oswald"/>
            </a:endParaRPr>
          </a:p>
        </p:txBody>
      </p:sp>
      <p:sp>
        <p:nvSpPr>
          <p:cNvPr id="760" name="Google Shape;760;p36"/>
          <p:cNvSpPr txBox="1"/>
          <p:nvPr/>
        </p:nvSpPr>
        <p:spPr>
          <a:xfrm>
            <a:off x="499250" y="672300"/>
            <a:ext cx="8197200" cy="39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accent1"/>
                </a:solidFill>
                <a:latin typeface="Proxima Nova Semibold"/>
                <a:ea typeface="Proxima Nova Semibold"/>
                <a:cs typeface="Proxima Nova Semibold"/>
                <a:sym typeface="Proxima Nova Semibold"/>
              </a:rPr>
              <a:t>The visualization was required to analyse the situation of all the states </a:t>
            </a:r>
            <a:r>
              <a:rPr lang="en-US" sz="1700">
                <a:solidFill>
                  <a:schemeClr val="accent1"/>
                </a:solidFill>
                <a:latin typeface="Proxima Nova Semibold"/>
                <a:ea typeface="Proxima Nova Semibold"/>
                <a:cs typeface="Proxima Nova Semibold"/>
                <a:sym typeface="Proxima Nova Semibold"/>
              </a:rPr>
              <a:t>simultaneously</a:t>
            </a:r>
            <a:r>
              <a:rPr lang="en-US" sz="1700">
                <a:solidFill>
                  <a:schemeClr val="accent1"/>
                </a:solidFill>
                <a:latin typeface="Proxima Nova Semibold"/>
                <a:ea typeface="Proxima Nova Semibold"/>
                <a:cs typeface="Proxima Nova Semibold"/>
                <a:sym typeface="Proxima Nova Semibold"/>
              </a:rPr>
              <a:t> and also to draw relation between emission of </a:t>
            </a:r>
            <a:r>
              <a:rPr lang="en-US" sz="1700">
                <a:solidFill>
                  <a:schemeClr val="accent1"/>
                </a:solidFill>
                <a:latin typeface="Proxima Nova Semibold"/>
                <a:ea typeface="Proxima Nova Semibold"/>
                <a:cs typeface="Proxima Nova Semibold"/>
                <a:sym typeface="Proxima Nova Semibold"/>
              </a:rPr>
              <a:t>greenhouse</a:t>
            </a:r>
            <a:r>
              <a:rPr lang="en-US" sz="1700">
                <a:solidFill>
                  <a:schemeClr val="accent1"/>
                </a:solidFill>
                <a:latin typeface="Proxima Nova Semibold"/>
                <a:ea typeface="Proxima Nova Semibold"/>
                <a:cs typeface="Proxima Nova Semibold"/>
                <a:sym typeface="Proxima Nova Semibold"/>
              </a:rPr>
              <a:t> gases and rainfall.</a:t>
            </a:r>
            <a:endParaRPr sz="1700">
              <a:solidFill>
                <a:schemeClr val="accen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700">
              <a:solidFill>
                <a:schemeClr val="accent1"/>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chemeClr val="accent1"/>
              </a:buClr>
              <a:buSzPts val="1700"/>
              <a:buFont typeface="Proxima Nova Semibold"/>
              <a:buChar char="●"/>
            </a:pPr>
            <a:r>
              <a:rPr lang="en-US" sz="1700">
                <a:solidFill>
                  <a:schemeClr val="accent1"/>
                </a:solidFill>
                <a:latin typeface="Proxima Nova Semibold"/>
                <a:ea typeface="Proxima Nova Semibold"/>
                <a:cs typeface="Proxima Nova Semibold"/>
                <a:sym typeface="Proxima Nova Semibold"/>
              </a:rPr>
              <a:t>For this we plan to have the map of india showing the intensity of rainfall . More darker the colour more is the Rainfall this helps to bring an top overview of the whole nation also the comparison between states in terms of rainfall</a:t>
            </a:r>
            <a:endParaRPr sz="1700">
              <a:solidFill>
                <a:schemeClr val="accent1"/>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chemeClr val="accent1"/>
              </a:buClr>
              <a:buSzPts val="1700"/>
              <a:buFont typeface="Proxima Nova Semibold"/>
              <a:buChar char="●"/>
            </a:pPr>
            <a:r>
              <a:rPr lang="en-US" sz="1700">
                <a:solidFill>
                  <a:schemeClr val="dk1"/>
                </a:solidFill>
                <a:latin typeface="Proxima Nova Semibold"/>
                <a:ea typeface="Proxima Nova Semibold"/>
                <a:cs typeface="Proxima Nova Semibold"/>
                <a:sym typeface="Proxima Nova Semibold"/>
              </a:rPr>
              <a:t>To bring the overall comparison of various parameter for a particular state and for chosen time frame, we planned to provide the user with area graph on the hover so that user can also analyze the correlation between different greenhouse gases and rainfall.</a:t>
            </a:r>
            <a:endParaRPr sz="1700">
              <a:solidFill>
                <a:schemeClr val="accent1"/>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chemeClr val="accent1"/>
              </a:buClr>
              <a:buSzPts val="1700"/>
              <a:buFont typeface="Proxima Nova Semibold"/>
              <a:buChar char="●"/>
            </a:pPr>
            <a:r>
              <a:rPr lang="en-US" sz="1700">
                <a:solidFill>
                  <a:schemeClr val="accent1"/>
                </a:solidFill>
                <a:latin typeface="Proxima Nova Semibold"/>
                <a:ea typeface="Proxima Nova Semibold"/>
                <a:cs typeface="Proxima Nova Semibold"/>
                <a:sym typeface="Proxima Nova Semibold"/>
              </a:rPr>
              <a:t>To provide the </a:t>
            </a:r>
            <a:r>
              <a:rPr lang="en-US" sz="1700">
                <a:solidFill>
                  <a:schemeClr val="accent1"/>
                </a:solidFill>
                <a:latin typeface="Proxima Nova Semibold"/>
                <a:ea typeface="Proxima Nova Semibold"/>
                <a:cs typeface="Proxima Nova Semibold"/>
                <a:sym typeface="Proxima Nova Semibold"/>
              </a:rPr>
              <a:t>comparison</a:t>
            </a:r>
            <a:r>
              <a:rPr lang="en-US" sz="1700">
                <a:solidFill>
                  <a:schemeClr val="accent1"/>
                </a:solidFill>
                <a:latin typeface="Proxima Nova Semibold"/>
                <a:ea typeface="Proxima Nova Semibold"/>
                <a:cs typeface="Proxima Nova Semibold"/>
                <a:sym typeface="Proxima Nova Semibold"/>
              </a:rPr>
              <a:t> of years we planned to </a:t>
            </a:r>
            <a:r>
              <a:rPr lang="en-US" sz="1700">
                <a:solidFill>
                  <a:schemeClr val="accent1"/>
                </a:solidFill>
                <a:latin typeface="Proxima Nova Semibold"/>
                <a:ea typeface="Proxima Nova Semibold"/>
                <a:cs typeface="Proxima Nova Semibold"/>
                <a:sym typeface="Proxima Nova Semibold"/>
              </a:rPr>
              <a:t>provide</a:t>
            </a:r>
            <a:r>
              <a:rPr lang="en-US" sz="1700">
                <a:solidFill>
                  <a:schemeClr val="accent1"/>
                </a:solidFill>
                <a:latin typeface="Proxima Nova Semibold"/>
                <a:ea typeface="Proxima Nova Semibold"/>
                <a:cs typeface="Proxima Nova Semibold"/>
                <a:sym typeface="Proxima Nova Semibold"/>
              </a:rPr>
              <a:t> the user an option to change the years so that c</a:t>
            </a:r>
            <a:r>
              <a:rPr lang="en-US" sz="1700">
                <a:solidFill>
                  <a:schemeClr val="accent1"/>
                </a:solidFill>
                <a:latin typeface="Proxima Nova Semibold"/>
                <a:ea typeface="Proxima Nova Semibold"/>
                <a:cs typeface="Proxima Nova Semibold"/>
                <a:sym typeface="Proxima Nova Semibold"/>
              </a:rPr>
              <a:t>omparison</a:t>
            </a:r>
            <a:r>
              <a:rPr lang="en-US" sz="1700">
                <a:solidFill>
                  <a:schemeClr val="accent1"/>
                </a:solidFill>
                <a:latin typeface="Proxima Nova Semibold"/>
                <a:ea typeface="Proxima Nova Semibold"/>
                <a:cs typeface="Proxima Nova Semibold"/>
                <a:sym typeface="Proxima Nova Semibold"/>
              </a:rPr>
              <a:t> can be made for each </a:t>
            </a:r>
            <a:r>
              <a:rPr lang="en-US" sz="1700">
                <a:solidFill>
                  <a:schemeClr val="accent1"/>
                </a:solidFill>
                <a:latin typeface="Proxima Nova Semibold"/>
                <a:ea typeface="Proxima Nova Semibold"/>
                <a:cs typeface="Proxima Nova Semibold"/>
                <a:sym typeface="Proxima Nova Semibold"/>
              </a:rPr>
              <a:t>states</a:t>
            </a:r>
            <a:r>
              <a:rPr lang="en-US" sz="1700">
                <a:solidFill>
                  <a:schemeClr val="accent1"/>
                </a:solidFill>
                <a:latin typeface="Proxima Nova Semibold"/>
                <a:ea typeface="Proxima Nova Semibold"/>
                <a:cs typeface="Proxima Nova Semibold"/>
                <a:sym typeface="Proxima Nova Semibold"/>
              </a:rPr>
              <a:t> in terms of year too.</a:t>
            </a:r>
            <a:endParaRPr sz="1700">
              <a:solidFill>
                <a:schemeClr val="accent1"/>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chemeClr val="accent1"/>
              </a:buClr>
              <a:buSzPts val="1700"/>
              <a:buFont typeface="Proxima Nova Semibold"/>
              <a:buChar char="●"/>
            </a:pPr>
            <a:r>
              <a:rPr lang="en-US" sz="1700">
                <a:solidFill>
                  <a:schemeClr val="accent1"/>
                </a:solidFill>
                <a:latin typeface="Proxima Nova Semibold"/>
                <a:ea typeface="Proxima Nova Semibold"/>
                <a:cs typeface="Proxima Nova Semibold"/>
                <a:sym typeface="Proxima Nova Semibold"/>
              </a:rPr>
              <a:t>To bring the </a:t>
            </a:r>
            <a:r>
              <a:rPr lang="en-US" sz="1700">
                <a:solidFill>
                  <a:schemeClr val="accent1"/>
                </a:solidFill>
                <a:latin typeface="Proxima Nova Semibold"/>
                <a:ea typeface="Proxima Nova Semibold"/>
                <a:cs typeface="Proxima Nova Semibold"/>
                <a:sym typeface="Proxima Nova Semibold"/>
              </a:rPr>
              <a:t>comparison</a:t>
            </a:r>
            <a:r>
              <a:rPr lang="en-US" sz="1700">
                <a:solidFill>
                  <a:schemeClr val="accent1"/>
                </a:solidFill>
                <a:latin typeface="Proxima Nova Semibold"/>
                <a:ea typeface="Proxima Nova Semibold"/>
                <a:cs typeface="Proxima Nova Semibold"/>
                <a:sym typeface="Proxima Nova Semibold"/>
              </a:rPr>
              <a:t> of </a:t>
            </a:r>
            <a:r>
              <a:rPr lang="en-US" sz="1700">
                <a:solidFill>
                  <a:schemeClr val="accent1"/>
                </a:solidFill>
                <a:latin typeface="Proxima Nova Semibold"/>
                <a:ea typeface="Proxima Nova Semibold"/>
                <a:cs typeface="Proxima Nova Semibold"/>
                <a:sym typeface="Proxima Nova Semibold"/>
              </a:rPr>
              <a:t>particular</a:t>
            </a:r>
            <a:r>
              <a:rPr lang="en-US" sz="1700">
                <a:solidFill>
                  <a:schemeClr val="accent1"/>
                </a:solidFill>
                <a:latin typeface="Proxima Nova Semibold"/>
                <a:ea typeface="Proxima Nova Semibold"/>
                <a:cs typeface="Proxima Nova Semibold"/>
                <a:sym typeface="Proxima Nova Semibold"/>
              </a:rPr>
              <a:t> </a:t>
            </a:r>
            <a:r>
              <a:rPr lang="en-US" sz="1700">
                <a:solidFill>
                  <a:schemeClr val="accent1"/>
                </a:solidFill>
                <a:latin typeface="Proxima Nova Semibold"/>
                <a:ea typeface="Proxima Nova Semibold"/>
                <a:cs typeface="Proxima Nova Semibold"/>
                <a:sym typeface="Proxima Nova Semibold"/>
              </a:rPr>
              <a:t>parameter</a:t>
            </a:r>
            <a:r>
              <a:rPr lang="en-US" sz="1700">
                <a:solidFill>
                  <a:schemeClr val="accent1"/>
                </a:solidFill>
                <a:latin typeface="Proxima Nova Semibold"/>
                <a:ea typeface="Proxima Nova Semibold"/>
                <a:cs typeface="Proxima Nova Semibold"/>
                <a:sym typeface="Proxima Nova Semibold"/>
              </a:rPr>
              <a:t> between each state for a particular year, we plan to have a bar graph linked to the same slider.</a:t>
            </a:r>
            <a:endParaRPr sz="1700">
              <a:solidFill>
                <a:schemeClr val="accent1"/>
              </a:solidFill>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37"/>
          <p:cNvSpPr txBox="1"/>
          <p:nvPr>
            <p:ph idx="2" type="title"/>
          </p:nvPr>
        </p:nvSpPr>
        <p:spPr>
          <a:xfrm>
            <a:off x="-1864175" y="1595425"/>
            <a:ext cx="77340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sz="3300"/>
              <a:t>DEMO TIME !</a:t>
            </a:r>
            <a:endParaRPr sz="3300"/>
          </a:p>
        </p:txBody>
      </p:sp>
      <p:sp>
        <p:nvSpPr>
          <p:cNvPr id="766" name="Google Shape;766;p37"/>
          <p:cNvSpPr/>
          <p:nvPr/>
        </p:nvSpPr>
        <p:spPr>
          <a:xfrm rot="8781066">
            <a:off x="4213827" y="983353"/>
            <a:ext cx="4392469" cy="3870713"/>
          </a:xfrm>
          <a:custGeom>
            <a:rect b="b" l="l" r="r" t="t"/>
            <a:pathLst>
              <a:path extrusionOk="0" h="16640" w="18883">
                <a:moveTo>
                  <a:pt x="7090" y="0"/>
                </a:moveTo>
                <a:cubicBezTo>
                  <a:pt x="5469" y="0"/>
                  <a:pt x="3995" y="425"/>
                  <a:pt x="2981" y="1439"/>
                </a:cubicBezTo>
                <a:cubicBezTo>
                  <a:pt x="1" y="4463"/>
                  <a:pt x="2112" y="11380"/>
                  <a:pt x="5093" y="14404"/>
                </a:cubicBezTo>
                <a:cubicBezTo>
                  <a:pt x="6583" y="15894"/>
                  <a:pt x="8540" y="16639"/>
                  <a:pt x="10498" y="16639"/>
                </a:cubicBezTo>
                <a:cubicBezTo>
                  <a:pt x="12455" y="16639"/>
                  <a:pt x="14413" y="15894"/>
                  <a:pt x="15903" y="14404"/>
                </a:cubicBezTo>
                <a:cubicBezTo>
                  <a:pt x="18883" y="11380"/>
                  <a:pt x="18883" y="6574"/>
                  <a:pt x="15903" y="3594"/>
                </a:cubicBezTo>
                <a:cubicBezTo>
                  <a:pt x="13936" y="1599"/>
                  <a:pt x="10236" y="0"/>
                  <a:pt x="7090"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37"/>
          <p:cNvGrpSpPr/>
          <p:nvPr/>
        </p:nvGrpSpPr>
        <p:grpSpPr>
          <a:xfrm>
            <a:off x="-138" y="1162075"/>
            <a:ext cx="9144276" cy="3513238"/>
            <a:chOff x="-601688" y="1118050"/>
            <a:chExt cx="9144276" cy="3513238"/>
          </a:xfrm>
        </p:grpSpPr>
        <p:sp>
          <p:nvSpPr>
            <p:cNvPr id="768" name="Google Shape;768;p37"/>
            <p:cNvSpPr/>
            <p:nvPr/>
          </p:nvSpPr>
          <p:spPr>
            <a:xfrm>
              <a:off x="-601688" y="4402425"/>
              <a:ext cx="9144276" cy="228864"/>
            </a:xfrm>
            <a:custGeom>
              <a:rect b="b" l="l" r="r" t="t"/>
              <a:pathLst>
                <a:path extrusionOk="0" h="9195" w="236745">
                  <a:moveTo>
                    <a:pt x="0" y="1"/>
                  </a:moveTo>
                  <a:lnTo>
                    <a:pt x="0" y="9194"/>
                  </a:lnTo>
                  <a:lnTo>
                    <a:pt x="236744" y="9194"/>
                  </a:lnTo>
                  <a:lnTo>
                    <a:pt x="236744"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3889894" y="1289209"/>
              <a:ext cx="2119896" cy="3180358"/>
            </a:xfrm>
            <a:custGeom>
              <a:rect b="b" l="l" r="r" t="t"/>
              <a:pathLst>
                <a:path extrusionOk="0" h="192341" w="128226">
                  <a:moveTo>
                    <a:pt x="24555" y="4096"/>
                  </a:moveTo>
                  <a:lnTo>
                    <a:pt x="24555" y="28192"/>
                  </a:lnTo>
                  <a:lnTo>
                    <a:pt x="4546" y="28192"/>
                  </a:lnTo>
                  <a:lnTo>
                    <a:pt x="4546" y="4096"/>
                  </a:lnTo>
                  <a:close/>
                  <a:moveTo>
                    <a:pt x="49095" y="4096"/>
                  </a:moveTo>
                  <a:lnTo>
                    <a:pt x="49095" y="28192"/>
                  </a:lnTo>
                  <a:lnTo>
                    <a:pt x="28233" y="28192"/>
                  </a:lnTo>
                  <a:lnTo>
                    <a:pt x="28233" y="4096"/>
                  </a:lnTo>
                  <a:close/>
                  <a:moveTo>
                    <a:pt x="73634" y="4096"/>
                  </a:moveTo>
                  <a:lnTo>
                    <a:pt x="73634" y="28192"/>
                  </a:lnTo>
                  <a:lnTo>
                    <a:pt x="52773" y="28192"/>
                  </a:lnTo>
                  <a:lnTo>
                    <a:pt x="52773" y="4096"/>
                  </a:lnTo>
                  <a:close/>
                  <a:moveTo>
                    <a:pt x="98172" y="4096"/>
                  </a:moveTo>
                  <a:lnTo>
                    <a:pt x="98172" y="28192"/>
                  </a:lnTo>
                  <a:lnTo>
                    <a:pt x="77316" y="28192"/>
                  </a:lnTo>
                  <a:lnTo>
                    <a:pt x="77316" y="4096"/>
                  </a:lnTo>
                  <a:close/>
                  <a:moveTo>
                    <a:pt x="123680" y="4096"/>
                  </a:moveTo>
                  <a:lnTo>
                    <a:pt x="123680" y="28192"/>
                  </a:lnTo>
                  <a:lnTo>
                    <a:pt x="101854" y="28192"/>
                  </a:lnTo>
                  <a:lnTo>
                    <a:pt x="101854" y="4096"/>
                  </a:lnTo>
                  <a:close/>
                  <a:moveTo>
                    <a:pt x="24555" y="31377"/>
                  </a:moveTo>
                  <a:lnTo>
                    <a:pt x="24555" y="56384"/>
                  </a:lnTo>
                  <a:lnTo>
                    <a:pt x="4546" y="56384"/>
                  </a:lnTo>
                  <a:lnTo>
                    <a:pt x="4546" y="31377"/>
                  </a:lnTo>
                  <a:close/>
                  <a:moveTo>
                    <a:pt x="49095" y="31377"/>
                  </a:moveTo>
                  <a:lnTo>
                    <a:pt x="49095" y="56384"/>
                  </a:lnTo>
                  <a:lnTo>
                    <a:pt x="28233" y="56384"/>
                  </a:lnTo>
                  <a:lnTo>
                    <a:pt x="28233" y="44411"/>
                  </a:lnTo>
                  <a:cubicBezTo>
                    <a:pt x="28330" y="43404"/>
                    <a:pt x="28258" y="42683"/>
                    <a:pt x="28233" y="42491"/>
                  </a:cubicBezTo>
                  <a:lnTo>
                    <a:pt x="28233" y="31377"/>
                  </a:lnTo>
                  <a:close/>
                  <a:moveTo>
                    <a:pt x="73634" y="31377"/>
                  </a:moveTo>
                  <a:lnTo>
                    <a:pt x="73634" y="56384"/>
                  </a:lnTo>
                  <a:lnTo>
                    <a:pt x="52773" y="56384"/>
                  </a:lnTo>
                  <a:lnTo>
                    <a:pt x="52773" y="31377"/>
                  </a:lnTo>
                  <a:close/>
                  <a:moveTo>
                    <a:pt x="98172" y="31377"/>
                  </a:moveTo>
                  <a:lnTo>
                    <a:pt x="98172" y="56384"/>
                  </a:lnTo>
                  <a:lnTo>
                    <a:pt x="77316" y="56384"/>
                  </a:lnTo>
                  <a:lnTo>
                    <a:pt x="77316" y="31377"/>
                  </a:lnTo>
                  <a:close/>
                  <a:moveTo>
                    <a:pt x="123680" y="31377"/>
                  </a:moveTo>
                  <a:lnTo>
                    <a:pt x="123680" y="56384"/>
                  </a:lnTo>
                  <a:lnTo>
                    <a:pt x="101854" y="56384"/>
                  </a:lnTo>
                  <a:lnTo>
                    <a:pt x="101854" y="31377"/>
                  </a:lnTo>
                  <a:close/>
                  <a:moveTo>
                    <a:pt x="24555" y="59569"/>
                  </a:moveTo>
                  <a:lnTo>
                    <a:pt x="24555" y="84576"/>
                  </a:lnTo>
                  <a:lnTo>
                    <a:pt x="4546" y="84576"/>
                  </a:lnTo>
                  <a:lnTo>
                    <a:pt x="4546" y="59569"/>
                  </a:lnTo>
                  <a:lnTo>
                    <a:pt x="13309" y="59569"/>
                  </a:lnTo>
                  <a:lnTo>
                    <a:pt x="16486" y="62011"/>
                  </a:lnTo>
                  <a:cubicBezTo>
                    <a:pt x="16093" y="60993"/>
                    <a:pt x="15179" y="60179"/>
                    <a:pt x="14245" y="59569"/>
                  </a:cubicBezTo>
                  <a:close/>
                  <a:moveTo>
                    <a:pt x="49095" y="59569"/>
                  </a:moveTo>
                  <a:lnTo>
                    <a:pt x="49095" y="84576"/>
                  </a:lnTo>
                  <a:lnTo>
                    <a:pt x="28233" y="84576"/>
                  </a:lnTo>
                  <a:lnTo>
                    <a:pt x="28233" y="59569"/>
                  </a:lnTo>
                  <a:close/>
                  <a:moveTo>
                    <a:pt x="73634" y="59569"/>
                  </a:moveTo>
                  <a:lnTo>
                    <a:pt x="73634" y="84576"/>
                  </a:lnTo>
                  <a:lnTo>
                    <a:pt x="52773" y="84576"/>
                  </a:lnTo>
                  <a:lnTo>
                    <a:pt x="52773" y="59569"/>
                  </a:lnTo>
                  <a:close/>
                  <a:moveTo>
                    <a:pt x="98172" y="59569"/>
                  </a:moveTo>
                  <a:lnTo>
                    <a:pt x="98172" y="84576"/>
                  </a:lnTo>
                  <a:lnTo>
                    <a:pt x="77316" y="84576"/>
                  </a:lnTo>
                  <a:lnTo>
                    <a:pt x="77316" y="59569"/>
                  </a:lnTo>
                  <a:close/>
                  <a:moveTo>
                    <a:pt x="123680" y="59569"/>
                  </a:moveTo>
                  <a:lnTo>
                    <a:pt x="123680" y="84576"/>
                  </a:lnTo>
                  <a:lnTo>
                    <a:pt x="101854" y="84576"/>
                  </a:lnTo>
                  <a:lnTo>
                    <a:pt x="101854" y="59569"/>
                  </a:lnTo>
                  <a:close/>
                  <a:moveTo>
                    <a:pt x="24555" y="87761"/>
                  </a:moveTo>
                  <a:lnTo>
                    <a:pt x="24555" y="112768"/>
                  </a:lnTo>
                  <a:lnTo>
                    <a:pt x="4546" y="112768"/>
                  </a:lnTo>
                  <a:lnTo>
                    <a:pt x="4546" y="87761"/>
                  </a:lnTo>
                  <a:close/>
                  <a:moveTo>
                    <a:pt x="49095" y="87761"/>
                  </a:moveTo>
                  <a:lnTo>
                    <a:pt x="49095" y="112768"/>
                  </a:lnTo>
                  <a:lnTo>
                    <a:pt x="28233" y="112768"/>
                  </a:lnTo>
                  <a:lnTo>
                    <a:pt x="28233" y="87761"/>
                  </a:lnTo>
                  <a:close/>
                  <a:moveTo>
                    <a:pt x="73634" y="87761"/>
                  </a:moveTo>
                  <a:lnTo>
                    <a:pt x="73634" y="112768"/>
                  </a:lnTo>
                  <a:lnTo>
                    <a:pt x="52773" y="112768"/>
                  </a:lnTo>
                  <a:lnTo>
                    <a:pt x="52773" y="87761"/>
                  </a:lnTo>
                  <a:close/>
                  <a:moveTo>
                    <a:pt x="98172" y="87761"/>
                  </a:moveTo>
                  <a:lnTo>
                    <a:pt x="98172" y="112768"/>
                  </a:lnTo>
                  <a:lnTo>
                    <a:pt x="77316" y="112768"/>
                  </a:lnTo>
                  <a:lnTo>
                    <a:pt x="77316" y="87761"/>
                  </a:lnTo>
                  <a:close/>
                  <a:moveTo>
                    <a:pt x="123680" y="87761"/>
                  </a:moveTo>
                  <a:lnTo>
                    <a:pt x="123680" y="112768"/>
                  </a:lnTo>
                  <a:lnTo>
                    <a:pt x="101854" y="112768"/>
                  </a:lnTo>
                  <a:lnTo>
                    <a:pt x="101854" y="87761"/>
                  </a:lnTo>
                  <a:close/>
                  <a:moveTo>
                    <a:pt x="24555" y="115949"/>
                  </a:moveTo>
                  <a:lnTo>
                    <a:pt x="24555" y="140959"/>
                  </a:lnTo>
                  <a:lnTo>
                    <a:pt x="4546" y="140959"/>
                  </a:lnTo>
                  <a:lnTo>
                    <a:pt x="4546" y="115949"/>
                  </a:lnTo>
                  <a:close/>
                  <a:moveTo>
                    <a:pt x="49095" y="115949"/>
                  </a:moveTo>
                  <a:lnTo>
                    <a:pt x="49095" y="140959"/>
                  </a:lnTo>
                  <a:lnTo>
                    <a:pt x="28233" y="140959"/>
                  </a:lnTo>
                  <a:lnTo>
                    <a:pt x="28233" y="115949"/>
                  </a:lnTo>
                  <a:close/>
                  <a:moveTo>
                    <a:pt x="73634" y="115949"/>
                  </a:moveTo>
                  <a:lnTo>
                    <a:pt x="73634" y="140959"/>
                  </a:lnTo>
                  <a:lnTo>
                    <a:pt x="52773" y="140959"/>
                  </a:lnTo>
                  <a:lnTo>
                    <a:pt x="52773" y="115949"/>
                  </a:lnTo>
                  <a:close/>
                  <a:moveTo>
                    <a:pt x="98172" y="115949"/>
                  </a:moveTo>
                  <a:lnTo>
                    <a:pt x="98172" y="140959"/>
                  </a:lnTo>
                  <a:lnTo>
                    <a:pt x="77316" y="140959"/>
                  </a:lnTo>
                  <a:lnTo>
                    <a:pt x="77316" y="115949"/>
                  </a:lnTo>
                  <a:close/>
                  <a:moveTo>
                    <a:pt x="123680" y="115949"/>
                  </a:moveTo>
                  <a:lnTo>
                    <a:pt x="123680" y="140959"/>
                  </a:lnTo>
                  <a:lnTo>
                    <a:pt x="101854" y="140959"/>
                  </a:lnTo>
                  <a:lnTo>
                    <a:pt x="101854" y="115949"/>
                  </a:lnTo>
                  <a:close/>
                  <a:moveTo>
                    <a:pt x="24555" y="144140"/>
                  </a:moveTo>
                  <a:lnTo>
                    <a:pt x="24555" y="169151"/>
                  </a:lnTo>
                  <a:lnTo>
                    <a:pt x="4546" y="169151"/>
                  </a:lnTo>
                  <a:lnTo>
                    <a:pt x="4546" y="144140"/>
                  </a:lnTo>
                  <a:close/>
                  <a:moveTo>
                    <a:pt x="49095" y="144140"/>
                  </a:moveTo>
                  <a:lnTo>
                    <a:pt x="49095" y="169151"/>
                  </a:lnTo>
                  <a:lnTo>
                    <a:pt x="28233" y="169151"/>
                  </a:lnTo>
                  <a:lnTo>
                    <a:pt x="28233" y="144140"/>
                  </a:lnTo>
                  <a:close/>
                  <a:moveTo>
                    <a:pt x="73634" y="144140"/>
                  </a:moveTo>
                  <a:lnTo>
                    <a:pt x="73634" y="169151"/>
                  </a:lnTo>
                  <a:lnTo>
                    <a:pt x="52773" y="169151"/>
                  </a:lnTo>
                  <a:lnTo>
                    <a:pt x="52773" y="144140"/>
                  </a:lnTo>
                  <a:close/>
                  <a:moveTo>
                    <a:pt x="98172" y="144140"/>
                  </a:moveTo>
                  <a:lnTo>
                    <a:pt x="98172" y="169151"/>
                  </a:lnTo>
                  <a:lnTo>
                    <a:pt x="77316" y="169151"/>
                  </a:lnTo>
                  <a:lnTo>
                    <a:pt x="77316" y="144140"/>
                  </a:lnTo>
                  <a:close/>
                  <a:moveTo>
                    <a:pt x="123680" y="144140"/>
                  </a:moveTo>
                  <a:lnTo>
                    <a:pt x="123680" y="169151"/>
                  </a:lnTo>
                  <a:lnTo>
                    <a:pt x="101854" y="169151"/>
                  </a:lnTo>
                  <a:lnTo>
                    <a:pt x="101854" y="144140"/>
                  </a:lnTo>
                  <a:close/>
                  <a:moveTo>
                    <a:pt x="24555" y="172332"/>
                  </a:moveTo>
                  <a:lnTo>
                    <a:pt x="24555" y="188250"/>
                  </a:lnTo>
                  <a:lnTo>
                    <a:pt x="4546" y="188250"/>
                  </a:lnTo>
                  <a:lnTo>
                    <a:pt x="4546" y="172332"/>
                  </a:lnTo>
                  <a:close/>
                  <a:moveTo>
                    <a:pt x="49095" y="172332"/>
                  </a:moveTo>
                  <a:lnTo>
                    <a:pt x="49095" y="188250"/>
                  </a:lnTo>
                  <a:lnTo>
                    <a:pt x="28233" y="188250"/>
                  </a:lnTo>
                  <a:lnTo>
                    <a:pt x="28233" y="172332"/>
                  </a:lnTo>
                  <a:close/>
                  <a:moveTo>
                    <a:pt x="73634" y="172332"/>
                  </a:moveTo>
                  <a:lnTo>
                    <a:pt x="73634" y="188250"/>
                  </a:lnTo>
                  <a:lnTo>
                    <a:pt x="52773" y="188250"/>
                  </a:lnTo>
                  <a:lnTo>
                    <a:pt x="52773" y="172332"/>
                  </a:lnTo>
                  <a:close/>
                  <a:moveTo>
                    <a:pt x="98172" y="172332"/>
                  </a:moveTo>
                  <a:lnTo>
                    <a:pt x="98172" y="188250"/>
                  </a:lnTo>
                  <a:lnTo>
                    <a:pt x="77316" y="188250"/>
                  </a:lnTo>
                  <a:lnTo>
                    <a:pt x="77316" y="172332"/>
                  </a:lnTo>
                  <a:close/>
                  <a:moveTo>
                    <a:pt x="123680" y="172332"/>
                  </a:moveTo>
                  <a:lnTo>
                    <a:pt x="123680" y="188250"/>
                  </a:lnTo>
                  <a:lnTo>
                    <a:pt x="101854" y="188250"/>
                  </a:lnTo>
                  <a:lnTo>
                    <a:pt x="101854" y="172332"/>
                  </a:lnTo>
                  <a:close/>
                  <a:moveTo>
                    <a:pt x="0" y="1"/>
                  </a:moveTo>
                  <a:lnTo>
                    <a:pt x="0" y="192341"/>
                  </a:lnTo>
                  <a:lnTo>
                    <a:pt x="128226" y="192341"/>
                  </a:lnTo>
                  <a:lnTo>
                    <a:pt x="1282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4508620" y="4366149"/>
              <a:ext cx="270902" cy="126807"/>
            </a:xfrm>
            <a:custGeom>
              <a:rect b="b" l="l" r="r" t="t"/>
              <a:pathLst>
                <a:path extrusionOk="0" h="7669" w="16386">
                  <a:moveTo>
                    <a:pt x="4993" y="1"/>
                  </a:moveTo>
                  <a:cubicBezTo>
                    <a:pt x="4993" y="1"/>
                    <a:pt x="2631" y="2118"/>
                    <a:pt x="776" y="2118"/>
                  </a:cubicBezTo>
                  <a:cubicBezTo>
                    <a:pt x="682" y="2118"/>
                    <a:pt x="589" y="2112"/>
                    <a:pt x="497" y="2101"/>
                  </a:cubicBezTo>
                  <a:cubicBezTo>
                    <a:pt x="497" y="2101"/>
                    <a:pt x="0" y="5053"/>
                    <a:pt x="363" y="5712"/>
                  </a:cubicBezTo>
                  <a:cubicBezTo>
                    <a:pt x="726" y="6372"/>
                    <a:pt x="1320" y="7249"/>
                    <a:pt x="1320" y="7249"/>
                  </a:cubicBezTo>
                  <a:lnTo>
                    <a:pt x="5932" y="7249"/>
                  </a:lnTo>
                  <a:lnTo>
                    <a:pt x="6187" y="5821"/>
                  </a:lnTo>
                  <a:cubicBezTo>
                    <a:pt x="6187" y="5821"/>
                    <a:pt x="7239" y="7031"/>
                    <a:pt x="8470" y="7469"/>
                  </a:cubicBezTo>
                  <a:cubicBezTo>
                    <a:pt x="8900" y="7622"/>
                    <a:pt x="9324" y="7669"/>
                    <a:pt x="9755" y="7669"/>
                  </a:cubicBezTo>
                  <a:cubicBezTo>
                    <a:pt x="10414" y="7669"/>
                    <a:pt x="11090" y="7560"/>
                    <a:pt x="11827" y="7560"/>
                  </a:cubicBezTo>
                  <a:cubicBezTo>
                    <a:pt x="11989" y="7560"/>
                    <a:pt x="12155" y="7566"/>
                    <a:pt x="12324" y="7578"/>
                  </a:cubicBezTo>
                  <a:cubicBezTo>
                    <a:pt x="12729" y="7609"/>
                    <a:pt x="13315" y="7619"/>
                    <a:pt x="13917" y="7619"/>
                  </a:cubicBezTo>
                  <a:cubicBezTo>
                    <a:pt x="15120" y="7619"/>
                    <a:pt x="16386" y="7578"/>
                    <a:pt x="16386" y="7578"/>
                  </a:cubicBezTo>
                  <a:lnTo>
                    <a:pt x="16302" y="6041"/>
                  </a:lnTo>
                  <a:lnTo>
                    <a:pt x="7973" y="2305"/>
                  </a:lnTo>
                  <a:lnTo>
                    <a:pt x="499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4503924" y="4361321"/>
              <a:ext cx="280507" cy="136430"/>
            </a:xfrm>
            <a:custGeom>
              <a:rect b="b" l="l" r="r" t="t"/>
              <a:pathLst>
                <a:path extrusionOk="0" h="8251" w="16967">
                  <a:moveTo>
                    <a:pt x="5290" y="665"/>
                  </a:moveTo>
                  <a:lnTo>
                    <a:pt x="8078" y="2827"/>
                  </a:lnTo>
                  <a:cubicBezTo>
                    <a:pt x="8099" y="2844"/>
                    <a:pt x="8120" y="2857"/>
                    <a:pt x="8141" y="2865"/>
                  </a:cubicBezTo>
                  <a:lnTo>
                    <a:pt x="16307" y="6526"/>
                  </a:lnTo>
                  <a:lnTo>
                    <a:pt x="16365" y="7591"/>
                  </a:lnTo>
                  <a:cubicBezTo>
                    <a:pt x="15924" y="7603"/>
                    <a:pt x="15057" y="7622"/>
                    <a:pt x="14220" y="7622"/>
                  </a:cubicBezTo>
                  <a:cubicBezTo>
                    <a:pt x="13617" y="7622"/>
                    <a:pt x="13029" y="7612"/>
                    <a:pt x="12629" y="7582"/>
                  </a:cubicBezTo>
                  <a:cubicBezTo>
                    <a:pt x="12448" y="7568"/>
                    <a:pt x="12272" y="7562"/>
                    <a:pt x="12100" y="7562"/>
                  </a:cubicBezTo>
                  <a:cubicBezTo>
                    <a:pt x="11715" y="7562"/>
                    <a:pt x="11350" y="7591"/>
                    <a:pt x="10992" y="7620"/>
                  </a:cubicBezTo>
                  <a:cubicBezTo>
                    <a:pt x="10660" y="7646"/>
                    <a:pt x="10348" y="7671"/>
                    <a:pt x="10045" y="7671"/>
                  </a:cubicBezTo>
                  <a:cubicBezTo>
                    <a:pt x="9639" y="7671"/>
                    <a:pt x="9250" y="7627"/>
                    <a:pt x="8855" y="7486"/>
                  </a:cubicBezTo>
                  <a:cubicBezTo>
                    <a:pt x="7710" y="7081"/>
                    <a:pt x="6700" y="5933"/>
                    <a:pt x="6688" y="5921"/>
                  </a:cubicBezTo>
                  <a:cubicBezTo>
                    <a:pt x="6633" y="5858"/>
                    <a:pt x="6554" y="5824"/>
                    <a:pt x="6471" y="5824"/>
                  </a:cubicBezTo>
                  <a:cubicBezTo>
                    <a:pt x="6442" y="5824"/>
                    <a:pt x="6417" y="5824"/>
                    <a:pt x="6392" y="5832"/>
                  </a:cubicBezTo>
                  <a:cubicBezTo>
                    <a:pt x="6283" y="5863"/>
                    <a:pt x="6203" y="5954"/>
                    <a:pt x="6182" y="6063"/>
                  </a:cubicBezTo>
                  <a:lnTo>
                    <a:pt x="5974" y="7252"/>
                  </a:lnTo>
                  <a:lnTo>
                    <a:pt x="1758" y="7252"/>
                  </a:lnTo>
                  <a:cubicBezTo>
                    <a:pt x="1583" y="6985"/>
                    <a:pt x="1173" y="6354"/>
                    <a:pt x="902" y="5863"/>
                  </a:cubicBezTo>
                  <a:cubicBezTo>
                    <a:pt x="697" y="5499"/>
                    <a:pt x="843" y="3879"/>
                    <a:pt x="1028" y="2701"/>
                  </a:cubicBezTo>
                  <a:cubicBezTo>
                    <a:pt x="1030" y="2701"/>
                    <a:pt x="1033" y="2701"/>
                    <a:pt x="1036" y="2701"/>
                  </a:cubicBezTo>
                  <a:cubicBezTo>
                    <a:pt x="2716" y="2701"/>
                    <a:pt x="4677" y="1178"/>
                    <a:pt x="5290" y="665"/>
                  </a:cubicBezTo>
                  <a:close/>
                  <a:moveTo>
                    <a:pt x="5277" y="1"/>
                  </a:moveTo>
                  <a:cubicBezTo>
                    <a:pt x="5208" y="1"/>
                    <a:pt x="5140" y="26"/>
                    <a:pt x="5085" y="76"/>
                  </a:cubicBezTo>
                  <a:cubicBezTo>
                    <a:pt x="5061" y="96"/>
                    <a:pt x="2767" y="2120"/>
                    <a:pt x="1062" y="2120"/>
                  </a:cubicBezTo>
                  <a:cubicBezTo>
                    <a:pt x="979" y="2120"/>
                    <a:pt x="898" y="2115"/>
                    <a:pt x="818" y="2105"/>
                  </a:cubicBezTo>
                  <a:cubicBezTo>
                    <a:pt x="807" y="2104"/>
                    <a:pt x="796" y="2103"/>
                    <a:pt x="785" y="2103"/>
                  </a:cubicBezTo>
                  <a:cubicBezTo>
                    <a:pt x="644" y="2103"/>
                    <a:pt x="520" y="2204"/>
                    <a:pt x="496" y="2347"/>
                  </a:cubicBezTo>
                  <a:cubicBezTo>
                    <a:pt x="409" y="2857"/>
                    <a:pt x="1" y="5432"/>
                    <a:pt x="392" y="6146"/>
                  </a:cubicBezTo>
                  <a:cubicBezTo>
                    <a:pt x="760" y="6805"/>
                    <a:pt x="1336" y="7666"/>
                    <a:pt x="1361" y="7703"/>
                  </a:cubicBezTo>
                  <a:cubicBezTo>
                    <a:pt x="1415" y="7782"/>
                    <a:pt x="1507" y="7832"/>
                    <a:pt x="1604" y="7832"/>
                  </a:cubicBezTo>
                  <a:lnTo>
                    <a:pt x="6216" y="7832"/>
                  </a:lnTo>
                  <a:cubicBezTo>
                    <a:pt x="6358" y="7832"/>
                    <a:pt x="6479" y="7732"/>
                    <a:pt x="6504" y="7591"/>
                  </a:cubicBezTo>
                  <a:lnTo>
                    <a:pt x="6658" y="6722"/>
                  </a:lnTo>
                  <a:cubicBezTo>
                    <a:pt x="7093" y="7131"/>
                    <a:pt x="7832" y="7741"/>
                    <a:pt x="8658" y="8037"/>
                  </a:cubicBezTo>
                  <a:cubicBezTo>
                    <a:pt x="9126" y="8204"/>
                    <a:pt x="9581" y="8250"/>
                    <a:pt x="10036" y="8250"/>
                  </a:cubicBezTo>
                  <a:cubicBezTo>
                    <a:pt x="10365" y="8250"/>
                    <a:pt x="10700" y="8225"/>
                    <a:pt x="11038" y="8200"/>
                  </a:cubicBezTo>
                  <a:cubicBezTo>
                    <a:pt x="11382" y="8171"/>
                    <a:pt x="11732" y="8144"/>
                    <a:pt x="12094" y="8144"/>
                  </a:cubicBezTo>
                  <a:cubicBezTo>
                    <a:pt x="12255" y="8144"/>
                    <a:pt x="12417" y="8149"/>
                    <a:pt x="12583" y="8162"/>
                  </a:cubicBezTo>
                  <a:cubicBezTo>
                    <a:pt x="13000" y="8194"/>
                    <a:pt x="13599" y="8204"/>
                    <a:pt x="14210" y="8204"/>
                  </a:cubicBezTo>
                  <a:cubicBezTo>
                    <a:pt x="15382" y="8204"/>
                    <a:pt x="16601" y="8165"/>
                    <a:pt x="16678" y="8162"/>
                  </a:cubicBezTo>
                  <a:cubicBezTo>
                    <a:pt x="16758" y="8158"/>
                    <a:pt x="16833" y="8125"/>
                    <a:pt x="16883" y="8067"/>
                  </a:cubicBezTo>
                  <a:cubicBezTo>
                    <a:pt x="16937" y="8008"/>
                    <a:pt x="16966" y="7933"/>
                    <a:pt x="16962" y="7853"/>
                  </a:cubicBezTo>
                  <a:lnTo>
                    <a:pt x="16878" y="6317"/>
                  </a:lnTo>
                  <a:cubicBezTo>
                    <a:pt x="16870" y="6208"/>
                    <a:pt x="16808" y="6113"/>
                    <a:pt x="16708" y="6067"/>
                  </a:cubicBezTo>
                  <a:lnTo>
                    <a:pt x="8408" y="2347"/>
                  </a:lnTo>
                  <a:lnTo>
                    <a:pt x="5456" y="63"/>
                  </a:lnTo>
                  <a:cubicBezTo>
                    <a:pt x="5403" y="22"/>
                    <a:pt x="5339" y="1"/>
                    <a:pt x="52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3694002" y="4375259"/>
              <a:ext cx="267397" cy="117696"/>
            </a:xfrm>
            <a:custGeom>
              <a:rect b="b" l="l" r="r" t="t"/>
              <a:pathLst>
                <a:path extrusionOk="0" h="7118" w="16174">
                  <a:moveTo>
                    <a:pt x="11072" y="1"/>
                  </a:moveTo>
                  <a:lnTo>
                    <a:pt x="7928" y="1754"/>
                  </a:lnTo>
                  <a:lnTo>
                    <a:pt x="0" y="5490"/>
                  </a:lnTo>
                  <a:lnTo>
                    <a:pt x="84" y="7027"/>
                  </a:lnTo>
                  <a:cubicBezTo>
                    <a:pt x="84" y="7027"/>
                    <a:pt x="1354" y="7068"/>
                    <a:pt x="2558" y="7068"/>
                  </a:cubicBezTo>
                  <a:cubicBezTo>
                    <a:pt x="3160" y="7068"/>
                    <a:pt x="3745" y="7058"/>
                    <a:pt x="4145" y="7027"/>
                  </a:cubicBezTo>
                  <a:cubicBezTo>
                    <a:pt x="4313" y="7015"/>
                    <a:pt x="4478" y="7009"/>
                    <a:pt x="4640" y="7009"/>
                  </a:cubicBezTo>
                  <a:cubicBezTo>
                    <a:pt x="5377" y="7009"/>
                    <a:pt x="6063" y="7118"/>
                    <a:pt x="6723" y="7118"/>
                  </a:cubicBezTo>
                  <a:cubicBezTo>
                    <a:pt x="7154" y="7118"/>
                    <a:pt x="7573" y="7071"/>
                    <a:pt x="7987" y="6918"/>
                  </a:cubicBezTo>
                  <a:cubicBezTo>
                    <a:pt x="9172" y="6480"/>
                    <a:pt x="10095" y="5270"/>
                    <a:pt x="10095" y="5270"/>
                  </a:cubicBezTo>
                  <a:lnTo>
                    <a:pt x="10500" y="6698"/>
                  </a:lnTo>
                  <a:lnTo>
                    <a:pt x="15112" y="6698"/>
                  </a:lnTo>
                  <a:cubicBezTo>
                    <a:pt x="15112" y="6698"/>
                    <a:pt x="15588" y="5270"/>
                    <a:pt x="15881" y="4610"/>
                  </a:cubicBezTo>
                  <a:cubicBezTo>
                    <a:pt x="16173" y="3950"/>
                    <a:pt x="15380" y="1550"/>
                    <a:pt x="15380" y="1550"/>
                  </a:cubicBezTo>
                  <a:cubicBezTo>
                    <a:pt x="15264" y="1565"/>
                    <a:pt x="15145" y="1572"/>
                    <a:pt x="15025" y="1572"/>
                  </a:cubicBezTo>
                  <a:cubicBezTo>
                    <a:pt x="13225" y="1572"/>
                    <a:pt x="11072" y="1"/>
                    <a:pt x="110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3689091" y="4370480"/>
              <a:ext cx="277200" cy="127270"/>
            </a:xfrm>
            <a:custGeom>
              <a:rect b="b" l="l" r="r" t="t"/>
              <a:pathLst>
                <a:path extrusionOk="0" h="7697" w="16767">
                  <a:moveTo>
                    <a:pt x="11352" y="633"/>
                  </a:moveTo>
                  <a:cubicBezTo>
                    <a:pt x="11891" y="1001"/>
                    <a:pt x="13708" y="2150"/>
                    <a:pt x="15330" y="2150"/>
                  </a:cubicBezTo>
                  <a:cubicBezTo>
                    <a:pt x="15378" y="2150"/>
                    <a:pt x="15425" y="2149"/>
                    <a:pt x="15473" y="2147"/>
                  </a:cubicBezTo>
                  <a:cubicBezTo>
                    <a:pt x="15769" y="3099"/>
                    <a:pt x="16070" y="4427"/>
                    <a:pt x="15910" y="4783"/>
                  </a:cubicBezTo>
                  <a:cubicBezTo>
                    <a:pt x="15677" y="5304"/>
                    <a:pt x="15343" y="6276"/>
                    <a:pt x="15201" y="6698"/>
                  </a:cubicBezTo>
                  <a:lnTo>
                    <a:pt x="11018" y="6698"/>
                  </a:lnTo>
                  <a:lnTo>
                    <a:pt x="10671" y="5479"/>
                  </a:lnTo>
                  <a:cubicBezTo>
                    <a:pt x="10642" y="5375"/>
                    <a:pt x="10554" y="5296"/>
                    <a:pt x="10446" y="5274"/>
                  </a:cubicBezTo>
                  <a:cubicBezTo>
                    <a:pt x="10428" y="5271"/>
                    <a:pt x="10410" y="5269"/>
                    <a:pt x="10392" y="5269"/>
                  </a:cubicBezTo>
                  <a:cubicBezTo>
                    <a:pt x="10304" y="5269"/>
                    <a:pt x="10217" y="5311"/>
                    <a:pt x="10162" y="5384"/>
                  </a:cubicBezTo>
                  <a:cubicBezTo>
                    <a:pt x="10153" y="5396"/>
                    <a:pt x="9277" y="6527"/>
                    <a:pt x="8184" y="6937"/>
                  </a:cubicBezTo>
                  <a:cubicBezTo>
                    <a:pt x="7809" y="7074"/>
                    <a:pt x="7419" y="7115"/>
                    <a:pt x="7014" y="7115"/>
                  </a:cubicBezTo>
                  <a:cubicBezTo>
                    <a:pt x="6705" y="7115"/>
                    <a:pt x="6388" y="7091"/>
                    <a:pt x="6062" y="7066"/>
                  </a:cubicBezTo>
                  <a:cubicBezTo>
                    <a:pt x="5700" y="7037"/>
                    <a:pt x="5328" y="7007"/>
                    <a:pt x="4943" y="7007"/>
                  </a:cubicBezTo>
                  <a:cubicBezTo>
                    <a:pt x="4773" y="7007"/>
                    <a:pt x="4602" y="7016"/>
                    <a:pt x="4422" y="7028"/>
                  </a:cubicBezTo>
                  <a:cubicBezTo>
                    <a:pt x="4041" y="7058"/>
                    <a:pt x="3484" y="7068"/>
                    <a:pt x="2906" y="7068"/>
                  </a:cubicBezTo>
                  <a:cubicBezTo>
                    <a:pt x="2028" y="7068"/>
                    <a:pt x="1099" y="7045"/>
                    <a:pt x="656" y="7032"/>
                  </a:cubicBezTo>
                  <a:lnTo>
                    <a:pt x="598" y="5960"/>
                  </a:lnTo>
                  <a:lnTo>
                    <a:pt x="8367" y="2298"/>
                  </a:lnTo>
                  <a:lnTo>
                    <a:pt x="11352" y="633"/>
                  </a:lnTo>
                  <a:close/>
                  <a:moveTo>
                    <a:pt x="11370" y="0"/>
                  </a:moveTo>
                  <a:cubicBezTo>
                    <a:pt x="11321" y="0"/>
                    <a:pt x="11272" y="13"/>
                    <a:pt x="11226" y="39"/>
                  </a:cubicBezTo>
                  <a:lnTo>
                    <a:pt x="8099" y="1781"/>
                  </a:lnTo>
                  <a:lnTo>
                    <a:pt x="172" y="5517"/>
                  </a:lnTo>
                  <a:cubicBezTo>
                    <a:pt x="68" y="5567"/>
                    <a:pt x="1" y="5675"/>
                    <a:pt x="9" y="5796"/>
                  </a:cubicBezTo>
                  <a:lnTo>
                    <a:pt x="89" y="7332"/>
                  </a:lnTo>
                  <a:cubicBezTo>
                    <a:pt x="97" y="7483"/>
                    <a:pt x="222" y="7604"/>
                    <a:pt x="373" y="7608"/>
                  </a:cubicBezTo>
                  <a:cubicBezTo>
                    <a:pt x="450" y="7611"/>
                    <a:pt x="1674" y="7650"/>
                    <a:pt x="2847" y="7650"/>
                  </a:cubicBezTo>
                  <a:cubicBezTo>
                    <a:pt x="3457" y="7650"/>
                    <a:pt x="4054" y="7640"/>
                    <a:pt x="4467" y="7608"/>
                  </a:cubicBezTo>
                  <a:cubicBezTo>
                    <a:pt x="4632" y="7595"/>
                    <a:pt x="4794" y="7590"/>
                    <a:pt x="4954" y="7590"/>
                  </a:cubicBezTo>
                  <a:cubicBezTo>
                    <a:pt x="5316" y="7590"/>
                    <a:pt x="5669" y="7617"/>
                    <a:pt x="6016" y="7646"/>
                  </a:cubicBezTo>
                  <a:cubicBezTo>
                    <a:pt x="6359" y="7671"/>
                    <a:pt x="6693" y="7696"/>
                    <a:pt x="7022" y="7696"/>
                  </a:cubicBezTo>
                  <a:cubicBezTo>
                    <a:pt x="7482" y="7696"/>
                    <a:pt x="7933" y="7646"/>
                    <a:pt x="8384" y="7479"/>
                  </a:cubicBezTo>
                  <a:cubicBezTo>
                    <a:pt x="9185" y="7182"/>
                    <a:pt x="9866" y="6569"/>
                    <a:pt x="10259" y="6155"/>
                  </a:cubicBezTo>
                  <a:lnTo>
                    <a:pt x="10517" y="7066"/>
                  </a:lnTo>
                  <a:cubicBezTo>
                    <a:pt x="10554" y="7191"/>
                    <a:pt x="10667" y="7278"/>
                    <a:pt x="10797" y="7278"/>
                  </a:cubicBezTo>
                  <a:lnTo>
                    <a:pt x="15413" y="7278"/>
                  </a:lnTo>
                  <a:cubicBezTo>
                    <a:pt x="15539" y="7278"/>
                    <a:pt x="15648" y="7199"/>
                    <a:pt x="15689" y="7078"/>
                  </a:cubicBezTo>
                  <a:cubicBezTo>
                    <a:pt x="15694" y="7066"/>
                    <a:pt x="16157" y="5659"/>
                    <a:pt x="16445" y="5020"/>
                  </a:cubicBezTo>
                  <a:cubicBezTo>
                    <a:pt x="16766" y="4294"/>
                    <a:pt x="16095" y="2169"/>
                    <a:pt x="15956" y="1752"/>
                  </a:cubicBezTo>
                  <a:cubicBezTo>
                    <a:pt x="15914" y="1629"/>
                    <a:pt x="15803" y="1549"/>
                    <a:pt x="15679" y="1549"/>
                  </a:cubicBezTo>
                  <a:cubicBezTo>
                    <a:pt x="15668" y="1549"/>
                    <a:pt x="15656" y="1550"/>
                    <a:pt x="15644" y="1551"/>
                  </a:cubicBezTo>
                  <a:cubicBezTo>
                    <a:pt x="15539" y="1565"/>
                    <a:pt x="15432" y="1571"/>
                    <a:pt x="15323" y="1571"/>
                  </a:cubicBezTo>
                  <a:cubicBezTo>
                    <a:pt x="13645" y="1571"/>
                    <a:pt x="11564" y="72"/>
                    <a:pt x="11540" y="56"/>
                  </a:cubicBezTo>
                  <a:cubicBezTo>
                    <a:pt x="11489" y="20"/>
                    <a:pt x="11430" y="0"/>
                    <a:pt x="11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3880370" y="2526737"/>
              <a:ext cx="744640" cy="1895820"/>
            </a:xfrm>
            <a:custGeom>
              <a:rect b="b" l="l" r="r" t="t"/>
              <a:pathLst>
                <a:path extrusionOk="0" h="114655" w="45041">
                  <a:moveTo>
                    <a:pt x="40983" y="1"/>
                  </a:moveTo>
                  <a:cubicBezTo>
                    <a:pt x="36801" y="3147"/>
                    <a:pt x="31662" y="4149"/>
                    <a:pt x="26809" y="4149"/>
                  </a:cubicBezTo>
                  <a:cubicBezTo>
                    <a:pt x="18280" y="4149"/>
                    <a:pt x="10638" y="1053"/>
                    <a:pt x="10638" y="1053"/>
                  </a:cubicBezTo>
                  <a:cubicBezTo>
                    <a:pt x="10638" y="1053"/>
                    <a:pt x="7214" y="37151"/>
                    <a:pt x="6546" y="40930"/>
                  </a:cubicBezTo>
                  <a:cubicBezTo>
                    <a:pt x="5372" y="47571"/>
                    <a:pt x="5406" y="57477"/>
                    <a:pt x="4396" y="62646"/>
                  </a:cubicBezTo>
                  <a:cubicBezTo>
                    <a:pt x="3382" y="67814"/>
                    <a:pt x="3123" y="80171"/>
                    <a:pt x="2291" y="89464"/>
                  </a:cubicBezTo>
                  <a:cubicBezTo>
                    <a:pt x="1620" y="96974"/>
                    <a:pt x="0" y="112429"/>
                    <a:pt x="0" y="112429"/>
                  </a:cubicBezTo>
                  <a:cubicBezTo>
                    <a:pt x="0" y="112429"/>
                    <a:pt x="418" y="113352"/>
                    <a:pt x="1720" y="113540"/>
                  </a:cubicBezTo>
                  <a:cubicBezTo>
                    <a:pt x="1978" y="113577"/>
                    <a:pt x="2227" y="113591"/>
                    <a:pt x="2461" y="113591"/>
                  </a:cubicBezTo>
                  <a:cubicBezTo>
                    <a:pt x="3410" y="113591"/>
                    <a:pt x="4108" y="113352"/>
                    <a:pt x="4108" y="113352"/>
                  </a:cubicBezTo>
                  <a:cubicBezTo>
                    <a:pt x="4108" y="113352"/>
                    <a:pt x="6304" y="105704"/>
                    <a:pt x="7686" y="100535"/>
                  </a:cubicBezTo>
                  <a:cubicBezTo>
                    <a:pt x="9071" y="95367"/>
                    <a:pt x="15497" y="74143"/>
                    <a:pt x="17204" y="64729"/>
                  </a:cubicBezTo>
                  <a:cubicBezTo>
                    <a:pt x="18911" y="55315"/>
                    <a:pt x="25524" y="31753"/>
                    <a:pt x="25524" y="31753"/>
                  </a:cubicBezTo>
                  <a:cubicBezTo>
                    <a:pt x="25524" y="31753"/>
                    <a:pt x="30480" y="54209"/>
                    <a:pt x="31565" y="60672"/>
                  </a:cubicBezTo>
                  <a:cubicBezTo>
                    <a:pt x="32650" y="67130"/>
                    <a:pt x="35054" y="88020"/>
                    <a:pt x="35715" y="93155"/>
                  </a:cubicBezTo>
                  <a:cubicBezTo>
                    <a:pt x="36441" y="98820"/>
                    <a:pt x="38236" y="114654"/>
                    <a:pt x="38236" y="114654"/>
                  </a:cubicBezTo>
                  <a:lnTo>
                    <a:pt x="43817" y="111687"/>
                  </a:lnTo>
                  <a:cubicBezTo>
                    <a:pt x="43817" y="111687"/>
                    <a:pt x="45041" y="103408"/>
                    <a:pt x="45041" y="92854"/>
                  </a:cubicBezTo>
                  <a:cubicBezTo>
                    <a:pt x="45041" y="86689"/>
                    <a:pt x="44678" y="70261"/>
                    <a:pt x="44603" y="61953"/>
                  </a:cubicBezTo>
                  <a:cubicBezTo>
                    <a:pt x="44523" y="53650"/>
                    <a:pt x="44189" y="48302"/>
                    <a:pt x="43551" y="36492"/>
                  </a:cubicBezTo>
                  <a:cubicBezTo>
                    <a:pt x="42916" y="24677"/>
                    <a:pt x="40983" y="1"/>
                    <a:pt x="409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3875460" y="2521909"/>
              <a:ext cx="754395" cy="1905477"/>
            </a:xfrm>
            <a:custGeom>
              <a:rect b="b" l="l" r="r" t="t"/>
              <a:pathLst>
                <a:path extrusionOk="0" h="115239" w="45631">
                  <a:moveTo>
                    <a:pt x="41029" y="835"/>
                  </a:moveTo>
                  <a:cubicBezTo>
                    <a:pt x="41313" y="4459"/>
                    <a:pt x="42983" y="26071"/>
                    <a:pt x="43559" y="36800"/>
                  </a:cubicBezTo>
                  <a:lnTo>
                    <a:pt x="43756" y="40420"/>
                  </a:lnTo>
                  <a:cubicBezTo>
                    <a:pt x="44261" y="49725"/>
                    <a:pt x="44536" y="54848"/>
                    <a:pt x="44607" y="62249"/>
                  </a:cubicBezTo>
                  <a:cubicBezTo>
                    <a:pt x="44640" y="65881"/>
                    <a:pt x="44732" y="71158"/>
                    <a:pt x="44820" y="76260"/>
                  </a:cubicBezTo>
                  <a:cubicBezTo>
                    <a:pt x="44933" y="82856"/>
                    <a:pt x="45050" y="89677"/>
                    <a:pt x="45050" y="93146"/>
                  </a:cubicBezTo>
                  <a:cubicBezTo>
                    <a:pt x="45050" y="102802"/>
                    <a:pt x="44006" y="110642"/>
                    <a:pt x="43848" y="111790"/>
                  </a:cubicBezTo>
                  <a:lnTo>
                    <a:pt x="38775" y="114491"/>
                  </a:lnTo>
                  <a:cubicBezTo>
                    <a:pt x="38482" y="111929"/>
                    <a:pt x="36951" y="98494"/>
                    <a:pt x="36299" y="93409"/>
                  </a:cubicBezTo>
                  <a:cubicBezTo>
                    <a:pt x="36124" y="92052"/>
                    <a:pt x="35827" y="89590"/>
                    <a:pt x="35465" y="86584"/>
                  </a:cubicBezTo>
                  <a:cubicBezTo>
                    <a:pt x="34463" y="78255"/>
                    <a:pt x="32947" y="65669"/>
                    <a:pt x="32150" y="60913"/>
                  </a:cubicBezTo>
                  <a:cubicBezTo>
                    <a:pt x="31073" y="54522"/>
                    <a:pt x="26155" y="32204"/>
                    <a:pt x="26105" y="31983"/>
                  </a:cubicBezTo>
                  <a:cubicBezTo>
                    <a:pt x="26076" y="31850"/>
                    <a:pt x="25963" y="31757"/>
                    <a:pt x="25829" y="31753"/>
                  </a:cubicBezTo>
                  <a:lnTo>
                    <a:pt x="25821" y="31753"/>
                  </a:lnTo>
                  <a:cubicBezTo>
                    <a:pt x="25692" y="31753"/>
                    <a:pt x="25579" y="31841"/>
                    <a:pt x="25542" y="31966"/>
                  </a:cubicBezTo>
                  <a:cubicBezTo>
                    <a:pt x="25474" y="32200"/>
                    <a:pt x="18904" y="55653"/>
                    <a:pt x="17213" y="64971"/>
                  </a:cubicBezTo>
                  <a:cubicBezTo>
                    <a:pt x="15923" y="72077"/>
                    <a:pt x="11886" y="86124"/>
                    <a:pt x="9473" y="94515"/>
                  </a:cubicBezTo>
                  <a:cubicBezTo>
                    <a:pt x="8671" y="97295"/>
                    <a:pt x="8041" y="99492"/>
                    <a:pt x="7703" y="100752"/>
                  </a:cubicBezTo>
                  <a:cubicBezTo>
                    <a:pt x="6442" y="105457"/>
                    <a:pt x="4488" y="112304"/>
                    <a:pt x="4172" y="113410"/>
                  </a:cubicBezTo>
                  <a:cubicBezTo>
                    <a:pt x="3932" y="113475"/>
                    <a:pt x="3408" y="113591"/>
                    <a:pt x="2761" y="113591"/>
                  </a:cubicBezTo>
                  <a:cubicBezTo>
                    <a:pt x="2539" y="113591"/>
                    <a:pt x="2303" y="113578"/>
                    <a:pt x="2058" y="113544"/>
                  </a:cubicBezTo>
                  <a:cubicBezTo>
                    <a:pt x="1116" y="113410"/>
                    <a:pt x="706" y="112850"/>
                    <a:pt x="594" y="112663"/>
                  </a:cubicBezTo>
                  <a:cubicBezTo>
                    <a:pt x="727" y="111390"/>
                    <a:pt x="2238" y="96912"/>
                    <a:pt x="2877" y="89781"/>
                  </a:cubicBezTo>
                  <a:cubicBezTo>
                    <a:pt x="3203" y="86141"/>
                    <a:pt x="3440" y="82041"/>
                    <a:pt x="3671" y="78079"/>
                  </a:cubicBezTo>
                  <a:cubicBezTo>
                    <a:pt x="4025" y="71931"/>
                    <a:pt x="4363" y="66119"/>
                    <a:pt x="4977" y="62992"/>
                  </a:cubicBezTo>
                  <a:cubicBezTo>
                    <a:pt x="5478" y="60450"/>
                    <a:pt x="5719" y="56789"/>
                    <a:pt x="5979" y="52915"/>
                  </a:cubicBezTo>
                  <a:cubicBezTo>
                    <a:pt x="6251" y="48852"/>
                    <a:pt x="6534" y="44649"/>
                    <a:pt x="7131" y="41272"/>
                  </a:cubicBezTo>
                  <a:cubicBezTo>
                    <a:pt x="7761" y="37690"/>
                    <a:pt x="10800" y="5833"/>
                    <a:pt x="11185" y="1754"/>
                  </a:cubicBezTo>
                  <a:cubicBezTo>
                    <a:pt x="12808" y="2354"/>
                    <a:pt x="19634" y="4705"/>
                    <a:pt x="27130" y="4705"/>
                  </a:cubicBezTo>
                  <a:cubicBezTo>
                    <a:pt x="31878" y="4705"/>
                    <a:pt x="36895" y="3762"/>
                    <a:pt x="41029" y="835"/>
                  </a:cubicBezTo>
                  <a:close/>
                  <a:moveTo>
                    <a:pt x="41279" y="1"/>
                  </a:moveTo>
                  <a:cubicBezTo>
                    <a:pt x="41217" y="1"/>
                    <a:pt x="41155" y="21"/>
                    <a:pt x="41104" y="58"/>
                  </a:cubicBezTo>
                  <a:cubicBezTo>
                    <a:pt x="37004" y="3144"/>
                    <a:pt x="31929" y="4128"/>
                    <a:pt x="27124" y="4128"/>
                  </a:cubicBezTo>
                  <a:cubicBezTo>
                    <a:pt x="18730" y="4128"/>
                    <a:pt x="11159" y="1125"/>
                    <a:pt x="11043" y="1077"/>
                  </a:cubicBezTo>
                  <a:cubicBezTo>
                    <a:pt x="11007" y="1063"/>
                    <a:pt x="10969" y="1056"/>
                    <a:pt x="10931" y="1056"/>
                  </a:cubicBezTo>
                  <a:cubicBezTo>
                    <a:pt x="10879" y="1056"/>
                    <a:pt x="10827" y="1070"/>
                    <a:pt x="10784" y="1098"/>
                  </a:cubicBezTo>
                  <a:cubicBezTo>
                    <a:pt x="10704" y="1145"/>
                    <a:pt x="10654" y="1228"/>
                    <a:pt x="10642" y="1320"/>
                  </a:cubicBezTo>
                  <a:cubicBezTo>
                    <a:pt x="10609" y="1679"/>
                    <a:pt x="7214" y="37447"/>
                    <a:pt x="6559" y="41171"/>
                  </a:cubicBezTo>
                  <a:cubicBezTo>
                    <a:pt x="5954" y="44582"/>
                    <a:pt x="5669" y="48798"/>
                    <a:pt x="5399" y="52877"/>
                  </a:cubicBezTo>
                  <a:cubicBezTo>
                    <a:pt x="5139" y="56730"/>
                    <a:pt x="4898" y="60374"/>
                    <a:pt x="4405" y="62879"/>
                  </a:cubicBezTo>
                  <a:cubicBezTo>
                    <a:pt x="3787" y="66048"/>
                    <a:pt x="3449" y="71877"/>
                    <a:pt x="3089" y="78046"/>
                  </a:cubicBezTo>
                  <a:cubicBezTo>
                    <a:pt x="2860" y="82004"/>
                    <a:pt x="2627" y="86099"/>
                    <a:pt x="2301" y="89727"/>
                  </a:cubicBezTo>
                  <a:cubicBezTo>
                    <a:pt x="1633" y="97150"/>
                    <a:pt x="22" y="112538"/>
                    <a:pt x="9" y="112692"/>
                  </a:cubicBezTo>
                  <a:cubicBezTo>
                    <a:pt x="0" y="112742"/>
                    <a:pt x="9" y="112796"/>
                    <a:pt x="34" y="112842"/>
                  </a:cubicBezTo>
                  <a:cubicBezTo>
                    <a:pt x="51" y="112888"/>
                    <a:pt x="535" y="113915"/>
                    <a:pt x="1975" y="114120"/>
                  </a:cubicBezTo>
                  <a:cubicBezTo>
                    <a:pt x="2251" y="114159"/>
                    <a:pt x="2516" y="114174"/>
                    <a:pt x="2765" y="114174"/>
                  </a:cubicBezTo>
                  <a:cubicBezTo>
                    <a:pt x="3743" y="114174"/>
                    <a:pt x="4464" y="113933"/>
                    <a:pt x="4501" y="113919"/>
                  </a:cubicBezTo>
                  <a:cubicBezTo>
                    <a:pt x="4588" y="113890"/>
                    <a:pt x="4659" y="113819"/>
                    <a:pt x="4684" y="113727"/>
                  </a:cubicBezTo>
                  <a:cubicBezTo>
                    <a:pt x="4710" y="113648"/>
                    <a:pt x="6897" y="106017"/>
                    <a:pt x="8266" y="100902"/>
                  </a:cubicBezTo>
                  <a:cubicBezTo>
                    <a:pt x="8600" y="99646"/>
                    <a:pt x="9231" y="97455"/>
                    <a:pt x="10028" y="94678"/>
                  </a:cubicBezTo>
                  <a:cubicBezTo>
                    <a:pt x="12445" y="86274"/>
                    <a:pt x="16490" y="72210"/>
                    <a:pt x="17785" y="65075"/>
                  </a:cubicBezTo>
                  <a:cubicBezTo>
                    <a:pt x="19259" y="56956"/>
                    <a:pt x="24455" y="38052"/>
                    <a:pt x="25788" y="33247"/>
                  </a:cubicBezTo>
                  <a:cubicBezTo>
                    <a:pt x="26810" y="37902"/>
                    <a:pt x="30642" y="55465"/>
                    <a:pt x="31574" y="61010"/>
                  </a:cubicBezTo>
                  <a:cubicBezTo>
                    <a:pt x="32371" y="65752"/>
                    <a:pt x="33887" y="78330"/>
                    <a:pt x="34889" y="86650"/>
                  </a:cubicBezTo>
                  <a:cubicBezTo>
                    <a:pt x="35251" y="89661"/>
                    <a:pt x="35548" y="92123"/>
                    <a:pt x="35723" y="93484"/>
                  </a:cubicBezTo>
                  <a:cubicBezTo>
                    <a:pt x="36442" y="99083"/>
                    <a:pt x="38228" y="114821"/>
                    <a:pt x="38245" y="114979"/>
                  </a:cubicBezTo>
                  <a:cubicBezTo>
                    <a:pt x="38257" y="115076"/>
                    <a:pt x="38316" y="115160"/>
                    <a:pt x="38399" y="115205"/>
                  </a:cubicBezTo>
                  <a:cubicBezTo>
                    <a:pt x="38441" y="115226"/>
                    <a:pt x="38487" y="115239"/>
                    <a:pt x="38533" y="115239"/>
                  </a:cubicBezTo>
                  <a:cubicBezTo>
                    <a:pt x="38583" y="115239"/>
                    <a:pt x="38629" y="115226"/>
                    <a:pt x="38671" y="115205"/>
                  </a:cubicBezTo>
                  <a:lnTo>
                    <a:pt x="44249" y="112237"/>
                  </a:lnTo>
                  <a:cubicBezTo>
                    <a:pt x="44332" y="112191"/>
                    <a:pt x="44386" y="112112"/>
                    <a:pt x="44399" y="112020"/>
                  </a:cubicBezTo>
                  <a:cubicBezTo>
                    <a:pt x="44411" y="111937"/>
                    <a:pt x="45630" y="103600"/>
                    <a:pt x="45630" y="93146"/>
                  </a:cubicBezTo>
                  <a:cubicBezTo>
                    <a:pt x="45630" y="89673"/>
                    <a:pt x="45513" y="82848"/>
                    <a:pt x="45401" y="76251"/>
                  </a:cubicBezTo>
                  <a:cubicBezTo>
                    <a:pt x="45313" y="71150"/>
                    <a:pt x="45225" y="65873"/>
                    <a:pt x="45187" y="62245"/>
                  </a:cubicBezTo>
                  <a:cubicBezTo>
                    <a:pt x="45120" y="54831"/>
                    <a:pt x="44841" y="49700"/>
                    <a:pt x="44336" y="40386"/>
                  </a:cubicBezTo>
                  <a:lnTo>
                    <a:pt x="44139" y="36767"/>
                  </a:lnTo>
                  <a:cubicBezTo>
                    <a:pt x="43509" y="25087"/>
                    <a:pt x="41588" y="518"/>
                    <a:pt x="41568" y="268"/>
                  </a:cubicBezTo>
                  <a:cubicBezTo>
                    <a:pt x="41559" y="164"/>
                    <a:pt x="41497" y="71"/>
                    <a:pt x="41397" y="25"/>
                  </a:cubicBezTo>
                  <a:cubicBezTo>
                    <a:pt x="41360" y="9"/>
                    <a:pt x="41319" y="1"/>
                    <a:pt x="412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4530279" y="4370927"/>
              <a:ext cx="77256" cy="63098"/>
            </a:xfrm>
            <a:custGeom>
              <a:rect b="b" l="l" r="r" t="t"/>
              <a:pathLst>
                <a:path extrusionOk="0" h="3816" w="4673">
                  <a:moveTo>
                    <a:pt x="4508" y="1"/>
                  </a:moveTo>
                  <a:cubicBezTo>
                    <a:pt x="4475" y="1"/>
                    <a:pt x="4443" y="12"/>
                    <a:pt x="4418" y="33"/>
                  </a:cubicBezTo>
                  <a:lnTo>
                    <a:pt x="76" y="3557"/>
                  </a:lnTo>
                  <a:cubicBezTo>
                    <a:pt x="14" y="3611"/>
                    <a:pt x="1" y="3698"/>
                    <a:pt x="51" y="3762"/>
                  </a:cubicBezTo>
                  <a:cubicBezTo>
                    <a:pt x="80" y="3799"/>
                    <a:pt x="122" y="3816"/>
                    <a:pt x="168" y="3816"/>
                  </a:cubicBezTo>
                  <a:cubicBezTo>
                    <a:pt x="197" y="3816"/>
                    <a:pt x="230" y="3808"/>
                    <a:pt x="255" y="3783"/>
                  </a:cubicBezTo>
                  <a:lnTo>
                    <a:pt x="4601" y="259"/>
                  </a:lnTo>
                  <a:cubicBezTo>
                    <a:pt x="4660" y="209"/>
                    <a:pt x="4673" y="117"/>
                    <a:pt x="4622" y="54"/>
                  </a:cubicBezTo>
                  <a:cubicBezTo>
                    <a:pt x="4592" y="19"/>
                    <a:pt x="4549" y="1"/>
                    <a:pt x="4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3874352" y="4372894"/>
              <a:ext cx="62410" cy="48514"/>
            </a:xfrm>
            <a:custGeom>
              <a:rect b="b" l="l" r="r" t="t"/>
              <a:pathLst>
                <a:path extrusionOk="0" h="2934" w="3775">
                  <a:moveTo>
                    <a:pt x="162" y="1"/>
                  </a:moveTo>
                  <a:cubicBezTo>
                    <a:pt x="119" y="1"/>
                    <a:pt x="76" y="20"/>
                    <a:pt x="46" y="57"/>
                  </a:cubicBezTo>
                  <a:cubicBezTo>
                    <a:pt x="0" y="119"/>
                    <a:pt x="13" y="211"/>
                    <a:pt x="76" y="261"/>
                  </a:cubicBezTo>
                  <a:lnTo>
                    <a:pt x="3524" y="2903"/>
                  </a:lnTo>
                  <a:cubicBezTo>
                    <a:pt x="3549" y="2924"/>
                    <a:pt x="3578" y="2933"/>
                    <a:pt x="3612" y="2933"/>
                  </a:cubicBezTo>
                  <a:cubicBezTo>
                    <a:pt x="3653" y="2933"/>
                    <a:pt x="3699" y="2916"/>
                    <a:pt x="3725" y="2878"/>
                  </a:cubicBezTo>
                  <a:cubicBezTo>
                    <a:pt x="3775" y="2812"/>
                    <a:pt x="3763" y="2724"/>
                    <a:pt x="3699" y="2674"/>
                  </a:cubicBezTo>
                  <a:lnTo>
                    <a:pt x="251" y="32"/>
                  </a:lnTo>
                  <a:cubicBezTo>
                    <a:pt x="225" y="11"/>
                    <a:pt x="194"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4341298" y="2661687"/>
              <a:ext cx="45349" cy="242850"/>
            </a:xfrm>
            <a:custGeom>
              <a:rect b="b" l="l" r="r" t="t"/>
              <a:pathLst>
                <a:path extrusionOk="0" h="14687" w="2743">
                  <a:moveTo>
                    <a:pt x="498" y="1"/>
                  </a:moveTo>
                  <a:cubicBezTo>
                    <a:pt x="409" y="9"/>
                    <a:pt x="351" y="63"/>
                    <a:pt x="351" y="142"/>
                  </a:cubicBezTo>
                  <a:lnTo>
                    <a:pt x="1" y="14541"/>
                  </a:lnTo>
                  <a:cubicBezTo>
                    <a:pt x="1" y="14599"/>
                    <a:pt x="34" y="14654"/>
                    <a:pt x="88" y="14674"/>
                  </a:cubicBezTo>
                  <a:cubicBezTo>
                    <a:pt x="109" y="14683"/>
                    <a:pt x="126" y="14687"/>
                    <a:pt x="147" y="14687"/>
                  </a:cubicBezTo>
                  <a:cubicBezTo>
                    <a:pt x="184" y="14687"/>
                    <a:pt x="222" y="14674"/>
                    <a:pt x="251" y="14645"/>
                  </a:cubicBezTo>
                  <a:lnTo>
                    <a:pt x="2689" y="12207"/>
                  </a:lnTo>
                  <a:cubicBezTo>
                    <a:pt x="2743" y="12149"/>
                    <a:pt x="2743" y="12057"/>
                    <a:pt x="2689" y="12003"/>
                  </a:cubicBezTo>
                  <a:cubicBezTo>
                    <a:pt x="2660" y="11973"/>
                    <a:pt x="2622" y="11958"/>
                    <a:pt x="2585" y="11958"/>
                  </a:cubicBezTo>
                  <a:cubicBezTo>
                    <a:pt x="2547" y="11958"/>
                    <a:pt x="2509" y="11973"/>
                    <a:pt x="2480" y="12003"/>
                  </a:cubicBezTo>
                  <a:lnTo>
                    <a:pt x="301" y="14182"/>
                  </a:lnTo>
                  <a:lnTo>
                    <a:pt x="639" y="151"/>
                  </a:lnTo>
                  <a:cubicBezTo>
                    <a:pt x="644" y="71"/>
                    <a:pt x="581" y="5"/>
                    <a:pt x="4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4321557" y="2899477"/>
              <a:ext cx="120109" cy="147591"/>
            </a:xfrm>
            <a:custGeom>
              <a:rect b="b" l="l" r="r" t="t"/>
              <a:pathLst>
                <a:path extrusionOk="0" h="8926" w="7265">
                  <a:moveTo>
                    <a:pt x="7101" y="1"/>
                  </a:moveTo>
                  <a:cubicBezTo>
                    <a:pt x="7059" y="1"/>
                    <a:pt x="7017" y="19"/>
                    <a:pt x="6989" y="54"/>
                  </a:cubicBezTo>
                  <a:lnTo>
                    <a:pt x="50" y="8688"/>
                  </a:lnTo>
                  <a:cubicBezTo>
                    <a:pt x="0" y="8750"/>
                    <a:pt x="9" y="8842"/>
                    <a:pt x="71" y="8892"/>
                  </a:cubicBezTo>
                  <a:cubicBezTo>
                    <a:pt x="97" y="8913"/>
                    <a:pt x="130" y="8925"/>
                    <a:pt x="164" y="8925"/>
                  </a:cubicBezTo>
                  <a:cubicBezTo>
                    <a:pt x="205" y="8925"/>
                    <a:pt x="247" y="8904"/>
                    <a:pt x="276" y="8871"/>
                  </a:cubicBezTo>
                  <a:lnTo>
                    <a:pt x="7214" y="238"/>
                  </a:lnTo>
                  <a:cubicBezTo>
                    <a:pt x="7264" y="176"/>
                    <a:pt x="7256" y="83"/>
                    <a:pt x="7193" y="33"/>
                  </a:cubicBezTo>
                  <a:cubicBezTo>
                    <a:pt x="7166" y="11"/>
                    <a:pt x="7133" y="1"/>
                    <a:pt x="7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4372497" y="2909910"/>
              <a:ext cx="100914" cy="98631"/>
            </a:xfrm>
            <a:custGeom>
              <a:rect b="b" l="l" r="r" t="t"/>
              <a:pathLst>
                <a:path extrusionOk="0" h="5965" w="6104">
                  <a:moveTo>
                    <a:pt x="5944" y="1"/>
                  </a:moveTo>
                  <a:cubicBezTo>
                    <a:pt x="5908" y="1"/>
                    <a:pt x="5872" y="14"/>
                    <a:pt x="5845" y="42"/>
                  </a:cubicBezTo>
                  <a:lnTo>
                    <a:pt x="59" y="5714"/>
                  </a:lnTo>
                  <a:cubicBezTo>
                    <a:pt x="0" y="5769"/>
                    <a:pt x="0" y="5861"/>
                    <a:pt x="54" y="5919"/>
                  </a:cubicBezTo>
                  <a:cubicBezTo>
                    <a:pt x="84" y="5948"/>
                    <a:pt x="121" y="5965"/>
                    <a:pt x="160" y="5965"/>
                  </a:cubicBezTo>
                  <a:cubicBezTo>
                    <a:pt x="197" y="5965"/>
                    <a:pt x="230" y="5948"/>
                    <a:pt x="260" y="5923"/>
                  </a:cubicBezTo>
                  <a:lnTo>
                    <a:pt x="6046" y="250"/>
                  </a:lnTo>
                  <a:cubicBezTo>
                    <a:pt x="6104" y="196"/>
                    <a:pt x="6104" y="104"/>
                    <a:pt x="6050" y="46"/>
                  </a:cubicBezTo>
                  <a:cubicBezTo>
                    <a:pt x="6020" y="15"/>
                    <a:pt x="5981" y="1"/>
                    <a:pt x="5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4109578" y="2767504"/>
              <a:ext cx="149189" cy="157678"/>
            </a:xfrm>
            <a:custGeom>
              <a:rect b="b" l="l" r="r" t="t"/>
              <a:pathLst>
                <a:path extrusionOk="0" h="9536" w="9024">
                  <a:moveTo>
                    <a:pt x="164" y="0"/>
                  </a:moveTo>
                  <a:cubicBezTo>
                    <a:pt x="112" y="0"/>
                    <a:pt x="62" y="29"/>
                    <a:pt x="39" y="79"/>
                  </a:cubicBezTo>
                  <a:cubicBezTo>
                    <a:pt x="1" y="154"/>
                    <a:pt x="31" y="238"/>
                    <a:pt x="101" y="275"/>
                  </a:cubicBezTo>
                  <a:cubicBezTo>
                    <a:pt x="6238" y="3364"/>
                    <a:pt x="8697" y="9385"/>
                    <a:pt x="8722" y="9443"/>
                  </a:cubicBezTo>
                  <a:cubicBezTo>
                    <a:pt x="8743" y="9501"/>
                    <a:pt x="8798" y="9535"/>
                    <a:pt x="8856" y="9535"/>
                  </a:cubicBezTo>
                  <a:cubicBezTo>
                    <a:pt x="8877" y="9535"/>
                    <a:pt x="8893" y="9531"/>
                    <a:pt x="8910" y="9522"/>
                  </a:cubicBezTo>
                  <a:cubicBezTo>
                    <a:pt x="8985" y="9493"/>
                    <a:pt x="9023" y="9410"/>
                    <a:pt x="8993" y="9335"/>
                  </a:cubicBezTo>
                  <a:cubicBezTo>
                    <a:pt x="8968" y="9276"/>
                    <a:pt x="6472" y="3156"/>
                    <a:pt x="231" y="17"/>
                  </a:cubicBezTo>
                  <a:cubicBezTo>
                    <a:pt x="210" y="5"/>
                    <a:pt x="187" y="0"/>
                    <a:pt x="1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4349300" y="2597304"/>
              <a:ext cx="55152" cy="43074"/>
            </a:xfrm>
            <a:custGeom>
              <a:rect b="b" l="l" r="r" t="t"/>
              <a:pathLst>
                <a:path extrusionOk="0" h="2605" w="3336">
                  <a:moveTo>
                    <a:pt x="3179" y="0"/>
                  </a:moveTo>
                  <a:cubicBezTo>
                    <a:pt x="3111" y="0"/>
                    <a:pt x="3050" y="51"/>
                    <a:pt x="3035" y="120"/>
                  </a:cubicBezTo>
                  <a:lnTo>
                    <a:pt x="2727" y="1706"/>
                  </a:lnTo>
                  <a:lnTo>
                    <a:pt x="326" y="2266"/>
                  </a:lnTo>
                  <a:lnTo>
                    <a:pt x="602" y="379"/>
                  </a:lnTo>
                  <a:cubicBezTo>
                    <a:pt x="615" y="300"/>
                    <a:pt x="561" y="225"/>
                    <a:pt x="480" y="212"/>
                  </a:cubicBezTo>
                  <a:cubicBezTo>
                    <a:pt x="474" y="212"/>
                    <a:pt x="468" y="212"/>
                    <a:pt x="462" y="212"/>
                  </a:cubicBezTo>
                  <a:cubicBezTo>
                    <a:pt x="387" y="212"/>
                    <a:pt x="325" y="263"/>
                    <a:pt x="314" y="338"/>
                  </a:cubicBezTo>
                  <a:lnTo>
                    <a:pt x="10" y="2437"/>
                  </a:lnTo>
                  <a:cubicBezTo>
                    <a:pt x="1" y="2483"/>
                    <a:pt x="18" y="2533"/>
                    <a:pt x="55" y="2567"/>
                  </a:cubicBezTo>
                  <a:cubicBezTo>
                    <a:pt x="80" y="2592"/>
                    <a:pt x="118" y="2604"/>
                    <a:pt x="151" y="2604"/>
                  </a:cubicBezTo>
                  <a:cubicBezTo>
                    <a:pt x="164" y="2604"/>
                    <a:pt x="176" y="2600"/>
                    <a:pt x="185" y="2600"/>
                  </a:cubicBezTo>
                  <a:lnTo>
                    <a:pt x="2881" y="1970"/>
                  </a:lnTo>
                  <a:cubicBezTo>
                    <a:pt x="2940" y="1957"/>
                    <a:pt x="2981" y="1911"/>
                    <a:pt x="2990" y="1857"/>
                  </a:cubicBezTo>
                  <a:lnTo>
                    <a:pt x="3324" y="174"/>
                  </a:lnTo>
                  <a:cubicBezTo>
                    <a:pt x="3336" y="95"/>
                    <a:pt x="3286" y="20"/>
                    <a:pt x="3207" y="3"/>
                  </a:cubicBezTo>
                  <a:cubicBezTo>
                    <a:pt x="3197" y="1"/>
                    <a:pt x="3188" y="0"/>
                    <a:pt x="3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4223131" y="2590393"/>
              <a:ext cx="131152" cy="49985"/>
            </a:xfrm>
            <a:custGeom>
              <a:rect b="b" l="l" r="r" t="t"/>
              <a:pathLst>
                <a:path extrusionOk="0" h="3023" w="7933">
                  <a:moveTo>
                    <a:pt x="702" y="1"/>
                  </a:moveTo>
                  <a:cubicBezTo>
                    <a:pt x="641" y="1"/>
                    <a:pt x="584" y="39"/>
                    <a:pt x="564" y="99"/>
                  </a:cubicBezTo>
                  <a:lnTo>
                    <a:pt x="26" y="1783"/>
                  </a:lnTo>
                  <a:cubicBezTo>
                    <a:pt x="1" y="1858"/>
                    <a:pt x="42" y="1941"/>
                    <a:pt x="117" y="1966"/>
                  </a:cubicBezTo>
                  <a:cubicBezTo>
                    <a:pt x="2676" y="2801"/>
                    <a:pt x="7728" y="3018"/>
                    <a:pt x="7778" y="3022"/>
                  </a:cubicBezTo>
                  <a:lnTo>
                    <a:pt x="7782" y="3022"/>
                  </a:lnTo>
                  <a:cubicBezTo>
                    <a:pt x="7861" y="3022"/>
                    <a:pt x="7924" y="2960"/>
                    <a:pt x="7928" y="2880"/>
                  </a:cubicBezTo>
                  <a:cubicBezTo>
                    <a:pt x="7932" y="2801"/>
                    <a:pt x="7870" y="2735"/>
                    <a:pt x="7791" y="2730"/>
                  </a:cubicBezTo>
                  <a:cubicBezTo>
                    <a:pt x="7741" y="2730"/>
                    <a:pt x="2906" y="2521"/>
                    <a:pt x="347" y="1733"/>
                  </a:cubicBezTo>
                  <a:lnTo>
                    <a:pt x="844" y="188"/>
                  </a:lnTo>
                  <a:cubicBezTo>
                    <a:pt x="869" y="112"/>
                    <a:pt x="827" y="33"/>
                    <a:pt x="747" y="8"/>
                  </a:cubicBezTo>
                  <a:cubicBezTo>
                    <a:pt x="732" y="3"/>
                    <a:pt x="717" y="1"/>
                    <a:pt x="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4107792" y="2583415"/>
              <a:ext cx="91061" cy="39568"/>
            </a:xfrm>
            <a:custGeom>
              <a:rect b="b" l="l" r="r" t="t"/>
              <a:pathLst>
                <a:path extrusionOk="0" h="2393" w="5508">
                  <a:moveTo>
                    <a:pt x="5350" y="1"/>
                  </a:moveTo>
                  <a:cubicBezTo>
                    <a:pt x="5285" y="1"/>
                    <a:pt x="5221" y="45"/>
                    <a:pt x="5207" y="113"/>
                  </a:cubicBezTo>
                  <a:lnTo>
                    <a:pt x="4718" y="2095"/>
                  </a:lnTo>
                  <a:cubicBezTo>
                    <a:pt x="3536" y="2024"/>
                    <a:pt x="760" y="1770"/>
                    <a:pt x="264" y="1303"/>
                  </a:cubicBezTo>
                  <a:cubicBezTo>
                    <a:pt x="235" y="1276"/>
                    <a:pt x="198" y="1262"/>
                    <a:pt x="162" y="1262"/>
                  </a:cubicBezTo>
                  <a:cubicBezTo>
                    <a:pt x="124" y="1262"/>
                    <a:pt x="87" y="1277"/>
                    <a:pt x="59" y="1307"/>
                  </a:cubicBezTo>
                  <a:cubicBezTo>
                    <a:pt x="0" y="1365"/>
                    <a:pt x="5" y="1457"/>
                    <a:pt x="64" y="1511"/>
                  </a:cubicBezTo>
                  <a:cubicBezTo>
                    <a:pt x="748" y="2163"/>
                    <a:pt x="4405" y="2371"/>
                    <a:pt x="4823" y="2392"/>
                  </a:cubicBezTo>
                  <a:lnTo>
                    <a:pt x="4831" y="2392"/>
                  </a:lnTo>
                  <a:cubicBezTo>
                    <a:pt x="4898" y="2392"/>
                    <a:pt x="4956" y="2346"/>
                    <a:pt x="4973" y="2284"/>
                  </a:cubicBezTo>
                  <a:lnTo>
                    <a:pt x="5490" y="180"/>
                  </a:lnTo>
                  <a:cubicBezTo>
                    <a:pt x="5507" y="105"/>
                    <a:pt x="5461" y="26"/>
                    <a:pt x="5382" y="4"/>
                  </a:cubicBezTo>
                  <a:cubicBezTo>
                    <a:pt x="5371" y="2"/>
                    <a:pt x="5361" y="1"/>
                    <a:pt x="5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4394024" y="2566055"/>
              <a:ext cx="100518" cy="63891"/>
            </a:xfrm>
            <a:custGeom>
              <a:rect b="b" l="l" r="r" t="t"/>
              <a:pathLst>
                <a:path extrusionOk="0" h="3864" w="6080">
                  <a:moveTo>
                    <a:pt x="5203" y="1"/>
                  </a:moveTo>
                  <a:cubicBezTo>
                    <a:pt x="5182" y="1"/>
                    <a:pt x="5161" y="5"/>
                    <a:pt x="5140" y="14"/>
                  </a:cubicBezTo>
                  <a:cubicBezTo>
                    <a:pt x="5070" y="53"/>
                    <a:pt x="5039" y="136"/>
                    <a:pt x="5074" y="211"/>
                  </a:cubicBezTo>
                  <a:lnTo>
                    <a:pt x="5725" y="1559"/>
                  </a:lnTo>
                  <a:lnTo>
                    <a:pt x="4008" y="2540"/>
                  </a:lnTo>
                  <a:cubicBezTo>
                    <a:pt x="2230" y="3559"/>
                    <a:pt x="164" y="3571"/>
                    <a:pt x="143" y="3571"/>
                  </a:cubicBezTo>
                  <a:cubicBezTo>
                    <a:pt x="64" y="3571"/>
                    <a:pt x="1" y="3638"/>
                    <a:pt x="1" y="3718"/>
                  </a:cubicBezTo>
                  <a:cubicBezTo>
                    <a:pt x="1" y="3797"/>
                    <a:pt x="64" y="3864"/>
                    <a:pt x="143" y="3864"/>
                  </a:cubicBezTo>
                  <a:cubicBezTo>
                    <a:pt x="230" y="3864"/>
                    <a:pt x="2305" y="3851"/>
                    <a:pt x="4151" y="2795"/>
                  </a:cubicBezTo>
                  <a:lnTo>
                    <a:pt x="5983" y="1743"/>
                  </a:lnTo>
                  <a:cubicBezTo>
                    <a:pt x="6050" y="1706"/>
                    <a:pt x="6079" y="1622"/>
                    <a:pt x="6046" y="1555"/>
                  </a:cubicBezTo>
                  <a:lnTo>
                    <a:pt x="5336" y="82"/>
                  </a:lnTo>
                  <a:cubicBezTo>
                    <a:pt x="5309" y="30"/>
                    <a:pt x="5258" y="1"/>
                    <a:pt x="52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4537802" y="1727985"/>
              <a:ext cx="395424" cy="734766"/>
            </a:xfrm>
            <a:custGeom>
              <a:rect b="b" l="l" r="r" t="t"/>
              <a:pathLst>
                <a:path extrusionOk="0" h="44437" w="23918">
                  <a:moveTo>
                    <a:pt x="3733" y="1"/>
                  </a:moveTo>
                  <a:lnTo>
                    <a:pt x="0" y="21635"/>
                  </a:lnTo>
                  <a:cubicBezTo>
                    <a:pt x="0" y="21635"/>
                    <a:pt x="14195" y="44415"/>
                    <a:pt x="17935" y="44436"/>
                  </a:cubicBezTo>
                  <a:cubicBezTo>
                    <a:pt x="17945" y="44436"/>
                    <a:pt x="17955" y="44437"/>
                    <a:pt x="17966" y="44437"/>
                  </a:cubicBezTo>
                  <a:cubicBezTo>
                    <a:pt x="21692" y="44437"/>
                    <a:pt x="23805" y="40612"/>
                    <a:pt x="23863" y="38613"/>
                  </a:cubicBezTo>
                  <a:cubicBezTo>
                    <a:pt x="23917" y="36613"/>
                    <a:pt x="9569" y="7357"/>
                    <a:pt x="8480" y="5261"/>
                  </a:cubicBezTo>
                  <a:cubicBezTo>
                    <a:pt x="7386" y="3165"/>
                    <a:pt x="3733" y="1"/>
                    <a:pt x="3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4532825" y="1723157"/>
              <a:ext cx="405294" cy="744422"/>
            </a:xfrm>
            <a:custGeom>
              <a:rect b="b" l="l" r="r" t="t"/>
              <a:pathLst>
                <a:path extrusionOk="0" h="45021" w="24515">
                  <a:moveTo>
                    <a:pt x="4230" y="857"/>
                  </a:moveTo>
                  <a:cubicBezTo>
                    <a:pt x="5195" y="1729"/>
                    <a:pt x="7675" y="4063"/>
                    <a:pt x="8522" y="5686"/>
                  </a:cubicBezTo>
                  <a:cubicBezTo>
                    <a:pt x="10125" y="8767"/>
                    <a:pt x="23922" y="37077"/>
                    <a:pt x="23872" y="38896"/>
                  </a:cubicBezTo>
                  <a:cubicBezTo>
                    <a:pt x="23818" y="40784"/>
                    <a:pt x="21793" y="44436"/>
                    <a:pt x="18266" y="44436"/>
                  </a:cubicBezTo>
                  <a:lnTo>
                    <a:pt x="18241" y="44436"/>
                  </a:lnTo>
                  <a:cubicBezTo>
                    <a:pt x="15314" y="44424"/>
                    <a:pt x="4581" y="28235"/>
                    <a:pt x="607" y="21867"/>
                  </a:cubicBezTo>
                  <a:lnTo>
                    <a:pt x="4230" y="857"/>
                  </a:lnTo>
                  <a:close/>
                  <a:moveTo>
                    <a:pt x="4037" y="1"/>
                  </a:moveTo>
                  <a:cubicBezTo>
                    <a:pt x="4003" y="1"/>
                    <a:pt x="3970" y="7"/>
                    <a:pt x="3938" y="17"/>
                  </a:cubicBezTo>
                  <a:cubicBezTo>
                    <a:pt x="3838" y="50"/>
                    <a:pt x="3767" y="139"/>
                    <a:pt x="3746" y="243"/>
                  </a:cubicBezTo>
                  <a:lnTo>
                    <a:pt x="14" y="21876"/>
                  </a:lnTo>
                  <a:cubicBezTo>
                    <a:pt x="1" y="21948"/>
                    <a:pt x="18" y="22018"/>
                    <a:pt x="56" y="22081"/>
                  </a:cubicBezTo>
                  <a:cubicBezTo>
                    <a:pt x="1517" y="24427"/>
                    <a:pt x="14442" y="45000"/>
                    <a:pt x="18236" y="45021"/>
                  </a:cubicBezTo>
                  <a:lnTo>
                    <a:pt x="18266" y="45021"/>
                  </a:lnTo>
                  <a:cubicBezTo>
                    <a:pt x="22215" y="45021"/>
                    <a:pt x="24394" y="41050"/>
                    <a:pt x="24453" y="38913"/>
                  </a:cubicBezTo>
                  <a:cubicBezTo>
                    <a:pt x="24515" y="36776"/>
                    <a:pt x="9708" y="6705"/>
                    <a:pt x="9035" y="5420"/>
                  </a:cubicBezTo>
                  <a:cubicBezTo>
                    <a:pt x="7933" y="3299"/>
                    <a:pt x="4376" y="201"/>
                    <a:pt x="4222" y="72"/>
                  </a:cubicBezTo>
                  <a:cubicBezTo>
                    <a:pt x="4172" y="24"/>
                    <a:pt x="4104" y="1"/>
                    <a:pt x="40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4537802" y="1928376"/>
              <a:ext cx="375139" cy="415359"/>
            </a:xfrm>
            <a:custGeom>
              <a:rect b="b" l="l" r="r" t="t"/>
              <a:pathLst>
                <a:path extrusionOk="0" h="25120" w="22691">
                  <a:moveTo>
                    <a:pt x="5056" y="0"/>
                  </a:moveTo>
                  <a:lnTo>
                    <a:pt x="661" y="5694"/>
                  </a:lnTo>
                  <a:lnTo>
                    <a:pt x="0" y="9515"/>
                  </a:lnTo>
                  <a:cubicBezTo>
                    <a:pt x="0" y="9515"/>
                    <a:pt x="5561" y="18440"/>
                    <a:pt x="10638" y="25120"/>
                  </a:cubicBezTo>
                  <a:cubicBezTo>
                    <a:pt x="14258" y="23971"/>
                    <a:pt x="19713" y="22185"/>
                    <a:pt x="20891" y="21475"/>
                  </a:cubicBezTo>
                  <a:cubicBezTo>
                    <a:pt x="22690" y="20393"/>
                    <a:pt x="13335" y="19074"/>
                    <a:pt x="12855" y="18478"/>
                  </a:cubicBezTo>
                  <a:cubicBezTo>
                    <a:pt x="12374" y="17877"/>
                    <a:pt x="8776" y="12120"/>
                    <a:pt x="8417" y="9956"/>
                  </a:cubicBezTo>
                  <a:cubicBezTo>
                    <a:pt x="8058" y="7798"/>
                    <a:pt x="9018" y="5039"/>
                    <a:pt x="9018" y="3603"/>
                  </a:cubicBezTo>
                  <a:cubicBezTo>
                    <a:pt x="9018" y="3378"/>
                    <a:pt x="8962" y="3284"/>
                    <a:pt x="8868" y="3284"/>
                  </a:cubicBezTo>
                  <a:cubicBezTo>
                    <a:pt x="8631" y="3284"/>
                    <a:pt x="8148" y="3883"/>
                    <a:pt x="7690" y="4484"/>
                  </a:cubicBezTo>
                  <a:cubicBezTo>
                    <a:pt x="7232" y="5081"/>
                    <a:pt x="6799" y="5681"/>
                    <a:pt x="6660" y="5681"/>
                  </a:cubicBezTo>
                  <a:cubicBezTo>
                    <a:pt x="6639" y="5681"/>
                    <a:pt x="6625" y="5668"/>
                    <a:pt x="6618" y="5640"/>
                  </a:cubicBezTo>
                  <a:cubicBezTo>
                    <a:pt x="6497" y="5160"/>
                    <a:pt x="5056" y="0"/>
                    <a:pt x="5056"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4606070" y="1741312"/>
              <a:ext cx="82712" cy="105774"/>
            </a:xfrm>
            <a:custGeom>
              <a:rect b="b" l="l" r="r" t="t"/>
              <a:pathLst>
                <a:path extrusionOk="0" h="6397" w="5003">
                  <a:moveTo>
                    <a:pt x="0" y="1"/>
                  </a:moveTo>
                  <a:cubicBezTo>
                    <a:pt x="85" y="665"/>
                    <a:pt x="210" y="1679"/>
                    <a:pt x="339" y="2877"/>
                  </a:cubicBezTo>
                  <a:cubicBezTo>
                    <a:pt x="798" y="3145"/>
                    <a:pt x="1721" y="3687"/>
                    <a:pt x="2727" y="4359"/>
                  </a:cubicBezTo>
                  <a:cubicBezTo>
                    <a:pt x="3491" y="4869"/>
                    <a:pt x="4359" y="5715"/>
                    <a:pt x="5002" y="6397"/>
                  </a:cubicBezTo>
                  <a:cubicBezTo>
                    <a:pt x="4580" y="5545"/>
                    <a:pt x="4263" y="4923"/>
                    <a:pt x="4092" y="4588"/>
                  </a:cubicBezTo>
                  <a:cubicBezTo>
                    <a:pt x="3420" y="3299"/>
                    <a:pt x="1708" y="1553"/>
                    <a:pt x="555" y="455"/>
                  </a:cubicBezTo>
                  <a:cubicBezTo>
                    <a:pt x="335" y="272"/>
                    <a:pt x="147" y="118"/>
                    <a:pt x="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4615246" y="1748834"/>
              <a:ext cx="89457" cy="116125"/>
            </a:xfrm>
            <a:custGeom>
              <a:rect b="b" l="l" r="r" t="t"/>
              <a:pathLst>
                <a:path extrusionOk="0" h="7023" w="5411">
                  <a:moveTo>
                    <a:pt x="0" y="0"/>
                  </a:moveTo>
                  <a:cubicBezTo>
                    <a:pt x="1153" y="1098"/>
                    <a:pt x="2865" y="2844"/>
                    <a:pt x="3537" y="4133"/>
                  </a:cubicBezTo>
                  <a:cubicBezTo>
                    <a:pt x="3708" y="4468"/>
                    <a:pt x="4025" y="5090"/>
                    <a:pt x="4447" y="5942"/>
                  </a:cubicBezTo>
                  <a:cubicBezTo>
                    <a:pt x="5015" y="6547"/>
                    <a:pt x="5411" y="7023"/>
                    <a:pt x="5411" y="7023"/>
                  </a:cubicBezTo>
                  <a:cubicBezTo>
                    <a:pt x="5411" y="7023"/>
                    <a:pt x="4092" y="3545"/>
                    <a:pt x="2172" y="1863"/>
                  </a:cubicBezTo>
                  <a:cubicBezTo>
                    <a:pt x="1274" y="1077"/>
                    <a:pt x="531" y="447"/>
                    <a:pt x="0"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3906874" y="1662561"/>
              <a:ext cx="712815" cy="944628"/>
            </a:xfrm>
            <a:custGeom>
              <a:rect b="b" l="l" r="r" t="t"/>
              <a:pathLst>
                <a:path extrusionOk="0" h="57129" w="43116">
                  <a:moveTo>
                    <a:pt x="24339" y="0"/>
                  </a:moveTo>
                  <a:cubicBezTo>
                    <a:pt x="24339" y="0"/>
                    <a:pt x="21299" y="702"/>
                    <a:pt x="19283" y="823"/>
                  </a:cubicBezTo>
                  <a:cubicBezTo>
                    <a:pt x="17262" y="944"/>
                    <a:pt x="1904" y="5256"/>
                    <a:pt x="622" y="9736"/>
                  </a:cubicBezTo>
                  <a:cubicBezTo>
                    <a:pt x="0" y="11923"/>
                    <a:pt x="7765" y="31110"/>
                    <a:pt x="8033" y="41443"/>
                  </a:cubicBezTo>
                  <a:cubicBezTo>
                    <a:pt x="8303" y="51917"/>
                    <a:pt x="9035" y="53320"/>
                    <a:pt x="9035" y="53320"/>
                  </a:cubicBezTo>
                  <a:cubicBezTo>
                    <a:pt x="15701" y="56161"/>
                    <a:pt x="21187" y="57128"/>
                    <a:pt x="25567" y="57128"/>
                  </a:cubicBezTo>
                  <a:cubicBezTo>
                    <a:pt x="34907" y="57128"/>
                    <a:pt x="39218" y="52731"/>
                    <a:pt x="39218" y="52731"/>
                  </a:cubicBezTo>
                  <a:cubicBezTo>
                    <a:pt x="39218" y="52731"/>
                    <a:pt x="42836" y="22673"/>
                    <a:pt x="42975" y="17814"/>
                  </a:cubicBezTo>
                  <a:cubicBezTo>
                    <a:pt x="43116" y="12950"/>
                    <a:pt x="41893" y="3958"/>
                    <a:pt x="41893" y="3958"/>
                  </a:cubicBezTo>
                  <a:lnTo>
                    <a:pt x="243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3908246" y="1657766"/>
              <a:ext cx="716221" cy="953739"/>
            </a:xfrm>
            <a:custGeom>
              <a:rect b="b" l="l" r="r" t="t"/>
              <a:pathLst>
                <a:path extrusionOk="0" h="57680" w="43322">
                  <a:moveTo>
                    <a:pt x="24256" y="591"/>
                  </a:moveTo>
                  <a:lnTo>
                    <a:pt x="41547" y="4486"/>
                  </a:lnTo>
                  <a:cubicBezTo>
                    <a:pt x="41726" y="5839"/>
                    <a:pt x="42728" y="13712"/>
                    <a:pt x="42603" y="18096"/>
                  </a:cubicBezTo>
                  <a:cubicBezTo>
                    <a:pt x="42470" y="22747"/>
                    <a:pt x="39092" y="50938"/>
                    <a:pt x="38859" y="52883"/>
                  </a:cubicBezTo>
                  <a:cubicBezTo>
                    <a:pt x="38274" y="53424"/>
                    <a:pt x="33962" y="57108"/>
                    <a:pt x="25432" y="57108"/>
                  </a:cubicBezTo>
                  <a:cubicBezTo>
                    <a:pt x="21115" y="57108"/>
                    <a:pt x="15718" y="56164"/>
                    <a:pt x="9177" y="53392"/>
                  </a:cubicBezTo>
                  <a:cubicBezTo>
                    <a:pt x="9031" y="52946"/>
                    <a:pt x="8471" y="50675"/>
                    <a:pt x="8241" y="41724"/>
                  </a:cubicBezTo>
                  <a:cubicBezTo>
                    <a:pt x="8079" y="35496"/>
                    <a:pt x="5194" y="26023"/>
                    <a:pt x="3090" y="19106"/>
                  </a:cubicBezTo>
                  <a:cubicBezTo>
                    <a:pt x="1750" y="14701"/>
                    <a:pt x="593" y="10903"/>
                    <a:pt x="819" y="10105"/>
                  </a:cubicBezTo>
                  <a:cubicBezTo>
                    <a:pt x="2042" y="5818"/>
                    <a:pt x="17401" y="1510"/>
                    <a:pt x="19216" y="1400"/>
                  </a:cubicBezTo>
                  <a:cubicBezTo>
                    <a:pt x="21100" y="1288"/>
                    <a:pt x="23792" y="695"/>
                    <a:pt x="24256" y="591"/>
                  </a:cubicBezTo>
                  <a:close/>
                  <a:moveTo>
                    <a:pt x="24256" y="0"/>
                  </a:moveTo>
                  <a:cubicBezTo>
                    <a:pt x="24235" y="0"/>
                    <a:pt x="24214" y="2"/>
                    <a:pt x="24193" y="7"/>
                  </a:cubicBezTo>
                  <a:cubicBezTo>
                    <a:pt x="24160" y="15"/>
                    <a:pt x="21154" y="704"/>
                    <a:pt x="19183" y="820"/>
                  </a:cubicBezTo>
                  <a:cubicBezTo>
                    <a:pt x="17187" y="942"/>
                    <a:pt x="1612" y="5221"/>
                    <a:pt x="260" y="9947"/>
                  </a:cubicBezTo>
                  <a:cubicBezTo>
                    <a:pt x="0" y="10865"/>
                    <a:pt x="861" y="13774"/>
                    <a:pt x="2534" y="19273"/>
                  </a:cubicBezTo>
                  <a:cubicBezTo>
                    <a:pt x="4630" y="26161"/>
                    <a:pt x="7503" y="35591"/>
                    <a:pt x="7661" y="41741"/>
                  </a:cubicBezTo>
                  <a:cubicBezTo>
                    <a:pt x="7929" y="52161"/>
                    <a:pt x="8663" y="53685"/>
                    <a:pt x="8692" y="53743"/>
                  </a:cubicBezTo>
                  <a:cubicBezTo>
                    <a:pt x="8721" y="53806"/>
                    <a:pt x="8776" y="53851"/>
                    <a:pt x="8834" y="53876"/>
                  </a:cubicBezTo>
                  <a:cubicBezTo>
                    <a:pt x="15489" y="56712"/>
                    <a:pt x="20995" y="57680"/>
                    <a:pt x="25408" y="57680"/>
                  </a:cubicBezTo>
                  <a:cubicBezTo>
                    <a:pt x="34817" y="57680"/>
                    <a:pt x="39280" y="53288"/>
                    <a:pt x="39343" y="53225"/>
                  </a:cubicBezTo>
                  <a:cubicBezTo>
                    <a:pt x="39389" y="53180"/>
                    <a:pt x="39418" y="53117"/>
                    <a:pt x="39426" y="53055"/>
                  </a:cubicBezTo>
                  <a:cubicBezTo>
                    <a:pt x="39460" y="52754"/>
                    <a:pt x="43046" y="22930"/>
                    <a:pt x="43183" y="18113"/>
                  </a:cubicBezTo>
                  <a:cubicBezTo>
                    <a:pt x="43322" y="13278"/>
                    <a:pt x="42110" y="4298"/>
                    <a:pt x="42098" y="4206"/>
                  </a:cubicBezTo>
                  <a:cubicBezTo>
                    <a:pt x="42081" y="4086"/>
                    <a:pt x="41994" y="3989"/>
                    <a:pt x="41873" y="3964"/>
                  </a:cubicBezTo>
                  <a:lnTo>
                    <a:pt x="24322" y="7"/>
                  </a:lnTo>
                  <a:cubicBezTo>
                    <a:pt x="24299" y="2"/>
                    <a:pt x="24277" y="0"/>
                    <a:pt x="242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4069698" y="1924424"/>
              <a:ext cx="529519" cy="599543"/>
            </a:xfrm>
            <a:custGeom>
              <a:rect b="b" l="l" r="r" t="t"/>
              <a:pathLst>
                <a:path extrusionOk="0" h="36259" w="32029">
                  <a:moveTo>
                    <a:pt x="32029" y="3629"/>
                  </a:moveTo>
                  <a:lnTo>
                    <a:pt x="21070" y="8559"/>
                  </a:lnTo>
                  <a:lnTo>
                    <a:pt x="18064" y="7157"/>
                  </a:lnTo>
                  <a:lnTo>
                    <a:pt x="22126" y="35841"/>
                  </a:lnTo>
                  <a:lnTo>
                    <a:pt x="24189" y="35499"/>
                  </a:lnTo>
                  <a:lnTo>
                    <a:pt x="32029" y="3629"/>
                  </a:lnTo>
                  <a:close/>
                  <a:moveTo>
                    <a:pt x="2780" y="1"/>
                  </a:moveTo>
                  <a:lnTo>
                    <a:pt x="906" y="20586"/>
                  </a:lnTo>
                  <a:cubicBezTo>
                    <a:pt x="931" y="20557"/>
                    <a:pt x="956" y="20528"/>
                    <a:pt x="981" y="20499"/>
                  </a:cubicBezTo>
                  <a:cubicBezTo>
                    <a:pt x="981" y="20495"/>
                    <a:pt x="985" y="20490"/>
                    <a:pt x="990" y="20486"/>
                  </a:cubicBezTo>
                  <a:cubicBezTo>
                    <a:pt x="1846" y="19580"/>
                    <a:pt x="2981" y="18524"/>
                    <a:pt x="3486" y="18524"/>
                  </a:cubicBezTo>
                  <a:cubicBezTo>
                    <a:pt x="3490" y="18524"/>
                    <a:pt x="3499" y="18524"/>
                    <a:pt x="3503" y="18528"/>
                  </a:cubicBezTo>
                  <a:cubicBezTo>
                    <a:pt x="3557" y="18532"/>
                    <a:pt x="3657" y="18532"/>
                    <a:pt x="3786" y="18532"/>
                  </a:cubicBezTo>
                  <a:lnTo>
                    <a:pt x="4112" y="18532"/>
                  </a:lnTo>
                  <a:cubicBezTo>
                    <a:pt x="6341" y="18532"/>
                    <a:pt x="7769" y="18679"/>
                    <a:pt x="8023" y="19384"/>
                  </a:cubicBezTo>
                  <a:cubicBezTo>
                    <a:pt x="8137" y="19689"/>
                    <a:pt x="8187" y="19931"/>
                    <a:pt x="8066" y="20128"/>
                  </a:cubicBezTo>
                  <a:cubicBezTo>
                    <a:pt x="7948" y="20324"/>
                    <a:pt x="7748" y="20353"/>
                    <a:pt x="7582" y="20374"/>
                  </a:cubicBezTo>
                  <a:cubicBezTo>
                    <a:pt x="7468" y="20390"/>
                    <a:pt x="7352" y="20407"/>
                    <a:pt x="7239" y="20474"/>
                  </a:cubicBezTo>
                  <a:cubicBezTo>
                    <a:pt x="7052" y="20578"/>
                    <a:pt x="6651" y="20683"/>
                    <a:pt x="6204" y="20771"/>
                  </a:cubicBezTo>
                  <a:cubicBezTo>
                    <a:pt x="6546" y="20850"/>
                    <a:pt x="6855" y="20946"/>
                    <a:pt x="7052" y="21062"/>
                  </a:cubicBezTo>
                  <a:cubicBezTo>
                    <a:pt x="7548" y="21351"/>
                    <a:pt x="10462" y="23881"/>
                    <a:pt x="10441" y="24590"/>
                  </a:cubicBezTo>
                  <a:cubicBezTo>
                    <a:pt x="10433" y="24858"/>
                    <a:pt x="10345" y="25066"/>
                    <a:pt x="10187" y="25208"/>
                  </a:cubicBezTo>
                  <a:cubicBezTo>
                    <a:pt x="10011" y="25367"/>
                    <a:pt x="9765" y="25438"/>
                    <a:pt x="9410" y="25438"/>
                  </a:cubicBezTo>
                  <a:cubicBezTo>
                    <a:pt x="9331" y="25438"/>
                    <a:pt x="9247" y="25434"/>
                    <a:pt x="9156" y="25430"/>
                  </a:cubicBezTo>
                  <a:cubicBezTo>
                    <a:pt x="9147" y="25425"/>
                    <a:pt x="9139" y="25425"/>
                    <a:pt x="9131" y="25425"/>
                  </a:cubicBezTo>
                  <a:cubicBezTo>
                    <a:pt x="9135" y="25450"/>
                    <a:pt x="9135" y="25475"/>
                    <a:pt x="9139" y="25500"/>
                  </a:cubicBezTo>
                  <a:cubicBezTo>
                    <a:pt x="9164" y="25675"/>
                    <a:pt x="9201" y="25914"/>
                    <a:pt x="9110" y="26160"/>
                  </a:cubicBezTo>
                  <a:cubicBezTo>
                    <a:pt x="8930" y="26640"/>
                    <a:pt x="8187" y="26719"/>
                    <a:pt x="7707" y="26719"/>
                  </a:cubicBezTo>
                  <a:lnTo>
                    <a:pt x="7690" y="26719"/>
                  </a:lnTo>
                  <a:cubicBezTo>
                    <a:pt x="7673" y="27078"/>
                    <a:pt x="7594" y="27638"/>
                    <a:pt x="7264" y="27964"/>
                  </a:cubicBezTo>
                  <a:cubicBezTo>
                    <a:pt x="7089" y="28135"/>
                    <a:pt x="6867" y="28222"/>
                    <a:pt x="6617" y="28222"/>
                  </a:cubicBezTo>
                  <a:cubicBezTo>
                    <a:pt x="6588" y="28222"/>
                    <a:pt x="6563" y="28222"/>
                    <a:pt x="6534" y="28218"/>
                  </a:cubicBezTo>
                  <a:cubicBezTo>
                    <a:pt x="5661" y="28147"/>
                    <a:pt x="4275" y="27224"/>
                    <a:pt x="3849" y="26928"/>
                  </a:cubicBezTo>
                  <a:cubicBezTo>
                    <a:pt x="3331" y="27112"/>
                    <a:pt x="1582" y="27717"/>
                    <a:pt x="234" y="27972"/>
                  </a:cubicBezTo>
                  <a:lnTo>
                    <a:pt x="0" y="30540"/>
                  </a:lnTo>
                  <a:lnTo>
                    <a:pt x="14595" y="36259"/>
                  </a:lnTo>
                  <a:lnTo>
                    <a:pt x="15422" y="5917"/>
                  </a:lnTo>
                  <a:lnTo>
                    <a:pt x="278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4428266" y="1694322"/>
              <a:ext cx="173310" cy="90711"/>
            </a:xfrm>
            <a:custGeom>
              <a:rect b="b" l="l" r="r" t="t"/>
              <a:pathLst>
                <a:path extrusionOk="0" h="5486" w="10483">
                  <a:moveTo>
                    <a:pt x="1" y="0"/>
                  </a:moveTo>
                  <a:lnTo>
                    <a:pt x="1" y="0"/>
                  </a:lnTo>
                  <a:cubicBezTo>
                    <a:pt x="477" y="1052"/>
                    <a:pt x="1003" y="2396"/>
                    <a:pt x="1487" y="3723"/>
                  </a:cubicBezTo>
                  <a:cubicBezTo>
                    <a:pt x="3958" y="4170"/>
                    <a:pt x="7808" y="4943"/>
                    <a:pt x="10483" y="5486"/>
                  </a:cubicBezTo>
                  <a:cubicBezTo>
                    <a:pt x="10308" y="3929"/>
                    <a:pt x="10157" y="2730"/>
                    <a:pt x="10095" y="2275"/>
                  </a:cubicBezTo>
                  <a:lnTo>
                    <a:pt x="1"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4425719" y="1688783"/>
              <a:ext cx="180832" cy="97209"/>
            </a:xfrm>
            <a:custGeom>
              <a:rect b="b" l="l" r="r" t="t"/>
              <a:pathLst>
                <a:path extrusionOk="0" h="5879" w="10938">
                  <a:moveTo>
                    <a:pt x="0" y="0"/>
                  </a:moveTo>
                  <a:cubicBezTo>
                    <a:pt x="51" y="110"/>
                    <a:pt x="101" y="218"/>
                    <a:pt x="155" y="335"/>
                  </a:cubicBezTo>
                  <a:lnTo>
                    <a:pt x="10249" y="2610"/>
                  </a:lnTo>
                  <a:cubicBezTo>
                    <a:pt x="10311" y="3065"/>
                    <a:pt x="10462" y="4264"/>
                    <a:pt x="10637" y="5821"/>
                  </a:cubicBezTo>
                  <a:cubicBezTo>
                    <a:pt x="10737" y="5842"/>
                    <a:pt x="10837" y="5862"/>
                    <a:pt x="10937" y="5879"/>
                  </a:cubicBezTo>
                  <a:cubicBezTo>
                    <a:pt x="10708" y="3825"/>
                    <a:pt x="10512" y="2372"/>
                    <a:pt x="10512" y="2372"/>
                  </a:cubicBezTo>
                  <a:lnTo>
                    <a:pt x="0" y="0"/>
                  </a:ln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3921490" y="1695413"/>
              <a:ext cx="243044" cy="167070"/>
            </a:xfrm>
            <a:custGeom>
              <a:rect b="b" l="l" r="r" t="t"/>
              <a:pathLst>
                <a:path extrusionOk="0" h="10104" w="14701">
                  <a:moveTo>
                    <a:pt x="14700" y="0"/>
                  </a:moveTo>
                  <a:lnTo>
                    <a:pt x="14700" y="0"/>
                  </a:lnTo>
                  <a:cubicBezTo>
                    <a:pt x="9532" y="1487"/>
                    <a:pt x="945" y="4655"/>
                    <a:pt x="22" y="7815"/>
                  </a:cubicBezTo>
                  <a:cubicBezTo>
                    <a:pt x="22" y="7824"/>
                    <a:pt x="18" y="7832"/>
                    <a:pt x="18" y="7840"/>
                  </a:cubicBezTo>
                  <a:cubicBezTo>
                    <a:pt x="10" y="7870"/>
                    <a:pt x="1" y="7899"/>
                    <a:pt x="1" y="7932"/>
                  </a:cubicBezTo>
                  <a:lnTo>
                    <a:pt x="3095" y="10104"/>
                  </a:lnTo>
                  <a:cubicBezTo>
                    <a:pt x="3829" y="8358"/>
                    <a:pt x="4409" y="7148"/>
                    <a:pt x="4677" y="6880"/>
                  </a:cubicBezTo>
                  <a:cubicBezTo>
                    <a:pt x="5457" y="6100"/>
                    <a:pt x="11436" y="4397"/>
                    <a:pt x="14496" y="3562"/>
                  </a:cubicBezTo>
                  <a:cubicBezTo>
                    <a:pt x="14337" y="2339"/>
                    <a:pt x="14366" y="1119"/>
                    <a:pt x="1470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3918745" y="1689544"/>
              <a:ext cx="247723" cy="137042"/>
            </a:xfrm>
            <a:custGeom>
              <a:rect b="b" l="l" r="r" t="t"/>
              <a:pathLst>
                <a:path extrusionOk="0" h="8288" w="14984">
                  <a:moveTo>
                    <a:pt x="14983" y="0"/>
                  </a:moveTo>
                  <a:lnTo>
                    <a:pt x="14983" y="0"/>
                  </a:lnTo>
                  <a:cubicBezTo>
                    <a:pt x="9895" y="1437"/>
                    <a:pt x="1348" y="4568"/>
                    <a:pt x="1" y="7833"/>
                  </a:cubicBezTo>
                  <a:lnTo>
                    <a:pt x="5" y="7833"/>
                  </a:lnTo>
                  <a:cubicBezTo>
                    <a:pt x="146" y="7883"/>
                    <a:pt x="221" y="8029"/>
                    <a:pt x="188" y="8170"/>
                  </a:cubicBezTo>
                  <a:lnTo>
                    <a:pt x="188" y="8170"/>
                  </a:lnTo>
                  <a:cubicBezTo>
                    <a:pt x="1111" y="5010"/>
                    <a:pt x="9698" y="1842"/>
                    <a:pt x="14866" y="355"/>
                  </a:cubicBezTo>
                  <a:cubicBezTo>
                    <a:pt x="14899" y="235"/>
                    <a:pt x="14937" y="118"/>
                    <a:pt x="14983" y="0"/>
                  </a:cubicBezTo>
                  <a:close/>
                  <a:moveTo>
                    <a:pt x="184" y="8195"/>
                  </a:moveTo>
                  <a:lnTo>
                    <a:pt x="184" y="8195"/>
                  </a:lnTo>
                  <a:cubicBezTo>
                    <a:pt x="180" y="8200"/>
                    <a:pt x="180" y="8204"/>
                    <a:pt x="180" y="8204"/>
                  </a:cubicBezTo>
                  <a:cubicBezTo>
                    <a:pt x="171" y="8229"/>
                    <a:pt x="159" y="8254"/>
                    <a:pt x="151" y="8279"/>
                  </a:cubicBezTo>
                  <a:lnTo>
                    <a:pt x="167" y="8287"/>
                  </a:lnTo>
                  <a:cubicBezTo>
                    <a:pt x="167" y="8254"/>
                    <a:pt x="176" y="8225"/>
                    <a:pt x="184" y="8195"/>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4247221" y="1716610"/>
              <a:ext cx="188504" cy="888326"/>
            </a:xfrm>
            <a:custGeom>
              <a:rect b="b" l="l" r="r" t="t"/>
              <a:pathLst>
                <a:path extrusionOk="0" h="53724" w="11402">
                  <a:moveTo>
                    <a:pt x="3115" y="1"/>
                  </a:moveTo>
                  <a:lnTo>
                    <a:pt x="1" y="5899"/>
                  </a:lnTo>
                  <a:lnTo>
                    <a:pt x="4872" y="11585"/>
                  </a:lnTo>
                  <a:lnTo>
                    <a:pt x="3841" y="49458"/>
                  </a:lnTo>
                  <a:lnTo>
                    <a:pt x="7523" y="53724"/>
                  </a:lnTo>
                  <a:lnTo>
                    <a:pt x="11402" y="48489"/>
                  </a:lnTo>
                  <a:lnTo>
                    <a:pt x="6108" y="11105"/>
                  </a:lnTo>
                  <a:lnTo>
                    <a:pt x="8521" y="5707"/>
                  </a:lnTo>
                  <a:lnTo>
                    <a:pt x="311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4118142" y="1983235"/>
              <a:ext cx="578935" cy="584562"/>
            </a:xfrm>
            <a:custGeom>
              <a:rect b="b" l="l" r="r" t="t"/>
              <a:pathLst>
                <a:path extrusionOk="0" h="35353" w="35018">
                  <a:moveTo>
                    <a:pt x="2869" y="1"/>
                  </a:moveTo>
                  <a:lnTo>
                    <a:pt x="1" y="26719"/>
                  </a:lnTo>
                  <a:lnTo>
                    <a:pt x="17918" y="35353"/>
                  </a:lnTo>
                  <a:lnTo>
                    <a:pt x="31478" y="27191"/>
                  </a:lnTo>
                  <a:lnTo>
                    <a:pt x="35018" y="1663"/>
                  </a:lnTo>
                  <a:lnTo>
                    <a:pt x="20958" y="9465"/>
                  </a:lnTo>
                  <a:lnTo>
                    <a:pt x="286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113182" y="1978457"/>
              <a:ext cx="588937" cy="594169"/>
            </a:xfrm>
            <a:custGeom>
              <a:rect b="b" l="l" r="r" t="t"/>
              <a:pathLst>
                <a:path extrusionOk="0" h="35934" w="35623">
                  <a:moveTo>
                    <a:pt x="3415" y="746"/>
                  </a:moveTo>
                  <a:lnTo>
                    <a:pt x="21124" y="10013"/>
                  </a:lnTo>
                  <a:cubicBezTo>
                    <a:pt x="21167" y="10035"/>
                    <a:pt x="21213" y="10047"/>
                    <a:pt x="21260" y="10047"/>
                  </a:cubicBezTo>
                  <a:cubicBezTo>
                    <a:pt x="21308" y="10047"/>
                    <a:pt x="21357" y="10034"/>
                    <a:pt x="21399" y="10008"/>
                  </a:cubicBezTo>
                  <a:lnTo>
                    <a:pt x="34950" y="2490"/>
                  </a:lnTo>
                  <a:lnTo>
                    <a:pt x="31511" y="27305"/>
                  </a:lnTo>
                  <a:lnTo>
                    <a:pt x="18202" y="35312"/>
                  </a:lnTo>
                  <a:lnTo>
                    <a:pt x="614" y="26837"/>
                  </a:lnTo>
                  <a:lnTo>
                    <a:pt x="3415" y="746"/>
                  </a:lnTo>
                  <a:close/>
                  <a:moveTo>
                    <a:pt x="3172" y="0"/>
                  </a:moveTo>
                  <a:cubicBezTo>
                    <a:pt x="3124" y="0"/>
                    <a:pt x="3076" y="12"/>
                    <a:pt x="3031" y="35"/>
                  </a:cubicBezTo>
                  <a:cubicBezTo>
                    <a:pt x="2948" y="77"/>
                    <a:pt x="2889" y="164"/>
                    <a:pt x="2881" y="261"/>
                  </a:cubicBezTo>
                  <a:lnTo>
                    <a:pt x="13" y="26979"/>
                  </a:lnTo>
                  <a:cubicBezTo>
                    <a:pt x="0" y="27100"/>
                    <a:pt x="63" y="27216"/>
                    <a:pt x="175" y="27272"/>
                  </a:cubicBezTo>
                  <a:lnTo>
                    <a:pt x="18093" y="35904"/>
                  </a:lnTo>
                  <a:cubicBezTo>
                    <a:pt x="18131" y="35921"/>
                    <a:pt x="18173" y="35933"/>
                    <a:pt x="18218" y="35933"/>
                  </a:cubicBezTo>
                  <a:cubicBezTo>
                    <a:pt x="18268" y="35933"/>
                    <a:pt x="18323" y="35917"/>
                    <a:pt x="18368" y="35892"/>
                  </a:cubicBezTo>
                  <a:lnTo>
                    <a:pt x="31928" y="27730"/>
                  </a:lnTo>
                  <a:cubicBezTo>
                    <a:pt x="32004" y="27684"/>
                    <a:pt x="32054" y="27605"/>
                    <a:pt x="32066" y="27522"/>
                  </a:cubicBezTo>
                  <a:lnTo>
                    <a:pt x="35607" y="1993"/>
                  </a:lnTo>
                  <a:cubicBezTo>
                    <a:pt x="35623" y="1885"/>
                    <a:pt x="35576" y="1777"/>
                    <a:pt x="35485" y="1713"/>
                  </a:cubicBezTo>
                  <a:cubicBezTo>
                    <a:pt x="35435" y="1680"/>
                    <a:pt x="35377" y="1663"/>
                    <a:pt x="35320" y="1663"/>
                  </a:cubicBezTo>
                  <a:cubicBezTo>
                    <a:pt x="35272" y="1663"/>
                    <a:pt x="35224" y="1675"/>
                    <a:pt x="35181" y="1697"/>
                  </a:cubicBezTo>
                  <a:lnTo>
                    <a:pt x="21254" y="9424"/>
                  </a:lnTo>
                  <a:lnTo>
                    <a:pt x="3306" y="31"/>
                  </a:lnTo>
                  <a:cubicBezTo>
                    <a:pt x="3264" y="11"/>
                    <a:pt x="3218" y="0"/>
                    <a:pt x="317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4453182" y="2165588"/>
              <a:ext cx="14036" cy="75763"/>
            </a:xfrm>
            <a:custGeom>
              <a:rect b="b" l="l" r="r" t="t"/>
              <a:pathLst>
                <a:path extrusionOk="0" h="4582" w="849">
                  <a:moveTo>
                    <a:pt x="691" y="0"/>
                  </a:moveTo>
                  <a:cubicBezTo>
                    <a:pt x="615" y="0"/>
                    <a:pt x="559" y="55"/>
                    <a:pt x="552" y="127"/>
                  </a:cubicBezTo>
                  <a:lnTo>
                    <a:pt x="14" y="4418"/>
                  </a:lnTo>
                  <a:cubicBezTo>
                    <a:pt x="1" y="4498"/>
                    <a:pt x="59" y="4573"/>
                    <a:pt x="139" y="4582"/>
                  </a:cubicBezTo>
                  <a:lnTo>
                    <a:pt x="155" y="4582"/>
                  </a:lnTo>
                  <a:cubicBezTo>
                    <a:pt x="226" y="4582"/>
                    <a:pt x="289" y="4532"/>
                    <a:pt x="301" y="4456"/>
                  </a:cubicBezTo>
                  <a:lnTo>
                    <a:pt x="840" y="164"/>
                  </a:lnTo>
                  <a:cubicBezTo>
                    <a:pt x="848" y="85"/>
                    <a:pt x="794" y="14"/>
                    <a:pt x="715" y="2"/>
                  </a:cubicBezTo>
                  <a:cubicBezTo>
                    <a:pt x="707" y="1"/>
                    <a:pt x="699" y="0"/>
                    <a:pt x="6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4411831" y="2275472"/>
              <a:ext cx="41579" cy="294720"/>
            </a:xfrm>
            <a:custGeom>
              <a:rect b="b" l="l" r="r" t="t"/>
              <a:pathLst>
                <a:path extrusionOk="0" h="17824" w="2515">
                  <a:moveTo>
                    <a:pt x="2354" y="0"/>
                  </a:moveTo>
                  <a:cubicBezTo>
                    <a:pt x="2279" y="0"/>
                    <a:pt x="2225" y="55"/>
                    <a:pt x="2218" y="131"/>
                  </a:cubicBezTo>
                  <a:lnTo>
                    <a:pt x="10" y="17661"/>
                  </a:lnTo>
                  <a:cubicBezTo>
                    <a:pt x="1" y="17740"/>
                    <a:pt x="55" y="17811"/>
                    <a:pt x="135" y="17824"/>
                  </a:cubicBezTo>
                  <a:lnTo>
                    <a:pt x="155" y="17824"/>
                  </a:lnTo>
                  <a:cubicBezTo>
                    <a:pt x="226" y="17824"/>
                    <a:pt x="289" y="17769"/>
                    <a:pt x="297" y="17694"/>
                  </a:cubicBezTo>
                  <a:lnTo>
                    <a:pt x="2506" y="165"/>
                  </a:lnTo>
                  <a:cubicBezTo>
                    <a:pt x="2515" y="85"/>
                    <a:pt x="2456" y="15"/>
                    <a:pt x="2376" y="2"/>
                  </a:cubicBezTo>
                  <a:cubicBezTo>
                    <a:pt x="2369" y="1"/>
                    <a:pt x="2361" y="0"/>
                    <a:pt x="2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4137321" y="1630766"/>
              <a:ext cx="340702" cy="267404"/>
            </a:xfrm>
            <a:custGeom>
              <a:rect b="b" l="l" r="r" t="t"/>
              <a:pathLst>
                <a:path extrusionOk="0" h="16172" w="20608">
                  <a:moveTo>
                    <a:pt x="8514" y="0"/>
                  </a:moveTo>
                  <a:cubicBezTo>
                    <a:pt x="6181" y="0"/>
                    <a:pt x="3340" y="618"/>
                    <a:pt x="2160" y="3343"/>
                  </a:cubicBezTo>
                  <a:cubicBezTo>
                    <a:pt x="1" y="8328"/>
                    <a:pt x="5295" y="16172"/>
                    <a:pt x="5295" y="16172"/>
                  </a:cubicBezTo>
                  <a:lnTo>
                    <a:pt x="11072" y="10206"/>
                  </a:lnTo>
                  <a:lnTo>
                    <a:pt x="20608" y="12882"/>
                  </a:lnTo>
                  <a:cubicBezTo>
                    <a:pt x="20608" y="12882"/>
                    <a:pt x="17960" y="4637"/>
                    <a:pt x="16583" y="2520"/>
                  </a:cubicBezTo>
                  <a:cubicBezTo>
                    <a:pt x="15233" y="448"/>
                    <a:pt x="12178" y="424"/>
                    <a:pt x="12038" y="424"/>
                  </a:cubicBezTo>
                  <a:cubicBezTo>
                    <a:pt x="12035" y="424"/>
                    <a:pt x="12033" y="424"/>
                    <a:pt x="12033" y="424"/>
                  </a:cubicBezTo>
                  <a:cubicBezTo>
                    <a:pt x="12033" y="424"/>
                    <a:pt x="10448" y="0"/>
                    <a:pt x="85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4132295" y="1626219"/>
              <a:ext cx="350836" cy="276796"/>
            </a:xfrm>
            <a:custGeom>
              <a:rect b="b" l="l" r="r" t="t"/>
              <a:pathLst>
                <a:path extrusionOk="0" h="16740" w="21221">
                  <a:moveTo>
                    <a:pt x="8838" y="574"/>
                  </a:moveTo>
                  <a:cubicBezTo>
                    <a:pt x="10696" y="574"/>
                    <a:pt x="12228" y="971"/>
                    <a:pt x="12262" y="979"/>
                  </a:cubicBezTo>
                  <a:cubicBezTo>
                    <a:pt x="12282" y="986"/>
                    <a:pt x="12311" y="993"/>
                    <a:pt x="12330" y="993"/>
                  </a:cubicBezTo>
                  <a:cubicBezTo>
                    <a:pt x="12334" y="993"/>
                    <a:pt x="12338" y="993"/>
                    <a:pt x="12341" y="992"/>
                  </a:cubicBezTo>
                  <a:cubicBezTo>
                    <a:pt x="12345" y="991"/>
                    <a:pt x="12363" y="990"/>
                    <a:pt x="12394" y="990"/>
                  </a:cubicBezTo>
                  <a:cubicBezTo>
                    <a:pt x="12806" y="990"/>
                    <a:pt x="15457" y="1129"/>
                    <a:pt x="16641" y="2954"/>
                  </a:cubicBezTo>
                  <a:cubicBezTo>
                    <a:pt x="17789" y="4711"/>
                    <a:pt x="19864" y="10898"/>
                    <a:pt x="20465" y="12732"/>
                  </a:cubicBezTo>
                  <a:lnTo>
                    <a:pt x="11456" y="10202"/>
                  </a:lnTo>
                  <a:cubicBezTo>
                    <a:pt x="11430" y="10194"/>
                    <a:pt x="11404" y="10190"/>
                    <a:pt x="11377" y="10190"/>
                  </a:cubicBezTo>
                  <a:cubicBezTo>
                    <a:pt x="11300" y="10190"/>
                    <a:pt x="11224" y="10221"/>
                    <a:pt x="11168" y="10277"/>
                  </a:cubicBezTo>
                  <a:lnTo>
                    <a:pt x="5645" y="15983"/>
                  </a:lnTo>
                  <a:cubicBezTo>
                    <a:pt x="4722" y="14505"/>
                    <a:pt x="894" y="7976"/>
                    <a:pt x="2731" y="3734"/>
                  </a:cubicBezTo>
                  <a:cubicBezTo>
                    <a:pt x="3846" y="1159"/>
                    <a:pt x="6580" y="574"/>
                    <a:pt x="8838" y="574"/>
                  </a:cubicBezTo>
                  <a:close/>
                  <a:moveTo>
                    <a:pt x="8848" y="1"/>
                  </a:moveTo>
                  <a:cubicBezTo>
                    <a:pt x="6422" y="1"/>
                    <a:pt x="3435" y="642"/>
                    <a:pt x="2197" y="3505"/>
                  </a:cubicBezTo>
                  <a:cubicBezTo>
                    <a:pt x="0" y="8578"/>
                    <a:pt x="5139" y="16283"/>
                    <a:pt x="5361" y="16609"/>
                  </a:cubicBezTo>
                  <a:cubicBezTo>
                    <a:pt x="5407" y="16684"/>
                    <a:pt x="5486" y="16730"/>
                    <a:pt x="5574" y="16739"/>
                  </a:cubicBezTo>
                  <a:lnTo>
                    <a:pt x="5599" y="16739"/>
                  </a:lnTo>
                  <a:cubicBezTo>
                    <a:pt x="5678" y="16739"/>
                    <a:pt x="5753" y="16705"/>
                    <a:pt x="5808" y="16651"/>
                  </a:cubicBezTo>
                  <a:lnTo>
                    <a:pt x="11464" y="10807"/>
                  </a:lnTo>
                  <a:lnTo>
                    <a:pt x="20832" y="13437"/>
                  </a:lnTo>
                  <a:cubicBezTo>
                    <a:pt x="20860" y="13446"/>
                    <a:pt x="20887" y="13450"/>
                    <a:pt x="20915" y="13450"/>
                  </a:cubicBezTo>
                  <a:cubicBezTo>
                    <a:pt x="20991" y="13450"/>
                    <a:pt x="21065" y="13417"/>
                    <a:pt x="21120" y="13362"/>
                  </a:cubicBezTo>
                  <a:cubicBezTo>
                    <a:pt x="21195" y="13283"/>
                    <a:pt x="21220" y="13169"/>
                    <a:pt x="21187" y="13069"/>
                  </a:cubicBezTo>
                  <a:cubicBezTo>
                    <a:pt x="21079" y="12732"/>
                    <a:pt x="18515" y="4761"/>
                    <a:pt x="17129" y="2637"/>
                  </a:cubicBezTo>
                  <a:cubicBezTo>
                    <a:pt x="15748" y="512"/>
                    <a:pt x="12767" y="412"/>
                    <a:pt x="12374" y="412"/>
                  </a:cubicBezTo>
                  <a:cubicBezTo>
                    <a:pt x="12117" y="348"/>
                    <a:pt x="10635" y="1"/>
                    <a:pt x="88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4167231" y="1646688"/>
              <a:ext cx="254766" cy="120193"/>
            </a:xfrm>
            <a:custGeom>
              <a:rect b="b" l="l" r="r" t="t"/>
              <a:pathLst>
                <a:path extrusionOk="0" h="7269" w="15410">
                  <a:moveTo>
                    <a:pt x="12465" y="167"/>
                  </a:moveTo>
                  <a:cubicBezTo>
                    <a:pt x="12299" y="409"/>
                    <a:pt x="12132" y="618"/>
                    <a:pt x="11960" y="781"/>
                  </a:cubicBezTo>
                  <a:cubicBezTo>
                    <a:pt x="11948" y="1486"/>
                    <a:pt x="11927" y="2205"/>
                    <a:pt x="11889" y="2902"/>
                  </a:cubicBezTo>
                  <a:lnTo>
                    <a:pt x="12403" y="2860"/>
                  </a:lnTo>
                  <a:cubicBezTo>
                    <a:pt x="12895" y="2981"/>
                    <a:pt x="14307" y="3319"/>
                    <a:pt x="15409" y="3453"/>
                  </a:cubicBezTo>
                  <a:cubicBezTo>
                    <a:pt x="15087" y="2718"/>
                    <a:pt x="14783" y="2109"/>
                    <a:pt x="14528" y="1716"/>
                  </a:cubicBezTo>
                  <a:cubicBezTo>
                    <a:pt x="14014" y="927"/>
                    <a:pt x="13230" y="451"/>
                    <a:pt x="12465" y="167"/>
                  </a:cubicBezTo>
                  <a:close/>
                  <a:moveTo>
                    <a:pt x="3126" y="1"/>
                  </a:moveTo>
                  <a:cubicBezTo>
                    <a:pt x="2070" y="476"/>
                    <a:pt x="1157" y="1253"/>
                    <a:pt x="618" y="2496"/>
                  </a:cubicBezTo>
                  <a:cubicBezTo>
                    <a:pt x="0" y="3920"/>
                    <a:pt x="20" y="5607"/>
                    <a:pt x="359" y="7268"/>
                  </a:cubicBezTo>
                  <a:cubicBezTo>
                    <a:pt x="797" y="6212"/>
                    <a:pt x="1557" y="4630"/>
                    <a:pt x="2480" y="3704"/>
                  </a:cubicBezTo>
                  <a:cubicBezTo>
                    <a:pt x="3018" y="3165"/>
                    <a:pt x="3386" y="2993"/>
                    <a:pt x="3632" y="2993"/>
                  </a:cubicBezTo>
                  <a:cubicBezTo>
                    <a:pt x="3673" y="2993"/>
                    <a:pt x="3712" y="2997"/>
                    <a:pt x="3749" y="3010"/>
                  </a:cubicBezTo>
                  <a:lnTo>
                    <a:pt x="3257" y="134"/>
                  </a:lnTo>
                  <a:cubicBezTo>
                    <a:pt x="3215" y="92"/>
                    <a:pt x="3173" y="47"/>
                    <a:pt x="3126"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4161494" y="1642753"/>
              <a:ext cx="265942" cy="132131"/>
            </a:xfrm>
            <a:custGeom>
              <a:rect b="b" l="l" r="r" t="t"/>
              <a:pathLst>
                <a:path extrusionOk="0" h="7991" w="16086">
                  <a:moveTo>
                    <a:pt x="12976" y="163"/>
                  </a:moveTo>
                  <a:cubicBezTo>
                    <a:pt x="12922" y="247"/>
                    <a:pt x="12866" y="330"/>
                    <a:pt x="12812" y="405"/>
                  </a:cubicBezTo>
                  <a:cubicBezTo>
                    <a:pt x="13577" y="689"/>
                    <a:pt x="14361" y="1165"/>
                    <a:pt x="14875" y="1954"/>
                  </a:cubicBezTo>
                  <a:cubicBezTo>
                    <a:pt x="15130" y="2347"/>
                    <a:pt x="15434" y="2956"/>
                    <a:pt x="15756" y="3691"/>
                  </a:cubicBezTo>
                  <a:cubicBezTo>
                    <a:pt x="15868" y="3707"/>
                    <a:pt x="15981" y="3716"/>
                    <a:pt x="16086" y="3728"/>
                  </a:cubicBezTo>
                  <a:cubicBezTo>
                    <a:pt x="15735" y="2910"/>
                    <a:pt x="15401" y="2225"/>
                    <a:pt x="15121" y="1795"/>
                  </a:cubicBezTo>
                  <a:cubicBezTo>
                    <a:pt x="14579" y="965"/>
                    <a:pt x="13768" y="464"/>
                    <a:pt x="12976" y="163"/>
                  </a:cubicBezTo>
                  <a:close/>
                  <a:moveTo>
                    <a:pt x="3269" y="0"/>
                  </a:moveTo>
                  <a:cubicBezTo>
                    <a:pt x="2192" y="505"/>
                    <a:pt x="1257" y="1324"/>
                    <a:pt x="698" y="2618"/>
                  </a:cubicBezTo>
                  <a:cubicBezTo>
                    <a:pt x="1" y="4229"/>
                    <a:pt x="84" y="6141"/>
                    <a:pt x="514" y="7990"/>
                  </a:cubicBezTo>
                  <a:cubicBezTo>
                    <a:pt x="568" y="7849"/>
                    <a:pt x="631" y="7686"/>
                    <a:pt x="706" y="7506"/>
                  </a:cubicBezTo>
                  <a:cubicBezTo>
                    <a:pt x="367" y="5845"/>
                    <a:pt x="347" y="4158"/>
                    <a:pt x="965" y="2734"/>
                  </a:cubicBezTo>
                  <a:cubicBezTo>
                    <a:pt x="1504" y="1491"/>
                    <a:pt x="2417" y="714"/>
                    <a:pt x="3473" y="239"/>
                  </a:cubicBezTo>
                  <a:cubicBezTo>
                    <a:pt x="3411" y="167"/>
                    <a:pt x="3340" y="88"/>
                    <a:pt x="3269"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4212285" y="1558199"/>
              <a:ext cx="155240" cy="239873"/>
            </a:xfrm>
            <a:custGeom>
              <a:rect b="b" l="l" r="r" t="t"/>
              <a:pathLst>
                <a:path extrusionOk="0" h="14507" w="9390">
                  <a:moveTo>
                    <a:pt x="8856" y="0"/>
                  </a:moveTo>
                  <a:lnTo>
                    <a:pt x="8856" y="0"/>
                  </a:lnTo>
                  <a:cubicBezTo>
                    <a:pt x="8595" y="928"/>
                    <a:pt x="7003" y="1198"/>
                    <a:pt x="5238" y="1198"/>
                  </a:cubicBezTo>
                  <a:cubicBezTo>
                    <a:pt x="2785" y="1198"/>
                    <a:pt x="1" y="677"/>
                    <a:pt x="1" y="677"/>
                  </a:cubicBezTo>
                  <a:lnTo>
                    <a:pt x="1" y="677"/>
                  </a:lnTo>
                  <a:lnTo>
                    <a:pt x="1403" y="8867"/>
                  </a:lnTo>
                  <a:cubicBezTo>
                    <a:pt x="1403" y="8867"/>
                    <a:pt x="2723" y="11881"/>
                    <a:pt x="3875" y="13197"/>
                  </a:cubicBezTo>
                  <a:cubicBezTo>
                    <a:pt x="4516" y="13925"/>
                    <a:pt x="5290" y="14507"/>
                    <a:pt x="6090" y="14507"/>
                  </a:cubicBezTo>
                  <a:cubicBezTo>
                    <a:pt x="6729" y="14507"/>
                    <a:pt x="7384" y="14136"/>
                    <a:pt x="8000" y="13172"/>
                  </a:cubicBezTo>
                  <a:cubicBezTo>
                    <a:pt x="9390" y="11000"/>
                    <a:pt x="8856" y="1"/>
                    <a:pt x="88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4207325" y="1553404"/>
              <a:ext cx="164829" cy="249513"/>
            </a:xfrm>
            <a:custGeom>
              <a:rect b="b" l="l" r="r" t="t"/>
              <a:pathLst>
                <a:path extrusionOk="0" h="15090" w="9970">
                  <a:moveTo>
                    <a:pt x="8901" y="1092"/>
                  </a:moveTo>
                  <a:lnTo>
                    <a:pt x="8901" y="1092"/>
                  </a:lnTo>
                  <a:cubicBezTo>
                    <a:pt x="9055" y="5045"/>
                    <a:pt x="9047" y="11758"/>
                    <a:pt x="8058" y="13303"/>
                  </a:cubicBezTo>
                  <a:cubicBezTo>
                    <a:pt x="7574" y="14059"/>
                    <a:pt x="7048" y="14459"/>
                    <a:pt x="6493" y="14501"/>
                  </a:cubicBezTo>
                  <a:cubicBezTo>
                    <a:pt x="6457" y="14503"/>
                    <a:pt x="6422" y="14505"/>
                    <a:pt x="6387" y="14505"/>
                  </a:cubicBezTo>
                  <a:cubicBezTo>
                    <a:pt x="5615" y="14505"/>
                    <a:pt x="4883" y="13854"/>
                    <a:pt x="4397" y="13294"/>
                  </a:cubicBezTo>
                  <a:cubicBezTo>
                    <a:pt x="3349" y="12101"/>
                    <a:pt x="2129" y="9396"/>
                    <a:pt x="1988" y="9070"/>
                  </a:cubicBezTo>
                  <a:lnTo>
                    <a:pt x="660" y="1325"/>
                  </a:lnTo>
                  <a:lnTo>
                    <a:pt x="660" y="1325"/>
                  </a:lnTo>
                  <a:cubicBezTo>
                    <a:pt x="1564" y="1481"/>
                    <a:pt x="3575" y="1783"/>
                    <a:pt x="5450" y="1783"/>
                  </a:cubicBezTo>
                  <a:cubicBezTo>
                    <a:pt x="6849" y="1783"/>
                    <a:pt x="8172" y="1615"/>
                    <a:pt x="8901" y="1092"/>
                  </a:cubicBezTo>
                  <a:close/>
                  <a:moveTo>
                    <a:pt x="9154" y="1"/>
                  </a:moveTo>
                  <a:cubicBezTo>
                    <a:pt x="9023" y="1"/>
                    <a:pt x="8914" y="88"/>
                    <a:pt x="8876" y="211"/>
                  </a:cubicBezTo>
                  <a:cubicBezTo>
                    <a:pt x="8671" y="943"/>
                    <a:pt x="7255" y="1200"/>
                    <a:pt x="5508" y="1200"/>
                  </a:cubicBezTo>
                  <a:cubicBezTo>
                    <a:pt x="3836" y="1200"/>
                    <a:pt x="1862" y="965"/>
                    <a:pt x="356" y="683"/>
                  </a:cubicBezTo>
                  <a:cubicBezTo>
                    <a:pt x="338" y="680"/>
                    <a:pt x="321" y="678"/>
                    <a:pt x="304" y="678"/>
                  </a:cubicBezTo>
                  <a:cubicBezTo>
                    <a:pt x="228" y="678"/>
                    <a:pt x="155" y="708"/>
                    <a:pt x="100" y="762"/>
                  </a:cubicBezTo>
                  <a:cubicBezTo>
                    <a:pt x="30" y="829"/>
                    <a:pt x="0" y="924"/>
                    <a:pt x="17" y="1017"/>
                  </a:cubicBezTo>
                  <a:lnTo>
                    <a:pt x="1420" y="9203"/>
                  </a:lnTo>
                  <a:cubicBezTo>
                    <a:pt x="1424" y="9228"/>
                    <a:pt x="1428" y="9249"/>
                    <a:pt x="1441" y="9274"/>
                  </a:cubicBezTo>
                  <a:cubicBezTo>
                    <a:pt x="1495" y="9400"/>
                    <a:pt x="2789" y="12342"/>
                    <a:pt x="3958" y="13674"/>
                  </a:cubicBezTo>
                  <a:cubicBezTo>
                    <a:pt x="4768" y="14601"/>
                    <a:pt x="5607" y="15090"/>
                    <a:pt x="6392" y="15090"/>
                  </a:cubicBezTo>
                  <a:cubicBezTo>
                    <a:pt x="6437" y="15090"/>
                    <a:pt x="6488" y="15086"/>
                    <a:pt x="6534" y="15082"/>
                  </a:cubicBezTo>
                  <a:cubicBezTo>
                    <a:pt x="7285" y="15027"/>
                    <a:pt x="7961" y="14535"/>
                    <a:pt x="8546" y="13616"/>
                  </a:cubicBezTo>
                  <a:cubicBezTo>
                    <a:pt x="9969" y="11395"/>
                    <a:pt x="9468" y="729"/>
                    <a:pt x="9448" y="278"/>
                  </a:cubicBezTo>
                  <a:cubicBezTo>
                    <a:pt x="9439" y="136"/>
                    <a:pt x="9331" y="19"/>
                    <a:pt x="9189" y="3"/>
                  </a:cubicBezTo>
                  <a:cubicBezTo>
                    <a:pt x="9177" y="1"/>
                    <a:pt x="9165" y="1"/>
                    <a:pt x="91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4232374" y="1657931"/>
              <a:ext cx="122952" cy="107577"/>
            </a:xfrm>
            <a:custGeom>
              <a:rect b="b" l="l" r="r" t="t"/>
              <a:pathLst>
                <a:path extrusionOk="0" h="6506" w="7437">
                  <a:moveTo>
                    <a:pt x="1" y="1"/>
                  </a:moveTo>
                  <a:lnTo>
                    <a:pt x="473" y="2748"/>
                  </a:lnTo>
                  <a:cubicBezTo>
                    <a:pt x="598" y="3036"/>
                    <a:pt x="1566" y="5186"/>
                    <a:pt x="2514" y="6505"/>
                  </a:cubicBezTo>
                  <a:lnTo>
                    <a:pt x="1496" y="1967"/>
                  </a:lnTo>
                  <a:lnTo>
                    <a:pt x="1496" y="1967"/>
                  </a:lnTo>
                  <a:cubicBezTo>
                    <a:pt x="1496" y="1967"/>
                    <a:pt x="2272" y="2898"/>
                    <a:pt x="3825" y="2898"/>
                  </a:cubicBezTo>
                  <a:cubicBezTo>
                    <a:pt x="4080" y="2898"/>
                    <a:pt x="4359" y="2873"/>
                    <a:pt x="4664" y="2814"/>
                  </a:cubicBezTo>
                  <a:cubicBezTo>
                    <a:pt x="5754" y="2598"/>
                    <a:pt x="6731" y="1816"/>
                    <a:pt x="7419" y="1111"/>
                  </a:cubicBezTo>
                  <a:cubicBezTo>
                    <a:pt x="7423" y="936"/>
                    <a:pt x="7427" y="756"/>
                    <a:pt x="7436" y="577"/>
                  </a:cubicBezTo>
                  <a:lnTo>
                    <a:pt x="7436" y="577"/>
                  </a:lnTo>
                  <a:cubicBezTo>
                    <a:pt x="6459" y="1270"/>
                    <a:pt x="5415" y="1554"/>
                    <a:pt x="4376" y="1554"/>
                  </a:cubicBezTo>
                  <a:cubicBezTo>
                    <a:pt x="2814" y="1554"/>
                    <a:pt x="1270" y="903"/>
                    <a:pt x="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4226785" y="1653798"/>
              <a:ext cx="133285" cy="122607"/>
            </a:xfrm>
            <a:custGeom>
              <a:rect b="b" l="l" r="r" t="t"/>
              <a:pathLst>
                <a:path extrusionOk="0" h="7415" w="8062">
                  <a:moveTo>
                    <a:pt x="8062" y="610"/>
                  </a:moveTo>
                  <a:lnTo>
                    <a:pt x="8062" y="610"/>
                  </a:lnTo>
                  <a:cubicBezTo>
                    <a:pt x="7966" y="685"/>
                    <a:pt x="7870" y="760"/>
                    <a:pt x="7774" y="827"/>
                  </a:cubicBezTo>
                  <a:cubicBezTo>
                    <a:pt x="7765" y="1006"/>
                    <a:pt x="7761" y="1186"/>
                    <a:pt x="7757" y="1361"/>
                  </a:cubicBezTo>
                  <a:cubicBezTo>
                    <a:pt x="7861" y="1253"/>
                    <a:pt x="7962" y="1149"/>
                    <a:pt x="8050" y="1048"/>
                  </a:cubicBezTo>
                  <a:cubicBezTo>
                    <a:pt x="8054" y="902"/>
                    <a:pt x="8058" y="756"/>
                    <a:pt x="8062" y="610"/>
                  </a:cubicBezTo>
                  <a:close/>
                  <a:moveTo>
                    <a:pt x="0" y="0"/>
                  </a:moveTo>
                  <a:lnTo>
                    <a:pt x="526" y="3085"/>
                  </a:lnTo>
                  <a:cubicBezTo>
                    <a:pt x="526" y="3085"/>
                    <a:pt x="1846" y="6099"/>
                    <a:pt x="2998" y="7415"/>
                  </a:cubicBezTo>
                  <a:lnTo>
                    <a:pt x="2852" y="6755"/>
                  </a:lnTo>
                  <a:cubicBezTo>
                    <a:pt x="1904" y="5436"/>
                    <a:pt x="936" y="3286"/>
                    <a:pt x="811" y="2998"/>
                  </a:cubicBezTo>
                  <a:lnTo>
                    <a:pt x="339" y="251"/>
                  </a:lnTo>
                  <a:cubicBezTo>
                    <a:pt x="222" y="168"/>
                    <a:pt x="110" y="83"/>
                    <a:pt x="0"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4406458" y="1390297"/>
              <a:ext cx="59963" cy="113562"/>
            </a:xfrm>
            <a:custGeom>
              <a:rect b="b" l="l" r="r" t="t"/>
              <a:pathLst>
                <a:path extrusionOk="0" h="6868" w="3627">
                  <a:moveTo>
                    <a:pt x="1867" y="1"/>
                  </a:moveTo>
                  <a:cubicBezTo>
                    <a:pt x="1400" y="1"/>
                    <a:pt x="0" y="5801"/>
                    <a:pt x="990" y="6652"/>
                  </a:cubicBezTo>
                  <a:cubicBezTo>
                    <a:pt x="1160" y="6799"/>
                    <a:pt x="1342" y="6867"/>
                    <a:pt x="1528" y="6867"/>
                  </a:cubicBezTo>
                  <a:cubicBezTo>
                    <a:pt x="2521" y="6867"/>
                    <a:pt x="3626" y="4927"/>
                    <a:pt x="3595" y="2687"/>
                  </a:cubicBezTo>
                  <a:cubicBezTo>
                    <a:pt x="3564" y="239"/>
                    <a:pt x="2206" y="143"/>
                    <a:pt x="1995" y="143"/>
                  </a:cubicBezTo>
                  <a:cubicBezTo>
                    <a:pt x="1977" y="143"/>
                    <a:pt x="1967" y="144"/>
                    <a:pt x="1967" y="144"/>
                  </a:cubicBezTo>
                  <a:cubicBezTo>
                    <a:pt x="1943" y="46"/>
                    <a:pt x="1909" y="1"/>
                    <a:pt x="18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4402523" y="1385552"/>
              <a:ext cx="68610" cy="123103"/>
            </a:xfrm>
            <a:custGeom>
              <a:rect b="b" l="l" r="r" t="t"/>
              <a:pathLst>
                <a:path extrusionOk="0" h="7445" w="4150">
                  <a:moveTo>
                    <a:pt x="2126" y="711"/>
                  </a:moveTo>
                  <a:cubicBezTo>
                    <a:pt x="2150" y="718"/>
                    <a:pt x="2176" y="725"/>
                    <a:pt x="2203" y="725"/>
                  </a:cubicBezTo>
                  <a:cubicBezTo>
                    <a:pt x="2209" y="725"/>
                    <a:pt x="2215" y="724"/>
                    <a:pt x="2221" y="724"/>
                  </a:cubicBezTo>
                  <a:cubicBezTo>
                    <a:pt x="2222" y="724"/>
                    <a:pt x="2225" y="723"/>
                    <a:pt x="2230" y="723"/>
                  </a:cubicBezTo>
                  <a:cubicBezTo>
                    <a:pt x="2289" y="723"/>
                    <a:pt x="2617" y="734"/>
                    <a:pt x="2931" y="1024"/>
                  </a:cubicBezTo>
                  <a:cubicBezTo>
                    <a:pt x="3319" y="1392"/>
                    <a:pt x="3533" y="2068"/>
                    <a:pt x="3545" y="2978"/>
                  </a:cubicBezTo>
                  <a:cubicBezTo>
                    <a:pt x="3570" y="4827"/>
                    <a:pt x="2777" y="6448"/>
                    <a:pt x="2026" y="6798"/>
                  </a:cubicBezTo>
                  <a:cubicBezTo>
                    <a:pt x="1933" y="6842"/>
                    <a:pt x="1846" y="6864"/>
                    <a:pt x="1764" y="6864"/>
                  </a:cubicBezTo>
                  <a:cubicBezTo>
                    <a:pt x="1642" y="6864"/>
                    <a:pt x="1530" y="6816"/>
                    <a:pt x="1419" y="6718"/>
                  </a:cubicBezTo>
                  <a:cubicBezTo>
                    <a:pt x="1353" y="6664"/>
                    <a:pt x="1203" y="6464"/>
                    <a:pt x="1178" y="5762"/>
                  </a:cubicBezTo>
                  <a:cubicBezTo>
                    <a:pt x="1111" y="4080"/>
                    <a:pt x="1775" y="1450"/>
                    <a:pt x="2126" y="711"/>
                  </a:cubicBezTo>
                  <a:close/>
                  <a:moveTo>
                    <a:pt x="2104" y="0"/>
                  </a:moveTo>
                  <a:cubicBezTo>
                    <a:pt x="1831" y="0"/>
                    <a:pt x="1662" y="320"/>
                    <a:pt x="1537" y="623"/>
                  </a:cubicBezTo>
                  <a:cubicBezTo>
                    <a:pt x="1024" y="1859"/>
                    <a:pt x="1" y="6267"/>
                    <a:pt x="1040" y="7161"/>
                  </a:cubicBezTo>
                  <a:cubicBezTo>
                    <a:pt x="1257" y="7349"/>
                    <a:pt x="1504" y="7444"/>
                    <a:pt x="1762" y="7444"/>
                  </a:cubicBezTo>
                  <a:cubicBezTo>
                    <a:pt x="1929" y="7444"/>
                    <a:pt x="2101" y="7407"/>
                    <a:pt x="2271" y="7328"/>
                  </a:cubicBezTo>
                  <a:cubicBezTo>
                    <a:pt x="3336" y="6827"/>
                    <a:pt x="4150" y="4915"/>
                    <a:pt x="4125" y="2974"/>
                  </a:cubicBezTo>
                  <a:cubicBezTo>
                    <a:pt x="4109" y="1872"/>
                    <a:pt x="3837" y="1070"/>
                    <a:pt x="3315" y="586"/>
                  </a:cubicBezTo>
                  <a:cubicBezTo>
                    <a:pt x="2977" y="277"/>
                    <a:pt x="2618" y="180"/>
                    <a:pt x="2396" y="151"/>
                  </a:cubicBezTo>
                  <a:cubicBezTo>
                    <a:pt x="2309" y="35"/>
                    <a:pt x="2201" y="5"/>
                    <a:pt x="2130" y="1"/>
                  </a:cubicBezTo>
                  <a:cubicBezTo>
                    <a:pt x="2121" y="0"/>
                    <a:pt x="2112" y="0"/>
                    <a:pt x="21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4087505" y="1159038"/>
              <a:ext cx="364558" cy="519844"/>
            </a:xfrm>
            <a:custGeom>
              <a:rect b="b" l="l" r="r" t="t"/>
              <a:pathLst>
                <a:path extrusionOk="0" h="31439" w="22051">
                  <a:moveTo>
                    <a:pt x="13307" y="1"/>
                  </a:moveTo>
                  <a:cubicBezTo>
                    <a:pt x="12373" y="1"/>
                    <a:pt x="11375" y="130"/>
                    <a:pt x="10320" y="380"/>
                  </a:cubicBezTo>
                  <a:cubicBezTo>
                    <a:pt x="3069" y="2088"/>
                    <a:pt x="1127" y="6763"/>
                    <a:pt x="1185" y="11021"/>
                  </a:cubicBezTo>
                  <a:cubicBezTo>
                    <a:pt x="1206" y="12641"/>
                    <a:pt x="1937" y="15450"/>
                    <a:pt x="2956" y="18406"/>
                  </a:cubicBezTo>
                  <a:lnTo>
                    <a:pt x="2827" y="18144"/>
                  </a:lnTo>
                  <a:cubicBezTo>
                    <a:pt x="2827" y="18144"/>
                    <a:pt x="1539" y="15896"/>
                    <a:pt x="797" y="15896"/>
                  </a:cubicBezTo>
                  <a:cubicBezTo>
                    <a:pt x="574" y="15896"/>
                    <a:pt x="400" y="16099"/>
                    <a:pt x="326" y="16628"/>
                  </a:cubicBezTo>
                  <a:cubicBezTo>
                    <a:pt x="0" y="18915"/>
                    <a:pt x="2162" y="21300"/>
                    <a:pt x="2881" y="22038"/>
                  </a:cubicBezTo>
                  <a:cubicBezTo>
                    <a:pt x="3099" y="22262"/>
                    <a:pt x="3348" y="22340"/>
                    <a:pt x="3590" y="22340"/>
                  </a:cubicBezTo>
                  <a:cubicBezTo>
                    <a:pt x="3879" y="22340"/>
                    <a:pt x="4156" y="22228"/>
                    <a:pt x="4355" y="22121"/>
                  </a:cubicBezTo>
                  <a:cubicBezTo>
                    <a:pt x="5794" y="25633"/>
                    <a:pt x="7406" y="28730"/>
                    <a:pt x="8458" y="29578"/>
                  </a:cubicBezTo>
                  <a:cubicBezTo>
                    <a:pt x="9803" y="30664"/>
                    <a:pt x="11466" y="31438"/>
                    <a:pt x="13126" y="31438"/>
                  </a:cubicBezTo>
                  <a:cubicBezTo>
                    <a:pt x="14285" y="31438"/>
                    <a:pt x="15443" y="31061"/>
                    <a:pt x="16490" y="30150"/>
                  </a:cubicBezTo>
                  <a:cubicBezTo>
                    <a:pt x="19037" y="27932"/>
                    <a:pt x="21555" y="15342"/>
                    <a:pt x="21555" y="15342"/>
                  </a:cubicBezTo>
                  <a:cubicBezTo>
                    <a:pt x="22050" y="4459"/>
                    <a:pt x="18788" y="1"/>
                    <a:pt x="13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4082661" y="1154243"/>
              <a:ext cx="371270" cy="529418"/>
            </a:xfrm>
            <a:custGeom>
              <a:rect b="b" l="l" r="r" t="t"/>
              <a:pathLst>
                <a:path extrusionOk="0" h="32018" w="22457">
                  <a:moveTo>
                    <a:pt x="13586" y="582"/>
                  </a:moveTo>
                  <a:cubicBezTo>
                    <a:pt x="15388" y="582"/>
                    <a:pt x="16895" y="1077"/>
                    <a:pt x="18085" y="2064"/>
                  </a:cubicBezTo>
                  <a:cubicBezTo>
                    <a:pt x="20699" y="4231"/>
                    <a:pt x="21868" y="8790"/>
                    <a:pt x="21563" y="15573"/>
                  </a:cubicBezTo>
                  <a:cubicBezTo>
                    <a:pt x="21538" y="15698"/>
                    <a:pt x="19033" y="28093"/>
                    <a:pt x="16591" y="30222"/>
                  </a:cubicBezTo>
                  <a:cubicBezTo>
                    <a:pt x="15606" y="31083"/>
                    <a:pt x="14516" y="31431"/>
                    <a:pt x="13428" y="31431"/>
                  </a:cubicBezTo>
                  <a:cubicBezTo>
                    <a:pt x="11803" y="31431"/>
                    <a:pt x="10185" y="30653"/>
                    <a:pt x="8935" y="29642"/>
                  </a:cubicBezTo>
                  <a:cubicBezTo>
                    <a:pt x="8008" y="28895"/>
                    <a:pt x="6468" y="26081"/>
                    <a:pt x="4919" y="22299"/>
                  </a:cubicBezTo>
                  <a:cubicBezTo>
                    <a:pt x="4885" y="22224"/>
                    <a:pt x="4823" y="22166"/>
                    <a:pt x="4748" y="22136"/>
                  </a:cubicBezTo>
                  <a:cubicBezTo>
                    <a:pt x="4715" y="22124"/>
                    <a:pt x="4681" y="22120"/>
                    <a:pt x="4648" y="22120"/>
                  </a:cubicBezTo>
                  <a:cubicBezTo>
                    <a:pt x="4601" y="22120"/>
                    <a:pt x="4555" y="22132"/>
                    <a:pt x="4509" y="22153"/>
                  </a:cubicBezTo>
                  <a:cubicBezTo>
                    <a:pt x="4279" y="22278"/>
                    <a:pt x="4072" y="22340"/>
                    <a:pt x="3889" y="22340"/>
                  </a:cubicBezTo>
                  <a:cubicBezTo>
                    <a:pt x="3692" y="22340"/>
                    <a:pt x="3523" y="22268"/>
                    <a:pt x="3382" y="22124"/>
                  </a:cubicBezTo>
                  <a:cubicBezTo>
                    <a:pt x="2539" y="21264"/>
                    <a:pt x="611" y="19030"/>
                    <a:pt x="907" y="16956"/>
                  </a:cubicBezTo>
                  <a:cubicBezTo>
                    <a:pt x="961" y="16575"/>
                    <a:pt x="1058" y="16480"/>
                    <a:pt x="1083" y="16475"/>
                  </a:cubicBezTo>
                  <a:cubicBezTo>
                    <a:pt x="1088" y="16474"/>
                    <a:pt x="1094" y="16474"/>
                    <a:pt x="1101" y="16474"/>
                  </a:cubicBezTo>
                  <a:cubicBezTo>
                    <a:pt x="1404" y="16474"/>
                    <a:pt x="2223" y="17446"/>
                    <a:pt x="2861" y="18559"/>
                  </a:cubicBezTo>
                  <a:lnTo>
                    <a:pt x="2986" y="18821"/>
                  </a:lnTo>
                  <a:cubicBezTo>
                    <a:pt x="3036" y="18928"/>
                    <a:pt x="3140" y="18989"/>
                    <a:pt x="3248" y="18989"/>
                  </a:cubicBezTo>
                  <a:cubicBezTo>
                    <a:pt x="3284" y="18989"/>
                    <a:pt x="3321" y="18982"/>
                    <a:pt x="3357" y="18968"/>
                  </a:cubicBezTo>
                  <a:cubicBezTo>
                    <a:pt x="3499" y="18910"/>
                    <a:pt x="3574" y="18746"/>
                    <a:pt x="3524" y="18604"/>
                  </a:cubicBezTo>
                  <a:cubicBezTo>
                    <a:pt x="2426" y="15423"/>
                    <a:pt x="1788" y="12764"/>
                    <a:pt x="1767" y="11307"/>
                  </a:cubicBezTo>
                  <a:cubicBezTo>
                    <a:pt x="1717" y="7554"/>
                    <a:pt x="3220" y="2711"/>
                    <a:pt x="10680" y="950"/>
                  </a:cubicBezTo>
                  <a:cubicBezTo>
                    <a:pt x="11720" y="704"/>
                    <a:pt x="12690" y="582"/>
                    <a:pt x="13586" y="582"/>
                  </a:cubicBezTo>
                  <a:close/>
                  <a:moveTo>
                    <a:pt x="13597" y="0"/>
                  </a:moveTo>
                  <a:cubicBezTo>
                    <a:pt x="12652" y="0"/>
                    <a:pt x="11634" y="129"/>
                    <a:pt x="10546" y="386"/>
                  </a:cubicBezTo>
                  <a:cubicBezTo>
                    <a:pt x="2301" y="2332"/>
                    <a:pt x="1145" y="8068"/>
                    <a:pt x="1187" y="11315"/>
                  </a:cubicBezTo>
                  <a:cubicBezTo>
                    <a:pt x="1208" y="12764"/>
                    <a:pt x="1750" y="14914"/>
                    <a:pt x="2301" y="16721"/>
                  </a:cubicBezTo>
                  <a:cubicBezTo>
                    <a:pt x="1906" y="16257"/>
                    <a:pt x="1468" y="15893"/>
                    <a:pt x="1081" y="15893"/>
                  </a:cubicBezTo>
                  <a:cubicBezTo>
                    <a:pt x="1043" y="15893"/>
                    <a:pt x="1006" y="15897"/>
                    <a:pt x="969" y="15904"/>
                  </a:cubicBezTo>
                  <a:cubicBezTo>
                    <a:pt x="627" y="15970"/>
                    <a:pt x="410" y="16296"/>
                    <a:pt x="331" y="16876"/>
                  </a:cubicBezTo>
                  <a:cubicBezTo>
                    <a:pt x="1" y="19205"/>
                    <a:pt x="2064" y="21606"/>
                    <a:pt x="2965" y="22529"/>
                  </a:cubicBezTo>
                  <a:cubicBezTo>
                    <a:pt x="3218" y="22787"/>
                    <a:pt x="3536" y="22918"/>
                    <a:pt x="3889" y="22918"/>
                  </a:cubicBezTo>
                  <a:cubicBezTo>
                    <a:pt x="4083" y="22918"/>
                    <a:pt x="4287" y="22878"/>
                    <a:pt x="4497" y="22800"/>
                  </a:cubicBezTo>
                  <a:cubicBezTo>
                    <a:pt x="6062" y="26578"/>
                    <a:pt x="7578" y="29296"/>
                    <a:pt x="8567" y="30093"/>
                  </a:cubicBezTo>
                  <a:cubicBezTo>
                    <a:pt x="9916" y="31183"/>
                    <a:pt x="11665" y="32018"/>
                    <a:pt x="13431" y="32018"/>
                  </a:cubicBezTo>
                  <a:cubicBezTo>
                    <a:pt x="14642" y="32018"/>
                    <a:pt x="15865" y="31629"/>
                    <a:pt x="16975" y="30661"/>
                  </a:cubicBezTo>
                  <a:cubicBezTo>
                    <a:pt x="19563" y="28407"/>
                    <a:pt x="22031" y="16208"/>
                    <a:pt x="22139" y="15644"/>
                  </a:cubicBezTo>
                  <a:cubicBezTo>
                    <a:pt x="22457" y="8627"/>
                    <a:pt x="21221" y="3906"/>
                    <a:pt x="18457" y="1617"/>
                  </a:cubicBezTo>
                  <a:cubicBezTo>
                    <a:pt x="17161" y="540"/>
                    <a:pt x="15533" y="0"/>
                    <a:pt x="1359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4092746" y="1163866"/>
              <a:ext cx="351448" cy="471132"/>
            </a:xfrm>
            <a:custGeom>
              <a:rect b="b" l="l" r="r" t="t"/>
              <a:pathLst>
                <a:path extrusionOk="0" h="28493" w="21258">
                  <a:moveTo>
                    <a:pt x="12980" y="0"/>
                  </a:moveTo>
                  <a:cubicBezTo>
                    <a:pt x="12082" y="0"/>
                    <a:pt x="11109" y="126"/>
                    <a:pt x="10070" y="368"/>
                  </a:cubicBezTo>
                  <a:cubicBezTo>
                    <a:pt x="2610" y="2129"/>
                    <a:pt x="1107" y="6972"/>
                    <a:pt x="1157" y="10725"/>
                  </a:cubicBezTo>
                  <a:cubicBezTo>
                    <a:pt x="1178" y="12182"/>
                    <a:pt x="1816" y="14841"/>
                    <a:pt x="2914" y="18022"/>
                  </a:cubicBezTo>
                  <a:cubicBezTo>
                    <a:pt x="2964" y="18164"/>
                    <a:pt x="2889" y="18328"/>
                    <a:pt x="2747" y="18386"/>
                  </a:cubicBezTo>
                  <a:cubicBezTo>
                    <a:pt x="2714" y="18398"/>
                    <a:pt x="2677" y="18407"/>
                    <a:pt x="2639" y="18407"/>
                  </a:cubicBezTo>
                  <a:cubicBezTo>
                    <a:pt x="2531" y="18407"/>
                    <a:pt x="2426" y="18344"/>
                    <a:pt x="2376" y="18239"/>
                  </a:cubicBezTo>
                  <a:lnTo>
                    <a:pt x="2251" y="17977"/>
                  </a:lnTo>
                  <a:cubicBezTo>
                    <a:pt x="1612" y="16866"/>
                    <a:pt x="793" y="15893"/>
                    <a:pt x="489" y="15893"/>
                  </a:cubicBezTo>
                  <a:lnTo>
                    <a:pt x="473" y="15893"/>
                  </a:lnTo>
                  <a:cubicBezTo>
                    <a:pt x="448" y="15898"/>
                    <a:pt x="351" y="15993"/>
                    <a:pt x="297" y="16374"/>
                  </a:cubicBezTo>
                  <a:cubicBezTo>
                    <a:pt x="1" y="18448"/>
                    <a:pt x="1929" y="20682"/>
                    <a:pt x="2772" y="21542"/>
                  </a:cubicBezTo>
                  <a:cubicBezTo>
                    <a:pt x="2914" y="21688"/>
                    <a:pt x="3082" y="21759"/>
                    <a:pt x="3282" y="21759"/>
                  </a:cubicBezTo>
                  <a:cubicBezTo>
                    <a:pt x="3465" y="21759"/>
                    <a:pt x="3670" y="21696"/>
                    <a:pt x="3899" y="21571"/>
                  </a:cubicBezTo>
                  <a:cubicBezTo>
                    <a:pt x="3945" y="21550"/>
                    <a:pt x="3991" y="21538"/>
                    <a:pt x="4038" y="21538"/>
                  </a:cubicBezTo>
                  <a:cubicBezTo>
                    <a:pt x="4071" y="21538"/>
                    <a:pt x="4105" y="21542"/>
                    <a:pt x="4138" y="21554"/>
                  </a:cubicBezTo>
                  <a:cubicBezTo>
                    <a:pt x="4213" y="21584"/>
                    <a:pt x="4275" y="21642"/>
                    <a:pt x="4309" y="21717"/>
                  </a:cubicBezTo>
                  <a:cubicBezTo>
                    <a:pt x="5590" y="24844"/>
                    <a:pt x="6864" y="27311"/>
                    <a:pt x="7791" y="28492"/>
                  </a:cubicBezTo>
                  <a:cubicBezTo>
                    <a:pt x="7089" y="26894"/>
                    <a:pt x="5519" y="23282"/>
                    <a:pt x="4872" y="21504"/>
                  </a:cubicBezTo>
                  <a:cubicBezTo>
                    <a:pt x="4029" y="19183"/>
                    <a:pt x="4242" y="15172"/>
                    <a:pt x="6142" y="13484"/>
                  </a:cubicBezTo>
                  <a:cubicBezTo>
                    <a:pt x="6142" y="13484"/>
                    <a:pt x="8675" y="11372"/>
                    <a:pt x="11209" y="11372"/>
                  </a:cubicBezTo>
                  <a:cubicBezTo>
                    <a:pt x="13739" y="11372"/>
                    <a:pt x="19020" y="13694"/>
                    <a:pt x="19655" y="15592"/>
                  </a:cubicBezTo>
                  <a:cubicBezTo>
                    <a:pt x="19947" y="16474"/>
                    <a:pt x="19743" y="18945"/>
                    <a:pt x="19438" y="21341"/>
                  </a:cubicBezTo>
                  <a:cubicBezTo>
                    <a:pt x="20336" y="18047"/>
                    <a:pt x="20941" y="15054"/>
                    <a:pt x="20953" y="14991"/>
                  </a:cubicBezTo>
                  <a:cubicBezTo>
                    <a:pt x="21258" y="8208"/>
                    <a:pt x="20089" y="3649"/>
                    <a:pt x="17475" y="1482"/>
                  </a:cubicBezTo>
                  <a:cubicBezTo>
                    <a:pt x="16286" y="497"/>
                    <a:pt x="14783" y="0"/>
                    <a:pt x="1298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4087505" y="1159021"/>
              <a:ext cx="364558" cy="489089"/>
            </a:xfrm>
            <a:custGeom>
              <a:rect b="b" l="l" r="r" t="t"/>
              <a:pathLst>
                <a:path extrusionOk="0" h="29579" w="22051">
                  <a:moveTo>
                    <a:pt x="13305" y="1"/>
                  </a:moveTo>
                  <a:cubicBezTo>
                    <a:pt x="12370" y="1"/>
                    <a:pt x="11372" y="130"/>
                    <a:pt x="10320" y="381"/>
                  </a:cubicBezTo>
                  <a:cubicBezTo>
                    <a:pt x="3069" y="2089"/>
                    <a:pt x="1127" y="6764"/>
                    <a:pt x="1185" y="11022"/>
                  </a:cubicBezTo>
                  <a:cubicBezTo>
                    <a:pt x="1206" y="12642"/>
                    <a:pt x="1937" y="15451"/>
                    <a:pt x="2956" y="18407"/>
                  </a:cubicBezTo>
                  <a:lnTo>
                    <a:pt x="2827" y="18145"/>
                  </a:lnTo>
                  <a:cubicBezTo>
                    <a:pt x="2827" y="18145"/>
                    <a:pt x="1541" y="15894"/>
                    <a:pt x="798" y="15894"/>
                  </a:cubicBezTo>
                  <a:cubicBezTo>
                    <a:pt x="572" y="15894"/>
                    <a:pt x="401" y="16099"/>
                    <a:pt x="326" y="16629"/>
                  </a:cubicBezTo>
                  <a:cubicBezTo>
                    <a:pt x="0" y="18916"/>
                    <a:pt x="2162" y="21301"/>
                    <a:pt x="2881" y="22039"/>
                  </a:cubicBezTo>
                  <a:cubicBezTo>
                    <a:pt x="3098" y="22261"/>
                    <a:pt x="3349" y="22340"/>
                    <a:pt x="3590" y="22340"/>
                  </a:cubicBezTo>
                  <a:cubicBezTo>
                    <a:pt x="3879" y="22340"/>
                    <a:pt x="4158" y="22228"/>
                    <a:pt x="4355" y="22122"/>
                  </a:cubicBezTo>
                  <a:cubicBezTo>
                    <a:pt x="5794" y="25634"/>
                    <a:pt x="7406" y="28731"/>
                    <a:pt x="8458" y="29579"/>
                  </a:cubicBezTo>
                  <a:cubicBezTo>
                    <a:pt x="8458" y="29579"/>
                    <a:pt x="8324" y="29278"/>
                    <a:pt x="8108" y="28785"/>
                  </a:cubicBezTo>
                  <a:cubicBezTo>
                    <a:pt x="7181" y="27604"/>
                    <a:pt x="5907" y="25137"/>
                    <a:pt x="4626" y="22010"/>
                  </a:cubicBezTo>
                  <a:cubicBezTo>
                    <a:pt x="4592" y="21935"/>
                    <a:pt x="4530" y="21877"/>
                    <a:pt x="4455" y="21847"/>
                  </a:cubicBezTo>
                  <a:cubicBezTo>
                    <a:pt x="4422" y="21835"/>
                    <a:pt x="4388" y="21831"/>
                    <a:pt x="4355" y="21831"/>
                  </a:cubicBezTo>
                  <a:cubicBezTo>
                    <a:pt x="4308" y="21831"/>
                    <a:pt x="4262" y="21843"/>
                    <a:pt x="4216" y="21864"/>
                  </a:cubicBezTo>
                  <a:cubicBezTo>
                    <a:pt x="3987" y="21989"/>
                    <a:pt x="3782" y="22052"/>
                    <a:pt x="3599" y="22052"/>
                  </a:cubicBezTo>
                  <a:cubicBezTo>
                    <a:pt x="3399" y="22052"/>
                    <a:pt x="3231" y="21981"/>
                    <a:pt x="3089" y="21835"/>
                  </a:cubicBezTo>
                  <a:cubicBezTo>
                    <a:pt x="2246" y="20975"/>
                    <a:pt x="318" y="18741"/>
                    <a:pt x="614" y="16667"/>
                  </a:cubicBezTo>
                  <a:cubicBezTo>
                    <a:pt x="668" y="16286"/>
                    <a:pt x="765" y="16191"/>
                    <a:pt x="790" y="16186"/>
                  </a:cubicBezTo>
                  <a:lnTo>
                    <a:pt x="806" y="16186"/>
                  </a:lnTo>
                  <a:cubicBezTo>
                    <a:pt x="1110" y="16186"/>
                    <a:pt x="1929" y="17159"/>
                    <a:pt x="2568" y="18270"/>
                  </a:cubicBezTo>
                  <a:lnTo>
                    <a:pt x="2693" y="18532"/>
                  </a:lnTo>
                  <a:cubicBezTo>
                    <a:pt x="2743" y="18637"/>
                    <a:pt x="2848" y="18700"/>
                    <a:pt x="2956" y="18700"/>
                  </a:cubicBezTo>
                  <a:cubicBezTo>
                    <a:pt x="2994" y="18700"/>
                    <a:pt x="3031" y="18691"/>
                    <a:pt x="3064" y="18679"/>
                  </a:cubicBezTo>
                  <a:cubicBezTo>
                    <a:pt x="3206" y="18621"/>
                    <a:pt x="3281" y="18457"/>
                    <a:pt x="3231" y="18315"/>
                  </a:cubicBezTo>
                  <a:cubicBezTo>
                    <a:pt x="2133" y="15134"/>
                    <a:pt x="1495" y="12475"/>
                    <a:pt x="1474" y="11018"/>
                  </a:cubicBezTo>
                  <a:cubicBezTo>
                    <a:pt x="1424" y="7265"/>
                    <a:pt x="2927" y="2422"/>
                    <a:pt x="10387" y="661"/>
                  </a:cubicBezTo>
                  <a:cubicBezTo>
                    <a:pt x="11426" y="419"/>
                    <a:pt x="12399" y="293"/>
                    <a:pt x="13297" y="293"/>
                  </a:cubicBezTo>
                  <a:cubicBezTo>
                    <a:pt x="15100" y="293"/>
                    <a:pt x="16603" y="790"/>
                    <a:pt x="17792" y="1775"/>
                  </a:cubicBezTo>
                  <a:cubicBezTo>
                    <a:pt x="20406" y="3942"/>
                    <a:pt x="21575" y="8501"/>
                    <a:pt x="21270" y="15284"/>
                  </a:cubicBezTo>
                  <a:cubicBezTo>
                    <a:pt x="21258" y="15347"/>
                    <a:pt x="20653" y="18340"/>
                    <a:pt x="19755" y="21634"/>
                  </a:cubicBezTo>
                  <a:cubicBezTo>
                    <a:pt x="19663" y="22328"/>
                    <a:pt x="19567" y="23012"/>
                    <a:pt x="19476" y="23650"/>
                  </a:cubicBezTo>
                  <a:cubicBezTo>
                    <a:pt x="20694" y="19639"/>
                    <a:pt x="21555" y="15343"/>
                    <a:pt x="21555" y="15343"/>
                  </a:cubicBezTo>
                  <a:cubicBezTo>
                    <a:pt x="22051" y="4459"/>
                    <a:pt x="18786" y="1"/>
                    <a:pt x="13305" y="1"/>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4336884" y="1469412"/>
              <a:ext cx="67651" cy="28341"/>
            </a:xfrm>
            <a:custGeom>
              <a:rect b="b" l="l" r="r" t="t"/>
              <a:pathLst>
                <a:path extrusionOk="0" h="1714" w="4092">
                  <a:moveTo>
                    <a:pt x="3761" y="0"/>
                  </a:moveTo>
                  <a:cubicBezTo>
                    <a:pt x="3665" y="0"/>
                    <a:pt x="3571" y="47"/>
                    <a:pt x="3516" y="131"/>
                  </a:cubicBezTo>
                  <a:cubicBezTo>
                    <a:pt x="3481" y="185"/>
                    <a:pt x="2843" y="1129"/>
                    <a:pt x="1728" y="1129"/>
                  </a:cubicBezTo>
                  <a:cubicBezTo>
                    <a:pt x="1361" y="1129"/>
                    <a:pt x="942" y="1027"/>
                    <a:pt x="476" y="757"/>
                  </a:cubicBezTo>
                  <a:cubicBezTo>
                    <a:pt x="431" y="731"/>
                    <a:pt x="381" y="719"/>
                    <a:pt x="332" y="719"/>
                  </a:cubicBezTo>
                  <a:cubicBezTo>
                    <a:pt x="232" y="719"/>
                    <a:pt x="133" y="771"/>
                    <a:pt x="79" y="866"/>
                  </a:cubicBezTo>
                  <a:cubicBezTo>
                    <a:pt x="0" y="1004"/>
                    <a:pt x="46" y="1179"/>
                    <a:pt x="184" y="1262"/>
                  </a:cubicBezTo>
                  <a:cubicBezTo>
                    <a:pt x="752" y="1588"/>
                    <a:pt x="1266" y="1713"/>
                    <a:pt x="1716" y="1713"/>
                  </a:cubicBezTo>
                  <a:cubicBezTo>
                    <a:pt x="3152" y="1713"/>
                    <a:pt x="3992" y="465"/>
                    <a:pt x="4004" y="449"/>
                  </a:cubicBezTo>
                  <a:cubicBezTo>
                    <a:pt x="4092" y="314"/>
                    <a:pt x="4054" y="135"/>
                    <a:pt x="3921" y="48"/>
                  </a:cubicBezTo>
                  <a:cubicBezTo>
                    <a:pt x="3872" y="16"/>
                    <a:pt x="3816" y="0"/>
                    <a:pt x="37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4208978" y="1482044"/>
              <a:ext cx="67668" cy="28341"/>
            </a:xfrm>
            <a:custGeom>
              <a:rect b="b" l="l" r="r" t="t"/>
              <a:pathLst>
                <a:path extrusionOk="0" h="1714" w="4093">
                  <a:moveTo>
                    <a:pt x="3761" y="0"/>
                  </a:moveTo>
                  <a:cubicBezTo>
                    <a:pt x="3666" y="0"/>
                    <a:pt x="3571" y="46"/>
                    <a:pt x="3516" y="131"/>
                  </a:cubicBezTo>
                  <a:cubicBezTo>
                    <a:pt x="3481" y="184"/>
                    <a:pt x="2845" y="1133"/>
                    <a:pt x="1727" y="1133"/>
                  </a:cubicBezTo>
                  <a:cubicBezTo>
                    <a:pt x="1361" y="1133"/>
                    <a:pt x="942" y="1031"/>
                    <a:pt x="476" y="762"/>
                  </a:cubicBezTo>
                  <a:cubicBezTo>
                    <a:pt x="431" y="735"/>
                    <a:pt x="380" y="722"/>
                    <a:pt x="331" y="722"/>
                  </a:cubicBezTo>
                  <a:cubicBezTo>
                    <a:pt x="231" y="722"/>
                    <a:pt x="133" y="774"/>
                    <a:pt x="80" y="866"/>
                  </a:cubicBezTo>
                  <a:cubicBezTo>
                    <a:pt x="0" y="1003"/>
                    <a:pt x="46" y="1183"/>
                    <a:pt x="185" y="1263"/>
                  </a:cubicBezTo>
                  <a:cubicBezTo>
                    <a:pt x="752" y="1592"/>
                    <a:pt x="1266" y="1714"/>
                    <a:pt x="1717" y="1714"/>
                  </a:cubicBezTo>
                  <a:cubicBezTo>
                    <a:pt x="3152" y="1714"/>
                    <a:pt x="3992" y="469"/>
                    <a:pt x="4004" y="452"/>
                  </a:cubicBezTo>
                  <a:cubicBezTo>
                    <a:pt x="4092" y="315"/>
                    <a:pt x="4054" y="136"/>
                    <a:pt x="3921" y="47"/>
                  </a:cubicBezTo>
                  <a:cubicBezTo>
                    <a:pt x="3872" y="16"/>
                    <a:pt x="3816" y="0"/>
                    <a:pt x="376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4176953" y="1438477"/>
              <a:ext cx="105825" cy="27316"/>
            </a:xfrm>
            <a:custGeom>
              <a:rect b="b" l="l" r="r" t="t"/>
              <a:pathLst>
                <a:path extrusionOk="0" h="1652" w="6401">
                  <a:moveTo>
                    <a:pt x="2983" y="0"/>
                  </a:moveTo>
                  <a:cubicBezTo>
                    <a:pt x="1543" y="0"/>
                    <a:pt x="200" y="1089"/>
                    <a:pt x="143" y="1137"/>
                  </a:cubicBezTo>
                  <a:cubicBezTo>
                    <a:pt x="18" y="1238"/>
                    <a:pt x="1" y="1422"/>
                    <a:pt x="105" y="1547"/>
                  </a:cubicBezTo>
                  <a:cubicBezTo>
                    <a:pt x="159" y="1618"/>
                    <a:pt x="243" y="1651"/>
                    <a:pt x="326" y="1651"/>
                  </a:cubicBezTo>
                  <a:cubicBezTo>
                    <a:pt x="393" y="1651"/>
                    <a:pt x="459" y="1630"/>
                    <a:pt x="515" y="1584"/>
                  </a:cubicBezTo>
                  <a:cubicBezTo>
                    <a:pt x="526" y="1577"/>
                    <a:pt x="1768" y="580"/>
                    <a:pt x="2968" y="580"/>
                  </a:cubicBezTo>
                  <a:cubicBezTo>
                    <a:pt x="2999" y="580"/>
                    <a:pt x="3030" y="581"/>
                    <a:pt x="3060" y="582"/>
                  </a:cubicBezTo>
                  <a:cubicBezTo>
                    <a:pt x="4359" y="632"/>
                    <a:pt x="5925" y="1418"/>
                    <a:pt x="5941" y="1426"/>
                  </a:cubicBezTo>
                  <a:cubicBezTo>
                    <a:pt x="5983" y="1448"/>
                    <a:pt x="6029" y="1459"/>
                    <a:pt x="6073" y="1459"/>
                  </a:cubicBezTo>
                  <a:cubicBezTo>
                    <a:pt x="6179" y="1459"/>
                    <a:pt x="6280" y="1401"/>
                    <a:pt x="6330" y="1301"/>
                  </a:cubicBezTo>
                  <a:cubicBezTo>
                    <a:pt x="6401" y="1155"/>
                    <a:pt x="6346" y="979"/>
                    <a:pt x="6204" y="908"/>
                  </a:cubicBezTo>
                  <a:cubicBezTo>
                    <a:pt x="6133" y="875"/>
                    <a:pt x="4509" y="56"/>
                    <a:pt x="3085" y="2"/>
                  </a:cubicBezTo>
                  <a:cubicBezTo>
                    <a:pt x="3051" y="1"/>
                    <a:pt x="3017" y="0"/>
                    <a:pt x="298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4271922" y="1550114"/>
              <a:ext cx="65667" cy="29283"/>
            </a:xfrm>
            <a:custGeom>
              <a:rect b="b" l="l" r="r" t="t"/>
              <a:pathLst>
                <a:path extrusionOk="0" h="1771" w="3972">
                  <a:moveTo>
                    <a:pt x="3674" y="1"/>
                  </a:moveTo>
                  <a:cubicBezTo>
                    <a:pt x="3527" y="1"/>
                    <a:pt x="3390" y="111"/>
                    <a:pt x="3374" y="264"/>
                  </a:cubicBezTo>
                  <a:cubicBezTo>
                    <a:pt x="3370" y="301"/>
                    <a:pt x="3286" y="1188"/>
                    <a:pt x="2243" y="1188"/>
                  </a:cubicBezTo>
                  <a:cubicBezTo>
                    <a:pt x="2217" y="1188"/>
                    <a:pt x="2191" y="1188"/>
                    <a:pt x="2164" y="1187"/>
                  </a:cubicBezTo>
                  <a:cubicBezTo>
                    <a:pt x="986" y="1140"/>
                    <a:pt x="615" y="352"/>
                    <a:pt x="598" y="318"/>
                  </a:cubicBezTo>
                  <a:cubicBezTo>
                    <a:pt x="551" y="209"/>
                    <a:pt x="444" y="144"/>
                    <a:pt x="332" y="144"/>
                  </a:cubicBezTo>
                  <a:cubicBezTo>
                    <a:pt x="294" y="144"/>
                    <a:pt x="255" y="152"/>
                    <a:pt x="218" y="168"/>
                  </a:cubicBezTo>
                  <a:cubicBezTo>
                    <a:pt x="68" y="235"/>
                    <a:pt x="1" y="406"/>
                    <a:pt x="68" y="552"/>
                  </a:cubicBezTo>
                  <a:cubicBezTo>
                    <a:pt x="89" y="597"/>
                    <a:pt x="586" y="1709"/>
                    <a:pt x="2143" y="1771"/>
                  </a:cubicBezTo>
                  <a:lnTo>
                    <a:pt x="2243" y="1771"/>
                  </a:lnTo>
                  <a:cubicBezTo>
                    <a:pt x="3478" y="1771"/>
                    <a:pt x="3904" y="832"/>
                    <a:pt x="3954" y="322"/>
                  </a:cubicBezTo>
                  <a:cubicBezTo>
                    <a:pt x="3971" y="160"/>
                    <a:pt x="3854" y="17"/>
                    <a:pt x="3692" y="1"/>
                  </a:cubicBezTo>
                  <a:cubicBezTo>
                    <a:pt x="3686" y="1"/>
                    <a:pt x="3680" y="1"/>
                    <a:pt x="367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4260481" y="1601336"/>
              <a:ext cx="92136" cy="36526"/>
            </a:xfrm>
            <a:custGeom>
              <a:rect b="b" l="l" r="r" t="t"/>
              <a:pathLst>
                <a:path extrusionOk="0" h="2209" w="5573">
                  <a:moveTo>
                    <a:pt x="5573" y="0"/>
                  </a:moveTo>
                  <a:cubicBezTo>
                    <a:pt x="5573" y="0"/>
                    <a:pt x="3917" y="493"/>
                    <a:pt x="2176" y="493"/>
                  </a:cubicBezTo>
                  <a:cubicBezTo>
                    <a:pt x="1425" y="493"/>
                    <a:pt x="657" y="402"/>
                    <a:pt x="0" y="138"/>
                  </a:cubicBezTo>
                  <a:lnTo>
                    <a:pt x="0" y="138"/>
                  </a:lnTo>
                  <a:cubicBezTo>
                    <a:pt x="0" y="139"/>
                    <a:pt x="677" y="1632"/>
                    <a:pt x="2717" y="2175"/>
                  </a:cubicBezTo>
                  <a:cubicBezTo>
                    <a:pt x="2801" y="2198"/>
                    <a:pt x="2885" y="2208"/>
                    <a:pt x="2970" y="2208"/>
                  </a:cubicBezTo>
                  <a:cubicBezTo>
                    <a:pt x="4206" y="2208"/>
                    <a:pt x="5573" y="0"/>
                    <a:pt x="557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4316993" y="1426126"/>
              <a:ext cx="94086" cy="61692"/>
            </a:xfrm>
            <a:custGeom>
              <a:rect b="b" l="l" r="r" t="t"/>
              <a:pathLst>
                <a:path extrusionOk="0" h="3731" w="5691">
                  <a:moveTo>
                    <a:pt x="3097" y="1"/>
                  </a:moveTo>
                  <a:cubicBezTo>
                    <a:pt x="3033" y="1"/>
                    <a:pt x="2970" y="1"/>
                    <a:pt x="2906" y="2"/>
                  </a:cubicBezTo>
                  <a:cubicBezTo>
                    <a:pt x="1675" y="15"/>
                    <a:pt x="527" y="1484"/>
                    <a:pt x="481" y="1547"/>
                  </a:cubicBezTo>
                  <a:cubicBezTo>
                    <a:pt x="452" y="1580"/>
                    <a:pt x="436" y="1618"/>
                    <a:pt x="427" y="1659"/>
                  </a:cubicBezTo>
                  <a:lnTo>
                    <a:pt x="39" y="3375"/>
                  </a:lnTo>
                  <a:cubicBezTo>
                    <a:pt x="1" y="3534"/>
                    <a:pt x="101" y="3688"/>
                    <a:pt x="255" y="3722"/>
                  </a:cubicBezTo>
                  <a:cubicBezTo>
                    <a:pt x="280" y="3730"/>
                    <a:pt x="301" y="3730"/>
                    <a:pt x="322" y="3730"/>
                  </a:cubicBezTo>
                  <a:cubicBezTo>
                    <a:pt x="456" y="3730"/>
                    <a:pt x="573" y="3638"/>
                    <a:pt x="606" y="3505"/>
                  </a:cubicBezTo>
                  <a:lnTo>
                    <a:pt x="978" y="1851"/>
                  </a:lnTo>
                  <a:cubicBezTo>
                    <a:pt x="1295" y="1459"/>
                    <a:pt x="2159" y="591"/>
                    <a:pt x="2915" y="582"/>
                  </a:cubicBezTo>
                  <a:cubicBezTo>
                    <a:pt x="2994" y="581"/>
                    <a:pt x="3074" y="580"/>
                    <a:pt x="3153" y="580"/>
                  </a:cubicBezTo>
                  <a:cubicBezTo>
                    <a:pt x="4262" y="580"/>
                    <a:pt x="5350" y="678"/>
                    <a:pt x="5361" y="678"/>
                  </a:cubicBezTo>
                  <a:cubicBezTo>
                    <a:pt x="5371" y="679"/>
                    <a:pt x="5381" y="680"/>
                    <a:pt x="5390" y="680"/>
                  </a:cubicBezTo>
                  <a:cubicBezTo>
                    <a:pt x="5531" y="680"/>
                    <a:pt x="5667" y="567"/>
                    <a:pt x="5679" y="416"/>
                  </a:cubicBezTo>
                  <a:cubicBezTo>
                    <a:pt x="5691" y="256"/>
                    <a:pt x="5575" y="115"/>
                    <a:pt x="5415" y="102"/>
                  </a:cubicBezTo>
                  <a:cubicBezTo>
                    <a:pt x="5364" y="98"/>
                    <a:pt x="4241" y="1"/>
                    <a:pt x="30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4047741" y="1118050"/>
              <a:ext cx="512904" cy="352807"/>
            </a:xfrm>
            <a:custGeom>
              <a:rect b="b" l="l" r="r" t="t"/>
              <a:pathLst>
                <a:path extrusionOk="0" h="21337" w="31024">
                  <a:moveTo>
                    <a:pt x="15134" y="0"/>
                  </a:moveTo>
                  <a:cubicBezTo>
                    <a:pt x="7601" y="0"/>
                    <a:pt x="5770" y="4746"/>
                    <a:pt x="5770" y="4746"/>
                  </a:cubicBezTo>
                  <a:cubicBezTo>
                    <a:pt x="5770" y="4746"/>
                    <a:pt x="5203" y="3202"/>
                    <a:pt x="4626" y="3202"/>
                  </a:cubicBezTo>
                  <a:cubicBezTo>
                    <a:pt x="4467" y="3202"/>
                    <a:pt x="4308" y="3319"/>
                    <a:pt x="4159" y="3619"/>
                  </a:cubicBezTo>
                  <a:cubicBezTo>
                    <a:pt x="3465" y="5009"/>
                    <a:pt x="3482" y="6070"/>
                    <a:pt x="3482" y="6070"/>
                  </a:cubicBezTo>
                  <a:cubicBezTo>
                    <a:pt x="3482" y="6070"/>
                    <a:pt x="1900" y="7247"/>
                    <a:pt x="1203" y="7923"/>
                  </a:cubicBezTo>
                  <a:cubicBezTo>
                    <a:pt x="501" y="8604"/>
                    <a:pt x="1399" y="9346"/>
                    <a:pt x="1399" y="9346"/>
                  </a:cubicBezTo>
                  <a:cubicBezTo>
                    <a:pt x="1399" y="9346"/>
                    <a:pt x="1" y="12845"/>
                    <a:pt x="748" y="15529"/>
                  </a:cubicBezTo>
                  <a:lnTo>
                    <a:pt x="4752" y="21336"/>
                  </a:lnTo>
                  <a:cubicBezTo>
                    <a:pt x="4752" y="21336"/>
                    <a:pt x="4760" y="21336"/>
                    <a:pt x="4777" y="21336"/>
                  </a:cubicBezTo>
                  <a:cubicBezTo>
                    <a:pt x="4971" y="21336"/>
                    <a:pt x="6252" y="21287"/>
                    <a:pt x="7218" y="20022"/>
                  </a:cubicBezTo>
                  <a:cubicBezTo>
                    <a:pt x="7701" y="19386"/>
                    <a:pt x="7796" y="18130"/>
                    <a:pt x="7759" y="16963"/>
                  </a:cubicBezTo>
                  <a:lnTo>
                    <a:pt x="7759" y="16963"/>
                  </a:lnTo>
                  <a:cubicBezTo>
                    <a:pt x="7901" y="17601"/>
                    <a:pt x="8119" y="18105"/>
                    <a:pt x="8452" y="18105"/>
                  </a:cubicBezTo>
                  <a:cubicBezTo>
                    <a:pt x="8552" y="18105"/>
                    <a:pt x="8663" y="18059"/>
                    <a:pt x="8784" y="17959"/>
                  </a:cubicBezTo>
                  <a:cubicBezTo>
                    <a:pt x="10012" y="16949"/>
                    <a:pt x="8179" y="12452"/>
                    <a:pt x="8179" y="12452"/>
                  </a:cubicBezTo>
                  <a:lnTo>
                    <a:pt x="8179" y="12452"/>
                  </a:lnTo>
                  <a:lnTo>
                    <a:pt x="11197" y="12749"/>
                  </a:lnTo>
                  <a:cubicBezTo>
                    <a:pt x="11197" y="12749"/>
                    <a:pt x="14787" y="15901"/>
                    <a:pt x="19785" y="18401"/>
                  </a:cubicBezTo>
                  <a:cubicBezTo>
                    <a:pt x="20771" y="18894"/>
                    <a:pt x="21711" y="19104"/>
                    <a:pt x="22568" y="19104"/>
                  </a:cubicBezTo>
                  <a:cubicBezTo>
                    <a:pt x="26057" y="19104"/>
                    <a:pt x="28157" y="15633"/>
                    <a:pt x="26280" y="13709"/>
                  </a:cubicBezTo>
                  <a:cubicBezTo>
                    <a:pt x="25798" y="13216"/>
                    <a:pt x="25645" y="13037"/>
                    <a:pt x="25712" y="13037"/>
                  </a:cubicBezTo>
                  <a:cubicBezTo>
                    <a:pt x="25892" y="13037"/>
                    <a:pt x="27642" y="14312"/>
                    <a:pt x="28925" y="14312"/>
                  </a:cubicBezTo>
                  <a:cubicBezTo>
                    <a:pt x="29495" y="14312"/>
                    <a:pt x="29973" y="14060"/>
                    <a:pt x="30180" y="13334"/>
                  </a:cubicBezTo>
                  <a:cubicBezTo>
                    <a:pt x="31023" y="10361"/>
                    <a:pt x="23262" y="141"/>
                    <a:pt x="15455" y="3"/>
                  </a:cubicBezTo>
                  <a:cubicBezTo>
                    <a:pt x="15347" y="1"/>
                    <a:pt x="15240" y="0"/>
                    <a:pt x="1513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a:off x="4172621" y="1247808"/>
              <a:ext cx="234183" cy="139374"/>
            </a:xfrm>
            <a:custGeom>
              <a:rect b="b" l="l" r="r" t="t"/>
              <a:pathLst>
                <a:path extrusionOk="0" h="8429" w="14165">
                  <a:moveTo>
                    <a:pt x="162" y="0"/>
                  </a:moveTo>
                  <a:cubicBezTo>
                    <a:pt x="119" y="0"/>
                    <a:pt x="76" y="19"/>
                    <a:pt x="50" y="58"/>
                  </a:cubicBezTo>
                  <a:cubicBezTo>
                    <a:pt x="0" y="120"/>
                    <a:pt x="12" y="213"/>
                    <a:pt x="75" y="263"/>
                  </a:cubicBezTo>
                  <a:cubicBezTo>
                    <a:pt x="112" y="288"/>
                    <a:pt x="3665" y="2972"/>
                    <a:pt x="6212" y="5389"/>
                  </a:cubicBezTo>
                  <a:cubicBezTo>
                    <a:pt x="8291" y="7364"/>
                    <a:pt x="11363" y="8428"/>
                    <a:pt x="13112" y="8428"/>
                  </a:cubicBezTo>
                  <a:cubicBezTo>
                    <a:pt x="13501" y="8428"/>
                    <a:pt x="13827" y="8374"/>
                    <a:pt x="14060" y="8270"/>
                  </a:cubicBezTo>
                  <a:cubicBezTo>
                    <a:pt x="14131" y="8236"/>
                    <a:pt x="14164" y="8149"/>
                    <a:pt x="14131" y="8074"/>
                  </a:cubicBezTo>
                  <a:cubicBezTo>
                    <a:pt x="14106" y="8021"/>
                    <a:pt x="14050" y="7990"/>
                    <a:pt x="13996" y="7990"/>
                  </a:cubicBezTo>
                  <a:cubicBezTo>
                    <a:pt x="13976" y="7990"/>
                    <a:pt x="13957" y="7994"/>
                    <a:pt x="13939" y="8002"/>
                  </a:cubicBezTo>
                  <a:cubicBezTo>
                    <a:pt x="13752" y="8088"/>
                    <a:pt x="13477" y="8132"/>
                    <a:pt x="13135" y="8132"/>
                  </a:cubicBezTo>
                  <a:cubicBezTo>
                    <a:pt x="11548" y="8132"/>
                    <a:pt x="8535" y="7193"/>
                    <a:pt x="6412" y="5180"/>
                  </a:cubicBezTo>
                  <a:cubicBezTo>
                    <a:pt x="3852" y="2750"/>
                    <a:pt x="288" y="58"/>
                    <a:pt x="251" y="29"/>
                  </a:cubicBezTo>
                  <a:cubicBezTo>
                    <a:pt x="224" y="10"/>
                    <a:pt x="193"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a:off x="4165644" y="1183078"/>
              <a:ext cx="194637" cy="125418"/>
            </a:xfrm>
            <a:custGeom>
              <a:rect b="b" l="l" r="r" t="t"/>
              <a:pathLst>
                <a:path extrusionOk="0" h="7585" w="11773">
                  <a:moveTo>
                    <a:pt x="5365" y="0"/>
                  </a:moveTo>
                  <a:cubicBezTo>
                    <a:pt x="2212" y="0"/>
                    <a:pt x="280" y="1970"/>
                    <a:pt x="259" y="1994"/>
                  </a:cubicBezTo>
                  <a:lnTo>
                    <a:pt x="0" y="2266"/>
                  </a:lnTo>
                  <a:lnTo>
                    <a:pt x="0" y="2266"/>
                  </a:lnTo>
                  <a:lnTo>
                    <a:pt x="372" y="2241"/>
                  </a:lnTo>
                  <a:cubicBezTo>
                    <a:pt x="378" y="2240"/>
                    <a:pt x="490" y="2233"/>
                    <a:pt x="679" y="2233"/>
                  </a:cubicBezTo>
                  <a:cubicBezTo>
                    <a:pt x="1580" y="2233"/>
                    <a:pt x="4214" y="2390"/>
                    <a:pt x="5164" y="4124"/>
                  </a:cubicBezTo>
                  <a:cubicBezTo>
                    <a:pt x="6387" y="6357"/>
                    <a:pt x="11368" y="7530"/>
                    <a:pt x="11580" y="7580"/>
                  </a:cubicBezTo>
                  <a:cubicBezTo>
                    <a:pt x="11588" y="7584"/>
                    <a:pt x="11602" y="7584"/>
                    <a:pt x="11610" y="7584"/>
                  </a:cubicBezTo>
                  <a:cubicBezTo>
                    <a:pt x="11677" y="7584"/>
                    <a:pt x="11739" y="7538"/>
                    <a:pt x="11752" y="7472"/>
                  </a:cubicBezTo>
                  <a:cubicBezTo>
                    <a:pt x="11773" y="7392"/>
                    <a:pt x="11723" y="7313"/>
                    <a:pt x="11644" y="7297"/>
                  </a:cubicBezTo>
                  <a:cubicBezTo>
                    <a:pt x="11594" y="7284"/>
                    <a:pt x="6579" y="6102"/>
                    <a:pt x="5419" y="3985"/>
                  </a:cubicBezTo>
                  <a:cubicBezTo>
                    <a:pt x="4409" y="2141"/>
                    <a:pt x="1766" y="1944"/>
                    <a:pt x="752" y="1940"/>
                  </a:cubicBezTo>
                  <a:cubicBezTo>
                    <a:pt x="1382" y="1422"/>
                    <a:pt x="3020" y="293"/>
                    <a:pt x="5360" y="293"/>
                  </a:cubicBezTo>
                  <a:cubicBezTo>
                    <a:pt x="5979" y="293"/>
                    <a:pt x="6648" y="372"/>
                    <a:pt x="7360" y="563"/>
                  </a:cubicBezTo>
                  <a:cubicBezTo>
                    <a:pt x="7373" y="566"/>
                    <a:pt x="7386" y="568"/>
                    <a:pt x="7399" y="568"/>
                  </a:cubicBezTo>
                  <a:cubicBezTo>
                    <a:pt x="7464" y="568"/>
                    <a:pt x="7522" y="525"/>
                    <a:pt x="7540" y="458"/>
                  </a:cubicBezTo>
                  <a:cubicBezTo>
                    <a:pt x="7561" y="378"/>
                    <a:pt x="7515" y="299"/>
                    <a:pt x="7436" y="278"/>
                  </a:cubicBezTo>
                  <a:cubicBezTo>
                    <a:pt x="6698" y="82"/>
                    <a:pt x="6006" y="0"/>
                    <a:pt x="53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4140446" y="1265913"/>
              <a:ext cx="71652" cy="135207"/>
            </a:xfrm>
            <a:custGeom>
              <a:rect b="b" l="l" r="r" t="t"/>
              <a:pathLst>
                <a:path extrusionOk="0" h="8177" w="4334">
                  <a:moveTo>
                    <a:pt x="164" y="1"/>
                  </a:moveTo>
                  <a:cubicBezTo>
                    <a:pt x="136" y="1"/>
                    <a:pt x="108" y="8"/>
                    <a:pt x="83" y="23"/>
                  </a:cubicBezTo>
                  <a:cubicBezTo>
                    <a:pt x="17" y="69"/>
                    <a:pt x="0" y="162"/>
                    <a:pt x="42" y="228"/>
                  </a:cubicBezTo>
                  <a:cubicBezTo>
                    <a:pt x="83" y="287"/>
                    <a:pt x="3941" y="6160"/>
                    <a:pt x="1557" y="7913"/>
                  </a:cubicBezTo>
                  <a:cubicBezTo>
                    <a:pt x="1490" y="7964"/>
                    <a:pt x="1478" y="8052"/>
                    <a:pt x="1524" y="8118"/>
                  </a:cubicBezTo>
                  <a:cubicBezTo>
                    <a:pt x="1553" y="8156"/>
                    <a:pt x="1599" y="8177"/>
                    <a:pt x="1645" y="8177"/>
                  </a:cubicBezTo>
                  <a:cubicBezTo>
                    <a:pt x="1675" y="8177"/>
                    <a:pt x="1704" y="8168"/>
                    <a:pt x="1729" y="8148"/>
                  </a:cubicBezTo>
                  <a:cubicBezTo>
                    <a:pt x="4334" y="6235"/>
                    <a:pt x="451" y="316"/>
                    <a:pt x="284" y="65"/>
                  </a:cubicBezTo>
                  <a:cubicBezTo>
                    <a:pt x="258" y="23"/>
                    <a:pt x="211"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3737684" y="1823535"/>
              <a:ext cx="325310" cy="579916"/>
            </a:xfrm>
            <a:custGeom>
              <a:rect b="b" l="l" r="r" t="t"/>
              <a:pathLst>
                <a:path extrusionOk="0" h="35072" w="19677">
                  <a:moveTo>
                    <a:pt x="10855" y="0"/>
                  </a:moveTo>
                  <a:cubicBezTo>
                    <a:pt x="10855" y="0"/>
                    <a:pt x="0" y="29594"/>
                    <a:pt x="501" y="32892"/>
                  </a:cubicBezTo>
                  <a:cubicBezTo>
                    <a:pt x="760" y="34596"/>
                    <a:pt x="2401" y="35072"/>
                    <a:pt x="4176" y="35072"/>
                  </a:cubicBezTo>
                  <a:cubicBezTo>
                    <a:pt x="5842" y="35072"/>
                    <a:pt x="7626" y="34653"/>
                    <a:pt x="8497" y="34437"/>
                  </a:cubicBezTo>
                  <a:cubicBezTo>
                    <a:pt x="10295" y="33990"/>
                    <a:pt x="17193" y="22998"/>
                    <a:pt x="17264" y="20636"/>
                  </a:cubicBezTo>
                  <a:cubicBezTo>
                    <a:pt x="17264" y="20636"/>
                    <a:pt x="18536" y="19997"/>
                    <a:pt x="18958" y="18089"/>
                  </a:cubicBezTo>
                  <a:cubicBezTo>
                    <a:pt x="19384" y="16177"/>
                    <a:pt x="19676" y="9351"/>
                    <a:pt x="16917" y="4258"/>
                  </a:cubicBezTo>
                  <a:lnTo>
                    <a:pt x="10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3732856" y="1818756"/>
              <a:ext cx="335163" cy="589456"/>
            </a:xfrm>
            <a:custGeom>
              <a:rect b="b" l="l" r="r" t="t"/>
              <a:pathLst>
                <a:path extrusionOk="0" h="35649" w="20273">
                  <a:moveTo>
                    <a:pt x="11149" y="0"/>
                  </a:moveTo>
                  <a:cubicBezTo>
                    <a:pt x="11032" y="0"/>
                    <a:pt x="10918" y="72"/>
                    <a:pt x="10876" y="189"/>
                  </a:cubicBezTo>
                  <a:cubicBezTo>
                    <a:pt x="10433" y="1399"/>
                    <a:pt x="1" y="29892"/>
                    <a:pt x="506" y="33227"/>
                  </a:cubicBezTo>
                  <a:cubicBezTo>
                    <a:pt x="623" y="33979"/>
                    <a:pt x="990" y="34571"/>
                    <a:pt x="1604" y="34981"/>
                  </a:cubicBezTo>
                  <a:cubicBezTo>
                    <a:pt x="2271" y="35428"/>
                    <a:pt x="3228" y="35648"/>
                    <a:pt x="4459" y="35648"/>
                  </a:cubicBezTo>
                  <a:cubicBezTo>
                    <a:pt x="5662" y="35648"/>
                    <a:pt x="7131" y="35436"/>
                    <a:pt x="8859" y="35010"/>
                  </a:cubicBezTo>
                  <a:cubicBezTo>
                    <a:pt x="10880" y="34509"/>
                    <a:pt x="17471" y="23692"/>
                    <a:pt x="17831" y="21100"/>
                  </a:cubicBezTo>
                  <a:cubicBezTo>
                    <a:pt x="18202" y="20858"/>
                    <a:pt x="19167" y="20093"/>
                    <a:pt x="19534" y="18440"/>
                  </a:cubicBezTo>
                  <a:cubicBezTo>
                    <a:pt x="19964" y="16507"/>
                    <a:pt x="20273" y="9590"/>
                    <a:pt x="17463" y="4405"/>
                  </a:cubicBezTo>
                  <a:cubicBezTo>
                    <a:pt x="17412" y="4307"/>
                    <a:pt x="17313" y="4253"/>
                    <a:pt x="17210" y="4253"/>
                  </a:cubicBezTo>
                  <a:cubicBezTo>
                    <a:pt x="17163" y="4253"/>
                    <a:pt x="17115" y="4264"/>
                    <a:pt x="17071" y="4288"/>
                  </a:cubicBezTo>
                  <a:cubicBezTo>
                    <a:pt x="16929" y="4368"/>
                    <a:pt x="16879" y="4543"/>
                    <a:pt x="16954" y="4685"/>
                  </a:cubicBezTo>
                  <a:cubicBezTo>
                    <a:pt x="19685" y="9719"/>
                    <a:pt x="19384" y="16436"/>
                    <a:pt x="18966" y="18315"/>
                  </a:cubicBezTo>
                  <a:cubicBezTo>
                    <a:pt x="18583" y="20052"/>
                    <a:pt x="17467" y="20640"/>
                    <a:pt x="17421" y="20665"/>
                  </a:cubicBezTo>
                  <a:cubicBezTo>
                    <a:pt x="17325" y="20711"/>
                    <a:pt x="17267" y="20808"/>
                    <a:pt x="17263" y="20916"/>
                  </a:cubicBezTo>
                  <a:cubicBezTo>
                    <a:pt x="17200" y="23170"/>
                    <a:pt x="10329" y="34045"/>
                    <a:pt x="8718" y="34446"/>
                  </a:cubicBezTo>
                  <a:cubicBezTo>
                    <a:pt x="6886" y="34898"/>
                    <a:pt x="5505" y="35066"/>
                    <a:pt x="4464" y="35066"/>
                  </a:cubicBezTo>
                  <a:cubicBezTo>
                    <a:pt x="3151" y="35066"/>
                    <a:pt x="2379" y="34799"/>
                    <a:pt x="1926" y="34496"/>
                  </a:cubicBezTo>
                  <a:cubicBezTo>
                    <a:pt x="1450" y="34175"/>
                    <a:pt x="1174" y="33732"/>
                    <a:pt x="1082" y="33139"/>
                  </a:cubicBezTo>
                  <a:cubicBezTo>
                    <a:pt x="693" y="30584"/>
                    <a:pt x="7674" y="10600"/>
                    <a:pt x="11423" y="389"/>
                  </a:cubicBezTo>
                  <a:cubicBezTo>
                    <a:pt x="11477" y="239"/>
                    <a:pt x="11398" y="72"/>
                    <a:pt x="11248" y="18"/>
                  </a:cubicBezTo>
                  <a:cubicBezTo>
                    <a:pt x="11215" y="6"/>
                    <a:pt x="11182" y="0"/>
                    <a:pt x="111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3758946" y="1826428"/>
              <a:ext cx="213699" cy="488742"/>
            </a:xfrm>
            <a:custGeom>
              <a:rect b="b" l="l" r="r" t="t"/>
              <a:pathLst>
                <a:path extrusionOk="0" h="29558" w="12926">
                  <a:moveTo>
                    <a:pt x="9816" y="0"/>
                  </a:moveTo>
                  <a:cubicBezTo>
                    <a:pt x="6772" y="8299"/>
                    <a:pt x="1629" y="22953"/>
                    <a:pt x="1" y="29557"/>
                  </a:cubicBezTo>
                  <a:cubicBezTo>
                    <a:pt x="539" y="29027"/>
                    <a:pt x="1215" y="28727"/>
                    <a:pt x="1876" y="28727"/>
                  </a:cubicBezTo>
                  <a:cubicBezTo>
                    <a:pt x="1934" y="28727"/>
                    <a:pt x="1992" y="28727"/>
                    <a:pt x="2051" y="28735"/>
                  </a:cubicBezTo>
                  <a:cubicBezTo>
                    <a:pt x="2427" y="28764"/>
                    <a:pt x="3357" y="28827"/>
                    <a:pt x="4585" y="28906"/>
                  </a:cubicBezTo>
                  <a:cubicBezTo>
                    <a:pt x="5082" y="25933"/>
                    <a:pt x="5495" y="22865"/>
                    <a:pt x="6063" y="20916"/>
                  </a:cubicBezTo>
                  <a:cubicBezTo>
                    <a:pt x="7165" y="17129"/>
                    <a:pt x="10747" y="7331"/>
                    <a:pt x="12926" y="2180"/>
                  </a:cubicBezTo>
                  <a:lnTo>
                    <a:pt x="9816"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3752184" y="1823535"/>
              <a:ext cx="169045" cy="499506"/>
            </a:xfrm>
            <a:custGeom>
              <a:rect b="b" l="l" r="r" t="t"/>
              <a:pathLst>
                <a:path extrusionOk="0" h="30209" w="10225">
                  <a:moveTo>
                    <a:pt x="9978" y="0"/>
                  </a:moveTo>
                  <a:cubicBezTo>
                    <a:pt x="9978" y="0"/>
                    <a:pt x="1892" y="22054"/>
                    <a:pt x="0" y="30208"/>
                  </a:cubicBezTo>
                  <a:cubicBezTo>
                    <a:pt x="125" y="30033"/>
                    <a:pt x="264" y="29874"/>
                    <a:pt x="410" y="29732"/>
                  </a:cubicBezTo>
                  <a:cubicBezTo>
                    <a:pt x="2038" y="23128"/>
                    <a:pt x="7181" y="8474"/>
                    <a:pt x="10225" y="175"/>
                  </a:cubicBezTo>
                  <a:lnTo>
                    <a:pt x="9978" y="0"/>
                  </a:ln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3728194" y="2306175"/>
              <a:ext cx="328302" cy="149146"/>
            </a:xfrm>
            <a:custGeom>
              <a:rect b="b" l="l" r="r" t="t"/>
              <a:pathLst>
                <a:path extrusionOk="0" h="9020" w="19858">
                  <a:moveTo>
                    <a:pt x="3740" y="0"/>
                  </a:moveTo>
                  <a:cubicBezTo>
                    <a:pt x="1991" y="0"/>
                    <a:pt x="0" y="2447"/>
                    <a:pt x="1640" y="5751"/>
                  </a:cubicBezTo>
                  <a:cubicBezTo>
                    <a:pt x="2876" y="8236"/>
                    <a:pt x="4637" y="9020"/>
                    <a:pt x="6783" y="9020"/>
                  </a:cubicBezTo>
                  <a:cubicBezTo>
                    <a:pt x="7571" y="9020"/>
                    <a:pt x="8411" y="8914"/>
                    <a:pt x="9296" y="8748"/>
                  </a:cubicBezTo>
                  <a:cubicBezTo>
                    <a:pt x="12586" y="8127"/>
                    <a:pt x="19858" y="3684"/>
                    <a:pt x="19858" y="3684"/>
                  </a:cubicBezTo>
                  <a:lnTo>
                    <a:pt x="19636" y="1000"/>
                  </a:lnTo>
                  <a:cubicBezTo>
                    <a:pt x="19636" y="1000"/>
                    <a:pt x="5668" y="153"/>
                    <a:pt x="3890" y="6"/>
                  </a:cubicBezTo>
                  <a:cubicBezTo>
                    <a:pt x="3840" y="2"/>
                    <a:pt x="3790" y="0"/>
                    <a:pt x="374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3736659" y="2301397"/>
              <a:ext cx="324748" cy="158769"/>
            </a:xfrm>
            <a:custGeom>
              <a:rect b="b" l="l" r="r" t="t"/>
              <a:pathLst>
                <a:path extrusionOk="0" h="9602" w="19643">
                  <a:moveTo>
                    <a:pt x="3228" y="580"/>
                  </a:moveTo>
                  <a:cubicBezTo>
                    <a:pt x="3269" y="580"/>
                    <a:pt x="3311" y="584"/>
                    <a:pt x="3353" y="584"/>
                  </a:cubicBezTo>
                  <a:cubicBezTo>
                    <a:pt x="4985" y="717"/>
                    <a:pt x="16958" y="1447"/>
                    <a:pt x="18854" y="1565"/>
                  </a:cubicBezTo>
                  <a:lnTo>
                    <a:pt x="19041" y="3819"/>
                  </a:lnTo>
                  <a:cubicBezTo>
                    <a:pt x="17977" y="4458"/>
                    <a:pt x="11673" y="8198"/>
                    <a:pt x="8729" y="8749"/>
                  </a:cubicBezTo>
                  <a:cubicBezTo>
                    <a:pt x="7857" y="8914"/>
                    <a:pt x="7040" y="9016"/>
                    <a:pt x="6280" y="9016"/>
                  </a:cubicBezTo>
                  <a:cubicBezTo>
                    <a:pt x="4204" y="9016"/>
                    <a:pt x="2554" y="8254"/>
                    <a:pt x="1390" y="5911"/>
                  </a:cubicBezTo>
                  <a:cubicBezTo>
                    <a:pt x="619" y="4358"/>
                    <a:pt x="614" y="2821"/>
                    <a:pt x="1374" y="1698"/>
                  </a:cubicBezTo>
                  <a:cubicBezTo>
                    <a:pt x="1841" y="1010"/>
                    <a:pt x="2559" y="580"/>
                    <a:pt x="3228" y="580"/>
                  </a:cubicBezTo>
                  <a:close/>
                  <a:moveTo>
                    <a:pt x="3224" y="1"/>
                  </a:moveTo>
                  <a:cubicBezTo>
                    <a:pt x="2362" y="1"/>
                    <a:pt x="1476" y="513"/>
                    <a:pt x="894" y="1372"/>
                  </a:cubicBezTo>
                  <a:cubicBezTo>
                    <a:pt x="12" y="2675"/>
                    <a:pt x="0" y="4424"/>
                    <a:pt x="869" y="6170"/>
                  </a:cubicBezTo>
                  <a:cubicBezTo>
                    <a:pt x="2201" y="8850"/>
                    <a:pt x="4158" y="9601"/>
                    <a:pt x="6274" y="9601"/>
                  </a:cubicBezTo>
                  <a:cubicBezTo>
                    <a:pt x="7114" y="9601"/>
                    <a:pt x="7978" y="9484"/>
                    <a:pt x="8838" y="9322"/>
                  </a:cubicBezTo>
                  <a:cubicBezTo>
                    <a:pt x="12145" y="8699"/>
                    <a:pt x="19195" y="4403"/>
                    <a:pt x="19496" y="4224"/>
                  </a:cubicBezTo>
                  <a:cubicBezTo>
                    <a:pt x="19588" y="4166"/>
                    <a:pt x="19642" y="4061"/>
                    <a:pt x="19634" y="3952"/>
                  </a:cubicBezTo>
                  <a:lnTo>
                    <a:pt x="19413" y="1264"/>
                  </a:lnTo>
                  <a:cubicBezTo>
                    <a:pt x="19400" y="1122"/>
                    <a:pt x="19287" y="1010"/>
                    <a:pt x="19141" y="1002"/>
                  </a:cubicBezTo>
                  <a:cubicBezTo>
                    <a:pt x="19004" y="993"/>
                    <a:pt x="5160" y="150"/>
                    <a:pt x="3399" y="8"/>
                  </a:cubicBezTo>
                  <a:cubicBezTo>
                    <a:pt x="3341" y="3"/>
                    <a:pt x="3282" y="1"/>
                    <a:pt x="32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4015087" y="2235526"/>
              <a:ext cx="222610" cy="157413"/>
            </a:xfrm>
            <a:custGeom>
              <a:rect b="b" l="l" r="r" t="t"/>
              <a:pathLst>
                <a:path extrusionOk="0" h="9520" w="13465">
                  <a:moveTo>
                    <a:pt x="6766" y="0"/>
                  </a:moveTo>
                  <a:cubicBezTo>
                    <a:pt x="6273" y="0"/>
                    <a:pt x="4505" y="1871"/>
                    <a:pt x="4505" y="1871"/>
                  </a:cubicBezTo>
                  <a:cubicBezTo>
                    <a:pt x="1378" y="5570"/>
                    <a:pt x="1" y="9519"/>
                    <a:pt x="1" y="9519"/>
                  </a:cubicBezTo>
                  <a:cubicBezTo>
                    <a:pt x="1" y="9519"/>
                    <a:pt x="966" y="8965"/>
                    <a:pt x="2116" y="8965"/>
                  </a:cubicBezTo>
                  <a:cubicBezTo>
                    <a:pt x="2209" y="8965"/>
                    <a:pt x="2303" y="8968"/>
                    <a:pt x="2397" y="8976"/>
                  </a:cubicBezTo>
                  <a:cubicBezTo>
                    <a:pt x="2446" y="8980"/>
                    <a:pt x="2499" y="8982"/>
                    <a:pt x="2554" y="8982"/>
                  </a:cubicBezTo>
                  <a:cubicBezTo>
                    <a:pt x="3930" y="8982"/>
                    <a:pt x="7199" y="7786"/>
                    <a:pt x="7199" y="7786"/>
                  </a:cubicBezTo>
                  <a:cubicBezTo>
                    <a:pt x="7199" y="7786"/>
                    <a:pt x="8910" y="9034"/>
                    <a:pt x="9862" y="9114"/>
                  </a:cubicBezTo>
                  <a:cubicBezTo>
                    <a:pt x="9884" y="9115"/>
                    <a:pt x="9905" y="9116"/>
                    <a:pt x="9926" y="9116"/>
                  </a:cubicBezTo>
                  <a:cubicBezTo>
                    <a:pt x="10808" y="9116"/>
                    <a:pt x="10696" y="7599"/>
                    <a:pt x="10696" y="7599"/>
                  </a:cubicBezTo>
                  <a:lnTo>
                    <a:pt x="10696" y="7599"/>
                  </a:lnTo>
                  <a:cubicBezTo>
                    <a:pt x="10696" y="7599"/>
                    <a:pt x="10820" y="7609"/>
                    <a:pt x="10996" y="7609"/>
                  </a:cubicBezTo>
                  <a:cubicBezTo>
                    <a:pt x="11382" y="7609"/>
                    <a:pt x="12019" y="7559"/>
                    <a:pt x="12137" y="7244"/>
                  </a:cubicBezTo>
                  <a:cubicBezTo>
                    <a:pt x="12304" y="6801"/>
                    <a:pt x="11890" y="6318"/>
                    <a:pt x="12403" y="6318"/>
                  </a:cubicBezTo>
                  <a:cubicBezTo>
                    <a:pt x="12428" y="6318"/>
                    <a:pt x="12455" y="6319"/>
                    <a:pt x="12484" y="6321"/>
                  </a:cubicBezTo>
                  <a:cubicBezTo>
                    <a:pt x="12567" y="6328"/>
                    <a:pt x="12645" y="6331"/>
                    <a:pt x="12718" y="6331"/>
                  </a:cubicBezTo>
                  <a:cubicBezTo>
                    <a:pt x="13197" y="6331"/>
                    <a:pt x="13441" y="6179"/>
                    <a:pt x="13452" y="5766"/>
                  </a:cubicBezTo>
                  <a:cubicBezTo>
                    <a:pt x="13465" y="5294"/>
                    <a:pt x="10835" y="2865"/>
                    <a:pt x="10208" y="2497"/>
                  </a:cubicBezTo>
                  <a:cubicBezTo>
                    <a:pt x="9582" y="2130"/>
                    <a:pt x="7519" y="1959"/>
                    <a:pt x="7519" y="1959"/>
                  </a:cubicBezTo>
                  <a:cubicBezTo>
                    <a:pt x="7519" y="1959"/>
                    <a:pt x="9912" y="1679"/>
                    <a:pt x="10396" y="1404"/>
                  </a:cubicBezTo>
                  <a:cubicBezTo>
                    <a:pt x="10885" y="1128"/>
                    <a:pt x="11348" y="1483"/>
                    <a:pt x="11056" y="668"/>
                  </a:cubicBezTo>
                  <a:cubicBezTo>
                    <a:pt x="10816" y="9"/>
                    <a:pt x="8498" y="5"/>
                    <a:pt x="7355" y="5"/>
                  </a:cubicBezTo>
                  <a:cubicBezTo>
                    <a:pt x="7342" y="5"/>
                    <a:pt x="7328" y="5"/>
                    <a:pt x="7315" y="5"/>
                  </a:cubicBezTo>
                  <a:cubicBezTo>
                    <a:pt x="7209" y="7"/>
                    <a:pt x="7115" y="8"/>
                    <a:pt x="7034" y="8"/>
                  </a:cubicBezTo>
                  <a:cubicBezTo>
                    <a:pt x="6919" y="8"/>
                    <a:pt x="6832" y="6"/>
                    <a:pt x="6781" y="1"/>
                  </a:cubicBezTo>
                  <a:cubicBezTo>
                    <a:pt x="6776" y="1"/>
                    <a:pt x="6771" y="0"/>
                    <a:pt x="6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4009929" y="2230748"/>
              <a:ext cx="232745" cy="167003"/>
            </a:xfrm>
            <a:custGeom>
              <a:rect b="b" l="l" r="r" t="t"/>
              <a:pathLst>
                <a:path extrusionOk="0" h="10100" w="14078">
                  <a:moveTo>
                    <a:pt x="7072" y="578"/>
                  </a:moveTo>
                  <a:cubicBezTo>
                    <a:pt x="7160" y="586"/>
                    <a:pt x="7355" y="586"/>
                    <a:pt x="7615" y="586"/>
                  </a:cubicBezTo>
                  <a:cubicBezTo>
                    <a:pt x="7723" y="585"/>
                    <a:pt x="7827" y="584"/>
                    <a:pt x="7928" y="584"/>
                  </a:cubicBezTo>
                  <a:cubicBezTo>
                    <a:pt x="10526" y="584"/>
                    <a:pt x="11032" y="885"/>
                    <a:pt x="11092" y="1053"/>
                  </a:cubicBezTo>
                  <a:cubicBezTo>
                    <a:pt x="11130" y="1154"/>
                    <a:pt x="11147" y="1221"/>
                    <a:pt x="11159" y="1267"/>
                  </a:cubicBezTo>
                  <a:cubicBezTo>
                    <a:pt x="11143" y="1271"/>
                    <a:pt x="11130" y="1271"/>
                    <a:pt x="11117" y="1275"/>
                  </a:cubicBezTo>
                  <a:cubicBezTo>
                    <a:pt x="10971" y="1292"/>
                    <a:pt x="10775" y="1321"/>
                    <a:pt x="10566" y="1442"/>
                  </a:cubicBezTo>
                  <a:cubicBezTo>
                    <a:pt x="10249" y="1622"/>
                    <a:pt x="8700" y="1855"/>
                    <a:pt x="7798" y="1959"/>
                  </a:cubicBezTo>
                  <a:cubicBezTo>
                    <a:pt x="7652" y="1976"/>
                    <a:pt x="7540" y="2105"/>
                    <a:pt x="7544" y="2252"/>
                  </a:cubicBezTo>
                  <a:cubicBezTo>
                    <a:pt x="7548" y="2402"/>
                    <a:pt x="7661" y="2527"/>
                    <a:pt x="7811" y="2539"/>
                  </a:cubicBezTo>
                  <a:cubicBezTo>
                    <a:pt x="8366" y="2581"/>
                    <a:pt x="9906" y="2761"/>
                    <a:pt x="10374" y="3036"/>
                  </a:cubicBezTo>
                  <a:cubicBezTo>
                    <a:pt x="11042" y="3429"/>
                    <a:pt x="13367" y="5650"/>
                    <a:pt x="13472" y="6046"/>
                  </a:cubicBezTo>
                  <a:cubicBezTo>
                    <a:pt x="13472" y="6196"/>
                    <a:pt x="13426" y="6238"/>
                    <a:pt x="13413" y="6251"/>
                  </a:cubicBezTo>
                  <a:cubicBezTo>
                    <a:pt x="13376" y="6281"/>
                    <a:pt x="13279" y="6331"/>
                    <a:pt x="13028" y="6331"/>
                  </a:cubicBezTo>
                  <a:cubicBezTo>
                    <a:pt x="12968" y="6331"/>
                    <a:pt x="12899" y="6328"/>
                    <a:pt x="12821" y="6322"/>
                  </a:cubicBezTo>
                  <a:cubicBezTo>
                    <a:pt x="12787" y="6319"/>
                    <a:pt x="12750" y="6317"/>
                    <a:pt x="12711" y="6317"/>
                  </a:cubicBezTo>
                  <a:cubicBezTo>
                    <a:pt x="12568" y="6317"/>
                    <a:pt x="12403" y="6344"/>
                    <a:pt x="12282" y="6472"/>
                  </a:cubicBezTo>
                  <a:cubicBezTo>
                    <a:pt x="12119" y="6647"/>
                    <a:pt x="12152" y="6873"/>
                    <a:pt x="12182" y="7057"/>
                  </a:cubicBezTo>
                  <a:cubicBezTo>
                    <a:pt x="12199" y="7186"/>
                    <a:pt x="12220" y="7324"/>
                    <a:pt x="12178" y="7429"/>
                  </a:cubicBezTo>
                  <a:cubicBezTo>
                    <a:pt x="12142" y="7523"/>
                    <a:pt x="11750" y="7609"/>
                    <a:pt x="11296" y="7609"/>
                  </a:cubicBezTo>
                  <a:cubicBezTo>
                    <a:pt x="11210" y="7609"/>
                    <a:pt x="11122" y="7606"/>
                    <a:pt x="11033" y="7599"/>
                  </a:cubicBezTo>
                  <a:cubicBezTo>
                    <a:pt x="11025" y="7598"/>
                    <a:pt x="11017" y="7598"/>
                    <a:pt x="11008" y="7598"/>
                  </a:cubicBezTo>
                  <a:cubicBezTo>
                    <a:pt x="10939" y="7598"/>
                    <a:pt x="10860" y="7627"/>
                    <a:pt x="10804" y="7683"/>
                  </a:cubicBezTo>
                  <a:cubicBezTo>
                    <a:pt x="10746" y="7741"/>
                    <a:pt x="10717" y="7824"/>
                    <a:pt x="10721" y="7909"/>
                  </a:cubicBezTo>
                  <a:cubicBezTo>
                    <a:pt x="10737" y="8117"/>
                    <a:pt x="10721" y="8772"/>
                    <a:pt x="10470" y="9023"/>
                  </a:cubicBezTo>
                  <a:cubicBezTo>
                    <a:pt x="10410" y="9084"/>
                    <a:pt x="10336" y="9114"/>
                    <a:pt x="10246" y="9114"/>
                  </a:cubicBezTo>
                  <a:cubicBezTo>
                    <a:pt x="10231" y="9114"/>
                    <a:pt x="10215" y="9113"/>
                    <a:pt x="10199" y="9111"/>
                  </a:cubicBezTo>
                  <a:cubicBezTo>
                    <a:pt x="9484" y="9052"/>
                    <a:pt x="8141" y="8175"/>
                    <a:pt x="7681" y="7842"/>
                  </a:cubicBezTo>
                  <a:cubicBezTo>
                    <a:pt x="7631" y="7805"/>
                    <a:pt x="7572" y="7786"/>
                    <a:pt x="7512" y="7786"/>
                  </a:cubicBezTo>
                  <a:cubicBezTo>
                    <a:pt x="7478" y="7786"/>
                    <a:pt x="7444" y="7792"/>
                    <a:pt x="7410" y="7804"/>
                  </a:cubicBezTo>
                  <a:cubicBezTo>
                    <a:pt x="6484" y="8140"/>
                    <a:pt x="3960" y="8978"/>
                    <a:pt x="2872" y="8978"/>
                  </a:cubicBezTo>
                  <a:cubicBezTo>
                    <a:pt x="2822" y="8978"/>
                    <a:pt x="2774" y="8976"/>
                    <a:pt x="2730" y="8973"/>
                  </a:cubicBezTo>
                  <a:cubicBezTo>
                    <a:pt x="2632" y="8965"/>
                    <a:pt x="2534" y="8961"/>
                    <a:pt x="2437" y="8961"/>
                  </a:cubicBezTo>
                  <a:cubicBezTo>
                    <a:pt x="1822" y="8961"/>
                    <a:pt x="1254" y="9109"/>
                    <a:pt x="843" y="9257"/>
                  </a:cubicBezTo>
                  <a:cubicBezTo>
                    <a:pt x="1369" y="7992"/>
                    <a:pt x="2721" y="5090"/>
                    <a:pt x="5035" y="2352"/>
                  </a:cubicBezTo>
                  <a:cubicBezTo>
                    <a:pt x="5815" y="1525"/>
                    <a:pt x="6825" y="616"/>
                    <a:pt x="7072" y="578"/>
                  </a:cubicBezTo>
                  <a:close/>
                  <a:moveTo>
                    <a:pt x="7098" y="1"/>
                  </a:moveTo>
                  <a:cubicBezTo>
                    <a:pt x="6594" y="1"/>
                    <a:pt x="5461" y="1054"/>
                    <a:pt x="4605" y="1959"/>
                  </a:cubicBezTo>
                  <a:cubicBezTo>
                    <a:pt x="4600" y="1963"/>
                    <a:pt x="4596" y="1968"/>
                    <a:pt x="4596" y="1972"/>
                  </a:cubicBezTo>
                  <a:cubicBezTo>
                    <a:pt x="1469" y="5670"/>
                    <a:pt x="54" y="9674"/>
                    <a:pt x="37" y="9712"/>
                  </a:cubicBezTo>
                  <a:cubicBezTo>
                    <a:pt x="0" y="9828"/>
                    <a:pt x="33" y="9954"/>
                    <a:pt x="129" y="10034"/>
                  </a:cubicBezTo>
                  <a:cubicBezTo>
                    <a:pt x="179" y="10075"/>
                    <a:pt x="247" y="10100"/>
                    <a:pt x="313" y="10100"/>
                  </a:cubicBezTo>
                  <a:cubicBezTo>
                    <a:pt x="363" y="10100"/>
                    <a:pt x="413" y="10088"/>
                    <a:pt x="459" y="10063"/>
                  </a:cubicBezTo>
                  <a:cubicBezTo>
                    <a:pt x="466" y="10054"/>
                    <a:pt x="1374" y="9543"/>
                    <a:pt x="2437" y="9543"/>
                  </a:cubicBezTo>
                  <a:cubicBezTo>
                    <a:pt x="2518" y="9543"/>
                    <a:pt x="2601" y="9546"/>
                    <a:pt x="2684" y="9553"/>
                  </a:cubicBezTo>
                  <a:cubicBezTo>
                    <a:pt x="2738" y="9557"/>
                    <a:pt x="2796" y="9559"/>
                    <a:pt x="2857" y="9559"/>
                  </a:cubicBezTo>
                  <a:cubicBezTo>
                    <a:pt x="4130" y="9559"/>
                    <a:pt x="6807" y="8636"/>
                    <a:pt x="7464" y="8401"/>
                  </a:cubicBezTo>
                  <a:cubicBezTo>
                    <a:pt x="7890" y="8697"/>
                    <a:pt x="9276" y="9620"/>
                    <a:pt x="10149" y="9691"/>
                  </a:cubicBezTo>
                  <a:cubicBezTo>
                    <a:pt x="10177" y="9693"/>
                    <a:pt x="10205" y="9694"/>
                    <a:pt x="10233" y="9694"/>
                  </a:cubicBezTo>
                  <a:cubicBezTo>
                    <a:pt x="10482" y="9694"/>
                    <a:pt x="10706" y="9609"/>
                    <a:pt x="10879" y="9437"/>
                  </a:cubicBezTo>
                  <a:cubicBezTo>
                    <a:pt x="11209" y="9111"/>
                    <a:pt x="11288" y="8551"/>
                    <a:pt x="11305" y="8192"/>
                  </a:cubicBezTo>
                  <a:cubicBezTo>
                    <a:pt x="11781" y="8192"/>
                    <a:pt x="12540" y="8121"/>
                    <a:pt x="12725" y="7633"/>
                  </a:cubicBezTo>
                  <a:cubicBezTo>
                    <a:pt x="12816" y="7387"/>
                    <a:pt x="12779" y="7148"/>
                    <a:pt x="12754" y="6973"/>
                  </a:cubicBezTo>
                  <a:cubicBezTo>
                    <a:pt x="12750" y="6948"/>
                    <a:pt x="12750" y="6923"/>
                    <a:pt x="12746" y="6898"/>
                  </a:cubicBezTo>
                  <a:cubicBezTo>
                    <a:pt x="12754" y="6898"/>
                    <a:pt x="12762" y="6898"/>
                    <a:pt x="12771" y="6903"/>
                  </a:cubicBezTo>
                  <a:cubicBezTo>
                    <a:pt x="12857" y="6909"/>
                    <a:pt x="12939" y="6912"/>
                    <a:pt x="13015" y="6912"/>
                  </a:cubicBezTo>
                  <a:cubicBezTo>
                    <a:pt x="13375" y="6912"/>
                    <a:pt x="13622" y="6839"/>
                    <a:pt x="13802" y="6681"/>
                  </a:cubicBezTo>
                  <a:cubicBezTo>
                    <a:pt x="13960" y="6539"/>
                    <a:pt x="14048" y="6331"/>
                    <a:pt x="14056" y="6063"/>
                  </a:cubicBezTo>
                  <a:cubicBezTo>
                    <a:pt x="14077" y="5354"/>
                    <a:pt x="11163" y="2824"/>
                    <a:pt x="10667" y="2535"/>
                  </a:cubicBezTo>
                  <a:cubicBezTo>
                    <a:pt x="10470" y="2419"/>
                    <a:pt x="10161" y="2323"/>
                    <a:pt x="9819" y="2244"/>
                  </a:cubicBezTo>
                  <a:cubicBezTo>
                    <a:pt x="10266" y="2156"/>
                    <a:pt x="10667" y="2051"/>
                    <a:pt x="10854" y="1947"/>
                  </a:cubicBezTo>
                  <a:cubicBezTo>
                    <a:pt x="10967" y="1880"/>
                    <a:pt x="11083" y="1863"/>
                    <a:pt x="11197" y="1847"/>
                  </a:cubicBezTo>
                  <a:cubicBezTo>
                    <a:pt x="11363" y="1826"/>
                    <a:pt x="11563" y="1797"/>
                    <a:pt x="11681" y="1601"/>
                  </a:cubicBezTo>
                  <a:cubicBezTo>
                    <a:pt x="11802" y="1404"/>
                    <a:pt x="11752" y="1162"/>
                    <a:pt x="11638" y="857"/>
                  </a:cubicBezTo>
                  <a:cubicBezTo>
                    <a:pt x="11384" y="152"/>
                    <a:pt x="9956" y="5"/>
                    <a:pt x="7727" y="5"/>
                  </a:cubicBezTo>
                  <a:lnTo>
                    <a:pt x="7615" y="5"/>
                  </a:lnTo>
                  <a:cubicBezTo>
                    <a:pt x="7376" y="5"/>
                    <a:pt x="7201" y="5"/>
                    <a:pt x="7118" y="1"/>
                  </a:cubicBezTo>
                  <a:cubicBezTo>
                    <a:pt x="7111" y="1"/>
                    <a:pt x="7105" y="1"/>
                    <a:pt x="70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4023850" y="2242900"/>
              <a:ext cx="98253" cy="140928"/>
            </a:xfrm>
            <a:custGeom>
              <a:rect b="b" l="l" r="r" t="t"/>
              <a:pathLst>
                <a:path extrusionOk="0" h="8523" w="5943">
                  <a:moveTo>
                    <a:pt x="5942" y="1"/>
                  </a:moveTo>
                  <a:lnTo>
                    <a:pt x="5942" y="1"/>
                  </a:lnTo>
                  <a:cubicBezTo>
                    <a:pt x="5524" y="301"/>
                    <a:pt x="4790" y="987"/>
                    <a:pt x="4193" y="1617"/>
                  </a:cubicBezTo>
                  <a:cubicBezTo>
                    <a:pt x="1879" y="4355"/>
                    <a:pt x="527" y="7257"/>
                    <a:pt x="1" y="8522"/>
                  </a:cubicBezTo>
                  <a:cubicBezTo>
                    <a:pt x="411" y="8372"/>
                    <a:pt x="974" y="8230"/>
                    <a:pt x="1588" y="8230"/>
                  </a:cubicBezTo>
                  <a:cubicBezTo>
                    <a:pt x="1688" y="8230"/>
                    <a:pt x="1788" y="8234"/>
                    <a:pt x="1888" y="8238"/>
                  </a:cubicBezTo>
                  <a:cubicBezTo>
                    <a:pt x="1934" y="8242"/>
                    <a:pt x="1980" y="8247"/>
                    <a:pt x="2030" y="8247"/>
                  </a:cubicBezTo>
                  <a:cubicBezTo>
                    <a:pt x="2322" y="8247"/>
                    <a:pt x="2723" y="8184"/>
                    <a:pt x="3170" y="8087"/>
                  </a:cubicBezTo>
                  <a:cubicBezTo>
                    <a:pt x="3349" y="7203"/>
                    <a:pt x="3550" y="5971"/>
                    <a:pt x="3550" y="5015"/>
                  </a:cubicBezTo>
                  <a:cubicBezTo>
                    <a:pt x="3550" y="3679"/>
                    <a:pt x="5232" y="1053"/>
                    <a:pt x="5942"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4015087" y="2235526"/>
              <a:ext cx="112107" cy="157413"/>
            </a:xfrm>
            <a:custGeom>
              <a:rect b="b" l="l" r="r" t="t"/>
              <a:pathLst>
                <a:path extrusionOk="0" h="9520" w="6781">
                  <a:moveTo>
                    <a:pt x="6768" y="1"/>
                  </a:moveTo>
                  <a:cubicBezTo>
                    <a:pt x="6272" y="1"/>
                    <a:pt x="4505" y="1871"/>
                    <a:pt x="4505" y="1871"/>
                  </a:cubicBezTo>
                  <a:cubicBezTo>
                    <a:pt x="1378" y="5570"/>
                    <a:pt x="1" y="9519"/>
                    <a:pt x="1" y="9519"/>
                  </a:cubicBezTo>
                  <a:cubicBezTo>
                    <a:pt x="1" y="9519"/>
                    <a:pt x="966" y="8963"/>
                    <a:pt x="2118" y="8963"/>
                  </a:cubicBezTo>
                  <a:cubicBezTo>
                    <a:pt x="2209" y="8963"/>
                    <a:pt x="2301" y="8968"/>
                    <a:pt x="2397" y="8976"/>
                  </a:cubicBezTo>
                  <a:cubicBezTo>
                    <a:pt x="2443" y="8980"/>
                    <a:pt x="2498" y="8980"/>
                    <a:pt x="2552" y="8980"/>
                  </a:cubicBezTo>
                  <a:cubicBezTo>
                    <a:pt x="2844" y="8980"/>
                    <a:pt x="3224" y="8926"/>
                    <a:pt x="3637" y="8843"/>
                  </a:cubicBezTo>
                  <a:cubicBezTo>
                    <a:pt x="3658" y="8747"/>
                    <a:pt x="3679" y="8643"/>
                    <a:pt x="3700" y="8533"/>
                  </a:cubicBezTo>
                  <a:lnTo>
                    <a:pt x="3700" y="8533"/>
                  </a:lnTo>
                  <a:cubicBezTo>
                    <a:pt x="3253" y="8630"/>
                    <a:pt x="2852" y="8693"/>
                    <a:pt x="2560" y="8693"/>
                  </a:cubicBezTo>
                  <a:cubicBezTo>
                    <a:pt x="2510" y="8693"/>
                    <a:pt x="2464" y="8688"/>
                    <a:pt x="2418" y="8684"/>
                  </a:cubicBezTo>
                  <a:cubicBezTo>
                    <a:pt x="2318" y="8680"/>
                    <a:pt x="2218" y="8676"/>
                    <a:pt x="2118" y="8676"/>
                  </a:cubicBezTo>
                  <a:cubicBezTo>
                    <a:pt x="1504" y="8676"/>
                    <a:pt x="941" y="8818"/>
                    <a:pt x="531" y="8968"/>
                  </a:cubicBezTo>
                  <a:cubicBezTo>
                    <a:pt x="1057" y="7703"/>
                    <a:pt x="2409" y="4801"/>
                    <a:pt x="4723" y="2063"/>
                  </a:cubicBezTo>
                  <a:cubicBezTo>
                    <a:pt x="5320" y="1433"/>
                    <a:pt x="6054" y="747"/>
                    <a:pt x="6472" y="447"/>
                  </a:cubicBezTo>
                  <a:cubicBezTo>
                    <a:pt x="6664" y="167"/>
                    <a:pt x="6781" y="1"/>
                    <a:pt x="6781" y="1"/>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4123053" y="2288335"/>
              <a:ext cx="103824" cy="56550"/>
            </a:xfrm>
            <a:custGeom>
              <a:rect b="b" l="l" r="r" t="t"/>
              <a:pathLst>
                <a:path extrusionOk="0" h="3420" w="6280">
                  <a:moveTo>
                    <a:pt x="311" y="1"/>
                  </a:moveTo>
                  <a:cubicBezTo>
                    <a:pt x="170" y="1"/>
                    <a:pt x="44" y="107"/>
                    <a:pt x="25" y="251"/>
                  </a:cubicBezTo>
                  <a:cubicBezTo>
                    <a:pt x="0" y="409"/>
                    <a:pt x="112" y="555"/>
                    <a:pt x="272" y="580"/>
                  </a:cubicBezTo>
                  <a:lnTo>
                    <a:pt x="2727" y="935"/>
                  </a:lnTo>
                  <a:lnTo>
                    <a:pt x="5773" y="3357"/>
                  </a:lnTo>
                  <a:cubicBezTo>
                    <a:pt x="5823" y="3399"/>
                    <a:pt x="5891" y="3420"/>
                    <a:pt x="5954" y="3420"/>
                  </a:cubicBezTo>
                  <a:cubicBezTo>
                    <a:pt x="6037" y="3420"/>
                    <a:pt x="6124" y="3382"/>
                    <a:pt x="6179" y="3306"/>
                  </a:cubicBezTo>
                  <a:cubicBezTo>
                    <a:pt x="6279" y="3181"/>
                    <a:pt x="6258" y="2998"/>
                    <a:pt x="6133" y="2902"/>
                  </a:cubicBezTo>
                  <a:lnTo>
                    <a:pt x="3027" y="430"/>
                  </a:lnTo>
                  <a:cubicBezTo>
                    <a:pt x="2985" y="397"/>
                    <a:pt x="2939" y="376"/>
                    <a:pt x="2885" y="372"/>
                  </a:cubicBezTo>
                  <a:lnTo>
                    <a:pt x="355" y="4"/>
                  </a:lnTo>
                  <a:cubicBezTo>
                    <a:pt x="340" y="2"/>
                    <a:pt x="325" y="1"/>
                    <a:pt x="31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4103725" y="2320758"/>
              <a:ext cx="93739" cy="45256"/>
            </a:xfrm>
            <a:custGeom>
              <a:rect b="b" l="l" r="r" t="t"/>
              <a:pathLst>
                <a:path extrusionOk="0" h="2737" w="5670">
                  <a:moveTo>
                    <a:pt x="313" y="1"/>
                  </a:moveTo>
                  <a:cubicBezTo>
                    <a:pt x="175" y="1"/>
                    <a:pt x="51" y="99"/>
                    <a:pt x="25" y="239"/>
                  </a:cubicBezTo>
                  <a:cubicBezTo>
                    <a:pt x="0" y="398"/>
                    <a:pt x="104" y="548"/>
                    <a:pt x="264" y="577"/>
                  </a:cubicBezTo>
                  <a:lnTo>
                    <a:pt x="1795" y="858"/>
                  </a:lnTo>
                  <a:lnTo>
                    <a:pt x="5198" y="2698"/>
                  </a:lnTo>
                  <a:cubicBezTo>
                    <a:pt x="5244" y="2723"/>
                    <a:pt x="5289" y="2736"/>
                    <a:pt x="5335" y="2736"/>
                  </a:cubicBezTo>
                  <a:cubicBezTo>
                    <a:pt x="5439" y="2736"/>
                    <a:pt x="5540" y="2681"/>
                    <a:pt x="5595" y="2581"/>
                  </a:cubicBezTo>
                  <a:cubicBezTo>
                    <a:pt x="5670" y="2440"/>
                    <a:pt x="5615" y="2264"/>
                    <a:pt x="5478" y="2189"/>
                  </a:cubicBezTo>
                  <a:lnTo>
                    <a:pt x="2033" y="323"/>
                  </a:lnTo>
                  <a:cubicBezTo>
                    <a:pt x="2004" y="311"/>
                    <a:pt x="1975" y="297"/>
                    <a:pt x="1946" y="293"/>
                  </a:cubicBezTo>
                  <a:lnTo>
                    <a:pt x="368" y="6"/>
                  </a:lnTo>
                  <a:cubicBezTo>
                    <a:pt x="350" y="2"/>
                    <a:pt x="331" y="1"/>
                    <a:pt x="3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
            <p:cNvSpPr/>
            <p:nvPr/>
          </p:nvSpPr>
          <p:spPr>
            <a:xfrm>
              <a:off x="4573217" y="2196655"/>
              <a:ext cx="222594" cy="157413"/>
            </a:xfrm>
            <a:custGeom>
              <a:rect b="b" l="l" r="r" t="t"/>
              <a:pathLst>
                <a:path extrusionOk="0" h="9520" w="13464">
                  <a:moveTo>
                    <a:pt x="6700" y="1"/>
                  </a:moveTo>
                  <a:cubicBezTo>
                    <a:pt x="6695" y="1"/>
                    <a:pt x="6690" y="1"/>
                    <a:pt x="6684" y="1"/>
                  </a:cubicBezTo>
                  <a:cubicBezTo>
                    <a:pt x="6625" y="6"/>
                    <a:pt x="6517" y="7"/>
                    <a:pt x="6374" y="7"/>
                  </a:cubicBezTo>
                  <a:cubicBezTo>
                    <a:pt x="6243" y="7"/>
                    <a:pt x="6083" y="6"/>
                    <a:pt x="5902" y="6"/>
                  </a:cubicBezTo>
                  <a:cubicBezTo>
                    <a:pt x="4709" y="6"/>
                    <a:pt x="2635" y="47"/>
                    <a:pt x="2413" y="665"/>
                  </a:cubicBezTo>
                  <a:cubicBezTo>
                    <a:pt x="2117" y="1479"/>
                    <a:pt x="2585" y="1129"/>
                    <a:pt x="3068" y="1404"/>
                  </a:cubicBezTo>
                  <a:cubicBezTo>
                    <a:pt x="3553" y="1680"/>
                    <a:pt x="5945" y="1959"/>
                    <a:pt x="5945" y="1959"/>
                  </a:cubicBezTo>
                  <a:cubicBezTo>
                    <a:pt x="5945" y="1959"/>
                    <a:pt x="3883" y="2127"/>
                    <a:pt x="3257" y="2493"/>
                  </a:cubicBezTo>
                  <a:cubicBezTo>
                    <a:pt x="2635" y="2861"/>
                    <a:pt x="1" y="5295"/>
                    <a:pt x="13" y="5767"/>
                  </a:cubicBezTo>
                  <a:cubicBezTo>
                    <a:pt x="24" y="6180"/>
                    <a:pt x="271" y="6332"/>
                    <a:pt x="749" y="6332"/>
                  </a:cubicBezTo>
                  <a:cubicBezTo>
                    <a:pt x="821" y="6332"/>
                    <a:pt x="899" y="6328"/>
                    <a:pt x="981" y="6322"/>
                  </a:cubicBezTo>
                  <a:cubicBezTo>
                    <a:pt x="1013" y="6319"/>
                    <a:pt x="1041" y="6318"/>
                    <a:pt x="1067" y="6318"/>
                  </a:cubicBezTo>
                  <a:cubicBezTo>
                    <a:pt x="1572" y="6318"/>
                    <a:pt x="1165" y="6803"/>
                    <a:pt x="1328" y="7240"/>
                  </a:cubicBezTo>
                  <a:cubicBezTo>
                    <a:pt x="1446" y="7560"/>
                    <a:pt x="2086" y="7609"/>
                    <a:pt x="2472" y="7609"/>
                  </a:cubicBezTo>
                  <a:cubicBezTo>
                    <a:pt x="2646" y="7609"/>
                    <a:pt x="2768" y="7599"/>
                    <a:pt x="2768" y="7599"/>
                  </a:cubicBezTo>
                  <a:lnTo>
                    <a:pt x="2768" y="7599"/>
                  </a:lnTo>
                  <a:cubicBezTo>
                    <a:pt x="2768" y="7599"/>
                    <a:pt x="2661" y="9113"/>
                    <a:pt x="3539" y="9113"/>
                  </a:cubicBezTo>
                  <a:cubicBezTo>
                    <a:pt x="3561" y="9113"/>
                    <a:pt x="3584" y="9112"/>
                    <a:pt x="3608" y="9110"/>
                  </a:cubicBezTo>
                  <a:cubicBezTo>
                    <a:pt x="4555" y="9035"/>
                    <a:pt x="6271" y="7787"/>
                    <a:pt x="6271" y="7787"/>
                  </a:cubicBezTo>
                  <a:cubicBezTo>
                    <a:pt x="6271" y="7787"/>
                    <a:pt x="9543" y="8982"/>
                    <a:pt x="10920" y="8982"/>
                  </a:cubicBezTo>
                  <a:cubicBezTo>
                    <a:pt x="10974" y="8982"/>
                    <a:pt x="11024" y="8980"/>
                    <a:pt x="11072" y="8977"/>
                  </a:cubicBezTo>
                  <a:cubicBezTo>
                    <a:pt x="11166" y="8969"/>
                    <a:pt x="11260" y="8965"/>
                    <a:pt x="11353" y="8965"/>
                  </a:cubicBezTo>
                  <a:cubicBezTo>
                    <a:pt x="12502" y="8965"/>
                    <a:pt x="13463" y="9520"/>
                    <a:pt x="13463" y="9520"/>
                  </a:cubicBezTo>
                  <a:cubicBezTo>
                    <a:pt x="13463" y="9520"/>
                    <a:pt x="12086" y="5570"/>
                    <a:pt x="8964" y="1871"/>
                  </a:cubicBezTo>
                  <a:cubicBezTo>
                    <a:pt x="8964" y="1871"/>
                    <a:pt x="7199" y="1"/>
                    <a:pt x="67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4568323" y="2191827"/>
              <a:ext cx="232745" cy="167003"/>
            </a:xfrm>
            <a:custGeom>
              <a:rect b="b" l="l" r="r" t="t"/>
              <a:pathLst>
                <a:path extrusionOk="0" h="10100" w="14078">
                  <a:moveTo>
                    <a:pt x="6988" y="581"/>
                  </a:moveTo>
                  <a:cubicBezTo>
                    <a:pt x="7247" y="619"/>
                    <a:pt x="8258" y="1529"/>
                    <a:pt x="9042" y="2355"/>
                  </a:cubicBezTo>
                  <a:cubicBezTo>
                    <a:pt x="11351" y="5090"/>
                    <a:pt x="12703" y="7995"/>
                    <a:pt x="13233" y="9257"/>
                  </a:cubicBezTo>
                  <a:cubicBezTo>
                    <a:pt x="12821" y="9110"/>
                    <a:pt x="12262" y="8964"/>
                    <a:pt x="11647" y="8964"/>
                  </a:cubicBezTo>
                  <a:cubicBezTo>
                    <a:pt x="11547" y="8964"/>
                    <a:pt x="11447" y="8968"/>
                    <a:pt x="11343" y="8976"/>
                  </a:cubicBezTo>
                  <a:cubicBezTo>
                    <a:pt x="11296" y="8981"/>
                    <a:pt x="11245" y="8983"/>
                    <a:pt x="11191" y="8983"/>
                  </a:cubicBezTo>
                  <a:cubicBezTo>
                    <a:pt x="10109" y="8983"/>
                    <a:pt x="7586" y="8142"/>
                    <a:pt x="6667" y="7804"/>
                  </a:cubicBezTo>
                  <a:cubicBezTo>
                    <a:pt x="6635" y="7792"/>
                    <a:pt x="6601" y="7786"/>
                    <a:pt x="6568" y="7786"/>
                  </a:cubicBezTo>
                  <a:cubicBezTo>
                    <a:pt x="6506" y="7786"/>
                    <a:pt x="6444" y="7806"/>
                    <a:pt x="6395" y="7841"/>
                  </a:cubicBezTo>
                  <a:cubicBezTo>
                    <a:pt x="5936" y="8175"/>
                    <a:pt x="4592" y="9056"/>
                    <a:pt x="3878" y="9114"/>
                  </a:cubicBezTo>
                  <a:cubicBezTo>
                    <a:pt x="3861" y="9116"/>
                    <a:pt x="3845" y="9117"/>
                    <a:pt x="3829" y="9117"/>
                  </a:cubicBezTo>
                  <a:cubicBezTo>
                    <a:pt x="3737" y="9117"/>
                    <a:pt x="3667" y="9087"/>
                    <a:pt x="3603" y="9026"/>
                  </a:cubicBezTo>
                  <a:cubicBezTo>
                    <a:pt x="3352" y="8781"/>
                    <a:pt x="3339" y="8121"/>
                    <a:pt x="3352" y="7912"/>
                  </a:cubicBezTo>
                  <a:cubicBezTo>
                    <a:pt x="3360" y="7824"/>
                    <a:pt x="3327" y="7745"/>
                    <a:pt x="3269" y="7683"/>
                  </a:cubicBezTo>
                  <a:cubicBezTo>
                    <a:pt x="3212" y="7629"/>
                    <a:pt x="3139" y="7597"/>
                    <a:pt x="3064" y="7597"/>
                  </a:cubicBezTo>
                  <a:cubicBezTo>
                    <a:pt x="3056" y="7597"/>
                    <a:pt x="3047" y="7598"/>
                    <a:pt x="3039" y="7599"/>
                  </a:cubicBezTo>
                  <a:cubicBezTo>
                    <a:pt x="2943" y="7606"/>
                    <a:pt x="2848" y="7610"/>
                    <a:pt x="2756" y="7610"/>
                  </a:cubicBezTo>
                  <a:cubicBezTo>
                    <a:pt x="2309" y="7610"/>
                    <a:pt x="1930" y="7525"/>
                    <a:pt x="1896" y="7432"/>
                  </a:cubicBezTo>
                  <a:cubicBezTo>
                    <a:pt x="1858" y="7328"/>
                    <a:pt x="1875" y="7190"/>
                    <a:pt x="1896" y="7060"/>
                  </a:cubicBezTo>
                  <a:cubicBezTo>
                    <a:pt x="1921" y="6877"/>
                    <a:pt x="1954" y="6647"/>
                    <a:pt x="1791" y="6476"/>
                  </a:cubicBezTo>
                  <a:cubicBezTo>
                    <a:pt x="1671" y="6345"/>
                    <a:pt x="1499" y="6317"/>
                    <a:pt x="1356" y="6317"/>
                  </a:cubicBezTo>
                  <a:cubicBezTo>
                    <a:pt x="1321" y="6317"/>
                    <a:pt x="1287" y="6319"/>
                    <a:pt x="1256" y="6321"/>
                  </a:cubicBezTo>
                  <a:cubicBezTo>
                    <a:pt x="1174" y="6328"/>
                    <a:pt x="1103" y="6331"/>
                    <a:pt x="1041" y="6331"/>
                  </a:cubicBezTo>
                  <a:cubicBezTo>
                    <a:pt x="794" y="6331"/>
                    <a:pt x="700" y="6284"/>
                    <a:pt x="664" y="6251"/>
                  </a:cubicBezTo>
                  <a:cubicBezTo>
                    <a:pt x="647" y="6238"/>
                    <a:pt x="605" y="6201"/>
                    <a:pt x="597" y="6080"/>
                  </a:cubicBezTo>
                  <a:cubicBezTo>
                    <a:pt x="709" y="5654"/>
                    <a:pt x="3035" y="3429"/>
                    <a:pt x="3703" y="3036"/>
                  </a:cubicBezTo>
                  <a:cubicBezTo>
                    <a:pt x="4166" y="2764"/>
                    <a:pt x="5711" y="2585"/>
                    <a:pt x="6266" y="2539"/>
                  </a:cubicBezTo>
                  <a:cubicBezTo>
                    <a:pt x="6412" y="2527"/>
                    <a:pt x="6530" y="2406"/>
                    <a:pt x="6530" y="2255"/>
                  </a:cubicBezTo>
                  <a:cubicBezTo>
                    <a:pt x="6534" y="2105"/>
                    <a:pt x="6420" y="1980"/>
                    <a:pt x="6275" y="1963"/>
                  </a:cubicBezTo>
                  <a:cubicBezTo>
                    <a:pt x="5373" y="1858"/>
                    <a:pt x="3824" y="1621"/>
                    <a:pt x="3507" y="1442"/>
                  </a:cubicBezTo>
                  <a:cubicBezTo>
                    <a:pt x="3302" y="1324"/>
                    <a:pt x="3102" y="1295"/>
                    <a:pt x="2960" y="1274"/>
                  </a:cubicBezTo>
                  <a:cubicBezTo>
                    <a:pt x="2948" y="1274"/>
                    <a:pt x="2931" y="1270"/>
                    <a:pt x="2919" y="1270"/>
                  </a:cubicBezTo>
                  <a:cubicBezTo>
                    <a:pt x="2927" y="1224"/>
                    <a:pt x="2944" y="1157"/>
                    <a:pt x="2981" y="1057"/>
                  </a:cubicBezTo>
                  <a:cubicBezTo>
                    <a:pt x="3044" y="882"/>
                    <a:pt x="3570" y="590"/>
                    <a:pt x="6370" y="590"/>
                  </a:cubicBezTo>
                  <a:lnTo>
                    <a:pt x="6458" y="590"/>
                  </a:lnTo>
                  <a:cubicBezTo>
                    <a:pt x="6721" y="590"/>
                    <a:pt x="6913" y="590"/>
                    <a:pt x="6988" y="581"/>
                  </a:cubicBezTo>
                  <a:close/>
                  <a:moveTo>
                    <a:pt x="6970" y="1"/>
                  </a:moveTo>
                  <a:cubicBezTo>
                    <a:pt x="6965" y="1"/>
                    <a:pt x="6960" y="1"/>
                    <a:pt x="6955" y="1"/>
                  </a:cubicBezTo>
                  <a:cubicBezTo>
                    <a:pt x="6906" y="6"/>
                    <a:pt x="6826" y="8"/>
                    <a:pt x="6720" y="8"/>
                  </a:cubicBezTo>
                  <a:cubicBezTo>
                    <a:pt x="6646" y="8"/>
                    <a:pt x="6559" y="7"/>
                    <a:pt x="6462" y="5"/>
                  </a:cubicBezTo>
                  <a:cubicBezTo>
                    <a:pt x="6381" y="4"/>
                    <a:pt x="6301" y="4"/>
                    <a:pt x="6222" y="4"/>
                  </a:cubicBezTo>
                  <a:cubicBezTo>
                    <a:pt x="4068" y="4"/>
                    <a:pt x="2684" y="169"/>
                    <a:pt x="2434" y="861"/>
                  </a:cubicBezTo>
                  <a:cubicBezTo>
                    <a:pt x="2325" y="1166"/>
                    <a:pt x="2275" y="1408"/>
                    <a:pt x="2393" y="1604"/>
                  </a:cubicBezTo>
                  <a:cubicBezTo>
                    <a:pt x="2509" y="1796"/>
                    <a:pt x="2713" y="1825"/>
                    <a:pt x="2877" y="1850"/>
                  </a:cubicBezTo>
                  <a:cubicBezTo>
                    <a:pt x="2989" y="1868"/>
                    <a:pt x="3110" y="1884"/>
                    <a:pt x="3219" y="1947"/>
                  </a:cubicBezTo>
                  <a:cubicBezTo>
                    <a:pt x="3407" y="2055"/>
                    <a:pt x="3807" y="2155"/>
                    <a:pt x="4258" y="2247"/>
                  </a:cubicBezTo>
                  <a:cubicBezTo>
                    <a:pt x="3912" y="2322"/>
                    <a:pt x="3603" y="2423"/>
                    <a:pt x="3407" y="2535"/>
                  </a:cubicBezTo>
                  <a:cubicBezTo>
                    <a:pt x="2914" y="2827"/>
                    <a:pt x="0" y="5353"/>
                    <a:pt x="21" y="6067"/>
                  </a:cubicBezTo>
                  <a:cubicBezTo>
                    <a:pt x="25" y="6334"/>
                    <a:pt x="113" y="6538"/>
                    <a:pt x="276" y="6685"/>
                  </a:cubicBezTo>
                  <a:cubicBezTo>
                    <a:pt x="449" y="6841"/>
                    <a:pt x="690" y="6914"/>
                    <a:pt x="1040" y="6914"/>
                  </a:cubicBezTo>
                  <a:cubicBezTo>
                    <a:pt x="1122" y="6914"/>
                    <a:pt x="1209" y="6910"/>
                    <a:pt x="1303" y="6902"/>
                  </a:cubicBezTo>
                  <a:lnTo>
                    <a:pt x="1332" y="6902"/>
                  </a:lnTo>
                  <a:cubicBezTo>
                    <a:pt x="1328" y="6927"/>
                    <a:pt x="1324" y="6952"/>
                    <a:pt x="1320" y="6977"/>
                  </a:cubicBezTo>
                  <a:cubicBezTo>
                    <a:pt x="1295" y="7148"/>
                    <a:pt x="1260" y="7390"/>
                    <a:pt x="1353" y="7637"/>
                  </a:cubicBezTo>
                  <a:cubicBezTo>
                    <a:pt x="1532" y="8121"/>
                    <a:pt x="2296" y="8192"/>
                    <a:pt x="2772" y="8196"/>
                  </a:cubicBezTo>
                  <a:cubicBezTo>
                    <a:pt x="2784" y="8550"/>
                    <a:pt x="2864" y="9110"/>
                    <a:pt x="3194" y="9440"/>
                  </a:cubicBezTo>
                  <a:cubicBezTo>
                    <a:pt x="3367" y="9609"/>
                    <a:pt x="3588" y="9698"/>
                    <a:pt x="3842" y="9698"/>
                  </a:cubicBezTo>
                  <a:cubicBezTo>
                    <a:pt x="3869" y="9698"/>
                    <a:pt x="3897" y="9697"/>
                    <a:pt x="3925" y="9695"/>
                  </a:cubicBezTo>
                  <a:cubicBezTo>
                    <a:pt x="4801" y="9623"/>
                    <a:pt x="6183" y="8701"/>
                    <a:pt x="6609" y="8405"/>
                  </a:cubicBezTo>
                  <a:cubicBezTo>
                    <a:pt x="7271" y="8639"/>
                    <a:pt x="9957" y="9564"/>
                    <a:pt x="11220" y="9564"/>
                  </a:cubicBezTo>
                  <a:cubicBezTo>
                    <a:pt x="11280" y="9564"/>
                    <a:pt x="11336" y="9562"/>
                    <a:pt x="11389" y="9557"/>
                  </a:cubicBezTo>
                  <a:cubicBezTo>
                    <a:pt x="11473" y="9551"/>
                    <a:pt x="11556" y="9548"/>
                    <a:pt x="11638" y="9548"/>
                  </a:cubicBezTo>
                  <a:cubicBezTo>
                    <a:pt x="12696" y="9548"/>
                    <a:pt x="13606" y="10059"/>
                    <a:pt x="13618" y="10062"/>
                  </a:cubicBezTo>
                  <a:cubicBezTo>
                    <a:pt x="13659" y="10087"/>
                    <a:pt x="13709" y="10099"/>
                    <a:pt x="13759" y="10099"/>
                  </a:cubicBezTo>
                  <a:cubicBezTo>
                    <a:pt x="13827" y="10099"/>
                    <a:pt x="13894" y="10078"/>
                    <a:pt x="13948" y="10033"/>
                  </a:cubicBezTo>
                  <a:cubicBezTo>
                    <a:pt x="14040" y="9958"/>
                    <a:pt x="14077" y="9828"/>
                    <a:pt x="14035" y="9716"/>
                  </a:cubicBezTo>
                  <a:cubicBezTo>
                    <a:pt x="14023" y="9674"/>
                    <a:pt x="12603" y="5670"/>
                    <a:pt x="9481" y="1976"/>
                  </a:cubicBezTo>
                  <a:cubicBezTo>
                    <a:pt x="9476" y="1972"/>
                    <a:pt x="9472" y="1968"/>
                    <a:pt x="9468" y="1963"/>
                  </a:cubicBezTo>
                  <a:cubicBezTo>
                    <a:pt x="8613" y="1054"/>
                    <a:pt x="7479" y="1"/>
                    <a:pt x="697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4584047" y="2249464"/>
              <a:ext cx="103824" cy="56500"/>
            </a:xfrm>
            <a:custGeom>
              <a:rect b="b" l="l" r="r" t="t"/>
              <a:pathLst>
                <a:path extrusionOk="0" h="3417" w="6280">
                  <a:moveTo>
                    <a:pt x="5978" y="0"/>
                  </a:moveTo>
                  <a:cubicBezTo>
                    <a:pt x="5962" y="0"/>
                    <a:pt x="5946" y="2"/>
                    <a:pt x="5929" y="5"/>
                  </a:cubicBezTo>
                  <a:lnTo>
                    <a:pt x="3395" y="368"/>
                  </a:lnTo>
                  <a:cubicBezTo>
                    <a:pt x="3345" y="376"/>
                    <a:pt x="3295" y="397"/>
                    <a:pt x="3257" y="430"/>
                  </a:cubicBezTo>
                  <a:lnTo>
                    <a:pt x="147" y="2898"/>
                  </a:lnTo>
                  <a:cubicBezTo>
                    <a:pt x="22" y="2998"/>
                    <a:pt x="1" y="3182"/>
                    <a:pt x="101" y="3307"/>
                  </a:cubicBezTo>
                  <a:cubicBezTo>
                    <a:pt x="159" y="3378"/>
                    <a:pt x="243" y="3416"/>
                    <a:pt x="326" y="3416"/>
                  </a:cubicBezTo>
                  <a:cubicBezTo>
                    <a:pt x="394" y="3416"/>
                    <a:pt x="456" y="3395"/>
                    <a:pt x="510" y="3353"/>
                  </a:cubicBezTo>
                  <a:lnTo>
                    <a:pt x="3554" y="931"/>
                  </a:lnTo>
                  <a:lnTo>
                    <a:pt x="6008" y="577"/>
                  </a:lnTo>
                  <a:cubicBezTo>
                    <a:pt x="6171" y="556"/>
                    <a:pt x="6280" y="410"/>
                    <a:pt x="6255" y="251"/>
                  </a:cubicBezTo>
                  <a:cubicBezTo>
                    <a:pt x="6236" y="106"/>
                    <a:pt x="6114" y="0"/>
                    <a:pt x="59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4613460" y="2281887"/>
              <a:ext cx="93822" cy="45190"/>
            </a:xfrm>
            <a:custGeom>
              <a:rect b="b" l="l" r="r" t="t"/>
              <a:pathLst>
                <a:path extrusionOk="0" h="2733" w="5675">
                  <a:moveTo>
                    <a:pt x="5362" y="0"/>
                  </a:moveTo>
                  <a:cubicBezTo>
                    <a:pt x="5344" y="0"/>
                    <a:pt x="5325" y="2"/>
                    <a:pt x="5306" y="6"/>
                  </a:cubicBezTo>
                  <a:lnTo>
                    <a:pt x="3724" y="294"/>
                  </a:lnTo>
                  <a:cubicBezTo>
                    <a:pt x="3695" y="298"/>
                    <a:pt x="3665" y="307"/>
                    <a:pt x="3636" y="323"/>
                  </a:cubicBezTo>
                  <a:lnTo>
                    <a:pt x="197" y="2190"/>
                  </a:lnTo>
                  <a:cubicBezTo>
                    <a:pt x="54" y="2265"/>
                    <a:pt x="0" y="2440"/>
                    <a:pt x="79" y="2582"/>
                  </a:cubicBezTo>
                  <a:cubicBezTo>
                    <a:pt x="130" y="2678"/>
                    <a:pt x="230" y="2733"/>
                    <a:pt x="334" y="2733"/>
                  </a:cubicBezTo>
                  <a:cubicBezTo>
                    <a:pt x="380" y="2733"/>
                    <a:pt x="426" y="2724"/>
                    <a:pt x="472" y="2699"/>
                  </a:cubicBezTo>
                  <a:lnTo>
                    <a:pt x="3875" y="858"/>
                  </a:lnTo>
                  <a:lnTo>
                    <a:pt x="5411" y="578"/>
                  </a:lnTo>
                  <a:cubicBezTo>
                    <a:pt x="5569" y="548"/>
                    <a:pt x="5674" y="398"/>
                    <a:pt x="5644" y="240"/>
                  </a:cubicBezTo>
                  <a:cubicBezTo>
                    <a:pt x="5619" y="101"/>
                    <a:pt x="5494" y="0"/>
                    <a:pt x="53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4750674" y="2268032"/>
              <a:ext cx="176352" cy="116754"/>
            </a:xfrm>
            <a:custGeom>
              <a:rect b="b" l="l" r="r" t="t"/>
              <a:pathLst>
                <a:path extrusionOk="0" h="7061" w="10667">
                  <a:moveTo>
                    <a:pt x="3223" y="1"/>
                  </a:moveTo>
                  <a:cubicBezTo>
                    <a:pt x="1664" y="1"/>
                    <a:pt x="386" y="142"/>
                    <a:pt x="272" y="155"/>
                  </a:cubicBezTo>
                  <a:cubicBezTo>
                    <a:pt x="113" y="176"/>
                    <a:pt x="0" y="318"/>
                    <a:pt x="17" y="477"/>
                  </a:cubicBezTo>
                  <a:cubicBezTo>
                    <a:pt x="33" y="629"/>
                    <a:pt x="165" y="737"/>
                    <a:pt x="308" y="737"/>
                  </a:cubicBezTo>
                  <a:cubicBezTo>
                    <a:pt x="318" y="737"/>
                    <a:pt x="328" y="736"/>
                    <a:pt x="339" y="735"/>
                  </a:cubicBezTo>
                  <a:cubicBezTo>
                    <a:pt x="366" y="731"/>
                    <a:pt x="1685" y="585"/>
                    <a:pt x="3273" y="585"/>
                  </a:cubicBezTo>
                  <a:cubicBezTo>
                    <a:pt x="5042" y="585"/>
                    <a:pt x="7145" y="767"/>
                    <a:pt x="8166" y="1533"/>
                  </a:cubicBezTo>
                  <a:cubicBezTo>
                    <a:pt x="10062" y="2956"/>
                    <a:pt x="9761" y="6706"/>
                    <a:pt x="9757" y="6743"/>
                  </a:cubicBezTo>
                  <a:cubicBezTo>
                    <a:pt x="9744" y="6906"/>
                    <a:pt x="9861" y="7043"/>
                    <a:pt x="10024" y="7060"/>
                  </a:cubicBezTo>
                  <a:lnTo>
                    <a:pt x="10050" y="7060"/>
                  </a:lnTo>
                  <a:cubicBezTo>
                    <a:pt x="10200" y="7060"/>
                    <a:pt x="10325" y="6947"/>
                    <a:pt x="10337" y="6793"/>
                  </a:cubicBezTo>
                  <a:cubicBezTo>
                    <a:pt x="10354" y="6627"/>
                    <a:pt x="10667" y="2685"/>
                    <a:pt x="8513" y="1070"/>
                  </a:cubicBezTo>
                  <a:cubicBezTo>
                    <a:pt x="7358" y="203"/>
                    <a:pt x="5089" y="1"/>
                    <a:pt x="322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3126497" y="4444073"/>
              <a:ext cx="96153" cy="96201"/>
            </a:xfrm>
            <a:custGeom>
              <a:rect b="b" l="l" r="r" t="t"/>
              <a:pathLst>
                <a:path extrusionOk="0" h="5818" w="5816">
                  <a:moveTo>
                    <a:pt x="2906" y="1"/>
                  </a:moveTo>
                  <a:cubicBezTo>
                    <a:pt x="1303" y="1"/>
                    <a:pt x="0" y="1303"/>
                    <a:pt x="0" y="2906"/>
                  </a:cubicBezTo>
                  <a:cubicBezTo>
                    <a:pt x="0" y="4515"/>
                    <a:pt x="1303" y="5817"/>
                    <a:pt x="2906" y="5817"/>
                  </a:cubicBezTo>
                  <a:cubicBezTo>
                    <a:pt x="4513" y="5817"/>
                    <a:pt x="5816" y="4515"/>
                    <a:pt x="5816" y="2906"/>
                  </a:cubicBezTo>
                  <a:cubicBezTo>
                    <a:pt x="5816" y="1303"/>
                    <a:pt x="4513" y="1"/>
                    <a:pt x="29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3121653" y="4439261"/>
              <a:ext cx="105825" cy="105824"/>
            </a:xfrm>
            <a:custGeom>
              <a:rect b="b" l="l" r="r" t="t"/>
              <a:pathLst>
                <a:path extrusionOk="0" h="6400" w="6401">
                  <a:moveTo>
                    <a:pt x="3199" y="580"/>
                  </a:moveTo>
                  <a:cubicBezTo>
                    <a:pt x="4643" y="580"/>
                    <a:pt x="5816" y="1758"/>
                    <a:pt x="5816" y="3197"/>
                  </a:cubicBezTo>
                  <a:cubicBezTo>
                    <a:pt x="5816" y="4642"/>
                    <a:pt x="4643" y="5816"/>
                    <a:pt x="3199" y="5816"/>
                  </a:cubicBezTo>
                  <a:cubicBezTo>
                    <a:pt x="1758" y="5816"/>
                    <a:pt x="581" y="4642"/>
                    <a:pt x="581" y="3197"/>
                  </a:cubicBezTo>
                  <a:cubicBezTo>
                    <a:pt x="581" y="1758"/>
                    <a:pt x="1758" y="580"/>
                    <a:pt x="3199" y="580"/>
                  </a:cubicBezTo>
                  <a:close/>
                  <a:moveTo>
                    <a:pt x="3199" y="0"/>
                  </a:moveTo>
                  <a:cubicBezTo>
                    <a:pt x="1437" y="0"/>
                    <a:pt x="1" y="1436"/>
                    <a:pt x="1" y="3197"/>
                  </a:cubicBezTo>
                  <a:cubicBezTo>
                    <a:pt x="1" y="4964"/>
                    <a:pt x="1437" y="6400"/>
                    <a:pt x="3199" y="6400"/>
                  </a:cubicBezTo>
                  <a:cubicBezTo>
                    <a:pt x="4964" y="6400"/>
                    <a:pt x="6400" y="4964"/>
                    <a:pt x="6400" y="3197"/>
                  </a:cubicBezTo>
                  <a:cubicBezTo>
                    <a:pt x="6400" y="1436"/>
                    <a:pt x="4964" y="0"/>
                    <a:pt x="31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3150521" y="4468097"/>
              <a:ext cx="48110" cy="48150"/>
            </a:xfrm>
            <a:custGeom>
              <a:rect b="b" l="l" r="r" t="t"/>
              <a:pathLst>
                <a:path extrusionOk="0" h="2912" w="2910">
                  <a:moveTo>
                    <a:pt x="1453" y="1"/>
                  </a:moveTo>
                  <a:cubicBezTo>
                    <a:pt x="651" y="1"/>
                    <a:pt x="0" y="652"/>
                    <a:pt x="0" y="1453"/>
                  </a:cubicBezTo>
                  <a:cubicBezTo>
                    <a:pt x="0" y="2260"/>
                    <a:pt x="651" y="2911"/>
                    <a:pt x="1453" y="2911"/>
                  </a:cubicBezTo>
                  <a:cubicBezTo>
                    <a:pt x="2259" y="2911"/>
                    <a:pt x="2910" y="2260"/>
                    <a:pt x="2910" y="1453"/>
                  </a:cubicBezTo>
                  <a:cubicBezTo>
                    <a:pt x="2910" y="652"/>
                    <a:pt x="2259" y="1"/>
                    <a:pt x="1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3145677" y="4463285"/>
              <a:ext cx="57715" cy="57707"/>
            </a:xfrm>
            <a:custGeom>
              <a:rect b="b" l="l" r="r" t="t"/>
              <a:pathLst>
                <a:path extrusionOk="0" h="3490" w="3491">
                  <a:moveTo>
                    <a:pt x="1746" y="584"/>
                  </a:moveTo>
                  <a:cubicBezTo>
                    <a:pt x="2388" y="584"/>
                    <a:pt x="2910" y="1106"/>
                    <a:pt x="2910" y="1744"/>
                  </a:cubicBezTo>
                  <a:cubicBezTo>
                    <a:pt x="2910" y="2388"/>
                    <a:pt x="2388" y="2910"/>
                    <a:pt x="1746" y="2910"/>
                  </a:cubicBezTo>
                  <a:cubicBezTo>
                    <a:pt x="1107" y="2910"/>
                    <a:pt x="585" y="2388"/>
                    <a:pt x="585" y="1744"/>
                  </a:cubicBezTo>
                  <a:cubicBezTo>
                    <a:pt x="585" y="1106"/>
                    <a:pt x="1107" y="584"/>
                    <a:pt x="1746" y="584"/>
                  </a:cubicBezTo>
                  <a:close/>
                  <a:moveTo>
                    <a:pt x="1746" y="0"/>
                  </a:moveTo>
                  <a:cubicBezTo>
                    <a:pt x="785" y="0"/>
                    <a:pt x="1" y="785"/>
                    <a:pt x="1" y="1744"/>
                  </a:cubicBezTo>
                  <a:cubicBezTo>
                    <a:pt x="1" y="2709"/>
                    <a:pt x="785" y="3490"/>
                    <a:pt x="1746" y="3490"/>
                  </a:cubicBezTo>
                  <a:cubicBezTo>
                    <a:pt x="2710" y="3490"/>
                    <a:pt x="3490" y="2709"/>
                    <a:pt x="3490" y="1744"/>
                  </a:cubicBezTo>
                  <a:cubicBezTo>
                    <a:pt x="3490" y="785"/>
                    <a:pt x="2710" y="0"/>
                    <a:pt x="174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3641540" y="4444073"/>
              <a:ext cx="96153" cy="96201"/>
            </a:xfrm>
            <a:custGeom>
              <a:rect b="b" l="l" r="r" t="t"/>
              <a:pathLst>
                <a:path extrusionOk="0" h="5818" w="5816">
                  <a:moveTo>
                    <a:pt x="2906" y="1"/>
                  </a:moveTo>
                  <a:cubicBezTo>
                    <a:pt x="1303" y="1"/>
                    <a:pt x="0" y="1303"/>
                    <a:pt x="0" y="2906"/>
                  </a:cubicBezTo>
                  <a:cubicBezTo>
                    <a:pt x="0" y="4515"/>
                    <a:pt x="1303" y="5817"/>
                    <a:pt x="2906" y="5817"/>
                  </a:cubicBezTo>
                  <a:cubicBezTo>
                    <a:pt x="4513" y="5817"/>
                    <a:pt x="5815" y="4515"/>
                    <a:pt x="5815" y="2906"/>
                  </a:cubicBezTo>
                  <a:cubicBezTo>
                    <a:pt x="5815" y="1303"/>
                    <a:pt x="4513" y="1"/>
                    <a:pt x="290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3636712" y="4439261"/>
              <a:ext cx="105825" cy="105824"/>
            </a:xfrm>
            <a:custGeom>
              <a:rect b="b" l="l" r="r" t="t"/>
              <a:pathLst>
                <a:path extrusionOk="0" h="6400" w="6401">
                  <a:moveTo>
                    <a:pt x="3198" y="580"/>
                  </a:moveTo>
                  <a:cubicBezTo>
                    <a:pt x="4643" y="580"/>
                    <a:pt x="5816" y="1758"/>
                    <a:pt x="5816" y="3197"/>
                  </a:cubicBezTo>
                  <a:cubicBezTo>
                    <a:pt x="5816" y="4642"/>
                    <a:pt x="4643" y="5816"/>
                    <a:pt x="3198" y="5816"/>
                  </a:cubicBezTo>
                  <a:cubicBezTo>
                    <a:pt x="1758" y="5816"/>
                    <a:pt x="581" y="4642"/>
                    <a:pt x="581" y="3197"/>
                  </a:cubicBezTo>
                  <a:cubicBezTo>
                    <a:pt x="581" y="1758"/>
                    <a:pt x="1758" y="580"/>
                    <a:pt x="3198" y="580"/>
                  </a:cubicBezTo>
                  <a:close/>
                  <a:moveTo>
                    <a:pt x="3198" y="0"/>
                  </a:moveTo>
                  <a:cubicBezTo>
                    <a:pt x="1437" y="0"/>
                    <a:pt x="1" y="1436"/>
                    <a:pt x="1" y="3197"/>
                  </a:cubicBezTo>
                  <a:cubicBezTo>
                    <a:pt x="1" y="4964"/>
                    <a:pt x="1437" y="6400"/>
                    <a:pt x="3198" y="6400"/>
                  </a:cubicBezTo>
                  <a:cubicBezTo>
                    <a:pt x="4964" y="6400"/>
                    <a:pt x="6400" y="4964"/>
                    <a:pt x="6400" y="3197"/>
                  </a:cubicBezTo>
                  <a:cubicBezTo>
                    <a:pt x="6400" y="1436"/>
                    <a:pt x="4964" y="0"/>
                    <a:pt x="31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3665564" y="4468097"/>
              <a:ext cx="48110" cy="48150"/>
            </a:xfrm>
            <a:custGeom>
              <a:rect b="b" l="l" r="r" t="t"/>
              <a:pathLst>
                <a:path extrusionOk="0" h="2912" w="2910">
                  <a:moveTo>
                    <a:pt x="1453" y="1"/>
                  </a:moveTo>
                  <a:cubicBezTo>
                    <a:pt x="651" y="1"/>
                    <a:pt x="0" y="652"/>
                    <a:pt x="0" y="1453"/>
                  </a:cubicBezTo>
                  <a:cubicBezTo>
                    <a:pt x="0" y="2260"/>
                    <a:pt x="651" y="2911"/>
                    <a:pt x="1453" y="2911"/>
                  </a:cubicBezTo>
                  <a:cubicBezTo>
                    <a:pt x="2258" y="2911"/>
                    <a:pt x="2910" y="2260"/>
                    <a:pt x="2910" y="1453"/>
                  </a:cubicBezTo>
                  <a:cubicBezTo>
                    <a:pt x="2910" y="652"/>
                    <a:pt x="2258" y="1"/>
                    <a:pt x="1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3660736" y="4463285"/>
              <a:ext cx="57715" cy="57707"/>
            </a:xfrm>
            <a:custGeom>
              <a:rect b="b" l="l" r="r" t="t"/>
              <a:pathLst>
                <a:path extrusionOk="0" h="3490" w="3491">
                  <a:moveTo>
                    <a:pt x="1745" y="584"/>
                  </a:moveTo>
                  <a:cubicBezTo>
                    <a:pt x="2388" y="584"/>
                    <a:pt x="2910" y="1106"/>
                    <a:pt x="2910" y="1744"/>
                  </a:cubicBezTo>
                  <a:cubicBezTo>
                    <a:pt x="2910" y="2388"/>
                    <a:pt x="2388" y="2910"/>
                    <a:pt x="1745" y="2910"/>
                  </a:cubicBezTo>
                  <a:cubicBezTo>
                    <a:pt x="1107" y="2910"/>
                    <a:pt x="585" y="2388"/>
                    <a:pt x="585" y="1744"/>
                  </a:cubicBezTo>
                  <a:cubicBezTo>
                    <a:pt x="585" y="1106"/>
                    <a:pt x="1107" y="584"/>
                    <a:pt x="1745" y="584"/>
                  </a:cubicBezTo>
                  <a:close/>
                  <a:moveTo>
                    <a:pt x="1745" y="0"/>
                  </a:moveTo>
                  <a:cubicBezTo>
                    <a:pt x="785" y="0"/>
                    <a:pt x="1" y="785"/>
                    <a:pt x="1" y="1744"/>
                  </a:cubicBezTo>
                  <a:cubicBezTo>
                    <a:pt x="1" y="2709"/>
                    <a:pt x="785" y="3490"/>
                    <a:pt x="1745" y="3490"/>
                  </a:cubicBezTo>
                  <a:cubicBezTo>
                    <a:pt x="2710" y="3490"/>
                    <a:pt x="3490" y="2709"/>
                    <a:pt x="3490" y="1744"/>
                  </a:cubicBezTo>
                  <a:cubicBezTo>
                    <a:pt x="3490" y="785"/>
                    <a:pt x="2710" y="0"/>
                    <a:pt x="17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3809821" y="4444073"/>
              <a:ext cx="96170" cy="96201"/>
            </a:xfrm>
            <a:custGeom>
              <a:rect b="b" l="l" r="r" t="t"/>
              <a:pathLst>
                <a:path extrusionOk="0" h="5818" w="5817">
                  <a:moveTo>
                    <a:pt x="2910" y="1"/>
                  </a:moveTo>
                  <a:cubicBezTo>
                    <a:pt x="1303" y="1"/>
                    <a:pt x="1" y="1303"/>
                    <a:pt x="1" y="2906"/>
                  </a:cubicBezTo>
                  <a:cubicBezTo>
                    <a:pt x="1" y="4515"/>
                    <a:pt x="1303" y="5817"/>
                    <a:pt x="2910" y="5817"/>
                  </a:cubicBezTo>
                  <a:cubicBezTo>
                    <a:pt x="4518" y="5817"/>
                    <a:pt x="5816" y="4515"/>
                    <a:pt x="5816" y="2906"/>
                  </a:cubicBezTo>
                  <a:cubicBezTo>
                    <a:pt x="5816" y="1303"/>
                    <a:pt x="4518" y="1"/>
                    <a:pt x="29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3804993" y="4439261"/>
              <a:ext cx="105808" cy="105824"/>
            </a:xfrm>
            <a:custGeom>
              <a:rect b="b" l="l" r="r" t="t"/>
              <a:pathLst>
                <a:path extrusionOk="0" h="6400" w="6400">
                  <a:moveTo>
                    <a:pt x="3202" y="580"/>
                  </a:moveTo>
                  <a:cubicBezTo>
                    <a:pt x="4646" y="580"/>
                    <a:pt x="5819" y="1758"/>
                    <a:pt x="5819" y="3197"/>
                  </a:cubicBezTo>
                  <a:cubicBezTo>
                    <a:pt x="5819" y="4642"/>
                    <a:pt x="4646" y="5816"/>
                    <a:pt x="3202" y="5816"/>
                  </a:cubicBezTo>
                  <a:cubicBezTo>
                    <a:pt x="1758" y="5816"/>
                    <a:pt x="584" y="4642"/>
                    <a:pt x="584" y="3197"/>
                  </a:cubicBezTo>
                  <a:cubicBezTo>
                    <a:pt x="584" y="1758"/>
                    <a:pt x="1758" y="580"/>
                    <a:pt x="3202" y="580"/>
                  </a:cubicBezTo>
                  <a:close/>
                  <a:moveTo>
                    <a:pt x="3202" y="0"/>
                  </a:moveTo>
                  <a:cubicBezTo>
                    <a:pt x="1436" y="0"/>
                    <a:pt x="0" y="1436"/>
                    <a:pt x="0" y="3197"/>
                  </a:cubicBezTo>
                  <a:cubicBezTo>
                    <a:pt x="0" y="4964"/>
                    <a:pt x="1436" y="6400"/>
                    <a:pt x="3202" y="6400"/>
                  </a:cubicBezTo>
                  <a:cubicBezTo>
                    <a:pt x="4964" y="6400"/>
                    <a:pt x="6400" y="4964"/>
                    <a:pt x="6400" y="3197"/>
                  </a:cubicBezTo>
                  <a:cubicBezTo>
                    <a:pt x="6400" y="1436"/>
                    <a:pt x="4964" y="0"/>
                    <a:pt x="320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3833844" y="4468097"/>
              <a:ext cx="48126" cy="48150"/>
            </a:xfrm>
            <a:custGeom>
              <a:rect b="b" l="l" r="r" t="t"/>
              <a:pathLst>
                <a:path extrusionOk="0" h="2912" w="2911">
                  <a:moveTo>
                    <a:pt x="1457" y="1"/>
                  </a:moveTo>
                  <a:cubicBezTo>
                    <a:pt x="652" y="1"/>
                    <a:pt x="1" y="652"/>
                    <a:pt x="1" y="1453"/>
                  </a:cubicBezTo>
                  <a:cubicBezTo>
                    <a:pt x="1" y="2260"/>
                    <a:pt x="652" y="2911"/>
                    <a:pt x="1457" y="2911"/>
                  </a:cubicBezTo>
                  <a:cubicBezTo>
                    <a:pt x="2259" y="2911"/>
                    <a:pt x="2910" y="2260"/>
                    <a:pt x="2910" y="1453"/>
                  </a:cubicBezTo>
                  <a:cubicBezTo>
                    <a:pt x="2910" y="652"/>
                    <a:pt x="2259" y="1"/>
                    <a:pt x="1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3829083" y="4463285"/>
              <a:ext cx="57698" cy="57707"/>
            </a:xfrm>
            <a:custGeom>
              <a:rect b="b" l="l" r="r" t="t"/>
              <a:pathLst>
                <a:path extrusionOk="0" h="3490" w="3490">
                  <a:moveTo>
                    <a:pt x="1745" y="584"/>
                  </a:moveTo>
                  <a:cubicBezTo>
                    <a:pt x="2384" y="584"/>
                    <a:pt x="2910" y="1106"/>
                    <a:pt x="2910" y="1744"/>
                  </a:cubicBezTo>
                  <a:cubicBezTo>
                    <a:pt x="2910" y="2388"/>
                    <a:pt x="2384" y="2910"/>
                    <a:pt x="1745" y="2910"/>
                  </a:cubicBezTo>
                  <a:cubicBezTo>
                    <a:pt x="1102" y="2910"/>
                    <a:pt x="580" y="2388"/>
                    <a:pt x="580" y="1744"/>
                  </a:cubicBezTo>
                  <a:cubicBezTo>
                    <a:pt x="580" y="1106"/>
                    <a:pt x="1102" y="584"/>
                    <a:pt x="1745" y="584"/>
                  </a:cubicBezTo>
                  <a:close/>
                  <a:moveTo>
                    <a:pt x="1745" y="0"/>
                  </a:moveTo>
                  <a:cubicBezTo>
                    <a:pt x="781" y="0"/>
                    <a:pt x="0" y="785"/>
                    <a:pt x="0" y="1744"/>
                  </a:cubicBezTo>
                  <a:cubicBezTo>
                    <a:pt x="0" y="2709"/>
                    <a:pt x="781" y="3490"/>
                    <a:pt x="1745" y="3490"/>
                  </a:cubicBezTo>
                  <a:cubicBezTo>
                    <a:pt x="2705" y="3490"/>
                    <a:pt x="3490" y="2709"/>
                    <a:pt x="3490" y="1744"/>
                  </a:cubicBezTo>
                  <a:cubicBezTo>
                    <a:pt x="3490" y="785"/>
                    <a:pt x="2705" y="0"/>
                    <a:pt x="17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3513371" y="3667079"/>
              <a:ext cx="101675" cy="770184"/>
            </a:xfrm>
            <a:custGeom>
              <a:rect b="b" l="l" r="r" t="t"/>
              <a:pathLst>
                <a:path extrusionOk="0" h="46579" w="6150">
                  <a:moveTo>
                    <a:pt x="0" y="1"/>
                  </a:moveTo>
                  <a:lnTo>
                    <a:pt x="0" y="46578"/>
                  </a:lnTo>
                  <a:lnTo>
                    <a:pt x="6149" y="46578"/>
                  </a:lnTo>
                  <a:lnTo>
                    <a:pt x="614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3508526" y="3662251"/>
              <a:ext cx="111346" cy="779758"/>
            </a:xfrm>
            <a:custGeom>
              <a:rect b="b" l="l" r="r" t="t"/>
              <a:pathLst>
                <a:path extrusionOk="0" h="47158" w="6735">
                  <a:moveTo>
                    <a:pt x="6155" y="581"/>
                  </a:moveTo>
                  <a:lnTo>
                    <a:pt x="6155" y="46578"/>
                  </a:lnTo>
                  <a:lnTo>
                    <a:pt x="581" y="46578"/>
                  </a:lnTo>
                  <a:lnTo>
                    <a:pt x="581" y="581"/>
                  </a:lnTo>
                  <a:close/>
                  <a:moveTo>
                    <a:pt x="293" y="1"/>
                  </a:moveTo>
                  <a:cubicBezTo>
                    <a:pt x="130" y="1"/>
                    <a:pt x="1" y="130"/>
                    <a:pt x="1" y="293"/>
                  </a:cubicBezTo>
                  <a:lnTo>
                    <a:pt x="1" y="46870"/>
                  </a:lnTo>
                  <a:cubicBezTo>
                    <a:pt x="1" y="47028"/>
                    <a:pt x="130" y="47158"/>
                    <a:pt x="293" y="47158"/>
                  </a:cubicBezTo>
                  <a:lnTo>
                    <a:pt x="6442" y="47158"/>
                  </a:lnTo>
                  <a:cubicBezTo>
                    <a:pt x="6606" y="47158"/>
                    <a:pt x="6735" y="47028"/>
                    <a:pt x="6735" y="46870"/>
                  </a:cubicBezTo>
                  <a:lnTo>
                    <a:pt x="6735" y="293"/>
                  </a:lnTo>
                  <a:cubicBezTo>
                    <a:pt x="6735" y="130"/>
                    <a:pt x="6606" y="1"/>
                    <a:pt x="64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3486239" y="4069431"/>
              <a:ext cx="155935" cy="367805"/>
            </a:xfrm>
            <a:custGeom>
              <a:rect b="b" l="l" r="r" t="t"/>
              <a:pathLst>
                <a:path extrusionOk="0" h="22244" w="9432">
                  <a:moveTo>
                    <a:pt x="0" y="0"/>
                  </a:moveTo>
                  <a:lnTo>
                    <a:pt x="0" y="22243"/>
                  </a:lnTo>
                  <a:lnTo>
                    <a:pt x="9431" y="22243"/>
                  </a:lnTo>
                  <a:lnTo>
                    <a:pt x="94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3481477" y="4064653"/>
              <a:ext cx="165441" cy="377329"/>
            </a:xfrm>
            <a:custGeom>
              <a:rect b="b" l="l" r="r" t="t"/>
              <a:pathLst>
                <a:path extrusionOk="0" h="22820" w="10007">
                  <a:moveTo>
                    <a:pt x="9427" y="581"/>
                  </a:moveTo>
                  <a:lnTo>
                    <a:pt x="9427" y="22240"/>
                  </a:lnTo>
                  <a:lnTo>
                    <a:pt x="581" y="22240"/>
                  </a:lnTo>
                  <a:lnTo>
                    <a:pt x="581" y="581"/>
                  </a:lnTo>
                  <a:close/>
                  <a:moveTo>
                    <a:pt x="288" y="1"/>
                  </a:moveTo>
                  <a:cubicBezTo>
                    <a:pt x="130" y="1"/>
                    <a:pt x="1" y="130"/>
                    <a:pt x="1" y="289"/>
                  </a:cubicBezTo>
                  <a:lnTo>
                    <a:pt x="1" y="22532"/>
                  </a:lnTo>
                  <a:cubicBezTo>
                    <a:pt x="1" y="22690"/>
                    <a:pt x="130" y="22820"/>
                    <a:pt x="288" y="22820"/>
                  </a:cubicBezTo>
                  <a:lnTo>
                    <a:pt x="9719" y="22820"/>
                  </a:lnTo>
                  <a:cubicBezTo>
                    <a:pt x="9878" y="22820"/>
                    <a:pt x="10007" y="22690"/>
                    <a:pt x="10007" y="22532"/>
                  </a:cubicBezTo>
                  <a:lnTo>
                    <a:pt x="10007" y="289"/>
                  </a:lnTo>
                  <a:cubicBezTo>
                    <a:pt x="10007" y="130"/>
                    <a:pt x="9878" y="1"/>
                    <a:pt x="971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3329631" y="3369172"/>
              <a:ext cx="130739" cy="210772"/>
            </a:xfrm>
            <a:custGeom>
              <a:rect b="b" l="l" r="r" t="t"/>
              <a:pathLst>
                <a:path extrusionOk="0" h="12747" w="7908">
                  <a:moveTo>
                    <a:pt x="0" y="1"/>
                  </a:moveTo>
                  <a:lnTo>
                    <a:pt x="0" y="12746"/>
                  </a:lnTo>
                  <a:lnTo>
                    <a:pt x="7907" y="12746"/>
                  </a:lnTo>
                  <a:lnTo>
                    <a:pt x="79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3324787" y="3364410"/>
              <a:ext cx="140394" cy="220279"/>
            </a:xfrm>
            <a:custGeom>
              <a:rect b="b" l="l" r="r" t="t"/>
              <a:pathLst>
                <a:path extrusionOk="0" h="13322" w="8492">
                  <a:moveTo>
                    <a:pt x="7912" y="581"/>
                  </a:moveTo>
                  <a:lnTo>
                    <a:pt x="7912" y="12742"/>
                  </a:lnTo>
                  <a:lnTo>
                    <a:pt x="582" y="12742"/>
                  </a:lnTo>
                  <a:lnTo>
                    <a:pt x="582" y="581"/>
                  </a:lnTo>
                  <a:close/>
                  <a:moveTo>
                    <a:pt x="293" y="0"/>
                  </a:moveTo>
                  <a:cubicBezTo>
                    <a:pt x="131" y="0"/>
                    <a:pt x="0" y="131"/>
                    <a:pt x="0" y="289"/>
                  </a:cubicBezTo>
                  <a:lnTo>
                    <a:pt x="0" y="13034"/>
                  </a:lnTo>
                  <a:cubicBezTo>
                    <a:pt x="0" y="13193"/>
                    <a:pt x="131" y="13322"/>
                    <a:pt x="293" y="13322"/>
                  </a:cubicBezTo>
                  <a:lnTo>
                    <a:pt x="8200" y="13322"/>
                  </a:lnTo>
                  <a:cubicBezTo>
                    <a:pt x="8363" y="13322"/>
                    <a:pt x="8492" y="13193"/>
                    <a:pt x="8492" y="13034"/>
                  </a:cubicBezTo>
                  <a:lnTo>
                    <a:pt x="8492" y="289"/>
                  </a:lnTo>
                  <a:cubicBezTo>
                    <a:pt x="8492" y="131"/>
                    <a:pt x="8363" y="0"/>
                    <a:pt x="820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3052840" y="2693647"/>
              <a:ext cx="696134" cy="675719"/>
            </a:xfrm>
            <a:custGeom>
              <a:rect b="b" l="l" r="r" t="t"/>
              <a:pathLst>
                <a:path extrusionOk="0" h="40866" w="42107">
                  <a:moveTo>
                    <a:pt x="6217" y="0"/>
                  </a:moveTo>
                  <a:cubicBezTo>
                    <a:pt x="3286" y="0"/>
                    <a:pt x="890" y="2338"/>
                    <a:pt x="818" y="5268"/>
                  </a:cubicBezTo>
                  <a:lnTo>
                    <a:pt x="76" y="35334"/>
                  </a:lnTo>
                  <a:cubicBezTo>
                    <a:pt x="1" y="38365"/>
                    <a:pt x="2439" y="40866"/>
                    <a:pt x="5473" y="40866"/>
                  </a:cubicBezTo>
                  <a:lnTo>
                    <a:pt x="36271" y="40866"/>
                  </a:lnTo>
                  <a:cubicBezTo>
                    <a:pt x="39577" y="40866"/>
                    <a:pt x="42107" y="37919"/>
                    <a:pt x="41606" y="34646"/>
                  </a:cubicBezTo>
                  <a:lnTo>
                    <a:pt x="36980" y="4580"/>
                  </a:lnTo>
                  <a:cubicBezTo>
                    <a:pt x="36575" y="1945"/>
                    <a:pt x="34308" y="0"/>
                    <a:pt x="31645"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3048640" y="2688869"/>
              <a:ext cx="700945" cy="685343"/>
            </a:xfrm>
            <a:custGeom>
              <a:rect b="b" l="l" r="r" t="t"/>
              <a:pathLst>
                <a:path extrusionOk="0" h="41448" w="42398">
                  <a:moveTo>
                    <a:pt x="31899" y="581"/>
                  </a:moveTo>
                  <a:cubicBezTo>
                    <a:pt x="34442" y="581"/>
                    <a:pt x="36562" y="2401"/>
                    <a:pt x="36950" y="4914"/>
                  </a:cubicBezTo>
                  <a:lnTo>
                    <a:pt x="41571" y="34981"/>
                  </a:lnTo>
                  <a:cubicBezTo>
                    <a:pt x="41797" y="36455"/>
                    <a:pt x="41371" y="37949"/>
                    <a:pt x="40398" y="39085"/>
                  </a:cubicBezTo>
                  <a:cubicBezTo>
                    <a:pt x="39426" y="40216"/>
                    <a:pt x="38014" y="40863"/>
                    <a:pt x="36525" y="40863"/>
                  </a:cubicBezTo>
                  <a:lnTo>
                    <a:pt x="5727" y="40863"/>
                  </a:lnTo>
                  <a:cubicBezTo>
                    <a:pt x="4338" y="40863"/>
                    <a:pt x="3039" y="40316"/>
                    <a:pt x="2070" y="39322"/>
                  </a:cubicBezTo>
                  <a:cubicBezTo>
                    <a:pt x="1103" y="38328"/>
                    <a:pt x="585" y="37018"/>
                    <a:pt x="618" y="35628"/>
                  </a:cubicBezTo>
                  <a:lnTo>
                    <a:pt x="1365" y="5561"/>
                  </a:lnTo>
                  <a:cubicBezTo>
                    <a:pt x="1432" y="2769"/>
                    <a:pt x="3677" y="581"/>
                    <a:pt x="6471" y="581"/>
                  </a:cubicBezTo>
                  <a:close/>
                  <a:moveTo>
                    <a:pt x="6471" y="1"/>
                  </a:moveTo>
                  <a:cubicBezTo>
                    <a:pt x="3357" y="1"/>
                    <a:pt x="860" y="2434"/>
                    <a:pt x="781" y="5549"/>
                  </a:cubicBezTo>
                  <a:lnTo>
                    <a:pt x="37" y="35615"/>
                  </a:lnTo>
                  <a:cubicBezTo>
                    <a:pt x="0" y="37160"/>
                    <a:pt x="571" y="38621"/>
                    <a:pt x="1654" y="39727"/>
                  </a:cubicBezTo>
                  <a:cubicBezTo>
                    <a:pt x="2735" y="40838"/>
                    <a:pt x="4178" y="41447"/>
                    <a:pt x="5727" y="41447"/>
                  </a:cubicBezTo>
                  <a:lnTo>
                    <a:pt x="36525" y="41447"/>
                  </a:lnTo>
                  <a:cubicBezTo>
                    <a:pt x="38186" y="41447"/>
                    <a:pt x="39760" y="40721"/>
                    <a:pt x="40841" y="39461"/>
                  </a:cubicBezTo>
                  <a:cubicBezTo>
                    <a:pt x="41922" y="38199"/>
                    <a:pt x="42398" y="36534"/>
                    <a:pt x="42147" y="34893"/>
                  </a:cubicBezTo>
                  <a:lnTo>
                    <a:pt x="37523" y="4823"/>
                  </a:lnTo>
                  <a:cubicBezTo>
                    <a:pt x="37092" y="2030"/>
                    <a:pt x="34729" y="1"/>
                    <a:pt x="318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3257213" y="3680422"/>
              <a:ext cx="234332" cy="156768"/>
            </a:xfrm>
            <a:custGeom>
              <a:rect b="b" l="l" r="r" t="t"/>
              <a:pathLst>
                <a:path extrusionOk="0" h="9481" w="14174">
                  <a:moveTo>
                    <a:pt x="13847" y="1"/>
                  </a:moveTo>
                  <a:cubicBezTo>
                    <a:pt x="13792" y="1"/>
                    <a:pt x="13736" y="17"/>
                    <a:pt x="13686" y="49"/>
                  </a:cubicBezTo>
                  <a:lnTo>
                    <a:pt x="172" y="8946"/>
                  </a:lnTo>
                  <a:cubicBezTo>
                    <a:pt x="39" y="9033"/>
                    <a:pt x="1" y="9213"/>
                    <a:pt x="89" y="9347"/>
                  </a:cubicBezTo>
                  <a:cubicBezTo>
                    <a:pt x="147" y="9434"/>
                    <a:pt x="239" y="9480"/>
                    <a:pt x="335" y="9480"/>
                  </a:cubicBezTo>
                  <a:cubicBezTo>
                    <a:pt x="389" y="9480"/>
                    <a:pt x="443" y="9463"/>
                    <a:pt x="494" y="9430"/>
                  </a:cubicBezTo>
                  <a:lnTo>
                    <a:pt x="14007" y="534"/>
                  </a:lnTo>
                  <a:cubicBezTo>
                    <a:pt x="14141" y="446"/>
                    <a:pt x="14174" y="267"/>
                    <a:pt x="14087" y="129"/>
                  </a:cubicBezTo>
                  <a:cubicBezTo>
                    <a:pt x="14031" y="45"/>
                    <a:pt x="13940" y="1"/>
                    <a:pt x="1384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3201247" y="3805865"/>
              <a:ext cx="94368" cy="78194"/>
            </a:xfrm>
            <a:custGeom>
              <a:rect b="b" l="l" r="r" t="t"/>
              <a:pathLst>
                <a:path extrusionOk="0" h="4729" w="5708">
                  <a:moveTo>
                    <a:pt x="4037" y="1"/>
                  </a:moveTo>
                  <a:cubicBezTo>
                    <a:pt x="3750" y="1"/>
                    <a:pt x="3460" y="85"/>
                    <a:pt x="3206" y="257"/>
                  </a:cubicBezTo>
                  <a:lnTo>
                    <a:pt x="881" y="1822"/>
                  </a:lnTo>
                  <a:cubicBezTo>
                    <a:pt x="100" y="2348"/>
                    <a:pt x="0" y="3454"/>
                    <a:pt x="672" y="4115"/>
                  </a:cubicBezTo>
                  <a:lnTo>
                    <a:pt x="869" y="4306"/>
                  </a:lnTo>
                  <a:cubicBezTo>
                    <a:pt x="1156" y="4586"/>
                    <a:pt x="1531" y="4728"/>
                    <a:pt x="1907" y="4728"/>
                  </a:cubicBezTo>
                  <a:cubicBezTo>
                    <a:pt x="2241" y="4728"/>
                    <a:pt x="2577" y="4616"/>
                    <a:pt x="2852" y="4390"/>
                  </a:cubicBezTo>
                  <a:lnTo>
                    <a:pt x="4981" y="2632"/>
                  </a:lnTo>
                  <a:cubicBezTo>
                    <a:pt x="5649" y="2081"/>
                    <a:pt x="5707" y="1075"/>
                    <a:pt x="5102" y="453"/>
                  </a:cubicBezTo>
                  <a:cubicBezTo>
                    <a:pt x="4814" y="155"/>
                    <a:pt x="4427" y="1"/>
                    <a:pt x="403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3199510" y="3801053"/>
              <a:ext cx="98236" cy="87834"/>
            </a:xfrm>
            <a:custGeom>
              <a:rect b="b" l="l" r="r" t="t"/>
              <a:pathLst>
                <a:path extrusionOk="0" h="5312" w="5942">
                  <a:moveTo>
                    <a:pt x="4139" y="583"/>
                  </a:moveTo>
                  <a:cubicBezTo>
                    <a:pt x="4454" y="583"/>
                    <a:pt x="4766" y="708"/>
                    <a:pt x="4998" y="949"/>
                  </a:cubicBezTo>
                  <a:cubicBezTo>
                    <a:pt x="5236" y="1190"/>
                    <a:pt x="5353" y="1508"/>
                    <a:pt x="5332" y="1842"/>
                  </a:cubicBezTo>
                  <a:cubicBezTo>
                    <a:pt x="5315" y="2180"/>
                    <a:pt x="5161" y="2485"/>
                    <a:pt x="4902" y="2697"/>
                  </a:cubicBezTo>
                  <a:lnTo>
                    <a:pt x="2773" y="4456"/>
                  </a:lnTo>
                  <a:cubicBezTo>
                    <a:pt x="2549" y="4638"/>
                    <a:pt x="2279" y="4728"/>
                    <a:pt x="2010" y="4728"/>
                  </a:cubicBezTo>
                  <a:cubicBezTo>
                    <a:pt x="1707" y="4728"/>
                    <a:pt x="1406" y="4614"/>
                    <a:pt x="1174" y="4389"/>
                  </a:cubicBezTo>
                  <a:lnTo>
                    <a:pt x="982" y="4196"/>
                  </a:lnTo>
                  <a:cubicBezTo>
                    <a:pt x="723" y="3946"/>
                    <a:pt x="594" y="3595"/>
                    <a:pt x="627" y="3236"/>
                  </a:cubicBezTo>
                  <a:cubicBezTo>
                    <a:pt x="660" y="2878"/>
                    <a:pt x="853" y="2556"/>
                    <a:pt x="1149" y="2356"/>
                  </a:cubicBezTo>
                  <a:lnTo>
                    <a:pt x="3475" y="786"/>
                  </a:lnTo>
                  <a:cubicBezTo>
                    <a:pt x="3677" y="650"/>
                    <a:pt x="3909" y="583"/>
                    <a:pt x="4139" y="583"/>
                  </a:cubicBezTo>
                  <a:close/>
                  <a:moveTo>
                    <a:pt x="4141" y="0"/>
                  </a:moveTo>
                  <a:cubicBezTo>
                    <a:pt x="3797" y="0"/>
                    <a:pt x="3451" y="101"/>
                    <a:pt x="3149" y="306"/>
                  </a:cubicBezTo>
                  <a:lnTo>
                    <a:pt x="824" y="1871"/>
                  </a:lnTo>
                  <a:cubicBezTo>
                    <a:pt x="381" y="2171"/>
                    <a:pt x="97" y="2647"/>
                    <a:pt x="47" y="3182"/>
                  </a:cubicBezTo>
                  <a:cubicBezTo>
                    <a:pt x="1" y="3716"/>
                    <a:pt x="193" y="4238"/>
                    <a:pt x="577" y="4614"/>
                  </a:cubicBezTo>
                  <a:lnTo>
                    <a:pt x="769" y="4801"/>
                  </a:lnTo>
                  <a:cubicBezTo>
                    <a:pt x="1111" y="5140"/>
                    <a:pt x="1562" y="5311"/>
                    <a:pt x="2013" y="5311"/>
                  </a:cubicBezTo>
                  <a:cubicBezTo>
                    <a:pt x="2410" y="5311"/>
                    <a:pt x="2810" y="5177"/>
                    <a:pt x="3140" y="4907"/>
                  </a:cubicBezTo>
                  <a:lnTo>
                    <a:pt x="5269" y="3148"/>
                  </a:lnTo>
                  <a:cubicBezTo>
                    <a:pt x="5654" y="2832"/>
                    <a:pt x="5887" y="2368"/>
                    <a:pt x="5916" y="1876"/>
                  </a:cubicBezTo>
                  <a:cubicBezTo>
                    <a:pt x="5941" y="1383"/>
                    <a:pt x="5762" y="899"/>
                    <a:pt x="5415" y="543"/>
                  </a:cubicBezTo>
                  <a:cubicBezTo>
                    <a:pt x="5071" y="185"/>
                    <a:pt x="4608" y="0"/>
                    <a:pt x="414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3070167" y="3550846"/>
              <a:ext cx="987999" cy="159811"/>
            </a:xfrm>
            <a:custGeom>
              <a:rect b="b" l="l" r="r" t="t"/>
              <a:pathLst>
                <a:path extrusionOk="0" h="9665" w="59761">
                  <a:moveTo>
                    <a:pt x="4184" y="1"/>
                  </a:moveTo>
                  <a:cubicBezTo>
                    <a:pt x="1875" y="1"/>
                    <a:pt x="1" y="1871"/>
                    <a:pt x="1" y="4184"/>
                  </a:cubicBezTo>
                  <a:lnTo>
                    <a:pt x="1" y="5482"/>
                  </a:lnTo>
                  <a:cubicBezTo>
                    <a:pt x="1" y="7791"/>
                    <a:pt x="1875" y="9665"/>
                    <a:pt x="4184" y="9665"/>
                  </a:cubicBezTo>
                  <a:lnTo>
                    <a:pt x="59641" y="9665"/>
                  </a:lnTo>
                  <a:cubicBezTo>
                    <a:pt x="59707" y="9665"/>
                    <a:pt x="59761" y="9610"/>
                    <a:pt x="59761" y="9544"/>
                  </a:cubicBezTo>
                  <a:lnTo>
                    <a:pt x="59761" y="121"/>
                  </a:lnTo>
                  <a:cubicBezTo>
                    <a:pt x="59761" y="55"/>
                    <a:pt x="59707" y="1"/>
                    <a:pt x="5964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3065405" y="3546018"/>
              <a:ext cx="997604" cy="169484"/>
            </a:xfrm>
            <a:custGeom>
              <a:rect b="b" l="l" r="r" t="t"/>
              <a:pathLst>
                <a:path extrusionOk="0" h="10250" w="60342">
                  <a:moveTo>
                    <a:pt x="55787" y="581"/>
                  </a:moveTo>
                  <a:cubicBezTo>
                    <a:pt x="57975" y="581"/>
                    <a:pt x="59757" y="2363"/>
                    <a:pt x="59757" y="4555"/>
                  </a:cubicBezTo>
                  <a:lnTo>
                    <a:pt x="59757" y="5694"/>
                  </a:lnTo>
                  <a:cubicBezTo>
                    <a:pt x="59757" y="7887"/>
                    <a:pt x="57975" y="9669"/>
                    <a:pt x="55787" y="9669"/>
                  </a:cubicBezTo>
                  <a:lnTo>
                    <a:pt x="4555" y="9669"/>
                  </a:lnTo>
                  <a:cubicBezTo>
                    <a:pt x="2363" y="9669"/>
                    <a:pt x="580" y="7887"/>
                    <a:pt x="580" y="5694"/>
                  </a:cubicBezTo>
                  <a:lnTo>
                    <a:pt x="580" y="4555"/>
                  </a:lnTo>
                  <a:cubicBezTo>
                    <a:pt x="580" y="2363"/>
                    <a:pt x="2363" y="581"/>
                    <a:pt x="4555" y="581"/>
                  </a:cubicBezTo>
                  <a:close/>
                  <a:moveTo>
                    <a:pt x="4555" y="0"/>
                  </a:moveTo>
                  <a:cubicBezTo>
                    <a:pt x="2042" y="0"/>
                    <a:pt x="0" y="2041"/>
                    <a:pt x="0" y="4555"/>
                  </a:cubicBezTo>
                  <a:lnTo>
                    <a:pt x="0" y="5694"/>
                  </a:lnTo>
                  <a:cubicBezTo>
                    <a:pt x="0" y="8203"/>
                    <a:pt x="2042" y="10249"/>
                    <a:pt x="4555" y="10249"/>
                  </a:cubicBezTo>
                  <a:lnTo>
                    <a:pt x="55787" y="10249"/>
                  </a:lnTo>
                  <a:cubicBezTo>
                    <a:pt x="58295" y="10249"/>
                    <a:pt x="60341" y="8203"/>
                    <a:pt x="60341" y="5694"/>
                  </a:cubicBezTo>
                  <a:lnTo>
                    <a:pt x="60341" y="4555"/>
                  </a:lnTo>
                  <a:cubicBezTo>
                    <a:pt x="60341" y="2041"/>
                    <a:pt x="58295" y="0"/>
                    <a:pt x="5578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3462496" y="3550846"/>
              <a:ext cx="595699" cy="159811"/>
            </a:xfrm>
            <a:custGeom>
              <a:rect b="b" l="l" r="r" t="t"/>
              <a:pathLst>
                <a:path extrusionOk="0" h="9665" w="36032">
                  <a:moveTo>
                    <a:pt x="4835" y="1"/>
                  </a:moveTo>
                  <a:cubicBezTo>
                    <a:pt x="2163" y="1"/>
                    <a:pt x="0" y="2163"/>
                    <a:pt x="0" y="4830"/>
                  </a:cubicBezTo>
                  <a:cubicBezTo>
                    <a:pt x="0" y="7502"/>
                    <a:pt x="2163" y="9665"/>
                    <a:pt x="4835" y="9665"/>
                  </a:cubicBezTo>
                  <a:lnTo>
                    <a:pt x="31197" y="9665"/>
                  </a:lnTo>
                  <a:cubicBezTo>
                    <a:pt x="33870" y="9665"/>
                    <a:pt x="36032" y="7502"/>
                    <a:pt x="36032" y="4830"/>
                  </a:cubicBezTo>
                  <a:cubicBezTo>
                    <a:pt x="36032" y="2163"/>
                    <a:pt x="33870" y="1"/>
                    <a:pt x="31197"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3457652" y="3546018"/>
              <a:ext cx="605387" cy="169484"/>
            </a:xfrm>
            <a:custGeom>
              <a:rect b="b" l="l" r="r" t="t"/>
              <a:pathLst>
                <a:path extrusionOk="0" h="10250" w="36618">
                  <a:moveTo>
                    <a:pt x="31490" y="581"/>
                  </a:moveTo>
                  <a:cubicBezTo>
                    <a:pt x="33995" y="581"/>
                    <a:pt x="36033" y="2617"/>
                    <a:pt x="36033" y="5122"/>
                  </a:cubicBezTo>
                  <a:cubicBezTo>
                    <a:pt x="36033" y="7627"/>
                    <a:pt x="33995" y="9669"/>
                    <a:pt x="31490" y="9669"/>
                  </a:cubicBezTo>
                  <a:lnTo>
                    <a:pt x="5128" y="9669"/>
                  </a:lnTo>
                  <a:cubicBezTo>
                    <a:pt x="2623" y="9669"/>
                    <a:pt x="586" y="7627"/>
                    <a:pt x="586" y="5122"/>
                  </a:cubicBezTo>
                  <a:cubicBezTo>
                    <a:pt x="586" y="2617"/>
                    <a:pt x="2623" y="581"/>
                    <a:pt x="5128" y="581"/>
                  </a:cubicBezTo>
                  <a:close/>
                  <a:moveTo>
                    <a:pt x="5128" y="0"/>
                  </a:moveTo>
                  <a:cubicBezTo>
                    <a:pt x="2301" y="0"/>
                    <a:pt x="1" y="2301"/>
                    <a:pt x="1" y="5122"/>
                  </a:cubicBezTo>
                  <a:cubicBezTo>
                    <a:pt x="1" y="7949"/>
                    <a:pt x="2301" y="10249"/>
                    <a:pt x="5128" y="10249"/>
                  </a:cubicBezTo>
                  <a:lnTo>
                    <a:pt x="31490" y="10249"/>
                  </a:lnTo>
                  <a:cubicBezTo>
                    <a:pt x="34317" y="10249"/>
                    <a:pt x="36617" y="7949"/>
                    <a:pt x="36617" y="5122"/>
                  </a:cubicBezTo>
                  <a:cubicBezTo>
                    <a:pt x="36617" y="2301"/>
                    <a:pt x="34317" y="0"/>
                    <a:pt x="3149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3126216" y="4422694"/>
              <a:ext cx="795164" cy="43570"/>
            </a:xfrm>
            <a:custGeom>
              <a:rect b="b" l="l" r="r" t="t"/>
              <a:pathLst>
                <a:path extrusionOk="0" h="2635" w="48097">
                  <a:moveTo>
                    <a:pt x="68" y="0"/>
                  </a:moveTo>
                  <a:cubicBezTo>
                    <a:pt x="29" y="0"/>
                    <a:pt x="0" y="29"/>
                    <a:pt x="0" y="67"/>
                  </a:cubicBezTo>
                  <a:lnTo>
                    <a:pt x="0" y="2634"/>
                  </a:lnTo>
                  <a:lnTo>
                    <a:pt x="48097" y="2634"/>
                  </a:lnTo>
                  <a:lnTo>
                    <a:pt x="48097" y="67"/>
                  </a:lnTo>
                  <a:cubicBezTo>
                    <a:pt x="48097" y="29"/>
                    <a:pt x="48068" y="0"/>
                    <a:pt x="4803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3121372" y="4417850"/>
              <a:ext cx="804852" cy="53177"/>
            </a:xfrm>
            <a:custGeom>
              <a:rect b="b" l="l" r="r" t="t"/>
              <a:pathLst>
                <a:path extrusionOk="0" h="3216" w="48683">
                  <a:moveTo>
                    <a:pt x="46068" y="585"/>
                  </a:moveTo>
                  <a:cubicBezTo>
                    <a:pt x="47188" y="585"/>
                    <a:pt x="48097" y="1496"/>
                    <a:pt x="48097" y="2614"/>
                  </a:cubicBezTo>
                  <a:lnTo>
                    <a:pt x="48097" y="2635"/>
                  </a:lnTo>
                  <a:lnTo>
                    <a:pt x="586" y="2635"/>
                  </a:lnTo>
                  <a:lnTo>
                    <a:pt x="586" y="2614"/>
                  </a:lnTo>
                  <a:cubicBezTo>
                    <a:pt x="586" y="1496"/>
                    <a:pt x="1496" y="585"/>
                    <a:pt x="2615" y="585"/>
                  </a:cubicBezTo>
                  <a:close/>
                  <a:moveTo>
                    <a:pt x="2615" y="1"/>
                  </a:moveTo>
                  <a:cubicBezTo>
                    <a:pt x="1174" y="1"/>
                    <a:pt x="1" y="1174"/>
                    <a:pt x="1" y="2614"/>
                  </a:cubicBezTo>
                  <a:lnTo>
                    <a:pt x="1" y="2927"/>
                  </a:lnTo>
                  <a:cubicBezTo>
                    <a:pt x="1" y="3086"/>
                    <a:pt x="130" y="3215"/>
                    <a:pt x="293" y="3215"/>
                  </a:cubicBezTo>
                  <a:lnTo>
                    <a:pt x="48390" y="3215"/>
                  </a:lnTo>
                  <a:cubicBezTo>
                    <a:pt x="48553" y="3215"/>
                    <a:pt x="48682" y="3086"/>
                    <a:pt x="48682" y="2927"/>
                  </a:cubicBezTo>
                  <a:lnTo>
                    <a:pt x="48682" y="2614"/>
                  </a:lnTo>
                  <a:cubicBezTo>
                    <a:pt x="48682" y="1174"/>
                    <a:pt x="47509" y="1"/>
                    <a:pt x="4606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3521026" y="4422694"/>
              <a:ext cx="258833" cy="43570"/>
            </a:xfrm>
            <a:custGeom>
              <a:rect b="b" l="l" r="r" t="t"/>
              <a:pathLst>
                <a:path extrusionOk="0" h="2635" w="15656">
                  <a:moveTo>
                    <a:pt x="0" y="0"/>
                  </a:moveTo>
                  <a:lnTo>
                    <a:pt x="0" y="2634"/>
                  </a:lnTo>
                  <a:lnTo>
                    <a:pt x="15655" y="2634"/>
                  </a:lnTo>
                  <a:lnTo>
                    <a:pt x="15655" y="67"/>
                  </a:lnTo>
                  <a:cubicBezTo>
                    <a:pt x="15655" y="29"/>
                    <a:pt x="15626" y="0"/>
                    <a:pt x="155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7"/>
            <p:cNvSpPr/>
            <p:nvPr/>
          </p:nvSpPr>
          <p:spPr>
            <a:xfrm>
              <a:off x="3516198" y="4417850"/>
              <a:ext cx="268422" cy="53177"/>
            </a:xfrm>
            <a:custGeom>
              <a:rect b="b" l="l" r="r" t="t"/>
              <a:pathLst>
                <a:path extrusionOk="0" h="3216" w="16236">
                  <a:moveTo>
                    <a:pt x="13622" y="585"/>
                  </a:moveTo>
                  <a:cubicBezTo>
                    <a:pt x="14745" y="585"/>
                    <a:pt x="15656" y="1496"/>
                    <a:pt x="15656" y="2614"/>
                  </a:cubicBezTo>
                  <a:lnTo>
                    <a:pt x="585" y="2635"/>
                  </a:lnTo>
                  <a:lnTo>
                    <a:pt x="585" y="585"/>
                  </a:lnTo>
                  <a:close/>
                  <a:moveTo>
                    <a:pt x="292" y="1"/>
                  </a:moveTo>
                  <a:cubicBezTo>
                    <a:pt x="134" y="1"/>
                    <a:pt x="1" y="134"/>
                    <a:pt x="1" y="293"/>
                  </a:cubicBezTo>
                  <a:lnTo>
                    <a:pt x="1" y="2927"/>
                  </a:lnTo>
                  <a:cubicBezTo>
                    <a:pt x="1" y="3086"/>
                    <a:pt x="134" y="3215"/>
                    <a:pt x="292" y="3215"/>
                  </a:cubicBezTo>
                  <a:lnTo>
                    <a:pt x="15947" y="3215"/>
                  </a:lnTo>
                  <a:cubicBezTo>
                    <a:pt x="16107" y="3215"/>
                    <a:pt x="16236" y="3086"/>
                    <a:pt x="16236" y="2927"/>
                  </a:cubicBezTo>
                  <a:lnTo>
                    <a:pt x="16236" y="2614"/>
                  </a:lnTo>
                  <a:cubicBezTo>
                    <a:pt x="16236" y="1174"/>
                    <a:pt x="15067" y="1"/>
                    <a:pt x="136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3974298" y="4350276"/>
              <a:ext cx="99195" cy="59476"/>
            </a:xfrm>
            <a:custGeom>
              <a:rect b="b" l="l" r="r" t="t"/>
              <a:pathLst>
                <a:path extrusionOk="0" h="3597" w="6000">
                  <a:moveTo>
                    <a:pt x="2159" y="0"/>
                  </a:moveTo>
                  <a:cubicBezTo>
                    <a:pt x="529" y="0"/>
                    <a:pt x="1" y="1053"/>
                    <a:pt x="1" y="1053"/>
                  </a:cubicBezTo>
                  <a:cubicBezTo>
                    <a:pt x="1" y="1053"/>
                    <a:pt x="2545" y="3597"/>
                    <a:pt x="4088" y="3597"/>
                  </a:cubicBezTo>
                  <a:cubicBezTo>
                    <a:pt x="4272" y="3597"/>
                    <a:pt x="4443" y="3560"/>
                    <a:pt x="4593" y="3479"/>
                  </a:cubicBezTo>
                  <a:cubicBezTo>
                    <a:pt x="6000" y="2714"/>
                    <a:pt x="4722" y="289"/>
                    <a:pt x="2681" y="34"/>
                  </a:cubicBezTo>
                  <a:cubicBezTo>
                    <a:pt x="2496" y="11"/>
                    <a:pt x="2322" y="0"/>
                    <a:pt x="215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3969057" y="4345465"/>
              <a:ext cx="97459" cy="69034"/>
            </a:xfrm>
            <a:custGeom>
              <a:rect b="b" l="l" r="r" t="t"/>
              <a:pathLst>
                <a:path extrusionOk="0" h="4175" w="5895">
                  <a:moveTo>
                    <a:pt x="2475" y="582"/>
                  </a:moveTo>
                  <a:cubicBezTo>
                    <a:pt x="2626" y="582"/>
                    <a:pt x="2787" y="592"/>
                    <a:pt x="2960" y="614"/>
                  </a:cubicBezTo>
                  <a:cubicBezTo>
                    <a:pt x="4141" y="760"/>
                    <a:pt x="5035" y="1724"/>
                    <a:pt x="5189" y="2529"/>
                  </a:cubicBezTo>
                  <a:cubicBezTo>
                    <a:pt x="5248" y="2843"/>
                    <a:pt x="5223" y="3269"/>
                    <a:pt x="4773" y="3515"/>
                  </a:cubicBezTo>
                  <a:cubicBezTo>
                    <a:pt x="4666" y="3573"/>
                    <a:pt x="4541" y="3600"/>
                    <a:pt x="4401" y="3600"/>
                  </a:cubicBezTo>
                  <a:cubicBezTo>
                    <a:pt x="3430" y="3600"/>
                    <a:pt x="1748" y="2321"/>
                    <a:pt x="694" y="1306"/>
                  </a:cubicBezTo>
                  <a:cubicBezTo>
                    <a:pt x="909" y="1048"/>
                    <a:pt x="1439" y="582"/>
                    <a:pt x="2475" y="582"/>
                  </a:cubicBezTo>
                  <a:close/>
                  <a:moveTo>
                    <a:pt x="2467" y="1"/>
                  </a:moveTo>
                  <a:cubicBezTo>
                    <a:pt x="689" y="1"/>
                    <a:pt x="86" y="1161"/>
                    <a:pt x="58" y="1215"/>
                  </a:cubicBezTo>
                  <a:cubicBezTo>
                    <a:pt x="0" y="1327"/>
                    <a:pt x="25" y="1461"/>
                    <a:pt x="114" y="1552"/>
                  </a:cubicBezTo>
                  <a:cubicBezTo>
                    <a:pt x="414" y="1849"/>
                    <a:pt x="2789" y="4174"/>
                    <a:pt x="4417" y="4174"/>
                  </a:cubicBezTo>
                  <a:cubicBezTo>
                    <a:pt x="4647" y="4174"/>
                    <a:pt x="4860" y="4128"/>
                    <a:pt x="5052" y="4024"/>
                  </a:cubicBezTo>
                  <a:cubicBezTo>
                    <a:pt x="5636" y="3707"/>
                    <a:pt x="5895" y="3122"/>
                    <a:pt x="5761" y="2421"/>
                  </a:cubicBezTo>
                  <a:cubicBezTo>
                    <a:pt x="5565" y="1394"/>
                    <a:pt x="4492" y="217"/>
                    <a:pt x="3035" y="37"/>
                  </a:cubicBezTo>
                  <a:cubicBezTo>
                    <a:pt x="2834" y="12"/>
                    <a:pt x="2645" y="1"/>
                    <a:pt x="246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3972166" y="4370620"/>
              <a:ext cx="235125" cy="157959"/>
            </a:xfrm>
            <a:custGeom>
              <a:rect b="b" l="l" r="r" t="t"/>
              <a:pathLst>
                <a:path extrusionOk="0" h="9553" w="14222">
                  <a:moveTo>
                    <a:pt x="292" y="0"/>
                  </a:moveTo>
                  <a:cubicBezTo>
                    <a:pt x="202" y="0"/>
                    <a:pt x="145" y="39"/>
                    <a:pt x="130" y="125"/>
                  </a:cubicBezTo>
                  <a:cubicBezTo>
                    <a:pt x="1" y="893"/>
                    <a:pt x="1" y="6888"/>
                    <a:pt x="259" y="7526"/>
                  </a:cubicBezTo>
                  <a:cubicBezTo>
                    <a:pt x="514" y="8165"/>
                    <a:pt x="7402" y="8804"/>
                    <a:pt x="10976" y="9443"/>
                  </a:cubicBezTo>
                  <a:cubicBezTo>
                    <a:pt x="11404" y="9519"/>
                    <a:pt x="11760" y="9553"/>
                    <a:pt x="12055" y="9553"/>
                  </a:cubicBezTo>
                  <a:cubicBezTo>
                    <a:pt x="14222" y="9553"/>
                    <a:pt x="13054" y="7721"/>
                    <a:pt x="12379" y="7272"/>
                  </a:cubicBezTo>
                  <a:cubicBezTo>
                    <a:pt x="11614" y="6763"/>
                    <a:pt x="3724" y="2358"/>
                    <a:pt x="3724" y="2358"/>
                  </a:cubicBezTo>
                  <a:cubicBezTo>
                    <a:pt x="3724" y="2358"/>
                    <a:pt x="999" y="0"/>
                    <a:pt x="29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3967057" y="4364698"/>
              <a:ext cx="233852" cy="167351"/>
            </a:xfrm>
            <a:custGeom>
              <a:rect b="b" l="l" r="r" t="t"/>
              <a:pathLst>
                <a:path extrusionOk="0" h="10121" w="14145">
                  <a:moveTo>
                    <a:pt x="711" y="593"/>
                  </a:moveTo>
                  <a:cubicBezTo>
                    <a:pt x="1202" y="753"/>
                    <a:pt x="2659" y="1834"/>
                    <a:pt x="3842" y="2857"/>
                  </a:cubicBezTo>
                  <a:cubicBezTo>
                    <a:pt x="3858" y="2869"/>
                    <a:pt x="3875" y="2882"/>
                    <a:pt x="3892" y="2890"/>
                  </a:cubicBezTo>
                  <a:cubicBezTo>
                    <a:pt x="3971" y="2936"/>
                    <a:pt x="11782" y="7298"/>
                    <a:pt x="12528" y="7795"/>
                  </a:cubicBezTo>
                  <a:cubicBezTo>
                    <a:pt x="12925" y="8063"/>
                    <a:pt x="13451" y="8839"/>
                    <a:pt x="13297" y="9223"/>
                  </a:cubicBezTo>
                  <a:cubicBezTo>
                    <a:pt x="13212" y="9433"/>
                    <a:pt x="12882" y="9542"/>
                    <a:pt x="12371" y="9542"/>
                  </a:cubicBezTo>
                  <a:cubicBezTo>
                    <a:pt x="12080" y="9542"/>
                    <a:pt x="11731" y="9507"/>
                    <a:pt x="11335" y="9435"/>
                  </a:cubicBezTo>
                  <a:cubicBezTo>
                    <a:pt x="10141" y="9223"/>
                    <a:pt x="8551" y="9006"/>
                    <a:pt x="7014" y="8797"/>
                  </a:cubicBezTo>
                  <a:cubicBezTo>
                    <a:pt x="4547" y="8458"/>
                    <a:pt x="1165" y="8000"/>
                    <a:pt x="836" y="7699"/>
                  </a:cubicBezTo>
                  <a:cubicBezTo>
                    <a:pt x="639" y="7206"/>
                    <a:pt x="593" y="1792"/>
                    <a:pt x="711" y="593"/>
                  </a:cubicBezTo>
                  <a:close/>
                  <a:moveTo>
                    <a:pt x="566" y="0"/>
                  </a:moveTo>
                  <a:cubicBezTo>
                    <a:pt x="514" y="0"/>
                    <a:pt x="467" y="7"/>
                    <a:pt x="426" y="22"/>
                  </a:cubicBezTo>
                  <a:cubicBezTo>
                    <a:pt x="280" y="72"/>
                    <a:pt x="179" y="198"/>
                    <a:pt x="150" y="360"/>
                  </a:cubicBezTo>
                  <a:cubicBezTo>
                    <a:pt x="38" y="1053"/>
                    <a:pt x="0" y="7177"/>
                    <a:pt x="297" y="7916"/>
                  </a:cubicBezTo>
                  <a:cubicBezTo>
                    <a:pt x="497" y="8421"/>
                    <a:pt x="1971" y="8697"/>
                    <a:pt x="6934" y="9373"/>
                  </a:cubicBezTo>
                  <a:cubicBezTo>
                    <a:pt x="8466" y="9582"/>
                    <a:pt x="10048" y="9799"/>
                    <a:pt x="11235" y="10007"/>
                  </a:cubicBezTo>
                  <a:cubicBezTo>
                    <a:pt x="11661" y="10083"/>
                    <a:pt x="12036" y="10121"/>
                    <a:pt x="12362" y="10121"/>
                  </a:cubicBezTo>
                  <a:cubicBezTo>
                    <a:pt x="13159" y="10121"/>
                    <a:pt x="13651" y="9895"/>
                    <a:pt x="13836" y="9440"/>
                  </a:cubicBezTo>
                  <a:cubicBezTo>
                    <a:pt x="14144" y="8680"/>
                    <a:pt x="13360" y="7649"/>
                    <a:pt x="12850" y="7311"/>
                  </a:cubicBezTo>
                  <a:cubicBezTo>
                    <a:pt x="12098" y="6810"/>
                    <a:pt x="4780" y="2722"/>
                    <a:pt x="4200" y="2397"/>
                  </a:cubicBezTo>
                  <a:cubicBezTo>
                    <a:pt x="2899" y="1274"/>
                    <a:pt x="1262" y="0"/>
                    <a:pt x="56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3835250" y="3383639"/>
              <a:ext cx="369915" cy="1125504"/>
            </a:xfrm>
            <a:custGeom>
              <a:rect b="b" l="l" r="r" t="t"/>
              <a:pathLst>
                <a:path extrusionOk="0" h="68068" w="22375">
                  <a:moveTo>
                    <a:pt x="9030" y="0"/>
                  </a:moveTo>
                  <a:cubicBezTo>
                    <a:pt x="2379" y="0"/>
                    <a:pt x="1" y="7005"/>
                    <a:pt x="2591" y="8731"/>
                  </a:cubicBezTo>
                  <a:cubicBezTo>
                    <a:pt x="4033" y="9695"/>
                    <a:pt x="6632" y="9936"/>
                    <a:pt x="8867" y="9936"/>
                  </a:cubicBezTo>
                  <a:cubicBezTo>
                    <a:pt x="11097" y="9936"/>
                    <a:pt x="12966" y="9696"/>
                    <a:pt x="12966" y="9696"/>
                  </a:cubicBezTo>
                  <a:lnTo>
                    <a:pt x="12966" y="9696"/>
                  </a:lnTo>
                  <a:cubicBezTo>
                    <a:pt x="12966" y="9696"/>
                    <a:pt x="10080" y="20066"/>
                    <a:pt x="10080" y="24483"/>
                  </a:cubicBezTo>
                  <a:cubicBezTo>
                    <a:pt x="10080" y="28904"/>
                    <a:pt x="12197" y="39082"/>
                    <a:pt x="12390" y="43695"/>
                  </a:cubicBezTo>
                  <a:cubicBezTo>
                    <a:pt x="12581" y="48303"/>
                    <a:pt x="12966" y="53681"/>
                    <a:pt x="12966" y="53681"/>
                  </a:cubicBezTo>
                  <a:cubicBezTo>
                    <a:pt x="12966" y="53681"/>
                    <a:pt x="9889" y="57330"/>
                    <a:pt x="9889" y="58290"/>
                  </a:cubicBezTo>
                  <a:cubicBezTo>
                    <a:pt x="9889" y="59249"/>
                    <a:pt x="10661" y="60598"/>
                    <a:pt x="12005" y="61750"/>
                  </a:cubicBezTo>
                  <a:cubicBezTo>
                    <a:pt x="13349" y="62903"/>
                    <a:pt x="14118" y="66743"/>
                    <a:pt x="15654" y="67511"/>
                  </a:cubicBezTo>
                  <a:cubicBezTo>
                    <a:pt x="16503" y="67936"/>
                    <a:pt x="16941" y="68067"/>
                    <a:pt x="17455" y="68067"/>
                  </a:cubicBezTo>
                  <a:cubicBezTo>
                    <a:pt x="17871" y="68067"/>
                    <a:pt x="18337" y="67981"/>
                    <a:pt x="19111" y="67895"/>
                  </a:cubicBezTo>
                  <a:cubicBezTo>
                    <a:pt x="20839" y="67704"/>
                    <a:pt x="19494" y="66743"/>
                    <a:pt x="19494" y="66743"/>
                  </a:cubicBezTo>
                  <a:cubicBezTo>
                    <a:pt x="19494" y="66743"/>
                    <a:pt x="18918" y="65015"/>
                    <a:pt x="19111" y="63479"/>
                  </a:cubicBezTo>
                  <a:cubicBezTo>
                    <a:pt x="19303" y="61943"/>
                    <a:pt x="17190" y="57521"/>
                    <a:pt x="17190" y="55409"/>
                  </a:cubicBezTo>
                  <a:cubicBezTo>
                    <a:pt x="17190" y="53297"/>
                    <a:pt x="20263" y="27560"/>
                    <a:pt x="20263" y="23330"/>
                  </a:cubicBezTo>
                  <a:cubicBezTo>
                    <a:pt x="20263" y="19106"/>
                    <a:pt x="22375" y="10848"/>
                    <a:pt x="21799" y="7771"/>
                  </a:cubicBezTo>
                  <a:cubicBezTo>
                    <a:pt x="21223" y="4699"/>
                    <a:pt x="20839" y="4315"/>
                    <a:pt x="18534" y="2779"/>
                  </a:cubicBezTo>
                  <a:cubicBezTo>
                    <a:pt x="16230" y="1242"/>
                    <a:pt x="11429" y="282"/>
                    <a:pt x="11429" y="282"/>
                  </a:cubicBezTo>
                  <a:cubicBezTo>
                    <a:pt x="10576" y="88"/>
                    <a:pt x="9776" y="0"/>
                    <a:pt x="90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3850477" y="3378761"/>
              <a:ext cx="355383" cy="1135194"/>
            </a:xfrm>
            <a:custGeom>
              <a:rect b="b" l="l" r="r" t="t"/>
              <a:pathLst>
                <a:path extrusionOk="0" h="68654" w="21496">
                  <a:moveTo>
                    <a:pt x="8091" y="583"/>
                  </a:moveTo>
                  <a:cubicBezTo>
                    <a:pt x="8819" y="583"/>
                    <a:pt x="9602" y="669"/>
                    <a:pt x="10442" y="861"/>
                  </a:cubicBezTo>
                  <a:lnTo>
                    <a:pt x="10450" y="861"/>
                  </a:lnTo>
                  <a:cubicBezTo>
                    <a:pt x="10496" y="874"/>
                    <a:pt x="15221" y="1829"/>
                    <a:pt x="17450" y="3315"/>
                  </a:cubicBezTo>
                  <a:cubicBezTo>
                    <a:pt x="19721" y="4827"/>
                    <a:pt x="20035" y="5136"/>
                    <a:pt x="20594" y="8121"/>
                  </a:cubicBezTo>
                  <a:cubicBezTo>
                    <a:pt x="20907" y="9791"/>
                    <a:pt x="20381" y="13164"/>
                    <a:pt x="19876" y="16429"/>
                  </a:cubicBezTo>
                  <a:cubicBezTo>
                    <a:pt x="19471" y="19042"/>
                    <a:pt x="19053" y="21743"/>
                    <a:pt x="19053" y="23625"/>
                  </a:cubicBezTo>
                  <a:cubicBezTo>
                    <a:pt x="19053" y="26089"/>
                    <a:pt x="17985" y="36070"/>
                    <a:pt x="17124" y="44094"/>
                  </a:cubicBezTo>
                  <a:cubicBezTo>
                    <a:pt x="16511" y="49847"/>
                    <a:pt x="15977" y="54814"/>
                    <a:pt x="15977" y="55704"/>
                  </a:cubicBezTo>
                  <a:cubicBezTo>
                    <a:pt x="15977" y="56806"/>
                    <a:pt x="16507" y="58446"/>
                    <a:pt x="17020" y="60033"/>
                  </a:cubicBezTo>
                  <a:cubicBezTo>
                    <a:pt x="17496" y="61507"/>
                    <a:pt x="17989" y="63030"/>
                    <a:pt x="17901" y="63737"/>
                  </a:cubicBezTo>
                  <a:cubicBezTo>
                    <a:pt x="17706" y="65319"/>
                    <a:pt x="18273" y="67055"/>
                    <a:pt x="18298" y="67130"/>
                  </a:cubicBezTo>
                  <a:cubicBezTo>
                    <a:pt x="18319" y="67188"/>
                    <a:pt x="18357" y="67238"/>
                    <a:pt x="18407" y="67276"/>
                  </a:cubicBezTo>
                  <a:cubicBezTo>
                    <a:pt x="18594" y="67410"/>
                    <a:pt x="18791" y="67639"/>
                    <a:pt x="18783" y="67714"/>
                  </a:cubicBezTo>
                  <a:cubicBezTo>
                    <a:pt x="18783" y="67714"/>
                    <a:pt x="18703" y="67839"/>
                    <a:pt x="18156" y="67903"/>
                  </a:cubicBezTo>
                  <a:cubicBezTo>
                    <a:pt x="17901" y="67932"/>
                    <a:pt x="17676" y="67961"/>
                    <a:pt x="17475" y="67986"/>
                  </a:cubicBezTo>
                  <a:cubicBezTo>
                    <a:pt x="17085" y="68036"/>
                    <a:pt x="16799" y="68072"/>
                    <a:pt x="16539" y="68072"/>
                  </a:cubicBezTo>
                  <a:cubicBezTo>
                    <a:pt x="16056" y="68072"/>
                    <a:pt x="15662" y="67946"/>
                    <a:pt x="14862" y="67548"/>
                  </a:cubicBezTo>
                  <a:cubicBezTo>
                    <a:pt x="14115" y="67172"/>
                    <a:pt x="13523" y="65874"/>
                    <a:pt x="12946" y="64613"/>
                  </a:cubicBezTo>
                  <a:cubicBezTo>
                    <a:pt x="12424" y="63469"/>
                    <a:pt x="11932" y="62388"/>
                    <a:pt x="11272" y="61824"/>
                  </a:cubicBezTo>
                  <a:cubicBezTo>
                    <a:pt x="10049" y="60776"/>
                    <a:pt x="9259" y="59507"/>
                    <a:pt x="9259" y="58585"/>
                  </a:cubicBezTo>
                  <a:cubicBezTo>
                    <a:pt x="9259" y="57996"/>
                    <a:pt x="11018" y="55646"/>
                    <a:pt x="12265" y="54163"/>
                  </a:cubicBezTo>
                  <a:cubicBezTo>
                    <a:pt x="12315" y="54105"/>
                    <a:pt x="12336" y="54030"/>
                    <a:pt x="12332" y="53955"/>
                  </a:cubicBezTo>
                  <a:cubicBezTo>
                    <a:pt x="12328" y="53901"/>
                    <a:pt x="11949" y="48527"/>
                    <a:pt x="11756" y="43978"/>
                  </a:cubicBezTo>
                  <a:cubicBezTo>
                    <a:pt x="11669" y="41819"/>
                    <a:pt x="11172" y="38525"/>
                    <a:pt x="10646" y="35043"/>
                  </a:cubicBezTo>
                  <a:cubicBezTo>
                    <a:pt x="10061" y="31149"/>
                    <a:pt x="9452" y="27124"/>
                    <a:pt x="9452" y="24778"/>
                  </a:cubicBezTo>
                  <a:cubicBezTo>
                    <a:pt x="9452" y="20453"/>
                    <a:pt x="12295" y="10171"/>
                    <a:pt x="12324" y="10066"/>
                  </a:cubicBezTo>
                  <a:cubicBezTo>
                    <a:pt x="12349" y="9974"/>
                    <a:pt x="12328" y="9874"/>
                    <a:pt x="12261" y="9799"/>
                  </a:cubicBezTo>
                  <a:cubicBezTo>
                    <a:pt x="12207" y="9737"/>
                    <a:pt x="12128" y="9699"/>
                    <a:pt x="12045" y="9699"/>
                  </a:cubicBezTo>
                  <a:lnTo>
                    <a:pt x="12007" y="9699"/>
                  </a:lnTo>
                  <a:cubicBezTo>
                    <a:pt x="11969" y="9705"/>
                    <a:pt x="10115" y="9937"/>
                    <a:pt x="7925" y="9937"/>
                  </a:cubicBezTo>
                  <a:cubicBezTo>
                    <a:pt x="5735" y="9937"/>
                    <a:pt x="3211" y="9705"/>
                    <a:pt x="1833" y="8785"/>
                  </a:cubicBezTo>
                  <a:cubicBezTo>
                    <a:pt x="831" y="8121"/>
                    <a:pt x="648" y="6463"/>
                    <a:pt x="1382" y="4756"/>
                  </a:cubicBezTo>
                  <a:cubicBezTo>
                    <a:pt x="2274" y="2678"/>
                    <a:pt x="4511" y="583"/>
                    <a:pt x="8091" y="583"/>
                  </a:cubicBezTo>
                  <a:close/>
                  <a:moveTo>
                    <a:pt x="8076" y="0"/>
                  </a:moveTo>
                  <a:cubicBezTo>
                    <a:pt x="4226" y="0"/>
                    <a:pt x="1815" y="2274"/>
                    <a:pt x="848" y="4527"/>
                  </a:cubicBezTo>
                  <a:cubicBezTo>
                    <a:pt x="1" y="6496"/>
                    <a:pt x="276" y="8446"/>
                    <a:pt x="1507" y="9269"/>
                  </a:cubicBezTo>
                  <a:cubicBezTo>
                    <a:pt x="3012" y="10272"/>
                    <a:pt x="5668" y="10522"/>
                    <a:pt x="7942" y="10522"/>
                  </a:cubicBezTo>
                  <a:cubicBezTo>
                    <a:pt x="9547" y="10522"/>
                    <a:pt x="10962" y="10397"/>
                    <a:pt x="11648" y="10325"/>
                  </a:cubicBezTo>
                  <a:lnTo>
                    <a:pt x="11648" y="10325"/>
                  </a:lnTo>
                  <a:cubicBezTo>
                    <a:pt x="11105" y="12329"/>
                    <a:pt x="8872" y="20824"/>
                    <a:pt x="8872" y="24778"/>
                  </a:cubicBezTo>
                  <a:cubicBezTo>
                    <a:pt x="8872" y="27166"/>
                    <a:pt x="9481" y="31215"/>
                    <a:pt x="10070" y="35132"/>
                  </a:cubicBezTo>
                  <a:cubicBezTo>
                    <a:pt x="10596" y="38596"/>
                    <a:pt x="11088" y="41874"/>
                    <a:pt x="11176" y="43999"/>
                  </a:cubicBezTo>
                  <a:cubicBezTo>
                    <a:pt x="11351" y="48186"/>
                    <a:pt x="11689" y="53066"/>
                    <a:pt x="11744" y="53880"/>
                  </a:cubicBezTo>
                  <a:cubicBezTo>
                    <a:pt x="11084" y="54673"/>
                    <a:pt x="8679" y="57612"/>
                    <a:pt x="8679" y="58585"/>
                  </a:cubicBezTo>
                  <a:cubicBezTo>
                    <a:pt x="8679" y="59683"/>
                    <a:pt x="9527" y="61093"/>
                    <a:pt x="10893" y="62267"/>
                  </a:cubicBezTo>
                  <a:cubicBezTo>
                    <a:pt x="11456" y="62747"/>
                    <a:pt x="11945" y="63820"/>
                    <a:pt x="12420" y="64855"/>
                  </a:cubicBezTo>
                  <a:cubicBezTo>
                    <a:pt x="13034" y="66203"/>
                    <a:pt x="13673" y="67602"/>
                    <a:pt x="14604" y="68065"/>
                  </a:cubicBezTo>
                  <a:cubicBezTo>
                    <a:pt x="15501" y="68516"/>
                    <a:pt x="15985" y="68654"/>
                    <a:pt x="16532" y="68654"/>
                  </a:cubicBezTo>
                  <a:cubicBezTo>
                    <a:pt x="16824" y="68654"/>
                    <a:pt x="17142" y="68612"/>
                    <a:pt x="17550" y="68562"/>
                  </a:cubicBezTo>
                  <a:cubicBezTo>
                    <a:pt x="17747" y="68537"/>
                    <a:pt x="17968" y="68508"/>
                    <a:pt x="18223" y="68479"/>
                  </a:cubicBezTo>
                  <a:cubicBezTo>
                    <a:pt x="18465" y="68454"/>
                    <a:pt x="19213" y="68370"/>
                    <a:pt x="19346" y="67860"/>
                  </a:cubicBezTo>
                  <a:cubicBezTo>
                    <a:pt x="19459" y="67431"/>
                    <a:pt x="19028" y="67026"/>
                    <a:pt x="18824" y="66863"/>
                  </a:cubicBezTo>
                  <a:cubicBezTo>
                    <a:pt x="18716" y="66508"/>
                    <a:pt x="18319" y="65076"/>
                    <a:pt x="18477" y="63807"/>
                  </a:cubicBezTo>
                  <a:cubicBezTo>
                    <a:pt x="18582" y="62976"/>
                    <a:pt x="18093" y="61461"/>
                    <a:pt x="17575" y="59858"/>
                  </a:cubicBezTo>
                  <a:cubicBezTo>
                    <a:pt x="17074" y="58309"/>
                    <a:pt x="16561" y="56714"/>
                    <a:pt x="16561" y="55704"/>
                  </a:cubicBezTo>
                  <a:cubicBezTo>
                    <a:pt x="16561" y="54844"/>
                    <a:pt x="17087" y="49893"/>
                    <a:pt x="17701" y="44157"/>
                  </a:cubicBezTo>
                  <a:cubicBezTo>
                    <a:pt x="18561" y="36120"/>
                    <a:pt x="19634" y="26118"/>
                    <a:pt x="19634" y="23625"/>
                  </a:cubicBezTo>
                  <a:cubicBezTo>
                    <a:pt x="19634" y="21785"/>
                    <a:pt x="20047" y="19109"/>
                    <a:pt x="20452" y="16516"/>
                  </a:cubicBezTo>
                  <a:cubicBezTo>
                    <a:pt x="20987" y="13055"/>
                    <a:pt x="21496" y="9783"/>
                    <a:pt x="21166" y="8016"/>
                  </a:cubicBezTo>
                  <a:cubicBezTo>
                    <a:pt x="20581" y="4902"/>
                    <a:pt x="20155" y="4417"/>
                    <a:pt x="17776" y="2831"/>
                  </a:cubicBezTo>
                  <a:cubicBezTo>
                    <a:pt x="15459" y="1291"/>
                    <a:pt x="10808" y="344"/>
                    <a:pt x="10567" y="294"/>
                  </a:cubicBezTo>
                  <a:cubicBezTo>
                    <a:pt x="9679" y="92"/>
                    <a:pt x="8848" y="0"/>
                    <a:pt x="80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4050221" y="4397216"/>
              <a:ext cx="126606" cy="101293"/>
            </a:xfrm>
            <a:custGeom>
              <a:rect b="b" l="l" r="r" t="t"/>
              <a:pathLst>
                <a:path extrusionOk="0" h="6126" w="7658">
                  <a:moveTo>
                    <a:pt x="6000" y="0"/>
                  </a:moveTo>
                  <a:cubicBezTo>
                    <a:pt x="6000" y="0"/>
                    <a:pt x="4213" y="385"/>
                    <a:pt x="2426" y="1663"/>
                  </a:cubicBezTo>
                  <a:cubicBezTo>
                    <a:pt x="640" y="2935"/>
                    <a:pt x="1" y="3829"/>
                    <a:pt x="1" y="3829"/>
                  </a:cubicBezTo>
                  <a:cubicBezTo>
                    <a:pt x="259" y="4852"/>
                    <a:pt x="2172" y="6125"/>
                    <a:pt x="2172" y="6125"/>
                  </a:cubicBezTo>
                  <a:cubicBezTo>
                    <a:pt x="2172" y="6125"/>
                    <a:pt x="3195" y="4977"/>
                    <a:pt x="4342" y="4338"/>
                  </a:cubicBezTo>
                  <a:cubicBezTo>
                    <a:pt x="5490" y="3704"/>
                    <a:pt x="7658" y="3191"/>
                    <a:pt x="7658" y="3191"/>
                  </a:cubicBezTo>
                  <a:lnTo>
                    <a:pt x="600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4045261" y="4392404"/>
              <a:ext cx="136608" cy="110917"/>
            </a:xfrm>
            <a:custGeom>
              <a:rect b="b" l="l" r="r" t="t"/>
              <a:pathLst>
                <a:path extrusionOk="0" h="6708" w="8263">
                  <a:moveTo>
                    <a:pt x="6150" y="630"/>
                  </a:moveTo>
                  <a:lnTo>
                    <a:pt x="7532" y="3289"/>
                  </a:lnTo>
                  <a:cubicBezTo>
                    <a:pt x="6855" y="3465"/>
                    <a:pt x="5399" y="3877"/>
                    <a:pt x="4501" y="4378"/>
                  </a:cubicBezTo>
                  <a:cubicBezTo>
                    <a:pt x="3595" y="4879"/>
                    <a:pt x="2781" y="5673"/>
                    <a:pt x="2430" y="6036"/>
                  </a:cubicBezTo>
                  <a:cubicBezTo>
                    <a:pt x="1871" y="5636"/>
                    <a:pt x="885" y="4825"/>
                    <a:pt x="626" y="4178"/>
                  </a:cubicBezTo>
                  <a:cubicBezTo>
                    <a:pt x="852" y="3907"/>
                    <a:pt x="1536" y="3160"/>
                    <a:pt x="2898" y="2187"/>
                  </a:cubicBezTo>
                  <a:cubicBezTo>
                    <a:pt x="4258" y="1218"/>
                    <a:pt x="5632" y="771"/>
                    <a:pt x="6150" y="630"/>
                  </a:cubicBezTo>
                  <a:close/>
                  <a:moveTo>
                    <a:pt x="6305" y="1"/>
                  </a:moveTo>
                  <a:cubicBezTo>
                    <a:pt x="6284" y="1"/>
                    <a:pt x="6263" y="3"/>
                    <a:pt x="6241" y="8"/>
                  </a:cubicBezTo>
                  <a:cubicBezTo>
                    <a:pt x="6162" y="25"/>
                    <a:pt x="4372" y="417"/>
                    <a:pt x="2559" y="1715"/>
                  </a:cubicBezTo>
                  <a:cubicBezTo>
                    <a:pt x="752" y="3006"/>
                    <a:pt x="92" y="3915"/>
                    <a:pt x="67" y="3952"/>
                  </a:cubicBezTo>
                  <a:cubicBezTo>
                    <a:pt x="17" y="4020"/>
                    <a:pt x="0" y="4108"/>
                    <a:pt x="21" y="4191"/>
                  </a:cubicBezTo>
                  <a:cubicBezTo>
                    <a:pt x="297" y="5289"/>
                    <a:pt x="2104" y="6524"/>
                    <a:pt x="2309" y="6658"/>
                  </a:cubicBezTo>
                  <a:cubicBezTo>
                    <a:pt x="2359" y="6692"/>
                    <a:pt x="2418" y="6708"/>
                    <a:pt x="2472" y="6708"/>
                  </a:cubicBezTo>
                  <a:cubicBezTo>
                    <a:pt x="2551" y="6708"/>
                    <a:pt x="2630" y="6675"/>
                    <a:pt x="2688" y="6613"/>
                  </a:cubicBezTo>
                  <a:cubicBezTo>
                    <a:pt x="2697" y="6600"/>
                    <a:pt x="3690" y="5493"/>
                    <a:pt x="4784" y="4884"/>
                  </a:cubicBezTo>
                  <a:cubicBezTo>
                    <a:pt x="5883" y="4274"/>
                    <a:pt x="8004" y="3769"/>
                    <a:pt x="8024" y="3765"/>
                  </a:cubicBezTo>
                  <a:cubicBezTo>
                    <a:pt x="8112" y="3744"/>
                    <a:pt x="8187" y="3686"/>
                    <a:pt x="8224" y="3602"/>
                  </a:cubicBezTo>
                  <a:cubicBezTo>
                    <a:pt x="8262" y="3523"/>
                    <a:pt x="8258" y="3426"/>
                    <a:pt x="8216" y="3347"/>
                  </a:cubicBezTo>
                  <a:lnTo>
                    <a:pt x="6559" y="158"/>
                  </a:lnTo>
                  <a:cubicBezTo>
                    <a:pt x="6510" y="60"/>
                    <a:pt x="6411" y="1"/>
                    <a:pt x="630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4088266" y="4391148"/>
              <a:ext cx="246814" cy="146302"/>
            </a:xfrm>
            <a:custGeom>
              <a:rect b="b" l="l" r="r" t="t"/>
              <a:pathLst>
                <a:path extrusionOk="0" h="8848" w="14929">
                  <a:moveTo>
                    <a:pt x="2309" y="0"/>
                  </a:moveTo>
                  <a:cubicBezTo>
                    <a:pt x="1829" y="0"/>
                    <a:pt x="1413" y="147"/>
                    <a:pt x="1148" y="622"/>
                  </a:cubicBezTo>
                  <a:cubicBezTo>
                    <a:pt x="1148" y="622"/>
                    <a:pt x="0" y="752"/>
                    <a:pt x="125" y="2030"/>
                  </a:cubicBezTo>
                  <a:cubicBezTo>
                    <a:pt x="255" y="3302"/>
                    <a:pt x="380" y="7385"/>
                    <a:pt x="894" y="7515"/>
                  </a:cubicBezTo>
                  <a:cubicBezTo>
                    <a:pt x="1403" y="7644"/>
                    <a:pt x="7782" y="8662"/>
                    <a:pt x="10078" y="8793"/>
                  </a:cubicBezTo>
                  <a:cubicBezTo>
                    <a:pt x="10649" y="8824"/>
                    <a:pt x="11235" y="8847"/>
                    <a:pt x="11794" y="8847"/>
                  </a:cubicBezTo>
                  <a:cubicBezTo>
                    <a:pt x="13487" y="8847"/>
                    <a:pt x="14929" y="8633"/>
                    <a:pt x="14929" y="7770"/>
                  </a:cubicBezTo>
                  <a:cubicBezTo>
                    <a:pt x="14929" y="6621"/>
                    <a:pt x="14545" y="6112"/>
                    <a:pt x="14035" y="6112"/>
                  </a:cubicBezTo>
                  <a:cubicBezTo>
                    <a:pt x="13526" y="6112"/>
                    <a:pt x="12378" y="5728"/>
                    <a:pt x="10846" y="4835"/>
                  </a:cubicBezTo>
                  <a:cubicBezTo>
                    <a:pt x="9314" y="3941"/>
                    <a:pt x="5615" y="497"/>
                    <a:pt x="4463" y="367"/>
                  </a:cubicBezTo>
                  <a:cubicBezTo>
                    <a:pt x="3790" y="294"/>
                    <a:pt x="2987" y="0"/>
                    <a:pt x="230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4083702" y="4386386"/>
              <a:ext cx="256221" cy="155875"/>
            </a:xfrm>
            <a:custGeom>
              <a:rect b="b" l="l" r="r" t="t"/>
              <a:pathLst>
                <a:path extrusionOk="0" h="9427" w="15498">
                  <a:moveTo>
                    <a:pt x="2575" y="580"/>
                  </a:moveTo>
                  <a:cubicBezTo>
                    <a:pt x="2904" y="580"/>
                    <a:pt x="3306" y="660"/>
                    <a:pt x="3787" y="769"/>
                  </a:cubicBezTo>
                  <a:cubicBezTo>
                    <a:pt x="4096" y="840"/>
                    <a:pt x="4413" y="915"/>
                    <a:pt x="4710" y="944"/>
                  </a:cubicBezTo>
                  <a:cubicBezTo>
                    <a:pt x="5323" y="1015"/>
                    <a:pt x="7047" y="2384"/>
                    <a:pt x="8429" y="3482"/>
                  </a:cubicBezTo>
                  <a:cubicBezTo>
                    <a:pt x="9423" y="4271"/>
                    <a:pt x="10358" y="5014"/>
                    <a:pt x="10976" y="5374"/>
                  </a:cubicBezTo>
                  <a:cubicBezTo>
                    <a:pt x="12366" y="6187"/>
                    <a:pt x="13644" y="6688"/>
                    <a:pt x="14311" y="6688"/>
                  </a:cubicBezTo>
                  <a:cubicBezTo>
                    <a:pt x="14687" y="6688"/>
                    <a:pt x="14912" y="7202"/>
                    <a:pt x="14912" y="8058"/>
                  </a:cubicBezTo>
                  <a:cubicBezTo>
                    <a:pt x="14912" y="8174"/>
                    <a:pt x="14871" y="8266"/>
                    <a:pt x="14779" y="8354"/>
                  </a:cubicBezTo>
                  <a:cubicBezTo>
                    <a:pt x="14360" y="8752"/>
                    <a:pt x="13161" y="8846"/>
                    <a:pt x="12066" y="8846"/>
                  </a:cubicBezTo>
                  <a:cubicBezTo>
                    <a:pt x="11393" y="8846"/>
                    <a:pt x="10759" y="8810"/>
                    <a:pt x="10371" y="8788"/>
                  </a:cubicBezTo>
                  <a:cubicBezTo>
                    <a:pt x="8141" y="8663"/>
                    <a:pt x="2042" y="7690"/>
                    <a:pt x="1286" y="7532"/>
                  </a:cubicBezTo>
                  <a:cubicBezTo>
                    <a:pt x="1024" y="7131"/>
                    <a:pt x="860" y="4692"/>
                    <a:pt x="781" y="3507"/>
                  </a:cubicBezTo>
                  <a:cubicBezTo>
                    <a:pt x="748" y="3010"/>
                    <a:pt x="719" y="2576"/>
                    <a:pt x="689" y="2288"/>
                  </a:cubicBezTo>
                  <a:cubicBezTo>
                    <a:pt x="598" y="1357"/>
                    <a:pt x="1311" y="1220"/>
                    <a:pt x="1457" y="1202"/>
                  </a:cubicBezTo>
                  <a:cubicBezTo>
                    <a:pt x="1550" y="1190"/>
                    <a:pt x="1633" y="1135"/>
                    <a:pt x="1679" y="1052"/>
                  </a:cubicBezTo>
                  <a:cubicBezTo>
                    <a:pt x="1873" y="703"/>
                    <a:pt x="2168" y="580"/>
                    <a:pt x="2575" y="580"/>
                  </a:cubicBezTo>
                  <a:close/>
                  <a:moveTo>
                    <a:pt x="2586" y="0"/>
                  </a:moveTo>
                  <a:cubicBezTo>
                    <a:pt x="2062" y="0"/>
                    <a:pt x="1576" y="151"/>
                    <a:pt x="1245" y="647"/>
                  </a:cubicBezTo>
                  <a:cubicBezTo>
                    <a:pt x="735" y="765"/>
                    <a:pt x="1" y="1224"/>
                    <a:pt x="113" y="2347"/>
                  </a:cubicBezTo>
                  <a:cubicBezTo>
                    <a:pt x="143" y="2630"/>
                    <a:pt x="172" y="3056"/>
                    <a:pt x="201" y="3545"/>
                  </a:cubicBezTo>
                  <a:cubicBezTo>
                    <a:pt x="439" y="7072"/>
                    <a:pt x="614" y="7965"/>
                    <a:pt x="1099" y="8083"/>
                  </a:cubicBezTo>
                  <a:cubicBezTo>
                    <a:pt x="1650" y="8224"/>
                    <a:pt x="8008" y="9239"/>
                    <a:pt x="10342" y="9368"/>
                  </a:cubicBezTo>
                  <a:cubicBezTo>
                    <a:pt x="10943" y="9401"/>
                    <a:pt x="11544" y="9426"/>
                    <a:pt x="12107" y="9426"/>
                  </a:cubicBezTo>
                  <a:cubicBezTo>
                    <a:pt x="13477" y="9426"/>
                    <a:pt x="14646" y="9285"/>
                    <a:pt x="15180" y="8775"/>
                  </a:cubicBezTo>
                  <a:cubicBezTo>
                    <a:pt x="15384" y="8584"/>
                    <a:pt x="15497" y="8333"/>
                    <a:pt x="15497" y="8058"/>
                  </a:cubicBezTo>
                  <a:cubicBezTo>
                    <a:pt x="15497" y="6250"/>
                    <a:pt x="14587" y="6108"/>
                    <a:pt x="14311" y="6108"/>
                  </a:cubicBezTo>
                  <a:cubicBezTo>
                    <a:pt x="13852" y="6108"/>
                    <a:pt x="12733" y="5728"/>
                    <a:pt x="11268" y="4873"/>
                  </a:cubicBezTo>
                  <a:cubicBezTo>
                    <a:pt x="10688" y="4534"/>
                    <a:pt x="9765" y="3803"/>
                    <a:pt x="8793" y="3027"/>
                  </a:cubicBezTo>
                  <a:cubicBezTo>
                    <a:pt x="6839" y="1474"/>
                    <a:pt x="5503" y="447"/>
                    <a:pt x="4772" y="368"/>
                  </a:cubicBezTo>
                  <a:cubicBezTo>
                    <a:pt x="4509" y="339"/>
                    <a:pt x="4221" y="272"/>
                    <a:pt x="3916" y="205"/>
                  </a:cubicBezTo>
                  <a:cubicBezTo>
                    <a:pt x="3494" y="107"/>
                    <a:pt x="3027" y="0"/>
                    <a:pt x="25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3859025" y="3435919"/>
              <a:ext cx="473210" cy="1073551"/>
            </a:xfrm>
            <a:custGeom>
              <a:rect b="b" l="l" r="r" t="t"/>
              <a:pathLst>
                <a:path extrusionOk="0" h="64926" w="28623">
                  <a:moveTo>
                    <a:pt x="3457" y="1"/>
                  </a:moveTo>
                  <a:cubicBezTo>
                    <a:pt x="1" y="1153"/>
                    <a:pt x="577" y="11143"/>
                    <a:pt x="577" y="11143"/>
                  </a:cubicBezTo>
                  <a:lnTo>
                    <a:pt x="5378" y="11912"/>
                  </a:lnTo>
                  <a:cubicBezTo>
                    <a:pt x="5378" y="11912"/>
                    <a:pt x="5378" y="15752"/>
                    <a:pt x="5762" y="19785"/>
                  </a:cubicBezTo>
                  <a:cubicBezTo>
                    <a:pt x="6146" y="23821"/>
                    <a:pt x="9344" y="32371"/>
                    <a:pt x="11911" y="38224"/>
                  </a:cubicBezTo>
                  <a:cubicBezTo>
                    <a:pt x="14825" y="44879"/>
                    <a:pt x="15752" y="51479"/>
                    <a:pt x="15752" y="51479"/>
                  </a:cubicBezTo>
                  <a:cubicBezTo>
                    <a:pt x="15752" y="51479"/>
                    <a:pt x="15176" y="57052"/>
                    <a:pt x="15176" y="57820"/>
                  </a:cubicBezTo>
                  <a:cubicBezTo>
                    <a:pt x="15176" y="58588"/>
                    <a:pt x="16520" y="59933"/>
                    <a:pt x="17673" y="60317"/>
                  </a:cubicBezTo>
                  <a:cubicBezTo>
                    <a:pt x="18825" y="60700"/>
                    <a:pt x="20745" y="64925"/>
                    <a:pt x="22474" y="64925"/>
                  </a:cubicBezTo>
                  <a:cubicBezTo>
                    <a:pt x="24202" y="64925"/>
                    <a:pt x="28239" y="64733"/>
                    <a:pt x="28430" y="64157"/>
                  </a:cubicBezTo>
                  <a:cubicBezTo>
                    <a:pt x="28623" y="63581"/>
                    <a:pt x="26894" y="62813"/>
                    <a:pt x="26894" y="62813"/>
                  </a:cubicBezTo>
                  <a:cubicBezTo>
                    <a:pt x="26894" y="62813"/>
                    <a:pt x="26318" y="61661"/>
                    <a:pt x="25742" y="60317"/>
                  </a:cubicBezTo>
                  <a:cubicBezTo>
                    <a:pt x="25162" y="58972"/>
                    <a:pt x="20937" y="53016"/>
                    <a:pt x="20745" y="52247"/>
                  </a:cubicBezTo>
                  <a:cubicBezTo>
                    <a:pt x="20553" y="51479"/>
                    <a:pt x="13447" y="10759"/>
                    <a:pt x="13447" y="8646"/>
                  </a:cubicBezTo>
                  <a:cubicBezTo>
                    <a:pt x="13447" y="6534"/>
                    <a:pt x="12871" y="4417"/>
                    <a:pt x="12871" y="4417"/>
                  </a:cubicBezTo>
                  <a:cubicBezTo>
                    <a:pt x="11143" y="384"/>
                    <a:pt x="3457" y="1"/>
                    <a:pt x="3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3854693" y="3431141"/>
              <a:ext cx="482799" cy="1083175"/>
            </a:xfrm>
            <a:custGeom>
              <a:rect b="b" l="l" r="r" t="t"/>
              <a:pathLst>
                <a:path extrusionOk="0" h="65508" w="29203">
                  <a:moveTo>
                    <a:pt x="3761" y="582"/>
                  </a:moveTo>
                  <a:cubicBezTo>
                    <a:pt x="4451" y="628"/>
                    <a:pt x="11301" y="1174"/>
                    <a:pt x="12854" y="4786"/>
                  </a:cubicBezTo>
                  <a:cubicBezTo>
                    <a:pt x="12858" y="4806"/>
                    <a:pt x="13418" y="6885"/>
                    <a:pt x="13418" y="8935"/>
                  </a:cubicBezTo>
                  <a:cubicBezTo>
                    <a:pt x="13418" y="11149"/>
                    <a:pt x="20652" y="52315"/>
                    <a:pt x="20727" y="52607"/>
                  </a:cubicBezTo>
                  <a:cubicBezTo>
                    <a:pt x="20827" y="53020"/>
                    <a:pt x="21709" y="54369"/>
                    <a:pt x="23132" y="56536"/>
                  </a:cubicBezTo>
                  <a:cubicBezTo>
                    <a:pt x="24222" y="58193"/>
                    <a:pt x="25457" y="60072"/>
                    <a:pt x="25733" y="60719"/>
                  </a:cubicBezTo>
                  <a:cubicBezTo>
                    <a:pt x="26309" y="62054"/>
                    <a:pt x="26889" y="63219"/>
                    <a:pt x="26894" y="63232"/>
                  </a:cubicBezTo>
                  <a:cubicBezTo>
                    <a:pt x="26923" y="63290"/>
                    <a:pt x="26977" y="63340"/>
                    <a:pt x="27035" y="63369"/>
                  </a:cubicBezTo>
                  <a:cubicBezTo>
                    <a:pt x="27804" y="63708"/>
                    <a:pt x="28434" y="64196"/>
                    <a:pt x="28434" y="64321"/>
                  </a:cubicBezTo>
                  <a:cubicBezTo>
                    <a:pt x="28116" y="64659"/>
                    <a:pt x="25110" y="64922"/>
                    <a:pt x="22736" y="64922"/>
                  </a:cubicBezTo>
                  <a:cubicBezTo>
                    <a:pt x="21871" y="64922"/>
                    <a:pt x="20794" y="63478"/>
                    <a:pt x="19930" y="62313"/>
                  </a:cubicBezTo>
                  <a:cubicBezTo>
                    <a:pt x="19212" y="61349"/>
                    <a:pt x="18590" y="60518"/>
                    <a:pt x="18027" y="60330"/>
                  </a:cubicBezTo>
                  <a:cubicBezTo>
                    <a:pt x="16937" y="59967"/>
                    <a:pt x="15730" y="58694"/>
                    <a:pt x="15730" y="58109"/>
                  </a:cubicBezTo>
                  <a:cubicBezTo>
                    <a:pt x="15730" y="57362"/>
                    <a:pt x="16298" y="51856"/>
                    <a:pt x="16302" y="51797"/>
                  </a:cubicBezTo>
                  <a:cubicBezTo>
                    <a:pt x="16306" y="51777"/>
                    <a:pt x="16306" y="51752"/>
                    <a:pt x="16302" y="51731"/>
                  </a:cubicBezTo>
                  <a:cubicBezTo>
                    <a:pt x="16293" y="51663"/>
                    <a:pt x="15338" y="45014"/>
                    <a:pt x="12436" y="38396"/>
                  </a:cubicBezTo>
                  <a:cubicBezTo>
                    <a:pt x="9748" y="32255"/>
                    <a:pt x="6680" y="23893"/>
                    <a:pt x="6316" y="20049"/>
                  </a:cubicBezTo>
                  <a:cubicBezTo>
                    <a:pt x="5936" y="16074"/>
                    <a:pt x="5932" y="12238"/>
                    <a:pt x="5932" y="12201"/>
                  </a:cubicBezTo>
                  <a:cubicBezTo>
                    <a:pt x="5932" y="12058"/>
                    <a:pt x="5828" y="11933"/>
                    <a:pt x="5686" y="11912"/>
                  </a:cubicBezTo>
                  <a:lnTo>
                    <a:pt x="1119" y="11182"/>
                  </a:lnTo>
                  <a:cubicBezTo>
                    <a:pt x="985" y="8326"/>
                    <a:pt x="1219" y="1521"/>
                    <a:pt x="3761" y="582"/>
                  </a:cubicBezTo>
                  <a:close/>
                  <a:moveTo>
                    <a:pt x="3707" y="0"/>
                  </a:moveTo>
                  <a:cubicBezTo>
                    <a:pt x="3680" y="0"/>
                    <a:pt x="3653" y="5"/>
                    <a:pt x="3628" y="14"/>
                  </a:cubicBezTo>
                  <a:cubicBezTo>
                    <a:pt x="0" y="1224"/>
                    <a:pt x="526" y="11031"/>
                    <a:pt x="551" y="11449"/>
                  </a:cubicBezTo>
                  <a:cubicBezTo>
                    <a:pt x="555" y="11582"/>
                    <a:pt x="659" y="11695"/>
                    <a:pt x="794" y="11720"/>
                  </a:cubicBezTo>
                  <a:lnTo>
                    <a:pt x="5352" y="12446"/>
                  </a:lnTo>
                  <a:cubicBezTo>
                    <a:pt x="5360" y="13365"/>
                    <a:pt x="5410" y="16684"/>
                    <a:pt x="5736" y="20103"/>
                  </a:cubicBezTo>
                  <a:cubicBezTo>
                    <a:pt x="6112" y="24035"/>
                    <a:pt x="9105" y="32243"/>
                    <a:pt x="11906" y="38630"/>
                  </a:cubicBezTo>
                  <a:cubicBezTo>
                    <a:pt x="14665" y="44925"/>
                    <a:pt x="15642" y="51255"/>
                    <a:pt x="15722" y="51777"/>
                  </a:cubicBezTo>
                  <a:cubicBezTo>
                    <a:pt x="15667" y="52298"/>
                    <a:pt x="15146" y="57357"/>
                    <a:pt x="15146" y="58109"/>
                  </a:cubicBezTo>
                  <a:cubicBezTo>
                    <a:pt x="15146" y="59074"/>
                    <a:pt x="16665" y="60488"/>
                    <a:pt x="17842" y="60881"/>
                  </a:cubicBezTo>
                  <a:cubicBezTo>
                    <a:pt x="18235" y="61010"/>
                    <a:pt x="18857" y="61850"/>
                    <a:pt x="19462" y="62664"/>
                  </a:cubicBezTo>
                  <a:cubicBezTo>
                    <a:pt x="20456" y="63995"/>
                    <a:pt x="21579" y="65507"/>
                    <a:pt x="22736" y="65507"/>
                  </a:cubicBezTo>
                  <a:cubicBezTo>
                    <a:pt x="23725" y="65507"/>
                    <a:pt x="28659" y="65457"/>
                    <a:pt x="28968" y="64538"/>
                  </a:cubicBezTo>
                  <a:cubicBezTo>
                    <a:pt x="29202" y="63829"/>
                    <a:pt x="28000" y="63169"/>
                    <a:pt x="27370" y="62881"/>
                  </a:cubicBezTo>
                  <a:cubicBezTo>
                    <a:pt x="27223" y="62580"/>
                    <a:pt x="26743" y="61596"/>
                    <a:pt x="26272" y="60488"/>
                  </a:cubicBezTo>
                  <a:cubicBezTo>
                    <a:pt x="25971" y="59796"/>
                    <a:pt x="24777" y="57976"/>
                    <a:pt x="23616" y="56218"/>
                  </a:cubicBezTo>
                  <a:cubicBezTo>
                    <a:pt x="22619" y="54694"/>
                    <a:pt x="21374" y="52804"/>
                    <a:pt x="21291" y="52465"/>
                  </a:cubicBezTo>
                  <a:cubicBezTo>
                    <a:pt x="21216" y="52177"/>
                    <a:pt x="13998" y="11135"/>
                    <a:pt x="13998" y="8935"/>
                  </a:cubicBezTo>
                  <a:cubicBezTo>
                    <a:pt x="13998" y="6806"/>
                    <a:pt x="13438" y="4719"/>
                    <a:pt x="13401" y="4594"/>
                  </a:cubicBezTo>
                  <a:cubicBezTo>
                    <a:pt x="11618" y="440"/>
                    <a:pt x="4058" y="14"/>
                    <a:pt x="3736" y="2"/>
                  </a:cubicBezTo>
                  <a:cubicBezTo>
                    <a:pt x="3727" y="1"/>
                    <a:pt x="3717" y="0"/>
                    <a:pt x="37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4174754" y="4392206"/>
              <a:ext cx="118174" cy="114786"/>
            </a:xfrm>
            <a:custGeom>
              <a:rect b="b" l="l" r="r" t="t"/>
              <a:pathLst>
                <a:path extrusionOk="0" h="6942" w="7148">
                  <a:moveTo>
                    <a:pt x="3749" y="1"/>
                  </a:moveTo>
                  <a:cubicBezTo>
                    <a:pt x="1075" y="1"/>
                    <a:pt x="0" y="4386"/>
                    <a:pt x="0" y="4386"/>
                  </a:cubicBezTo>
                  <a:cubicBezTo>
                    <a:pt x="384" y="6303"/>
                    <a:pt x="2296" y="6941"/>
                    <a:pt x="2296" y="6941"/>
                  </a:cubicBezTo>
                  <a:cubicBezTo>
                    <a:pt x="3444" y="3368"/>
                    <a:pt x="7147" y="3368"/>
                    <a:pt x="7147" y="3368"/>
                  </a:cubicBezTo>
                  <a:lnTo>
                    <a:pt x="5486" y="558"/>
                  </a:lnTo>
                  <a:cubicBezTo>
                    <a:pt x="4844" y="165"/>
                    <a:pt x="4267" y="1"/>
                    <a:pt x="37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4169909" y="4387411"/>
              <a:ext cx="127978" cy="124343"/>
            </a:xfrm>
            <a:custGeom>
              <a:rect b="b" l="l" r="r" t="t"/>
              <a:pathLst>
                <a:path extrusionOk="0" h="7520" w="7741">
                  <a:moveTo>
                    <a:pt x="4036" y="583"/>
                  </a:moveTo>
                  <a:cubicBezTo>
                    <a:pt x="4518" y="583"/>
                    <a:pt x="5029" y="743"/>
                    <a:pt x="5565" y="1061"/>
                  </a:cubicBezTo>
                  <a:lnTo>
                    <a:pt x="6952" y="3408"/>
                  </a:lnTo>
                  <a:cubicBezTo>
                    <a:pt x="5904" y="3545"/>
                    <a:pt x="3436" y="4159"/>
                    <a:pt x="2418" y="6843"/>
                  </a:cubicBezTo>
                  <a:cubicBezTo>
                    <a:pt x="1921" y="6601"/>
                    <a:pt x="877" y="5958"/>
                    <a:pt x="590" y="4685"/>
                  </a:cubicBezTo>
                  <a:cubicBezTo>
                    <a:pt x="715" y="4234"/>
                    <a:pt x="1537" y="1441"/>
                    <a:pt x="3240" y="740"/>
                  </a:cubicBezTo>
                  <a:cubicBezTo>
                    <a:pt x="3495" y="635"/>
                    <a:pt x="3761" y="583"/>
                    <a:pt x="4036" y="583"/>
                  </a:cubicBezTo>
                  <a:close/>
                  <a:moveTo>
                    <a:pt x="4044" y="0"/>
                  </a:moveTo>
                  <a:cubicBezTo>
                    <a:pt x="3692" y="0"/>
                    <a:pt x="3350" y="69"/>
                    <a:pt x="3020" y="206"/>
                  </a:cubicBezTo>
                  <a:cubicBezTo>
                    <a:pt x="898" y="1078"/>
                    <a:pt x="47" y="4464"/>
                    <a:pt x="9" y="4610"/>
                  </a:cubicBezTo>
                  <a:cubicBezTo>
                    <a:pt x="1" y="4651"/>
                    <a:pt x="1" y="4693"/>
                    <a:pt x="9" y="4735"/>
                  </a:cubicBezTo>
                  <a:cubicBezTo>
                    <a:pt x="419" y="6789"/>
                    <a:pt x="2413" y="7478"/>
                    <a:pt x="2498" y="7507"/>
                  </a:cubicBezTo>
                  <a:cubicBezTo>
                    <a:pt x="2527" y="7516"/>
                    <a:pt x="2560" y="7520"/>
                    <a:pt x="2589" y="7520"/>
                  </a:cubicBezTo>
                  <a:cubicBezTo>
                    <a:pt x="2635" y="7520"/>
                    <a:pt x="2681" y="7511"/>
                    <a:pt x="2719" y="7491"/>
                  </a:cubicBezTo>
                  <a:cubicBezTo>
                    <a:pt x="2789" y="7453"/>
                    <a:pt x="2844" y="7395"/>
                    <a:pt x="2864" y="7319"/>
                  </a:cubicBezTo>
                  <a:cubicBezTo>
                    <a:pt x="3933" y="3996"/>
                    <a:pt x="7298" y="3950"/>
                    <a:pt x="7440" y="3946"/>
                  </a:cubicBezTo>
                  <a:cubicBezTo>
                    <a:pt x="7544" y="3946"/>
                    <a:pt x="7640" y="3892"/>
                    <a:pt x="7690" y="3800"/>
                  </a:cubicBezTo>
                  <a:cubicBezTo>
                    <a:pt x="7741" y="3712"/>
                    <a:pt x="7741" y="3599"/>
                    <a:pt x="7690" y="3508"/>
                  </a:cubicBezTo>
                  <a:lnTo>
                    <a:pt x="6029" y="703"/>
                  </a:lnTo>
                  <a:cubicBezTo>
                    <a:pt x="6004" y="661"/>
                    <a:pt x="5970" y="628"/>
                    <a:pt x="5933" y="602"/>
                  </a:cubicBezTo>
                  <a:cubicBezTo>
                    <a:pt x="5279" y="201"/>
                    <a:pt x="4647" y="0"/>
                    <a:pt x="40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3213796" y="3005972"/>
              <a:ext cx="867510" cy="614242"/>
            </a:xfrm>
            <a:custGeom>
              <a:rect b="b" l="l" r="r" t="t"/>
              <a:pathLst>
                <a:path extrusionOk="0" h="37148" w="52473">
                  <a:moveTo>
                    <a:pt x="22327" y="1"/>
                  </a:moveTo>
                  <a:cubicBezTo>
                    <a:pt x="22327" y="1"/>
                    <a:pt x="15881" y="1705"/>
                    <a:pt x="9841" y="1705"/>
                  </a:cubicBezTo>
                  <a:cubicBezTo>
                    <a:pt x="7795" y="1705"/>
                    <a:pt x="5795" y="1510"/>
                    <a:pt x="4108" y="986"/>
                  </a:cubicBezTo>
                  <a:cubicBezTo>
                    <a:pt x="4108" y="986"/>
                    <a:pt x="719" y="17681"/>
                    <a:pt x="719" y="22043"/>
                  </a:cubicBezTo>
                  <a:cubicBezTo>
                    <a:pt x="719" y="25542"/>
                    <a:pt x="1" y="29074"/>
                    <a:pt x="2640" y="31122"/>
                  </a:cubicBezTo>
                  <a:cubicBezTo>
                    <a:pt x="3153" y="31854"/>
                    <a:pt x="3871" y="32375"/>
                    <a:pt x="4860" y="32559"/>
                  </a:cubicBezTo>
                  <a:cubicBezTo>
                    <a:pt x="12066" y="33912"/>
                    <a:pt x="24478" y="33444"/>
                    <a:pt x="26544" y="33858"/>
                  </a:cubicBezTo>
                  <a:cubicBezTo>
                    <a:pt x="28611" y="34271"/>
                    <a:pt x="39602" y="37147"/>
                    <a:pt x="39602" y="37147"/>
                  </a:cubicBezTo>
                  <a:cubicBezTo>
                    <a:pt x="39602" y="37147"/>
                    <a:pt x="40258" y="31085"/>
                    <a:pt x="42120" y="27157"/>
                  </a:cubicBezTo>
                  <a:cubicBezTo>
                    <a:pt x="43508" y="24221"/>
                    <a:pt x="48603" y="23850"/>
                    <a:pt x="51089" y="23850"/>
                  </a:cubicBezTo>
                  <a:cubicBezTo>
                    <a:pt x="51930" y="23850"/>
                    <a:pt x="52472" y="23893"/>
                    <a:pt x="52472" y="23893"/>
                  </a:cubicBezTo>
                  <a:lnTo>
                    <a:pt x="26611" y="14340"/>
                  </a:lnTo>
                  <a:lnTo>
                    <a:pt x="26422" y="14374"/>
                  </a:lnTo>
                  <a:cubicBezTo>
                    <a:pt x="24703" y="7265"/>
                    <a:pt x="22327" y="1"/>
                    <a:pt x="223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3216689" y="3001177"/>
              <a:ext cx="869808" cy="623783"/>
            </a:xfrm>
            <a:custGeom>
              <a:rect b="b" l="l" r="r" t="t"/>
              <a:pathLst>
                <a:path extrusionOk="0" h="37725" w="52612">
                  <a:moveTo>
                    <a:pt x="21956" y="641"/>
                  </a:moveTo>
                  <a:cubicBezTo>
                    <a:pt x="22394" y="1998"/>
                    <a:pt x="24448" y="8464"/>
                    <a:pt x="25968" y="14730"/>
                  </a:cubicBezTo>
                  <a:cubicBezTo>
                    <a:pt x="25997" y="14860"/>
                    <a:pt x="26115" y="14953"/>
                    <a:pt x="26245" y="14953"/>
                  </a:cubicBezTo>
                  <a:cubicBezTo>
                    <a:pt x="26262" y="14953"/>
                    <a:pt x="26280" y="14951"/>
                    <a:pt x="26297" y="14948"/>
                  </a:cubicBezTo>
                  <a:lnTo>
                    <a:pt x="26411" y="14931"/>
                  </a:lnTo>
                  <a:lnTo>
                    <a:pt x="50553" y="23848"/>
                  </a:lnTo>
                  <a:cubicBezTo>
                    <a:pt x="47902" y="23882"/>
                    <a:pt x="43084" y="24362"/>
                    <a:pt x="41681" y="27322"/>
                  </a:cubicBezTo>
                  <a:cubicBezTo>
                    <a:pt x="40049" y="30766"/>
                    <a:pt x="39344" y="35734"/>
                    <a:pt x="39176" y="37069"/>
                  </a:cubicBezTo>
                  <a:cubicBezTo>
                    <a:pt x="37315" y="36585"/>
                    <a:pt x="28305" y="34239"/>
                    <a:pt x="26427" y="33863"/>
                  </a:cubicBezTo>
                  <a:cubicBezTo>
                    <a:pt x="25663" y="33709"/>
                    <a:pt x="23671" y="33676"/>
                    <a:pt x="20912" y="33630"/>
                  </a:cubicBezTo>
                  <a:cubicBezTo>
                    <a:pt x="16032" y="33542"/>
                    <a:pt x="9349" y="33429"/>
                    <a:pt x="4740" y="32565"/>
                  </a:cubicBezTo>
                  <a:cubicBezTo>
                    <a:pt x="3879" y="32402"/>
                    <a:pt x="3212" y="31973"/>
                    <a:pt x="2702" y="31246"/>
                  </a:cubicBezTo>
                  <a:cubicBezTo>
                    <a:pt x="2686" y="31225"/>
                    <a:pt x="2665" y="31204"/>
                    <a:pt x="2644" y="31183"/>
                  </a:cubicBezTo>
                  <a:cubicBezTo>
                    <a:pt x="594" y="29593"/>
                    <a:pt x="690" y="26979"/>
                    <a:pt x="790" y="24212"/>
                  </a:cubicBezTo>
                  <a:cubicBezTo>
                    <a:pt x="811" y="23589"/>
                    <a:pt x="837" y="22963"/>
                    <a:pt x="837" y="22333"/>
                  </a:cubicBezTo>
                  <a:cubicBezTo>
                    <a:pt x="837" y="18375"/>
                    <a:pt x="3696" y="3952"/>
                    <a:pt x="4155" y="1643"/>
                  </a:cubicBezTo>
                  <a:cubicBezTo>
                    <a:pt x="5821" y="2115"/>
                    <a:pt x="7748" y="2293"/>
                    <a:pt x="9709" y="2293"/>
                  </a:cubicBezTo>
                  <a:cubicBezTo>
                    <a:pt x="15053" y="2293"/>
                    <a:pt x="20655" y="968"/>
                    <a:pt x="21956" y="641"/>
                  </a:cubicBezTo>
                  <a:close/>
                  <a:moveTo>
                    <a:pt x="22153" y="1"/>
                  </a:moveTo>
                  <a:cubicBezTo>
                    <a:pt x="22128" y="1"/>
                    <a:pt x="22103" y="4"/>
                    <a:pt x="22077" y="11"/>
                  </a:cubicBezTo>
                  <a:cubicBezTo>
                    <a:pt x="21990" y="33"/>
                    <a:pt x="15591" y="1701"/>
                    <a:pt x="9648" y="1701"/>
                  </a:cubicBezTo>
                  <a:cubicBezTo>
                    <a:pt x="7632" y="1701"/>
                    <a:pt x="5669" y="1509"/>
                    <a:pt x="4022" y="996"/>
                  </a:cubicBezTo>
                  <a:cubicBezTo>
                    <a:pt x="3994" y="987"/>
                    <a:pt x="3966" y="983"/>
                    <a:pt x="3938" y="983"/>
                  </a:cubicBezTo>
                  <a:cubicBezTo>
                    <a:pt x="3884" y="983"/>
                    <a:pt x="3832" y="998"/>
                    <a:pt x="3788" y="1025"/>
                  </a:cubicBezTo>
                  <a:cubicBezTo>
                    <a:pt x="3717" y="1067"/>
                    <a:pt x="3667" y="1138"/>
                    <a:pt x="3650" y="1217"/>
                  </a:cubicBezTo>
                  <a:cubicBezTo>
                    <a:pt x="3513" y="1898"/>
                    <a:pt x="256" y="17987"/>
                    <a:pt x="256" y="22333"/>
                  </a:cubicBezTo>
                  <a:cubicBezTo>
                    <a:pt x="256" y="22955"/>
                    <a:pt x="231" y="23577"/>
                    <a:pt x="210" y="24191"/>
                  </a:cubicBezTo>
                  <a:cubicBezTo>
                    <a:pt x="101" y="27096"/>
                    <a:pt x="1" y="29839"/>
                    <a:pt x="2251" y="31618"/>
                  </a:cubicBezTo>
                  <a:cubicBezTo>
                    <a:pt x="2844" y="32439"/>
                    <a:pt x="3646" y="32949"/>
                    <a:pt x="4631" y="33137"/>
                  </a:cubicBezTo>
                  <a:cubicBezTo>
                    <a:pt x="9290" y="34009"/>
                    <a:pt x="16003" y="34127"/>
                    <a:pt x="20904" y="34210"/>
                  </a:cubicBezTo>
                  <a:cubicBezTo>
                    <a:pt x="23530" y="34256"/>
                    <a:pt x="25600" y="34289"/>
                    <a:pt x="26314" y="34431"/>
                  </a:cubicBezTo>
                  <a:cubicBezTo>
                    <a:pt x="28347" y="34840"/>
                    <a:pt x="39243" y="37688"/>
                    <a:pt x="39352" y="37717"/>
                  </a:cubicBezTo>
                  <a:cubicBezTo>
                    <a:pt x="39377" y="37725"/>
                    <a:pt x="39402" y="37725"/>
                    <a:pt x="39427" y="37725"/>
                  </a:cubicBezTo>
                  <a:cubicBezTo>
                    <a:pt x="39486" y="37725"/>
                    <a:pt x="39544" y="37709"/>
                    <a:pt x="39594" y="37675"/>
                  </a:cubicBezTo>
                  <a:cubicBezTo>
                    <a:pt x="39661" y="37629"/>
                    <a:pt x="39707" y="37549"/>
                    <a:pt x="39715" y="37466"/>
                  </a:cubicBezTo>
                  <a:cubicBezTo>
                    <a:pt x="39723" y="37408"/>
                    <a:pt x="40388" y="31412"/>
                    <a:pt x="42207" y="27572"/>
                  </a:cubicBezTo>
                  <a:cubicBezTo>
                    <a:pt x="43530" y="24779"/>
                    <a:pt x="48538" y="24432"/>
                    <a:pt x="50954" y="24432"/>
                  </a:cubicBezTo>
                  <a:cubicBezTo>
                    <a:pt x="51741" y="24432"/>
                    <a:pt x="52253" y="24469"/>
                    <a:pt x="52272" y="24470"/>
                  </a:cubicBezTo>
                  <a:cubicBezTo>
                    <a:pt x="52282" y="24471"/>
                    <a:pt x="52292" y="24471"/>
                    <a:pt x="52301" y="24471"/>
                  </a:cubicBezTo>
                  <a:cubicBezTo>
                    <a:pt x="52445" y="24471"/>
                    <a:pt x="52550" y="24378"/>
                    <a:pt x="52582" y="24245"/>
                  </a:cubicBezTo>
                  <a:cubicBezTo>
                    <a:pt x="52611" y="24103"/>
                    <a:pt x="52536" y="23961"/>
                    <a:pt x="52398" y="23911"/>
                  </a:cubicBezTo>
                  <a:lnTo>
                    <a:pt x="26540" y="14355"/>
                  </a:lnTo>
                  <a:cubicBezTo>
                    <a:pt x="26515" y="14351"/>
                    <a:pt x="26494" y="14343"/>
                    <a:pt x="26469" y="14343"/>
                  </a:cubicBezTo>
                  <a:cubicBezTo>
                    <a:pt x="24770" y="7383"/>
                    <a:pt x="22449" y="274"/>
                    <a:pt x="22428" y="202"/>
                  </a:cubicBezTo>
                  <a:cubicBezTo>
                    <a:pt x="22386" y="82"/>
                    <a:pt x="22276" y="1"/>
                    <a:pt x="2215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3526399" y="2459924"/>
              <a:ext cx="680974" cy="577253"/>
            </a:xfrm>
            <a:custGeom>
              <a:rect b="b" l="l" r="r" t="t"/>
              <a:pathLst>
                <a:path extrusionOk="0" h="34911" w="41190">
                  <a:moveTo>
                    <a:pt x="3442" y="0"/>
                  </a:moveTo>
                  <a:cubicBezTo>
                    <a:pt x="2928" y="0"/>
                    <a:pt x="2332" y="253"/>
                    <a:pt x="1721" y="1036"/>
                  </a:cubicBezTo>
                  <a:cubicBezTo>
                    <a:pt x="1" y="3236"/>
                    <a:pt x="1371" y="10888"/>
                    <a:pt x="2218" y="13948"/>
                  </a:cubicBezTo>
                  <a:cubicBezTo>
                    <a:pt x="3066" y="17008"/>
                    <a:pt x="17405" y="29691"/>
                    <a:pt x="18754" y="30630"/>
                  </a:cubicBezTo>
                  <a:cubicBezTo>
                    <a:pt x="19991" y="31496"/>
                    <a:pt x="34871" y="34910"/>
                    <a:pt x="38516" y="34910"/>
                  </a:cubicBezTo>
                  <a:cubicBezTo>
                    <a:pt x="38845" y="34910"/>
                    <a:pt x="39083" y="34882"/>
                    <a:pt x="39210" y="34822"/>
                  </a:cubicBezTo>
                  <a:cubicBezTo>
                    <a:pt x="40746" y="34091"/>
                    <a:pt x="41189" y="30414"/>
                    <a:pt x="40316" y="28418"/>
                  </a:cubicBezTo>
                  <a:cubicBezTo>
                    <a:pt x="39444" y="26422"/>
                    <a:pt x="23029" y="22206"/>
                    <a:pt x="23029" y="22206"/>
                  </a:cubicBezTo>
                  <a:lnTo>
                    <a:pt x="5040" y="832"/>
                  </a:lnTo>
                  <a:cubicBezTo>
                    <a:pt x="5040" y="832"/>
                    <a:pt x="4375" y="0"/>
                    <a:pt x="3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a:off x="3518546" y="2455096"/>
              <a:ext cx="694051" cy="586893"/>
            </a:xfrm>
            <a:custGeom>
              <a:rect b="b" l="l" r="r" t="t"/>
              <a:pathLst>
                <a:path extrusionOk="0" h="35494" w="41981">
                  <a:moveTo>
                    <a:pt x="3917" y="585"/>
                  </a:moveTo>
                  <a:cubicBezTo>
                    <a:pt x="4693" y="585"/>
                    <a:pt x="5281" y="1299"/>
                    <a:pt x="5285" y="1307"/>
                  </a:cubicBezTo>
                  <a:cubicBezTo>
                    <a:pt x="5289" y="1307"/>
                    <a:pt x="5289" y="1311"/>
                    <a:pt x="5289" y="1311"/>
                  </a:cubicBezTo>
                  <a:lnTo>
                    <a:pt x="23283" y="22685"/>
                  </a:lnTo>
                  <a:cubicBezTo>
                    <a:pt x="23324" y="22731"/>
                    <a:pt x="23374" y="22765"/>
                    <a:pt x="23433" y="22781"/>
                  </a:cubicBezTo>
                  <a:cubicBezTo>
                    <a:pt x="29728" y="24397"/>
                    <a:pt x="39931" y="27469"/>
                    <a:pt x="40524" y="28827"/>
                  </a:cubicBezTo>
                  <a:cubicBezTo>
                    <a:pt x="41389" y="30810"/>
                    <a:pt x="40841" y="34241"/>
                    <a:pt x="39560" y="34851"/>
                  </a:cubicBezTo>
                  <a:cubicBezTo>
                    <a:pt x="39448" y="34903"/>
                    <a:pt x="39239" y="34928"/>
                    <a:pt x="38948" y="34928"/>
                  </a:cubicBezTo>
                  <a:cubicBezTo>
                    <a:pt x="35501" y="34928"/>
                    <a:pt x="20558" y="31497"/>
                    <a:pt x="19391" y="30685"/>
                  </a:cubicBezTo>
                  <a:cubicBezTo>
                    <a:pt x="17801" y="29573"/>
                    <a:pt x="3778" y="17066"/>
                    <a:pt x="2973" y="14161"/>
                  </a:cubicBezTo>
                  <a:cubicBezTo>
                    <a:pt x="2017" y="10725"/>
                    <a:pt x="877" y="3486"/>
                    <a:pt x="2426" y="1503"/>
                  </a:cubicBezTo>
                  <a:cubicBezTo>
                    <a:pt x="2902" y="898"/>
                    <a:pt x="3399" y="589"/>
                    <a:pt x="3904" y="585"/>
                  </a:cubicBezTo>
                  <a:close/>
                  <a:moveTo>
                    <a:pt x="3904" y="1"/>
                  </a:moveTo>
                  <a:cubicBezTo>
                    <a:pt x="3210" y="5"/>
                    <a:pt x="2559" y="392"/>
                    <a:pt x="1967" y="1149"/>
                  </a:cubicBezTo>
                  <a:cubicBezTo>
                    <a:pt x="0" y="3666"/>
                    <a:pt x="1817" y="12178"/>
                    <a:pt x="2414" y="14319"/>
                  </a:cubicBezTo>
                  <a:cubicBezTo>
                    <a:pt x="3306" y="17538"/>
                    <a:pt x="17913" y="30363"/>
                    <a:pt x="19062" y="31164"/>
                  </a:cubicBezTo>
                  <a:cubicBezTo>
                    <a:pt x="20160" y="31928"/>
                    <a:pt x="34880" y="35494"/>
                    <a:pt x="38934" y="35494"/>
                  </a:cubicBezTo>
                  <a:cubicBezTo>
                    <a:pt x="39343" y="35494"/>
                    <a:pt x="39643" y="35456"/>
                    <a:pt x="39811" y="35377"/>
                  </a:cubicBezTo>
                  <a:cubicBezTo>
                    <a:pt x="41493" y="34575"/>
                    <a:pt x="41981" y="30714"/>
                    <a:pt x="41058" y="28593"/>
                  </a:cubicBezTo>
                  <a:cubicBezTo>
                    <a:pt x="40169" y="26564"/>
                    <a:pt x="25741" y="22773"/>
                    <a:pt x="23666" y="22239"/>
                  </a:cubicBezTo>
                  <a:lnTo>
                    <a:pt x="5736" y="939"/>
                  </a:lnTo>
                  <a:cubicBezTo>
                    <a:pt x="5678" y="868"/>
                    <a:pt x="4956" y="1"/>
                    <a:pt x="39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a:off x="3632579" y="2593683"/>
              <a:ext cx="545457" cy="438905"/>
            </a:xfrm>
            <a:custGeom>
              <a:rect b="b" l="l" r="r" t="t"/>
              <a:pathLst>
                <a:path extrusionOk="0" h="26544" w="32993">
                  <a:moveTo>
                    <a:pt x="0" y="1"/>
                  </a:moveTo>
                  <a:cubicBezTo>
                    <a:pt x="576" y="3975"/>
                    <a:pt x="1131" y="8187"/>
                    <a:pt x="1022" y="8848"/>
                  </a:cubicBezTo>
                  <a:cubicBezTo>
                    <a:pt x="997" y="8989"/>
                    <a:pt x="943" y="9202"/>
                    <a:pt x="864" y="9474"/>
                  </a:cubicBezTo>
                  <a:lnTo>
                    <a:pt x="5870" y="7590"/>
                  </a:lnTo>
                  <a:lnTo>
                    <a:pt x="1548" y="7332"/>
                  </a:lnTo>
                  <a:cubicBezTo>
                    <a:pt x="1548" y="7332"/>
                    <a:pt x="1895" y="6676"/>
                    <a:pt x="1929" y="5178"/>
                  </a:cubicBezTo>
                  <a:cubicBezTo>
                    <a:pt x="1945" y="4251"/>
                    <a:pt x="843" y="1754"/>
                    <a:pt x="0" y="1"/>
                  </a:cubicBezTo>
                  <a:close/>
                  <a:moveTo>
                    <a:pt x="860" y="9486"/>
                  </a:moveTo>
                  <a:cubicBezTo>
                    <a:pt x="735" y="9916"/>
                    <a:pt x="551" y="10480"/>
                    <a:pt x="334" y="11106"/>
                  </a:cubicBezTo>
                  <a:cubicBezTo>
                    <a:pt x="4847" y="15752"/>
                    <a:pt x="11434" y="21563"/>
                    <a:pt x="12494" y="22303"/>
                  </a:cubicBezTo>
                  <a:cubicBezTo>
                    <a:pt x="13664" y="23116"/>
                    <a:pt x="28609" y="26544"/>
                    <a:pt x="32053" y="26544"/>
                  </a:cubicBezTo>
                  <a:cubicBezTo>
                    <a:pt x="32341" y="26544"/>
                    <a:pt x="32550" y="26523"/>
                    <a:pt x="32663" y="26469"/>
                  </a:cubicBezTo>
                  <a:cubicBezTo>
                    <a:pt x="32779" y="26414"/>
                    <a:pt x="32888" y="26335"/>
                    <a:pt x="32993" y="26239"/>
                  </a:cubicBezTo>
                  <a:cubicBezTo>
                    <a:pt x="32504" y="26156"/>
                    <a:pt x="32178" y="26047"/>
                    <a:pt x="32166" y="26043"/>
                  </a:cubicBezTo>
                  <a:cubicBezTo>
                    <a:pt x="32132" y="26031"/>
                    <a:pt x="32099" y="26014"/>
                    <a:pt x="32070" y="25989"/>
                  </a:cubicBezTo>
                  <a:cubicBezTo>
                    <a:pt x="31995" y="25917"/>
                    <a:pt x="30158" y="24297"/>
                    <a:pt x="30525" y="22340"/>
                  </a:cubicBezTo>
                  <a:cubicBezTo>
                    <a:pt x="30534" y="22290"/>
                    <a:pt x="30546" y="22243"/>
                    <a:pt x="30554" y="22198"/>
                  </a:cubicBezTo>
                  <a:cubicBezTo>
                    <a:pt x="29193" y="21856"/>
                    <a:pt x="27954" y="21655"/>
                    <a:pt x="27118" y="21655"/>
                  </a:cubicBezTo>
                  <a:cubicBezTo>
                    <a:pt x="27031" y="21655"/>
                    <a:pt x="26952" y="21655"/>
                    <a:pt x="26872" y="21659"/>
                  </a:cubicBezTo>
                  <a:cubicBezTo>
                    <a:pt x="24973" y="21768"/>
                    <a:pt x="25862" y="23338"/>
                    <a:pt x="23758" y="23338"/>
                  </a:cubicBezTo>
                  <a:cubicBezTo>
                    <a:pt x="23465" y="23338"/>
                    <a:pt x="23111" y="23308"/>
                    <a:pt x="22681" y="23237"/>
                  </a:cubicBezTo>
                  <a:cubicBezTo>
                    <a:pt x="19199" y="22669"/>
                    <a:pt x="15246" y="20925"/>
                    <a:pt x="11627" y="18854"/>
                  </a:cubicBezTo>
                  <a:cubicBezTo>
                    <a:pt x="8011" y="16783"/>
                    <a:pt x="1548" y="10688"/>
                    <a:pt x="1548" y="10688"/>
                  </a:cubicBezTo>
                  <a:lnTo>
                    <a:pt x="1548" y="10688"/>
                  </a:lnTo>
                  <a:lnTo>
                    <a:pt x="6625" y="11264"/>
                  </a:lnTo>
                  <a:lnTo>
                    <a:pt x="6625" y="11264"/>
                  </a:lnTo>
                  <a:lnTo>
                    <a:pt x="860" y="9486"/>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3636365" y="2777308"/>
              <a:ext cx="547540" cy="259831"/>
            </a:xfrm>
            <a:custGeom>
              <a:rect b="b" l="l" r="r" t="t"/>
              <a:pathLst>
                <a:path extrusionOk="0" h="15714" w="33119">
                  <a:moveTo>
                    <a:pt x="105" y="0"/>
                  </a:moveTo>
                  <a:cubicBezTo>
                    <a:pt x="72" y="96"/>
                    <a:pt x="38" y="196"/>
                    <a:pt x="1" y="297"/>
                  </a:cubicBezTo>
                  <a:cubicBezTo>
                    <a:pt x="4597" y="5018"/>
                    <a:pt x="11205" y="10812"/>
                    <a:pt x="12103" y="11434"/>
                  </a:cubicBezTo>
                  <a:cubicBezTo>
                    <a:pt x="13338" y="12299"/>
                    <a:pt x="28213" y="15713"/>
                    <a:pt x="31862" y="15713"/>
                  </a:cubicBezTo>
                  <a:cubicBezTo>
                    <a:pt x="32192" y="15713"/>
                    <a:pt x="32429" y="15684"/>
                    <a:pt x="32559" y="15626"/>
                  </a:cubicBezTo>
                  <a:cubicBezTo>
                    <a:pt x="32768" y="15526"/>
                    <a:pt x="32951" y="15376"/>
                    <a:pt x="33118" y="15179"/>
                  </a:cubicBezTo>
                  <a:cubicBezTo>
                    <a:pt x="32993" y="15166"/>
                    <a:pt x="32876" y="15150"/>
                    <a:pt x="32764" y="15133"/>
                  </a:cubicBezTo>
                  <a:cubicBezTo>
                    <a:pt x="32659" y="15229"/>
                    <a:pt x="32550" y="15308"/>
                    <a:pt x="32434" y="15363"/>
                  </a:cubicBezTo>
                  <a:cubicBezTo>
                    <a:pt x="32321" y="15417"/>
                    <a:pt x="32112" y="15438"/>
                    <a:pt x="31824" y="15438"/>
                  </a:cubicBezTo>
                  <a:cubicBezTo>
                    <a:pt x="28380" y="15438"/>
                    <a:pt x="13435" y="12010"/>
                    <a:pt x="12265" y="11197"/>
                  </a:cubicBezTo>
                  <a:cubicBezTo>
                    <a:pt x="11205" y="10457"/>
                    <a:pt x="4618" y="4646"/>
                    <a:pt x="105"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3635324" y="2736618"/>
              <a:ext cx="114868" cy="66735"/>
            </a:xfrm>
            <a:custGeom>
              <a:rect b="b" l="l" r="r" t="t"/>
              <a:pathLst>
                <a:path extrusionOk="0" h="4036" w="6948">
                  <a:moveTo>
                    <a:pt x="4095" y="0"/>
                  </a:moveTo>
                  <a:cubicBezTo>
                    <a:pt x="4077" y="0"/>
                    <a:pt x="4060" y="4"/>
                    <a:pt x="4042" y="10"/>
                  </a:cubicBezTo>
                  <a:lnTo>
                    <a:pt x="93" y="1542"/>
                  </a:lnTo>
                  <a:cubicBezTo>
                    <a:pt x="39" y="1567"/>
                    <a:pt x="1" y="1621"/>
                    <a:pt x="1" y="1685"/>
                  </a:cubicBezTo>
                  <a:cubicBezTo>
                    <a:pt x="5" y="1743"/>
                    <a:pt x="43" y="1797"/>
                    <a:pt x="101" y="1818"/>
                  </a:cubicBezTo>
                  <a:lnTo>
                    <a:pt x="6735" y="4026"/>
                  </a:lnTo>
                  <a:cubicBezTo>
                    <a:pt x="6752" y="4030"/>
                    <a:pt x="6768" y="4035"/>
                    <a:pt x="6781" y="4035"/>
                  </a:cubicBezTo>
                  <a:cubicBezTo>
                    <a:pt x="6843" y="4035"/>
                    <a:pt x="6902" y="3997"/>
                    <a:pt x="6918" y="3935"/>
                  </a:cubicBezTo>
                  <a:cubicBezTo>
                    <a:pt x="6948" y="3860"/>
                    <a:pt x="6906" y="3776"/>
                    <a:pt x="6827" y="3750"/>
                  </a:cubicBezTo>
                  <a:lnTo>
                    <a:pt x="577" y="1667"/>
                  </a:lnTo>
                  <a:lnTo>
                    <a:pt x="4147" y="282"/>
                  </a:lnTo>
                  <a:cubicBezTo>
                    <a:pt x="4222" y="253"/>
                    <a:pt x="4259" y="169"/>
                    <a:pt x="4230" y="93"/>
                  </a:cubicBezTo>
                  <a:cubicBezTo>
                    <a:pt x="4207" y="36"/>
                    <a:pt x="4153" y="0"/>
                    <a:pt x="40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a:off x="4136362" y="2929255"/>
              <a:ext cx="128226" cy="95043"/>
            </a:xfrm>
            <a:custGeom>
              <a:rect b="b" l="l" r="r" t="t"/>
              <a:pathLst>
                <a:path extrusionOk="0" h="5748" w="7756">
                  <a:moveTo>
                    <a:pt x="2689" y="1"/>
                  </a:moveTo>
                  <a:cubicBezTo>
                    <a:pt x="2574" y="1"/>
                    <a:pt x="2464" y="4"/>
                    <a:pt x="2359" y="11"/>
                  </a:cubicBezTo>
                  <a:cubicBezTo>
                    <a:pt x="2359" y="11"/>
                    <a:pt x="681" y="282"/>
                    <a:pt x="339" y="2098"/>
                  </a:cubicBezTo>
                  <a:cubicBezTo>
                    <a:pt x="1" y="3914"/>
                    <a:pt x="1792" y="5471"/>
                    <a:pt x="1792" y="5471"/>
                  </a:cubicBezTo>
                  <a:cubicBezTo>
                    <a:pt x="1792" y="5471"/>
                    <a:pt x="2597" y="5747"/>
                    <a:pt x="3573" y="5747"/>
                  </a:cubicBezTo>
                  <a:cubicBezTo>
                    <a:pt x="4712" y="5747"/>
                    <a:pt x="6086" y="5372"/>
                    <a:pt x="6693" y="3747"/>
                  </a:cubicBezTo>
                  <a:cubicBezTo>
                    <a:pt x="7755" y="905"/>
                    <a:pt x="4587" y="1"/>
                    <a:pt x="26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a:off x="4131204" y="2924410"/>
              <a:ext cx="126441" cy="104567"/>
            </a:xfrm>
            <a:custGeom>
              <a:rect b="b" l="l" r="r" t="t"/>
              <a:pathLst>
                <a:path extrusionOk="0" h="6324" w="7648">
                  <a:moveTo>
                    <a:pt x="2992" y="584"/>
                  </a:moveTo>
                  <a:cubicBezTo>
                    <a:pt x="4108" y="584"/>
                    <a:pt x="5844" y="920"/>
                    <a:pt x="6583" y="1915"/>
                  </a:cubicBezTo>
                  <a:cubicBezTo>
                    <a:pt x="6980" y="2454"/>
                    <a:pt x="7030" y="3134"/>
                    <a:pt x="6729" y="3940"/>
                  </a:cubicBezTo>
                  <a:cubicBezTo>
                    <a:pt x="6181" y="5414"/>
                    <a:pt x="4935" y="5759"/>
                    <a:pt x="3887" y="5759"/>
                  </a:cubicBezTo>
                  <a:cubicBezTo>
                    <a:pt x="3116" y="5759"/>
                    <a:pt x="2453" y="5572"/>
                    <a:pt x="2255" y="5510"/>
                  </a:cubicBezTo>
                  <a:cubicBezTo>
                    <a:pt x="1999" y="5267"/>
                    <a:pt x="659" y="3928"/>
                    <a:pt x="939" y="2446"/>
                  </a:cubicBezTo>
                  <a:cubicBezTo>
                    <a:pt x="1223" y="918"/>
                    <a:pt x="2550" y="621"/>
                    <a:pt x="2705" y="592"/>
                  </a:cubicBezTo>
                  <a:cubicBezTo>
                    <a:pt x="2795" y="587"/>
                    <a:pt x="2891" y="584"/>
                    <a:pt x="2992" y="584"/>
                  </a:cubicBezTo>
                  <a:close/>
                  <a:moveTo>
                    <a:pt x="3001" y="1"/>
                  </a:moveTo>
                  <a:cubicBezTo>
                    <a:pt x="2879" y="1"/>
                    <a:pt x="2764" y="4"/>
                    <a:pt x="2655" y="11"/>
                  </a:cubicBezTo>
                  <a:cubicBezTo>
                    <a:pt x="2642" y="16"/>
                    <a:pt x="2634" y="16"/>
                    <a:pt x="2625" y="16"/>
                  </a:cubicBezTo>
                  <a:cubicBezTo>
                    <a:pt x="2605" y="20"/>
                    <a:pt x="743" y="342"/>
                    <a:pt x="367" y="2337"/>
                  </a:cubicBezTo>
                  <a:cubicBezTo>
                    <a:pt x="0" y="4294"/>
                    <a:pt x="1837" y="5914"/>
                    <a:pt x="1912" y="5986"/>
                  </a:cubicBezTo>
                  <a:cubicBezTo>
                    <a:pt x="1941" y="6011"/>
                    <a:pt x="1974" y="6028"/>
                    <a:pt x="2008" y="6040"/>
                  </a:cubicBezTo>
                  <a:cubicBezTo>
                    <a:pt x="2029" y="6048"/>
                    <a:pt x="2860" y="6323"/>
                    <a:pt x="3878" y="6323"/>
                  </a:cubicBezTo>
                  <a:cubicBezTo>
                    <a:pt x="5110" y="6323"/>
                    <a:pt x="6613" y="5919"/>
                    <a:pt x="7276" y="4144"/>
                  </a:cubicBezTo>
                  <a:cubicBezTo>
                    <a:pt x="7648" y="3142"/>
                    <a:pt x="7573" y="2279"/>
                    <a:pt x="7047" y="1569"/>
                  </a:cubicBezTo>
                  <a:cubicBezTo>
                    <a:pt x="6181" y="398"/>
                    <a:pt x="4275" y="1"/>
                    <a:pt x="300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4142099" y="2963182"/>
              <a:ext cx="95872" cy="56417"/>
            </a:xfrm>
            <a:custGeom>
              <a:rect b="b" l="l" r="r" t="t"/>
              <a:pathLst>
                <a:path extrusionOk="0" h="3412" w="5799">
                  <a:moveTo>
                    <a:pt x="301" y="1"/>
                  </a:moveTo>
                  <a:cubicBezTo>
                    <a:pt x="293" y="34"/>
                    <a:pt x="284" y="67"/>
                    <a:pt x="280" y="101"/>
                  </a:cubicBezTo>
                  <a:cubicBezTo>
                    <a:pt x="0" y="1583"/>
                    <a:pt x="1340" y="2922"/>
                    <a:pt x="1596" y="3165"/>
                  </a:cubicBezTo>
                  <a:cubicBezTo>
                    <a:pt x="1791" y="3227"/>
                    <a:pt x="2459" y="3411"/>
                    <a:pt x="3232" y="3411"/>
                  </a:cubicBezTo>
                  <a:cubicBezTo>
                    <a:pt x="4129" y="3411"/>
                    <a:pt x="5172" y="3161"/>
                    <a:pt x="5799" y="2159"/>
                  </a:cubicBezTo>
                  <a:cubicBezTo>
                    <a:pt x="4288" y="1290"/>
                    <a:pt x="2217" y="522"/>
                    <a:pt x="30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4136362" y="2961942"/>
              <a:ext cx="105626" cy="62271"/>
            </a:xfrm>
            <a:custGeom>
              <a:rect b="b" l="l" r="r" t="t"/>
              <a:pathLst>
                <a:path extrusionOk="0" h="3766" w="6389">
                  <a:moveTo>
                    <a:pt x="369" y="0"/>
                  </a:moveTo>
                  <a:cubicBezTo>
                    <a:pt x="360" y="42"/>
                    <a:pt x="347" y="80"/>
                    <a:pt x="339" y="121"/>
                  </a:cubicBezTo>
                  <a:cubicBezTo>
                    <a:pt x="1" y="1937"/>
                    <a:pt x="1792" y="3494"/>
                    <a:pt x="1792" y="3494"/>
                  </a:cubicBezTo>
                  <a:cubicBezTo>
                    <a:pt x="1792" y="3494"/>
                    <a:pt x="2589" y="3766"/>
                    <a:pt x="3562" y="3766"/>
                  </a:cubicBezTo>
                  <a:cubicBezTo>
                    <a:pt x="4539" y="3766"/>
                    <a:pt x="5695" y="3490"/>
                    <a:pt x="6388" y="2380"/>
                  </a:cubicBezTo>
                  <a:cubicBezTo>
                    <a:pt x="6309" y="2330"/>
                    <a:pt x="6230" y="2280"/>
                    <a:pt x="6146" y="2234"/>
                  </a:cubicBezTo>
                  <a:cubicBezTo>
                    <a:pt x="5519" y="3236"/>
                    <a:pt x="4476" y="3486"/>
                    <a:pt x="3579" y="3486"/>
                  </a:cubicBezTo>
                  <a:cubicBezTo>
                    <a:pt x="2806" y="3486"/>
                    <a:pt x="2138" y="3302"/>
                    <a:pt x="1943" y="3240"/>
                  </a:cubicBezTo>
                  <a:cubicBezTo>
                    <a:pt x="1687" y="2997"/>
                    <a:pt x="347" y="1658"/>
                    <a:pt x="627" y="176"/>
                  </a:cubicBezTo>
                  <a:cubicBezTo>
                    <a:pt x="631" y="142"/>
                    <a:pt x="640" y="109"/>
                    <a:pt x="648" y="76"/>
                  </a:cubicBezTo>
                  <a:cubicBezTo>
                    <a:pt x="556" y="51"/>
                    <a:pt x="460" y="26"/>
                    <a:pt x="369"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4353186" y="2997722"/>
              <a:ext cx="67949" cy="51507"/>
            </a:xfrm>
            <a:custGeom>
              <a:rect b="b" l="l" r="r" t="t"/>
              <a:pathLst>
                <a:path extrusionOk="0" h="3115" w="4110">
                  <a:moveTo>
                    <a:pt x="268" y="1"/>
                  </a:moveTo>
                  <a:cubicBezTo>
                    <a:pt x="0" y="1"/>
                    <a:pt x="2014" y="2902"/>
                    <a:pt x="2659" y="3076"/>
                  </a:cubicBezTo>
                  <a:cubicBezTo>
                    <a:pt x="2754" y="3101"/>
                    <a:pt x="2853" y="3114"/>
                    <a:pt x="2950" y="3114"/>
                  </a:cubicBezTo>
                  <a:cubicBezTo>
                    <a:pt x="3569" y="3114"/>
                    <a:pt x="4109" y="2584"/>
                    <a:pt x="3156" y="1519"/>
                  </a:cubicBezTo>
                  <a:cubicBezTo>
                    <a:pt x="2058" y="282"/>
                    <a:pt x="392" y="70"/>
                    <a:pt x="392" y="70"/>
                  </a:cubicBezTo>
                  <a:cubicBezTo>
                    <a:pt x="332" y="22"/>
                    <a:pt x="291" y="1"/>
                    <a:pt x="2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4352194" y="2992927"/>
              <a:ext cx="69387" cy="61113"/>
            </a:xfrm>
            <a:custGeom>
              <a:rect b="b" l="l" r="r" t="t"/>
              <a:pathLst>
                <a:path extrusionOk="0" h="3696" w="4197">
                  <a:moveTo>
                    <a:pt x="827" y="736"/>
                  </a:moveTo>
                  <a:cubicBezTo>
                    <a:pt x="1358" y="877"/>
                    <a:pt x="2305" y="1223"/>
                    <a:pt x="2999" y="2000"/>
                  </a:cubicBezTo>
                  <a:cubicBezTo>
                    <a:pt x="3433" y="2485"/>
                    <a:pt x="3496" y="2810"/>
                    <a:pt x="3407" y="2952"/>
                  </a:cubicBezTo>
                  <a:cubicBezTo>
                    <a:pt x="3345" y="3054"/>
                    <a:pt x="3188" y="3113"/>
                    <a:pt x="3008" y="3113"/>
                  </a:cubicBezTo>
                  <a:cubicBezTo>
                    <a:pt x="2939" y="3113"/>
                    <a:pt x="2866" y="3104"/>
                    <a:pt x="2794" y="3086"/>
                  </a:cubicBezTo>
                  <a:cubicBezTo>
                    <a:pt x="2444" y="2990"/>
                    <a:pt x="1320" y="1528"/>
                    <a:pt x="827" y="736"/>
                  </a:cubicBezTo>
                  <a:close/>
                  <a:moveTo>
                    <a:pt x="328" y="0"/>
                  </a:moveTo>
                  <a:cubicBezTo>
                    <a:pt x="278" y="0"/>
                    <a:pt x="225" y="12"/>
                    <a:pt x="172" y="42"/>
                  </a:cubicBezTo>
                  <a:cubicBezTo>
                    <a:pt x="72" y="100"/>
                    <a:pt x="1" y="256"/>
                    <a:pt x="18" y="372"/>
                  </a:cubicBezTo>
                  <a:cubicBezTo>
                    <a:pt x="72" y="815"/>
                    <a:pt x="1897" y="3445"/>
                    <a:pt x="2644" y="3649"/>
                  </a:cubicBezTo>
                  <a:cubicBezTo>
                    <a:pt x="2769" y="3678"/>
                    <a:pt x="2890" y="3695"/>
                    <a:pt x="3011" y="3695"/>
                  </a:cubicBezTo>
                  <a:cubicBezTo>
                    <a:pt x="3391" y="3695"/>
                    <a:pt x="3733" y="3537"/>
                    <a:pt x="3904" y="3256"/>
                  </a:cubicBezTo>
                  <a:cubicBezTo>
                    <a:pt x="4055" y="3011"/>
                    <a:pt x="4197" y="2468"/>
                    <a:pt x="3433" y="1612"/>
                  </a:cubicBezTo>
                  <a:cubicBezTo>
                    <a:pt x="2402" y="451"/>
                    <a:pt x="924" y="142"/>
                    <a:pt x="569" y="84"/>
                  </a:cubicBezTo>
                  <a:cubicBezTo>
                    <a:pt x="509" y="43"/>
                    <a:pt x="423" y="0"/>
                    <a:pt x="32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4341596" y="2993720"/>
              <a:ext cx="60063" cy="57277"/>
            </a:xfrm>
            <a:custGeom>
              <a:rect b="b" l="l" r="r" t="t"/>
              <a:pathLst>
                <a:path extrusionOk="0" h="3464" w="3633">
                  <a:moveTo>
                    <a:pt x="245" y="1"/>
                  </a:moveTo>
                  <a:cubicBezTo>
                    <a:pt x="0" y="1"/>
                    <a:pt x="1576" y="3116"/>
                    <a:pt x="2191" y="3376"/>
                  </a:cubicBezTo>
                  <a:cubicBezTo>
                    <a:pt x="2327" y="3433"/>
                    <a:pt x="2475" y="3463"/>
                    <a:pt x="2616" y="3463"/>
                  </a:cubicBezTo>
                  <a:cubicBezTo>
                    <a:pt x="3173" y="3463"/>
                    <a:pt x="3633" y="2997"/>
                    <a:pt x="2900" y="1902"/>
                  </a:cubicBezTo>
                  <a:cubicBezTo>
                    <a:pt x="1978" y="524"/>
                    <a:pt x="362" y="86"/>
                    <a:pt x="362" y="86"/>
                  </a:cubicBezTo>
                  <a:cubicBezTo>
                    <a:pt x="306" y="28"/>
                    <a:pt x="268" y="1"/>
                    <a:pt x="2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4340339" y="2988925"/>
              <a:ext cx="63700" cy="66901"/>
            </a:xfrm>
            <a:custGeom>
              <a:rect b="b" l="l" r="r" t="t"/>
              <a:pathLst>
                <a:path extrusionOk="0" h="4046" w="3853">
                  <a:moveTo>
                    <a:pt x="756" y="798"/>
                  </a:moveTo>
                  <a:cubicBezTo>
                    <a:pt x="1261" y="1011"/>
                    <a:pt x="2150" y="1482"/>
                    <a:pt x="2735" y="2351"/>
                  </a:cubicBezTo>
                  <a:cubicBezTo>
                    <a:pt x="3097" y="2893"/>
                    <a:pt x="3115" y="3223"/>
                    <a:pt x="3006" y="3348"/>
                  </a:cubicBezTo>
                  <a:cubicBezTo>
                    <a:pt x="2946" y="3425"/>
                    <a:pt x="2828" y="3465"/>
                    <a:pt x="2693" y="3465"/>
                  </a:cubicBezTo>
                  <a:cubicBezTo>
                    <a:pt x="2593" y="3465"/>
                    <a:pt x="2483" y="3443"/>
                    <a:pt x="2380" y="3398"/>
                  </a:cubicBezTo>
                  <a:cubicBezTo>
                    <a:pt x="2045" y="3257"/>
                    <a:pt x="1136" y="1654"/>
                    <a:pt x="756" y="798"/>
                  </a:cubicBezTo>
                  <a:close/>
                  <a:moveTo>
                    <a:pt x="318" y="0"/>
                  </a:moveTo>
                  <a:cubicBezTo>
                    <a:pt x="282" y="0"/>
                    <a:pt x="244" y="6"/>
                    <a:pt x="205" y="22"/>
                  </a:cubicBezTo>
                  <a:cubicBezTo>
                    <a:pt x="96" y="67"/>
                    <a:pt x="5" y="213"/>
                    <a:pt x="5" y="330"/>
                  </a:cubicBezTo>
                  <a:cubicBezTo>
                    <a:pt x="1" y="773"/>
                    <a:pt x="1440" y="3633"/>
                    <a:pt x="2155" y="3933"/>
                  </a:cubicBezTo>
                  <a:cubicBezTo>
                    <a:pt x="2334" y="4008"/>
                    <a:pt x="2513" y="4045"/>
                    <a:pt x="2693" y="4045"/>
                  </a:cubicBezTo>
                  <a:cubicBezTo>
                    <a:pt x="2997" y="4045"/>
                    <a:pt x="3282" y="3933"/>
                    <a:pt x="3457" y="3720"/>
                  </a:cubicBezTo>
                  <a:cubicBezTo>
                    <a:pt x="3641" y="3498"/>
                    <a:pt x="3853" y="2981"/>
                    <a:pt x="3215" y="2030"/>
                  </a:cubicBezTo>
                  <a:cubicBezTo>
                    <a:pt x="2350" y="735"/>
                    <a:pt x="935" y="226"/>
                    <a:pt x="589" y="117"/>
                  </a:cubicBezTo>
                  <a:cubicBezTo>
                    <a:pt x="526" y="64"/>
                    <a:pt x="431" y="0"/>
                    <a:pt x="3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4204151" y="2950352"/>
              <a:ext cx="180105" cy="101211"/>
            </a:xfrm>
            <a:custGeom>
              <a:rect b="b" l="l" r="r" t="t"/>
              <a:pathLst>
                <a:path extrusionOk="0" h="6121" w="10894">
                  <a:moveTo>
                    <a:pt x="2092" y="0"/>
                  </a:moveTo>
                  <a:cubicBezTo>
                    <a:pt x="2092" y="0"/>
                    <a:pt x="313" y="642"/>
                    <a:pt x="159" y="1719"/>
                  </a:cubicBezTo>
                  <a:cubicBezTo>
                    <a:pt x="1" y="2801"/>
                    <a:pt x="798" y="3632"/>
                    <a:pt x="798" y="3632"/>
                  </a:cubicBezTo>
                  <a:cubicBezTo>
                    <a:pt x="798" y="3632"/>
                    <a:pt x="2531" y="5022"/>
                    <a:pt x="3203" y="5172"/>
                  </a:cubicBezTo>
                  <a:cubicBezTo>
                    <a:pt x="3666" y="5275"/>
                    <a:pt x="4501" y="5702"/>
                    <a:pt x="5031" y="5702"/>
                  </a:cubicBezTo>
                  <a:cubicBezTo>
                    <a:pt x="5276" y="5702"/>
                    <a:pt x="5455" y="5611"/>
                    <a:pt x="5502" y="5355"/>
                  </a:cubicBezTo>
                  <a:cubicBezTo>
                    <a:pt x="5658" y="4546"/>
                    <a:pt x="3908" y="3833"/>
                    <a:pt x="3908" y="3833"/>
                  </a:cubicBezTo>
                  <a:lnTo>
                    <a:pt x="3908" y="3833"/>
                  </a:lnTo>
                  <a:cubicBezTo>
                    <a:pt x="3908" y="3833"/>
                    <a:pt x="7294" y="4037"/>
                    <a:pt x="7415" y="4717"/>
                  </a:cubicBezTo>
                  <a:cubicBezTo>
                    <a:pt x="7536" y="5398"/>
                    <a:pt x="8742" y="6099"/>
                    <a:pt x="9824" y="6120"/>
                  </a:cubicBezTo>
                  <a:cubicBezTo>
                    <a:pt x="9830" y="6120"/>
                    <a:pt x="9836" y="6120"/>
                    <a:pt x="9842" y="6120"/>
                  </a:cubicBezTo>
                  <a:cubicBezTo>
                    <a:pt x="10894" y="6120"/>
                    <a:pt x="9597" y="3946"/>
                    <a:pt x="9340" y="3402"/>
                  </a:cubicBezTo>
                  <a:cubicBezTo>
                    <a:pt x="9076" y="2856"/>
                    <a:pt x="4259" y="45"/>
                    <a:pt x="2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4199124" y="2945507"/>
              <a:ext cx="182833" cy="110884"/>
            </a:xfrm>
            <a:custGeom>
              <a:rect b="b" l="l" r="r" t="t"/>
              <a:pathLst>
                <a:path extrusionOk="0" h="6706" w="11059">
                  <a:moveTo>
                    <a:pt x="2442" y="585"/>
                  </a:moveTo>
                  <a:cubicBezTo>
                    <a:pt x="4575" y="673"/>
                    <a:pt x="9093" y="3357"/>
                    <a:pt x="9380" y="3820"/>
                  </a:cubicBezTo>
                  <a:cubicBezTo>
                    <a:pt x="9413" y="3895"/>
                    <a:pt x="9472" y="4000"/>
                    <a:pt x="9534" y="4126"/>
                  </a:cubicBezTo>
                  <a:cubicBezTo>
                    <a:pt x="10265" y="5523"/>
                    <a:pt x="10320" y="5974"/>
                    <a:pt x="10240" y="6104"/>
                  </a:cubicBezTo>
                  <a:cubicBezTo>
                    <a:pt x="10232" y="6112"/>
                    <a:pt x="10195" y="6124"/>
                    <a:pt x="10132" y="6124"/>
                  </a:cubicBezTo>
                  <a:cubicBezTo>
                    <a:pt x="9143" y="6104"/>
                    <a:pt x="8091" y="5448"/>
                    <a:pt x="8002" y="4960"/>
                  </a:cubicBezTo>
                  <a:cubicBezTo>
                    <a:pt x="7865" y="4171"/>
                    <a:pt x="5581" y="3916"/>
                    <a:pt x="4228" y="3833"/>
                  </a:cubicBezTo>
                  <a:lnTo>
                    <a:pt x="4212" y="3833"/>
                  </a:lnTo>
                  <a:cubicBezTo>
                    <a:pt x="4078" y="3833"/>
                    <a:pt x="3958" y="3925"/>
                    <a:pt x="3928" y="4058"/>
                  </a:cubicBezTo>
                  <a:cubicBezTo>
                    <a:pt x="3899" y="4196"/>
                    <a:pt x="3970" y="4338"/>
                    <a:pt x="4103" y="4392"/>
                  </a:cubicBezTo>
                  <a:cubicBezTo>
                    <a:pt x="4717" y="4647"/>
                    <a:pt x="5594" y="5203"/>
                    <a:pt x="5523" y="5594"/>
                  </a:cubicBezTo>
                  <a:cubicBezTo>
                    <a:pt x="5511" y="5661"/>
                    <a:pt x="5490" y="5673"/>
                    <a:pt x="5477" y="5678"/>
                  </a:cubicBezTo>
                  <a:cubicBezTo>
                    <a:pt x="5443" y="5698"/>
                    <a:pt x="5395" y="5706"/>
                    <a:pt x="5337" y="5706"/>
                  </a:cubicBezTo>
                  <a:cubicBezTo>
                    <a:pt x="5065" y="5706"/>
                    <a:pt x="4566" y="5523"/>
                    <a:pt x="4245" y="5403"/>
                  </a:cubicBezTo>
                  <a:cubicBezTo>
                    <a:pt x="3995" y="5311"/>
                    <a:pt x="3761" y="5223"/>
                    <a:pt x="3569" y="5182"/>
                  </a:cubicBezTo>
                  <a:cubicBezTo>
                    <a:pt x="3126" y="5081"/>
                    <a:pt x="1933" y="4221"/>
                    <a:pt x="1311" y="3725"/>
                  </a:cubicBezTo>
                  <a:cubicBezTo>
                    <a:pt x="1303" y="3716"/>
                    <a:pt x="613" y="2977"/>
                    <a:pt x="752" y="2059"/>
                  </a:cubicBezTo>
                  <a:cubicBezTo>
                    <a:pt x="856" y="1340"/>
                    <a:pt x="1962" y="773"/>
                    <a:pt x="2442" y="585"/>
                  </a:cubicBezTo>
                  <a:close/>
                  <a:moveTo>
                    <a:pt x="2400" y="1"/>
                  </a:moveTo>
                  <a:cubicBezTo>
                    <a:pt x="2371" y="5"/>
                    <a:pt x="2330" y="9"/>
                    <a:pt x="2296" y="22"/>
                  </a:cubicBezTo>
                  <a:cubicBezTo>
                    <a:pt x="2216" y="47"/>
                    <a:pt x="355" y="735"/>
                    <a:pt x="175" y="1971"/>
                  </a:cubicBezTo>
                  <a:cubicBezTo>
                    <a:pt x="0" y="3182"/>
                    <a:pt x="856" y="4087"/>
                    <a:pt x="918" y="4151"/>
                  </a:cubicBezTo>
                  <a:cubicBezTo>
                    <a:pt x="1102" y="4296"/>
                    <a:pt x="2725" y="5590"/>
                    <a:pt x="3444" y="5749"/>
                  </a:cubicBezTo>
                  <a:cubicBezTo>
                    <a:pt x="3598" y="5783"/>
                    <a:pt x="3811" y="5862"/>
                    <a:pt x="4041" y="5949"/>
                  </a:cubicBezTo>
                  <a:cubicBezTo>
                    <a:pt x="4491" y="6114"/>
                    <a:pt x="4951" y="6286"/>
                    <a:pt x="5333" y="6286"/>
                  </a:cubicBezTo>
                  <a:cubicBezTo>
                    <a:pt x="5492" y="6286"/>
                    <a:pt x="5639" y="6256"/>
                    <a:pt x="5765" y="6183"/>
                  </a:cubicBezTo>
                  <a:cubicBezTo>
                    <a:pt x="5886" y="6116"/>
                    <a:pt x="6041" y="5974"/>
                    <a:pt x="6095" y="5704"/>
                  </a:cubicBezTo>
                  <a:cubicBezTo>
                    <a:pt x="6178" y="5248"/>
                    <a:pt x="5886" y="4852"/>
                    <a:pt x="5511" y="4542"/>
                  </a:cubicBezTo>
                  <a:lnTo>
                    <a:pt x="5511" y="4542"/>
                  </a:lnTo>
                  <a:cubicBezTo>
                    <a:pt x="6533" y="4685"/>
                    <a:pt x="7330" y="4889"/>
                    <a:pt x="7430" y="5060"/>
                  </a:cubicBezTo>
                  <a:cubicBezTo>
                    <a:pt x="7594" y="5958"/>
                    <a:pt x="9008" y="6680"/>
                    <a:pt x="10124" y="6705"/>
                  </a:cubicBezTo>
                  <a:lnTo>
                    <a:pt x="10145" y="6705"/>
                  </a:lnTo>
                  <a:cubicBezTo>
                    <a:pt x="10478" y="6705"/>
                    <a:pt x="10650" y="6546"/>
                    <a:pt x="10733" y="6409"/>
                  </a:cubicBezTo>
                  <a:cubicBezTo>
                    <a:pt x="11058" y="5887"/>
                    <a:pt x="10574" y="4860"/>
                    <a:pt x="10052" y="3858"/>
                  </a:cubicBezTo>
                  <a:cubicBezTo>
                    <a:pt x="9989" y="3737"/>
                    <a:pt x="9939" y="3641"/>
                    <a:pt x="9906" y="3569"/>
                  </a:cubicBezTo>
                  <a:cubicBezTo>
                    <a:pt x="9555" y="2835"/>
                    <a:pt x="4600" y="47"/>
                    <a:pt x="240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3106409" y="2341078"/>
              <a:ext cx="541671" cy="717834"/>
            </a:xfrm>
            <a:custGeom>
              <a:rect b="b" l="l" r="r" t="t"/>
              <a:pathLst>
                <a:path extrusionOk="0" h="43413" w="32764">
                  <a:moveTo>
                    <a:pt x="16754" y="1"/>
                  </a:moveTo>
                  <a:cubicBezTo>
                    <a:pt x="15474" y="1"/>
                    <a:pt x="14042" y="551"/>
                    <a:pt x="13117" y="2584"/>
                  </a:cubicBezTo>
                  <a:cubicBezTo>
                    <a:pt x="13117" y="2584"/>
                    <a:pt x="2463" y="8762"/>
                    <a:pt x="1657" y="9163"/>
                  </a:cubicBezTo>
                  <a:cubicBezTo>
                    <a:pt x="852" y="9568"/>
                    <a:pt x="0" y="15968"/>
                    <a:pt x="0" y="16573"/>
                  </a:cubicBezTo>
                  <a:cubicBezTo>
                    <a:pt x="0" y="17174"/>
                    <a:pt x="10603" y="41200"/>
                    <a:pt x="10603" y="41200"/>
                  </a:cubicBezTo>
                  <a:cubicBezTo>
                    <a:pt x="10603" y="41200"/>
                    <a:pt x="13222" y="43413"/>
                    <a:pt x="20878" y="43413"/>
                  </a:cubicBezTo>
                  <a:cubicBezTo>
                    <a:pt x="28530" y="43413"/>
                    <a:pt x="29127" y="42269"/>
                    <a:pt x="29127" y="42269"/>
                  </a:cubicBezTo>
                  <a:lnTo>
                    <a:pt x="29740" y="32132"/>
                  </a:lnTo>
                  <a:cubicBezTo>
                    <a:pt x="29740" y="32132"/>
                    <a:pt x="32358" y="25286"/>
                    <a:pt x="32559" y="24076"/>
                  </a:cubicBezTo>
                  <a:cubicBezTo>
                    <a:pt x="32763" y="22868"/>
                    <a:pt x="30442" y="8020"/>
                    <a:pt x="30442" y="8020"/>
                  </a:cubicBezTo>
                  <a:lnTo>
                    <a:pt x="19563" y="768"/>
                  </a:lnTo>
                  <a:cubicBezTo>
                    <a:pt x="19563" y="768"/>
                    <a:pt x="18264" y="1"/>
                    <a:pt x="16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101565" y="2336250"/>
              <a:ext cx="551276" cy="727490"/>
            </a:xfrm>
            <a:custGeom>
              <a:rect b="b" l="l" r="r" t="t"/>
              <a:pathLst>
                <a:path extrusionOk="0" h="43997" w="33345">
                  <a:moveTo>
                    <a:pt x="17038" y="583"/>
                  </a:moveTo>
                  <a:cubicBezTo>
                    <a:pt x="18450" y="583"/>
                    <a:pt x="19689" y="1302"/>
                    <a:pt x="19693" y="1302"/>
                  </a:cubicBezTo>
                  <a:lnTo>
                    <a:pt x="30468" y="8482"/>
                  </a:lnTo>
                  <a:cubicBezTo>
                    <a:pt x="31395" y="14435"/>
                    <a:pt x="32705" y="23474"/>
                    <a:pt x="32568" y="24321"/>
                  </a:cubicBezTo>
                  <a:cubicBezTo>
                    <a:pt x="32372" y="25486"/>
                    <a:pt x="29788" y="32253"/>
                    <a:pt x="29763" y="32324"/>
                  </a:cubicBezTo>
                  <a:cubicBezTo>
                    <a:pt x="29750" y="32349"/>
                    <a:pt x="29746" y="32378"/>
                    <a:pt x="29742" y="32408"/>
                  </a:cubicBezTo>
                  <a:lnTo>
                    <a:pt x="29137" y="42439"/>
                  </a:lnTo>
                  <a:cubicBezTo>
                    <a:pt x="28898" y="42632"/>
                    <a:pt x="27528" y="43416"/>
                    <a:pt x="21171" y="43416"/>
                  </a:cubicBezTo>
                  <a:cubicBezTo>
                    <a:pt x="14295" y="43416"/>
                    <a:pt x="11523" y="41592"/>
                    <a:pt x="11135" y="41304"/>
                  </a:cubicBezTo>
                  <a:cubicBezTo>
                    <a:pt x="6956" y="31844"/>
                    <a:pt x="723" y="17571"/>
                    <a:pt x="582" y="16865"/>
                  </a:cubicBezTo>
                  <a:cubicBezTo>
                    <a:pt x="582" y="15967"/>
                    <a:pt x="1499" y="10106"/>
                    <a:pt x="2080" y="9714"/>
                  </a:cubicBezTo>
                  <a:cubicBezTo>
                    <a:pt x="2886" y="9314"/>
                    <a:pt x="13122" y="3377"/>
                    <a:pt x="13557" y="3127"/>
                  </a:cubicBezTo>
                  <a:cubicBezTo>
                    <a:pt x="13611" y="3097"/>
                    <a:pt x="13648" y="3052"/>
                    <a:pt x="13673" y="2992"/>
                  </a:cubicBezTo>
                  <a:cubicBezTo>
                    <a:pt x="14212" y="1811"/>
                    <a:pt x="14979" y="1052"/>
                    <a:pt x="15956" y="742"/>
                  </a:cubicBezTo>
                  <a:cubicBezTo>
                    <a:pt x="16316" y="628"/>
                    <a:pt x="16682" y="583"/>
                    <a:pt x="17038" y="583"/>
                  </a:cubicBezTo>
                  <a:close/>
                  <a:moveTo>
                    <a:pt x="17047" y="0"/>
                  </a:moveTo>
                  <a:cubicBezTo>
                    <a:pt x="16637" y="0"/>
                    <a:pt x="16210" y="53"/>
                    <a:pt x="15786" y="187"/>
                  </a:cubicBezTo>
                  <a:cubicBezTo>
                    <a:pt x="14667" y="542"/>
                    <a:pt x="13794" y="1373"/>
                    <a:pt x="13185" y="2667"/>
                  </a:cubicBezTo>
                  <a:cubicBezTo>
                    <a:pt x="12204" y="3235"/>
                    <a:pt x="2572" y="8821"/>
                    <a:pt x="1821" y="9196"/>
                  </a:cubicBezTo>
                  <a:cubicBezTo>
                    <a:pt x="769" y="9722"/>
                    <a:pt x="1" y="16573"/>
                    <a:pt x="1" y="16865"/>
                  </a:cubicBezTo>
                  <a:cubicBezTo>
                    <a:pt x="1" y="17483"/>
                    <a:pt x="8137" y="35960"/>
                    <a:pt x="10630" y="41609"/>
                  </a:cubicBezTo>
                  <a:cubicBezTo>
                    <a:pt x="10651" y="41651"/>
                    <a:pt x="10676" y="41684"/>
                    <a:pt x="10709" y="41713"/>
                  </a:cubicBezTo>
                  <a:cubicBezTo>
                    <a:pt x="10817" y="41805"/>
                    <a:pt x="13497" y="43996"/>
                    <a:pt x="21171" y="43996"/>
                  </a:cubicBezTo>
                  <a:cubicBezTo>
                    <a:pt x="28623" y="43996"/>
                    <a:pt x="29566" y="42911"/>
                    <a:pt x="29679" y="42694"/>
                  </a:cubicBezTo>
                  <a:cubicBezTo>
                    <a:pt x="29700" y="42661"/>
                    <a:pt x="29708" y="42619"/>
                    <a:pt x="29713" y="42578"/>
                  </a:cubicBezTo>
                  <a:lnTo>
                    <a:pt x="30322" y="32487"/>
                  </a:lnTo>
                  <a:cubicBezTo>
                    <a:pt x="30559" y="31861"/>
                    <a:pt x="32944" y="25603"/>
                    <a:pt x="33139" y="24418"/>
                  </a:cubicBezTo>
                  <a:cubicBezTo>
                    <a:pt x="33345" y="23198"/>
                    <a:pt x="31261" y="9794"/>
                    <a:pt x="31019" y="8270"/>
                  </a:cubicBezTo>
                  <a:cubicBezTo>
                    <a:pt x="31006" y="8186"/>
                    <a:pt x="30960" y="8115"/>
                    <a:pt x="30894" y="8069"/>
                  </a:cubicBezTo>
                  <a:lnTo>
                    <a:pt x="20002" y="809"/>
                  </a:lnTo>
                  <a:cubicBezTo>
                    <a:pt x="19932" y="770"/>
                    <a:pt x="18607" y="0"/>
                    <a:pt x="170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143329" y="2409611"/>
              <a:ext cx="155240" cy="131999"/>
            </a:xfrm>
            <a:custGeom>
              <a:rect b="b" l="l" r="r" t="t"/>
              <a:pathLst>
                <a:path extrusionOk="0" h="7983" w="9390">
                  <a:moveTo>
                    <a:pt x="8767" y="0"/>
                  </a:moveTo>
                  <a:cubicBezTo>
                    <a:pt x="5996" y="1603"/>
                    <a:pt x="1491" y="4204"/>
                    <a:pt x="0" y="5035"/>
                  </a:cubicBezTo>
                  <a:lnTo>
                    <a:pt x="89" y="5035"/>
                  </a:lnTo>
                  <a:cubicBezTo>
                    <a:pt x="577" y="5035"/>
                    <a:pt x="840" y="5210"/>
                    <a:pt x="894" y="5252"/>
                  </a:cubicBezTo>
                  <a:cubicBezTo>
                    <a:pt x="1019" y="5348"/>
                    <a:pt x="1044" y="5532"/>
                    <a:pt x="948" y="5657"/>
                  </a:cubicBezTo>
                  <a:cubicBezTo>
                    <a:pt x="923" y="5694"/>
                    <a:pt x="890" y="5719"/>
                    <a:pt x="852" y="5740"/>
                  </a:cubicBezTo>
                  <a:lnTo>
                    <a:pt x="2046" y="7983"/>
                  </a:lnTo>
                  <a:cubicBezTo>
                    <a:pt x="4526" y="6012"/>
                    <a:pt x="8989" y="3102"/>
                    <a:pt x="8989" y="3102"/>
                  </a:cubicBezTo>
                  <a:lnTo>
                    <a:pt x="9389" y="2864"/>
                  </a:lnTo>
                  <a:cubicBezTo>
                    <a:pt x="9135" y="1871"/>
                    <a:pt x="8922" y="819"/>
                    <a:pt x="876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131110" y="2404568"/>
              <a:ext cx="157174" cy="90661"/>
            </a:xfrm>
            <a:custGeom>
              <a:rect b="b" l="l" r="r" t="t"/>
              <a:pathLst>
                <a:path extrusionOk="0" h="5483" w="9507">
                  <a:moveTo>
                    <a:pt x="9452" y="1"/>
                  </a:moveTo>
                  <a:cubicBezTo>
                    <a:pt x="6292" y="1829"/>
                    <a:pt x="735" y="5035"/>
                    <a:pt x="163" y="5323"/>
                  </a:cubicBezTo>
                  <a:cubicBezTo>
                    <a:pt x="109" y="5352"/>
                    <a:pt x="55" y="5402"/>
                    <a:pt x="1" y="5482"/>
                  </a:cubicBezTo>
                  <a:cubicBezTo>
                    <a:pt x="289" y="5390"/>
                    <a:pt x="531" y="5348"/>
                    <a:pt x="739" y="5340"/>
                  </a:cubicBezTo>
                  <a:cubicBezTo>
                    <a:pt x="2230" y="4509"/>
                    <a:pt x="6735" y="1908"/>
                    <a:pt x="9506" y="305"/>
                  </a:cubicBezTo>
                  <a:cubicBezTo>
                    <a:pt x="9490" y="197"/>
                    <a:pt x="9469" y="97"/>
                    <a:pt x="9452" y="1"/>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3374289" y="2455509"/>
              <a:ext cx="214179" cy="400875"/>
            </a:xfrm>
            <a:custGeom>
              <a:rect b="b" l="l" r="r" t="t"/>
              <a:pathLst>
                <a:path extrusionOk="0" h="24244" w="12955">
                  <a:moveTo>
                    <a:pt x="2626" y="1"/>
                  </a:moveTo>
                  <a:lnTo>
                    <a:pt x="0" y="6209"/>
                  </a:lnTo>
                  <a:lnTo>
                    <a:pt x="476" y="5252"/>
                  </a:lnTo>
                  <a:lnTo>
                    <a:pt x="3578" y="8592"/>
                  </a:lnTo>
                  <a:lnTo>
                    <a:pt x="2931" y="22810"/>
                  </a:lnTo>
                  <a:lnTo>
                    <a:pt x="7465" y="24005"/>
                  </a:lnTo>
                  <a:lnTo>
                    <a:pt x="7945" y="17797"/>
                  </a:lnTo>
                  <a:lnTo>
                    <a:pt x="9615" y="24243"/>
                  </a:lnTo>
                  <a:lnTo>
                    <a:pt x="12954" y="20903"/>
                  </a:lnTo>
                  <a:lnTo>
                    <a:pt x="5728" y="8354"/>
                  </a:lnTo>
                  <a:lnTo>
                    <a:pt x="6684" y="4534"/>
                  </a:lnTo>
                  <a:lnTo>
                    <a:pt x="262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368833" y="2450698"/>
              <a:ext cx="224875" cy="410432"/>
            </a:xfrm>
            <a:custGeom>
              <a:rect b="b" l="l" r="r" t="t"/>
              <a:pathLst>
                <a:path extrusionOk="0" h="24822" w="13602">
                  <a:moveTo>
                    <a:pt x="3043" y="826"/>
                  </a:moveTo>
                  <a:lnTo>
                    <a:pt x="6692" y="4904"/>
                  </a:lnTo>
                  <a:lnTo>
                    <a:pt x="5774" y="8574"/>
                  </a:lnTo>
                  <a:cubicBezTo>
                    <a:pt x="5758" y="8649"/>
                    <a:pt x="5766" y="8724"/>
                    <a:pt x="5803" y="8791"/>
                  </a:cubicBezTo>
                  <a:lnTo>
                    <a:pt x="12921" y="21144"/>
                  </a:lnTo>
                  <a:lnTo>
                    <a:pt x="10099" y="23970"/>
                  </a:lnTo>
                  <a:lnTo>
                    <a:pt x="8554" y="18017"/>
                  </a:lnTo>
                  <a:cubicBezTo>
                    <a:pt x="8521" y="17887"/>
                    <a:pt x="8404" y="17800"/>
                    <a:pt x="8275" y="17800"/>
                  </a:cubicBezTo>
                  <a:lnTo>
                    <a:pt x="8249" y="17800"/>
                  </a:lnTo>
                  <a:cubicBezTo>
                    <a:pt x="8107" y="17812"/>
                    <a:pt x="7995" y="17925"/>
                    <a:pt x="7982" y="18067"/>
                  </a:cubicBezTo>
                  <a:lnTo>
                    <a:pt x="7531" y="23924"/>
                  </a:lnTo>
                  <a:lnTo>
                    <a:pt x="3561" y="22881"/>
                  </a:lnTo>
                  <a:lnTo>
                    <a:pt x="4200" y="8895"/>
                  </a:lnTo>
                  <a:cubicBezTo>
                    <a:pt x="4205" y="8820"/>
                    <a:pt x="4175" y="8741"/>
                    <a:pt x="4121" y="8687"/>
                  </a:cubicBezTo>
                  <a:lnTo>
                    <a:pt x="1099" y="5426"/>
                  </a:lnTo>
                  <a:lnTo>
                    <a:pt x="3043" y="826"/>
                  </a:lnTo>
                  <a:close/>
                  <a:moveTo>
                    <a:pt x="2946" y="1"/>
                  </a:moveTo>
                  <a:cubicBezTo>
                    <a:pt x="2933" y="1"/>
                    <a:pt x="2920" y="1"/>
                    <a:pt x="2906" y="3"/>
                  </a:cubicBezTo>
                  <a:cubicBezTo>
                    <a:pt x="2810" y="20"/>
                    <a:pt x="2727" y="87"/>
                    <a:pt x="2685" y="178"/>
                  </a:cubicBezTo>
                  <a:lnTo>
                    <a:pt x="63" y="6382"/>
                  </a:lnTo>
                  <a:cubicBezTo>
                    <a:pt x="1" y="6533"/>
                    <a:pt x="67" y="6704"/>
                    <a:pt x="217" y="6766"/>
                  </a:cubicBezTo>
                  <a:cubicBezTo>
                    <a:pt x="253" y="6782"/>
                    <a:pt x="291" y="6789"/>
                    <a:pt x="329" y="6789"/>
                  </a:cubicBezTo>
                  <a:cubicBezTo>
                    <a:pt x="442" y="6789"/>
                    <a:pt x="550" y="6722"/>
                    <a:pt x="598" y="6612"/>
                  </a:cubicBezTo>
                  <a:lnTo>
                    <a:pt x="848" y="6015"/>
                  </a:lnTo>
                  <a:lnTo>
                    <a:pt x="3616" y="8991"/>
                  </a:lnTo>
                  <a:lnTo>
                    <a:pt x="2972" y="23089"/>
                  </a:lnTo>
                  <a:cubicBezTo>
                    <a:pt x="2964" y="23223"/>
                    <a:pt x="3056" y="23348"/>
                    <a:pt x="3190" y="23382"/>
                  </a:cubicBezTo>
                  <a:lnTo>
                    <a:pt x="7723" y="24575"/>
                  </a:lnTo>
                  <a:cubicBezTo>
                    <a:pt x="7747" y="24581"/>
                    <a:pt x="7771" y="24584"/>
                    <a:pt x="7794" y="24584"/>
                  </a:cubicBezTo>
                  <a:cubicBezTo>
                    <a:pt x="7855" y="24584"/>
                    <a:pt x="7915" y="24565"/>
                    <a:pt x="7966" y="24529"/>
                  </a:cubicBezTo>
                  <a:cubicBezTo>
                    <a:pt x="8037" y="24479"/>
                    <a:pt x="8078" y="24404"/>
                    <a:pt x="8087" y="24317"/>
                  </a:cubicBezTo>
                  <a:lnTo>
                    <a:pt x="8429" y="19850"/>
                  </a:lnTo>
                  <a:lnTo>
                    <a:pt x="9660" y="24604"/>
                  </a:lnTo>
                  <a:cubicBezTo>
                    <a:pt x="9690" y="24710"/>
                    <a:pt x="9765" y="24789"/>
                    <a:pt x="9870" y="24814"/>
                  </a:cubicBezTo>
                  <a:cubicBezTo>
                    <a:pt x="9895" y="24822"/>
                    <a:pt x="9920" y="24822"/>
                    <a:pt x="9945" y="24822"/>
                  </a:cubicBezTo>
                  <a:cubicBezTo>
                    <a:pt x="10020" y="24822"/>
                    <a:pt x="10095" y="24793"/>
                    <a:pt x="10149" y="24739"/>
                  </a:cubicBezTo>
                  <a:lnTo>
                    <a:pt x="13489" y="21398"/>
                  </a:lnTo>
                  <a:cubicBezTo>
                    <a:pt x="13585" y="21307"/>
                    <a:pt x="13602" y="21161"/>
                    <a:pt x="13539" y="21048"/>
                  </a:cubicBezTo>
                  <a:lnTo>
                    <a:pt x="6367" y="8604"/>
                  </a:lnTo>
                  <a:lnTo>
                    <a:pt x="7294" y="4896"/>
                  </a:lnTo>
                  <a:cubicBezTo>
                    <a:pt x="7319" y="4804"/>
                    <a:pt x="7294" y="4704"/>
                    <a:pt x="7231" y="4633"/>
                  </a:cubicBezTo>
                  <a:lnTo>
                    <a:pt x="3173" y="99"/>
                  </a:lnTo>
                  <a:cubicBezTo>
                    <a:pt x="3115" y="34"/>
                    <a:pt x="3033" y="1"/>
                    <a:pt x="294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3288908" y="2317964"/>
              <a:ext cx="212228" cy="260360"/>
            </a:xfrm>
            <a:custGeom>
              <a:rect b="b" l="l" r="r" t="t"/>
              <a:pathLst>
                <a:path extrusionOk="0" h="15746" w="12837">
                  <a:moveTo>
                    <a:pt x="4530" y="0"/>
                  </a:moveTo>
                  <a:cubicBezTo>
                    <a:pt x="2578" y="0"/>
                    <a:pt x="759" y="1071"/>
                    <a:pt x="0" y="4015"/>
                  </a:cubicBezTo>
                  <a:cubicBezTo>
                    <a:pt x="0" y="4015"/>
                    <a:pt x="664" y="8441"/>
                    <a:pt x="1549" y="10432"/>
                  </a:cubicBezTo>
                  <a:cubicBezTo>
                    <a:pt x="2434" y="12427"/>
                    <a:pt x="4430" y="15746"/>
                    <a:pt x="4430" y="15746"/>
                  </a:cubicBezTo>
                  <a:lnTo>
                    <a:pt x="8633" y="11542"/>
                  </a:lnTo>
                  <a:lnTo>
                    <a:pt x="12837" y="14418"/>
                  </a:lnTo>
                  <a:cubicBezTo>
                    <a:pt x="12837" y="14418"/>
                    <a:pt x="12395" y="7113"/>
                    <a:pt x="10846" y="3794"/>
                  </a:cubicBezTo>
                  <a:cubicBezTo>
                    <a:pt x="9962" y="1896"/>
                    <a:pt x="7128" y="0"/>
                    <a:pt x="45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4064" y="2313169"/>
              <a:ext cx="222048" cy="270000"/>
            </a:xfrm>
            <a:custGeom>
              <a:rect b="b" l="l" r="r" t="t"/>
              <a:pathLst>
                <a:path extrusionOk="0" h="16329" w="13431">
                  <a:moveTo>
                    <a:pt x="4822" y="582"/>
                  </a:moveTo>
                  <a:cubicBezTo>
                    <a:pt x="7314" y="582"/>
                    <a:pt x="10057" y="2448"/>
                    <a:pt x="10876" y="4205"/>
                  </a:cubicBezTo>
                  <a:cubicBezTo>
                    <a:pt x="12128" y="6889"/>
                    <a:pt x="12654" y="12321"/>
                    <a:pt x="12796" y="14128"/>
                  </a:cubicBezTo>
                  <a:lnTo>
                    <a:pt x="9089" y="11590"/>
                  </a:lnTo>
                  <a:cubicBezTo>
                    <a:pt x="9040" y="11556"/>
                    <a:pt x="8983" y="11540"/>
                    <a:pt x="8927" y="11540"/>
                  </a:cubicBezTo>
                  <a:cubicBezTo>
                    <a:pt x="8851" y="11540"/>
                    <a:pt x="8776" y="11569"/>
                    <a:pt x="8722" y="11623"/>
                  </a:cubicBezTo>
                  <a:lnTo>
                    <a:pt x="4781" y="15564"/>
                  </a:lnTo>
                  <a:cubicBezTo>
                    <a:pt x="4263" y="14687"/>
                    <a:pt x="2819" y="12199"/>
                    <a:pt x="2109" y="10604"/>
                  </a:cubicBezTo>
                  <a:cubicBezTo>
                    <a:pt x="1303" y="8793"/>
                    <a:pt x="673" y="4848"/>
                    <a:pt x="590" y="4317"/>
                  </a:cubicBezTo>
                  <a:cubicBezTo>
                    <a:pt x="1191" y="2059"/>
                    <a:pt x="2498" y="774"/>
                    <a:pt x="4380" y="602"/>
                  </a:cubicBezTo>
                  <a:cubicBezTo>
                    <a:pt x="4526" y="589"/>
                    <a:pt x="4673" y="582"/>
                    <a:pt x="4822" y="582"/>
                  </a:cubicBezTo>
                  <a:close/>
                  <a:moveTo>
                    <a:pt x="4813" y="1"/>
                  </a:moveTo>
                  <a:cubicBezTo>
                    <a:pt x="4650" y="1"/>
                    <a:pt x="4487" y="8"/>
                    <a:pt x="4326" y="22"/>
                  </a:cubicBezTo>
                  <a:cubicBezTo>
                    <a:pt x="2819" y="159"/>
                    <a:pt x="844" y="1003"/>
                    <a:pt x="14" y="4230"/>
                  </a:cubicBezTo>
                  <a:cubicBezTo>
                    <a:pt x="1" y="4267"/>
                    <a:pt x="1" y="4309"/>
                    <a:pt x="5" y="4347"/>
                  </a:cubicBezTo>
                  <a:cubicBezTo>
                    <a:pt x="34" y="4531"/>
                    <a:pt x="685" y="8835"/>
                    <a:pt x="1579" y="10843"/>
                  </a:cubicBezTo>
                  <a:cubicBezTo>
                    <a:pt x="2459" y="12826"/>
                    <a:pt x="4388" y="16049"/>
                    <a:pt x="4472" y="16186"/>
                  </a:cubicBezTo>
                  <a:cubicBezTo>
                    <a:pt x="4517" y="16261"/>
                    <a:pt x="4598" y="16315"/>
                    <a:pt x="4685" y="16324"/>
                  </a:cubicBezTo>
                  <a:cubicBezTo>
                    <a:pt x="4698" y="16324"/>
                    <a:pt x="4710" y="16328"/>
                    <a:pt x="4718" y="16328"/>
                  </a:cubicBezTo>
                  <a:cubicBezTo>
                    <a:pt x="4798" y="16328"/>
                    <a:pt x="4873" y="16295"/>
                    <a:pt x="4927" y="16240"/>
                  </a:cubicBezTo>
                  <a:lnTo>
                    <a:pt x="8960" y="12208"/>
                  </a:lnTo>
                  <a:lnTo>
                    <a:pt x="12968" y="14947"/>
                  </a:lnTo>
                  <a:cubicBezTo>
                    <a:pt x="13017" y="14983"/>
                    <a:pt x="13076" y="15001"/>
                    <a:pt x="13134" y="15001"/>
                  </a:cubicBezTo>
                  <a:cubicBezTo>
                    <a:pt x="13183" y="15001"/>
                    <a:pt x="13232" y="14988"/>
                    <a:pt x="13276" y="14963"/>
                  </a:cubicBezTo>
                  <a:cubicBezTo>
                    <a:pt x="13372" y="14905"/>
                    <a:pt x="13431" y="14800"/>
                    <a:pt x="13423" y="14692"/>
                  </a:cubicBezTo>
                  <a:cubicBezTo>
                    <a:pt x="13406" y="14392"/>
                    <a:pt x="12959" y="7294"/>
                    <a:pt x="11402" y="3959"/>
                  </a:cubicBezTo>
                  <a:cubicBezTo>
                    <a:pt x="10488" y="2000"/>
                    <a:pt x="7564" y="1"/>
                    <a:pt x="48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293802" y="2335126"/>
              <a:ext cx="41844" cy="116820"/>
            </a:xfrm>
            <a:custGeom>
              <a:rect b="b" l="l" r="r" t="t"/>
              <a:pathLst>
                <a:path extrusionOk="0" h="7065" w="2531">
                  <a:moveTo>
                    <a:pt x="1829" y="1"/>
                  </a:moveTo>
                  <a:cubicBezTo>
                    <a:pt x="982" y="623"/>
                    <a:pt x="364" y="1629"/>
                    <a:pt x="1" y="2989"/>
                  </a:cubicBezTo>
                  <a:cubicBezTo>
                    <a:pt x="55" y="3349"/>
                    <a:pt x="368" y="5290"/>
                    <a:pt x="810" y="7064"/>
                  </a:cubicBezTo>
                  <a:lnTo>
                    <a:pt x="2531" y="6054"/>
                  </a:lnTo>
                  <a:cubicBezTo>
                    <a:pt x="1695" y="4681"/>
                    <a:pt x="1278" y="3461"/>
                    <a:pt x="1408" y="2280"/>
                  </a:cubicBezTo>
                  <a:cubicBezTo>
                    <a:pt x="1462" y="1787"/>
                    <a:pt x="1620" y="965"/>
                    <a:pt x="182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3288908" y="2328430"/>
              <a:ext cx="36586" cy="125997"/>
            </a:xfrm>
            <a:custGeom>
              <a:rect b="b" l="l" r="r" t="t"/>
              <a:pathLst>
                <a:path extrusionOk="0" h="7620" w="2213">
                  <a:moveTo>
                    <a:pt x="2213" y="1"/>
                  </a:moveTo>
                  <a:lnTo>
                    <a:pt x="2213" y="1"/>
                  </a:lnTo>
                  <a:cubicBezTo>
                    <a:pt x="1240" y="602"/>
                    <a:pt x="442" y="1675"/>
                    <a:pt x="0" y="3382"/>
                  </a:cubicBezTo>
                  <a:cubicBezTo>
                    <a:pt x="0" y="3382"/>
                    <a:pt x="334" y="5612"/>
                    <a:pt x="848" y="7619"/>
                  </a:cubicBezTo>
                  <a:lnTo>
                    <a:pt x="1106" y="7469"/>
                  </a:lnTo>
                  <a:cubicBezTo>
                    <a:pt x="664" y="5695"/>
                    <a:pt x="351" y="3754"/>
                    <a:pt x="297" y="3394"/>
                  </a:cubicBezTo>
                  <a:cubicBezTo>
                    <a:pt x="660" y="2034"/>
                    <a:pt x="1278" y="1028"/>
                    <a:pt x="2125" y="406"/>
                  </a:cubicBezTo>
                  <a:cubicBezTo>
                    <a:pt x="2150" y="272"/>
                    <a:pt x="2180" y="134"/>
                    <a:pt x="2213" y="1"/>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3318157" y="2212296"/>
              <a:ext cx="153736" cy="366035"/>
            </a:xfrm>
            <a:custGeom>
              <a:rect b="b" l="l" r="r" t="t"/>
              <a:pathLst>
                <a:path extrusionOk="0" h="22137" w="9299">
                  <a:moveTo>
                    <a:pt x="2566" y="0"/>
                  </a:moveTo>
                  <a:cubicBezTo>
                    <a:pt x="2481" y="0"/>
                    <a:pt x="2435" y="3"/>
                    <a:pt x="2435" y="3"/>
                  </a:cubicBezTo>
                  <a:cubicBezTo>
                    <a:pt x="2435" y="3"/>
                    <a:pt x="444" y="7747"/>
                    <a:pt x="222" y="9742"/>
                  </a:cubicBezTo>
                  <a:cubicBezTo>
                    <a:pt x="1" y="11734"/>
                    <a:pt x="1550" y="13946"/>
                    <a:pt x="3546" y="16380"/>
                  </a:cubicBezTo>
                  <a:cubicBezTo>
                    <a:pt x="5536" y="18818"/>
                    <a:pt x="8191" y="22137"/>
                    <a:pt x="8191" y="22137"/>
                  </a:cubicBezTo>
                  <a:lnTo>
                    <a:pt x="8191" y="18818"/>
                  </a:lnTo>
                  <a:cubicBezTo>
                    <a:pt x="8191" y="17712"/>
                    <a:pt x="7750" y="15274"/>
                    <a:pt x="7750" y="13061"/>
                  </a:cubicBezTo>
                  <a:cubicBezTo>
                    <a:pt x="7750" y="10849"/>
                    <a:pt x="8634" y="9079"/>
                    <a:pt x="8634" y="9079"/>
                  </a:cubicBezTo>
                  <a:cubicBezTo>
                    <a:pt x="8634" y="9079"/>
                    <a:pt x="9299" y="6420"/>
                    <a:pt x="7528" y="3100"/>
                  </a:cubicBezTo>
                  <a:cubicBezTo>
                    <a:pt x="5966" y="173"/>
                    <a:pt x="3196" y="0"/>
                    <a:pt x="25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3313411" y="2207451"/>
              <a:ext cx="163242" cy="375725"/>
            </a:xfrm>
            <a:custGeom>
              <a:rect b="b" l="l" r="r" t="t"/>
              <a:pathLst>
                <a:path extrusionOk="0" h="22723" w="9874">
                  <a:moveTo>
                    <a:pt x="2952" y="584"/>
                  </a:moveTo>
                  <a:cubicBezTo>
                    <a:pt x="3678" y="605"/>
                    <a:pt x="6145" y="880"/>
                    <a:pt x="7561" y="3532"/>
                  </a:cubicBezTo>
                  <a:cubicBezTo>
                    <a:pt x="9160" y="6528"/>
                    <a:pt x="8704" y="8992"/>
                    <a:pt x="8646" y="9272"/>
                  </a:cubicBezTo>
                  <a:cubicBezTo>
                    <a:pt x="8521" y="9539"/>
                    <a:pt x="7744" y="11237"/>
                    <a:pt x="7744" y="13354"/>
                  </a:cubicBezTo>
                  <a:cubicBezTo>
                    <a:pt x="7744" y="14665"/>
                    <a:pt x="7902" y="16068"/>
                    <a:pt x="8024" y="17195"/>
                  </a:cubicBezTo>
                  <a:cubicBezTo>
                    <a:pt x="8112" y="17984"/>
                    <a:pt x="8191" y="18669"/>
                    <a:pt x="8191" y="19111"/>
                  </a:cubicBezTo>
                  <a:lnTo>
                    <a:pt x="8191" y="21603"/>
                  </a:lnTo>
                  <a:cubicBezTo>
                    <a:pt x="7314" y="20514"/>
                    <a:pt x="5503" y="18260"/>
                    <a:pt x="4058" y="16489"/>
                  </a:cubicBezTo>
                  <a:cubicBezTo>
                    <a:pt x="2363" y="14423"/>
                    <a:pt x="580" y="12052"/>
                    <a:pt x="798" y="10065"/>
                  </a:cubicBezTo>
                  <a:cubicBezTo>
                    <a:pt x="994" y="8303"/>
                    <a:pt x="2626" y="1853"/>
                    <a:pt x="2952" y="584"/>
                  </a:cubicBezTo>
                  <a:close/>
                  <a:moveTo>
                    <a:pt x="2826" y="1"/>
                  </a:moveTo>
                  <a:cubicBezTo>
                    <a:pt x="2751" y="1"/>
                    <a:pt x="2708" y="3"/>
                    <a:pt x="2705" y="4"/>
                  </a:cubicBezTo>
                  <a:cubicBezTo>
                    <a:pt x="2580" y="12"/>
                    <a:pt x="2472" y="100"/>
                    <a:pt x="2442" y="221"/>
                  </a:cubicBezTo>
                  <a:cubicBezTo>
                    <a:pt x="2363" y="538"/>
                    <a:pt x="443" y="8011"/>
                    <a:pt x="222" y="10002"/>
                  </a:cubicBezTo>
                  <a:cubicBezTo>
                    <a:pt x="0" y="11998"/>
                    <a:pt x="1353" y="14106"/>
                    <a:pt x="3607" y="16857"/>
                  </a:cubicBezTo>
                  <a:cubicBezTo>
                    <a:pt x="5573" y="19266"/>
                    <a:pt x="8224" y="22580"/>
                    <a:pt x="8253" y="22614"/>
                  </a:cubicBezTo>
                  <a:cubicBezTo>
                    <a:pt x="8308" y="22680"/>
                    <a:pt x="8391" y="22722"/>
                    <a:pt x="8478" y="22722"/>
                  </a:cubicBezTo>
                  <a:cubicBezTo>
                    <a:pt x="8513" y="22722"/>
                    <a:pt x="8546" y="22714"/>
                    <a:pt x="8575" y="22705"/>
                  </a:cubicBezTo>
                  <a:cubicBezTo>
                    <a:pt x="8692" y="22664"/>
                    <a:pt x="8771" y="22555"/>
                    <a:pt x="8771" y="22430"/>
                  </a:cubicBezTo>
                  <a:lnTo>
                    <a:pt x="8771" y="19111"/>
                  </a:lnTo>
                  <a:cubicBezTo>
                    <a:pt x="8771" y="18636"/>
                    <a:pt x="8692" y="17938"/>
                    <a:pt x="8604" y="17129"/>
                  </a:cubicBezTo>
                  <a:cubicBezTo>
                    <a:pt x="8478" y="16018"/>
                    <a:pt x="8328" y="14636"/>
                    <a:pt x="8328" y="13354"/>
                  </a:cubicBezTo>
                  <a:cubicBezTo>
                    <a:pt x="8328" y="11242"/>
                    <a:pt x="9172" y="9518"/>
                    <a:pt x="9185" y="9501"/>
                  </a:cubicBezTo>
                  <a:cubicBezTo>
                    <a:pt x="9193" y="9480"/>
                    <a:pt x="9201" y="9459"/>
                    <a:pt x="9205" y="9439"/>
                  </a:cubicBezTo>
                  <a:cubicBezTo>
                    <a:pt x="9235" y="9326"/>
                    <a:pt x="9873" y="6637"/>
                    <a:pt x="8074" y="3256"/>
                  </a:cubicBezTo>
                  <a:cubicBezTo>
                    <a:pt x="6429" y="178"/>
                    <a:pt x="3461" y="1"/>
                    <a:pt x="282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323282" y="2300339"/>
              <a:ext cx="112305" cy="171352"/>
            </a:xfrm>
            <a:custGeom>
              <a:rect b="b" l="l" r="r" t="t"/>
              <a:pathLst>
                <a:path extrusionOk="0" h="10363" w="6793">
                  <a:moveTo>
                    <a:pt x="1219" y="1"/>
                  </a:moveTo>
                  <a:cubicBezTo>
                    <a:pt x="1182" y="18"/>
                    <a:pt x="1144" y="39"/>
                    <a:pt x="1102" y="59"/>
                  </a:cubicBezTo>
                  <a:cubicBezTo>
                    <a:pt x="677" y="1871"/>
                    <a:pt x="292" y="3646"/>
                    <a:pt x="201" y="4447"/>
                  </a:cubicBezTo>
                  <a:cubicBezTo>
                    <a:pt x="0" y="6271"/>
                    <a:pt x="1490" y="8425"/>
                    <a:pt x="3047" y="10362"/>
                  </a:cubicBezTo>
                  <a:lnTo>
                    <a:pt x="3261" y="6216"/>
                  </a:lnTo>
                  <a:lnTo>
                    <a:pt x="6792" y="4497"/>
                  </a:lnTo>
                  <a:cubicBezTo>
                    <a:pt x="5377" y="4288"/>
                    <a:pt x="4058" y="3633"/>
                    <a:pt x="2935" y="2547"/>
                  </a:cubicBezTo>
                  <a:cubicBezTo>
                    <a:pt x="2201" y="1837"/>
                    <a:pt x="1644" y="969"/>
                    <a:pt x="121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318305" y="2301298"/>
              <a:ext cx="55367" cy="177569"/>
            </a:xfrm>
            <a:custGeom>
              <a:rect b="b" l="l" r="r" t="t"/>
              <a:pathLst>
                <a:path extrusionOk="0" h="10739" w="3349">
                  <a:moveTo>
                    <a:pt x="1403" y="1"/>
                  </a:moveTo>
                  <a:lnTo>
                    <a:pt x="1403" y="1"/>
                  </a:lnTo>
                  <a:cubicBezTo>
                    <a:pt x="1307" y="47"/>
                    <a:pt x="1194" y="101"/>
                    <a:pt x="1065" y="164"/>
                  </a:cubicBezTo>
                  <a:cubicBezTo>
                    <a:pt x="660" y="1904"/>
                    <a:pt x="301" y="3575"/>
                    <a:pt x="213" y="4359"/>
                  </a:cubicBezTo>
                  <a:cubicBezTo>
                    <a:pt x="1" y="6280"/>
                    <a:pt x="1436" y="8409"/>
                    <a:pt x="3323" y="10738"/>
                  </a:cubicBezTo>
                  <a:lnTo>
                    <a:pt x="3348" y="10304"/>
                  </a:lnTo>
                  <a:cubicBezTo>
                    <a:pt x="1791" y="8367"/>
                    <a:pt x="301" y="6213"/>
                    <a:pt x="502" y="4389"/>
                  </a:cubicBezTo>
                  <a:cubicBezTo>
                    <a:pt x="593" y="3588"/>
                    <a:pt x="978" y="1813"/>
                    <a:pt x="1403" y="1"/>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457520" y="2313615"/>
              <a:ext cx="120009" cy="116919"/>
            </a:xfrm>
            <a:custGeom>
              <a:rect b="b" l="l" r="r" t="t"/>
              <a:pathLst>
                <a:path extrusionOk="0" h="7071" w="7259">
                  <a:moveTo>
                    <a:pt x="3366" y="0"/>
                  </a:moveTo>
                  <a:cubicBezTo>
                    <a:pt x="2467" y="0"/>
                    <a:pt x="1385" y="595"/>
                    <a:pt x="1020" y="1473"/>
                  </a:cubicBezTo>
                  <a:cubicBezTo>
                    <a:pt x="456" y="2830"/>
                    <a:pt x="1" y="4637"/>
                    <a:pt x="1696" y="6332"/>
                  </a:cubicBezTo>
                  <a:cubicBezTo>
                    <a:pt x="2212" y="6848"/>
                    <a:pt x="2832" y="7071"/>
                    <a:pt x="3461" y="7071"/>
                  </a:cubicBezTo>
                  <a:cubicBezTo>
                    <a:pt x="4901" y="7071"/>
                    <a:pt x="6388" y="5905"/>
                    <a:pt x="6781" y="4412"/>
                  </a:cubicBezTo>
                  <a:cubicBezTo>
                    <a:pt x="7259" y="2604"/>
                    <a:pt x="6611" y="1596"/>
                    <a:pt x="6261" y="1596"/>
                  </a:cubicBezTo>
                  <a:cubicBezTo>
                    <a:pt x="6195" y="1596"/>
                    <a:pt x="6140" y="1631"/>
                    <a:pt x="6105" y="1702"/>
                  </a:cubicBezTo>
                  <a:cubicBezTo>
                    <a:pt x="5888" y="2135"/>
                    <a:pt x="6191" y="3404"/>
                    <a:pt x="4813" y="3404"/>
                  </a:cubicBezTo>
                  <a:cubicBezTo>
                    <a:pt x="4757" y="3404"/>
                    <a:pt x="4697" y="3402"/>
                    <a:pt x="4635" y="3398"/>
                  </a:cubicBezTo>
                  <a:cubicBezTo>
                    <a:pt x="3053" y="3280"/>
                    <a:pt x="4522" y="571"/>
                    <a:pt x="4522" y="571"/>
                  </a:cubicBezTo>
                  <a:cubicBezTo>
                    <a:pt x="4284" y="174"/>
                    <a:pt x="3852" y="0"/>
                    <a:pt x="336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3451865" y="2308804"/>
              <a:ext cx="130326" cy="126575"/>
            </a:xfrm>
            <a:custGeom>
              <a:rect b="b" l="l" r="r" t="t"/>
              <a:pathLst>
                <a:path extrusionOk="0" h="7655" w="7883">
                  <a:moveTo>
                    <a:pt x="3703" y="583"/>
                  </a:moveTo>
                  <a:cubicBezTo>
                    <a:pt x="3958" y="583"/>
                    <a:pt x="4297" y="637"/>
                    <a:pt x="4522" y="887"/>
                  </a:cubicBezTo>
                  <a:cubicBezTo>
                    <a:pt x="4283" y="1375"/>
                    <a:pt x="3686" y="2728"/>
                    <a:pt x="4096" y="3475"/>
                  </a:cubicBezTo>
                  <a:cubicBezTo>
                    <a:pt x="4208" y="3685"/>
                    <a:pt x="4451" y="3939"/>
                    <a:pt x="4956" y="3976"/>
                  </a:cubicBezTo>
                  <a:cubicBezTo>
                    <a:pt x="5025" y="3981"/>
                    <a:pt x="5092" y="3983"/>
                    <a:pt x="5156" y="3983"/>
                  </a:cubicBezTo>
                  <a:cubicBezTo>
                    <a:pt x="6438" y="3983"/>
                    <a:pt x="6562" y="3019"/>
                    <a:pt x="6634" y="2486"/>
                  </a:cubicBezTo>
                  <a:cubicBezTo>
                    <a:pt x="6647" y="2402"/>
                    <a:pt x="6655" y="2319"/>
                    <a:pt x="6672" y="2248"/>
                  </a:cubicBezTo>
                  <a:cubicBezTo>
                    <a:pt x="6876" y="2482"/>
                    <a:pt x="7202" y="3267"/>
                    <a:pt x="6842" y="4627"/>
                  </a:cubicBezTo>
                  <a:cubicBezTo>
                    <a:pt x="6559" y="5714"/>
                    <a:pt x="5586" y="6681"/>
                    <a:pt x="4484" y="6978"/>
                  </a:cubicBezTo>
                  <a:cubicBezTo>
                    <a:pt x="4252" y="7040"/>
                    <a:pt x="4025" y="7071"/>
                    <a:pt x="3805" y="7071"/>
                  </a:cubicBezTo>
                  <a:cubicBezTo>
                    <a:pt x="3216" y="7071"/>
                    <a:pt x="2678" y="6850"/>
                    <a:pt x="2247" y="6419"/>
                  </a:cubicBezTo>
                  <a:cubicBezTo>
                    <a:pt x="677" y="4849"/>
                    <a:pt x="1094" y="3167"/>
                    <a:pt x="1628" y="1876"/>
                  </a:cubicBezTo>
                  <a:cubicBezTo>
                    <a:pt x="1913" y="1205"/>
                    <a:pt x="2748" y="649"/>
                    <a:pt x="3574" y="587"/>
                  </a:cubicBezTo>
                  <a:cubicBezTo>
                    <a:pt x="3611" y="583"/>
                    <a:pt x="3657" y="583"/>
                    <a:pt x="3703" y="583"/>
                  </a:cubicBezTo>
                  <a:close/>
                  <a:moveTo>
                    <a:pt x="3704" y="0"/>
                  </a:moveTo>
                  <a:cubicBezTo>
                    <a:pt x="3647" y="0"/>
                    <a:pt x="3590" y="2"/>
                    <a:pt x="3532" y="7"/>
                  </a:cubicBezTo>
                  <a:cubicBezTo>
                    <a:pt x="2634" y="73"/>
                    <a:pt x="1507" y="658"/>
                    <a:pt x="1094" y="1656"/>
                  </a:cubicBezTo>
                  <a:cubicBezTo>
                    <a:pt x="535" y="2999"/>
                    <a:pt x="0" y="4995"/>
                    <a:pt x="1833" y="6828"/>
                  </a:cubicBezTo>
                  <a:cubicBezTo>
                    <a:pt x="2380" y="7375"/>
                    <a:pt x="3056" y="7654"/>
                    <a:pt x="3796" y="7654"/>
                  </a:cubicBezTo>
                  <a:cubicBezTo>
                    <a:pt x="4071" y="7654"/>
                    <a:pt x="4351" y="7617"/>
                    <a:pt x="4638" y="7542"/>
                  </a:cubicBezTo>
                  <a:cubicBezTo>
                    <a:pt x="5954" y="7182"/>
                    <a:pt x="7064" y="6076"/>
                    <a:pt x="7406" y="4778"/>
                  </a:cubicBezTo>
                  <a:cubicBezTo>
                    <a:pt x="7882" y="2970"/>
                    <a:pt x="7314" y="1831"/>
                    <a:pt x="6784" y="1631"/>
                  </a:cubicBezTo>
                  <a:cubicBezTo>
                    <a:pt x="6722" y="1607"/>
                    <a:pt x="6659" y="1595"/>
                    <a:pt x="6599" y="1595"/>
                  </a:cubicBezTo>
                  <a:cubicBezTo>
                    <a:pt x="6426" y="1595"/>
                    <a:pt x="6271" y="1690"/>
                    <a:pt x="6187" y="1860"/>
                  </a:cubicBezTo>
                  <a:cubicBezTo>
                    <a:pt x="6108" y="2014"/>
                    <a:pt x="6083" y="2211"/>
                    <a:pt x="6058" y="2411"/>
                  </a:cubicBezTo>
                  <a:cubicBezTo>
                    <a:pt x="5984" y="2963"/>
                    <a:pt x="5923" y="3402"/>
                    <a:pt x="5158" y="3402"/>
                  </a:cubicBezTo>
                  <a:cubicBezTo>
                    <a:pt x="5108" y="3402"/>
                    <a:pt x="5055" y="3400"/>
                    <a:pt x="4998" y="3396"/>
                  </a:cubicBezTo>
                  <a:cubicBezTo>
                    <a:pt x="4734" y="3379"/>
                    <a:pt x="4647" y="3275"/>
                    <a:pt x="4605" y="3196"/>
                  </a:cubicBezTo>
                  <a:cubicBezTo>
                    <a:pt x="4359" y="2745"/>
                    <a:pt x="4788" y="1610"/>
                    <a:pt x="5119" y="999"/>
                  </a:cubicBezTo>
                  <a:cubicBezTo>
                    <a:pt x="5169" y="908"/>
                    <a:pt x="5164" y="799"/>
                    <a:pt x="5114" y="712"/>
                  </a:cubicBezTo>
                  <a:cubicBezTo>
                    <a:pt x="4838" y="252"/>
                    <a:pt x="4328" y="0"/>
                    <a:pt x="37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309460" y="1923283"/>
              <a:ext cx="297916" cy="447801"/>
            </a:xfrm>
            <a:custGeom>
              <a:rect b="b" l="l" r="r" t="t"/>
              <a:pathLst>
                <a:path extrusionOk="0" h="27082" w="18020">
                  <a:moveTo>
                    <a:pt x="7737" y="0"/>
                  </a:moveTo>
                  <a:cubicBezTo>
                    <a:pt x="6092" y="0"/>
                    <a:pt x="4421" y="261"/>
                    <a:pt x="3157" y="1272"/>
                  </a:cubicBezTo>
                  <a:cubicBezTo>
                    <a:pt x="1" y="3790"/>
                    <a:pt x="536" y="8862"/>
                    <a:pt x="761" y="12390"/>
                  </a:cubicBezTo>
                  <a:cubicBezTo>
                    <a:pt x="1016" y="16397"/>
                    <a:pt x="966" y="22242"/>
                    <a:pt x="3971" y="25143"/>
                  </a:cubicBezTo>
                  <a:cubicBezTo>
                    <a:pt x="5383" y="26504"/>
                    <a:pt x="7015" y="27081"/>
                    <a:pt x="8637" y="27081"/>
                  </a:cubicBezTo>
                  <a:cubicBezTo>
                    <a:pt x="12847" y="27081"/>
                    <a:pt x="16983" y="23187"/>
                    <a:pt x="16983" y="18994"/>
                  </a:cubicBezTo>
                  <a:cubicBezTo>
                    <a:pt x="16983" y="16543"/>
                    <a:pt x="17076" y="12803"/>
                    <a:pt x="17239" y="11968"/>
                  </a:cubicBezTo>
                  <a:cubicBezTo>
                    <a:pt x="17443" y="10933"/>
                    <a:pt x="17602" y="9885"/>
                    <a:pt x="17673" y="8833"/>
                  </a:cubicBezTo>
                  <a:cubicBezTo>
                    <a:pt x="18019" y="3489"/>
                    <a:pt x="14993" y="846"/>
                    <a:pt x="10291" y="175"/>
                  </a:cubicBezTo>
                  <a:cubicBezTo>
                    <a:pt x="9795" y="104"/>
                    <a:pt x="9278" y="54"/>
                    <a:pt x="8743" y="29"/>
                  </a:cubicBezTo>
                  <a:cubicBezTo>
                    <a:pt x="8411" y="11"/>
                    <a:pt x="8075" y="0"/>
                    <a:pt x="77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307393" y="1918456"/>
              <a:ext cx="304529" cy="457523"/>
            </a:xfrm>
            <a:custGeom>
              <a:rect b="b" l="l" r="r" t="t"/>
              <a:pathLst>
                <a:path extrusionOk="0" h="27670" w="18420">
                  <a:moveTo>
                    <a:pt x="7858" y="579"/>
                  </a:moveTo>
                  <a:cubicBezTo>
                    <a:pt x="8200" y="579"/>
                    <a:pt x="8534" y="592"/>
                    <a:pt x="8851" y="608"/>
                  </a:cubicBezTo>
                  <a:cubicBezTo>
                    <a:pt x="9381" y="637"/>
                    <a:pt x="9894" y="683"/>
                    <a:pt x="10375" y="755"/>
                  </a:cubicBezTo>
                  <a:cubicBezTo>
                    <a:pt x="13844" y="1252"/>
                    <a:pt x="17898" y="3101"/>
                    <a:pt x="17505" y="9109"/>
                  </a:cubicBezTo>
                  <a:cubicBezTo>
                    <a:pt x="17443" y="10043"/>
                    <a:pt x="17309" y="11024"/>
                    <a:pt x="17079" y="12202"/>
                  </a:cubicBezTo>
                  <a:cubicBezTo>
                    <a:pt x="16908" y="13078"/>
                    <a:pt x="16817" y="16882"/>
                    <a:pt x="16817" y="19286"/>
                  </a:cubicBezTo>
                  <a:cubicBezTo>
                    <a:pt x="16817" y="22221"/>
                    <a:pt x="14684" y="25177"/>
                    <a:pt x="11628" y="26475"/>
                  </a:cubicBezTo>
                  <a:cubicBezTo>
                    <a:pt x="10666" y="26884"/>
                    <a:pt x="9703" y="27085"/>
                    <a:pt x="8771" y="27085"/>
                  </a:cubicBezTo>
                  <a:cubicBezTo>
                    <a:pt x="7123" y="27085"/>
                    <a:pt x="5571" y="26456"/>
                    <a:pt x="4297" y="25227"/>
                  </a:cubicBezTo>
                  <a:cubicBezTo>
                    <a:pt x="1709" y="22730"/>
                    <a:pt x="1458" y="17934"/>
                    <a:pt x="1253" y="14080"/>
                  </a:cubicBezTo>
                  <a:cubicBezTo>
                    <a:pt x="1228" y="13587"/>
                    <a:pt x="1203" y="13116"/>
                    <a:pt x="1174" y="12665"/>
                  </a:cubicBezTo>
                  <a:lnTo>
                    <a:pt x="1137" y="12072"/>
                  </a:lnTo>
                  <a:cubicBezTo>
                    <a:pt x="911" y="8699"/>
                    <a:pt x="602" y="4078"/>
                    <a:pt x="3466" y="1790"/>
                  </a:cubicBezTo>
                  <a:cubicBezTo>
                    <a:pt x="4706" y="801"/>
                    <a:pt x="6363" y="579"/>
                    <a:pt x="7858" y="579"/>
                  </a:cubicBezTo>
                  <a:close/>
                  <a:moveTo>
                    <a:pt x="7863" y="0"/>
                  </a:moveTo>
                  <a:cubicBezTo>
                    <a:pt x="6266" y="0"/>
                    <a:pt x="4475" y="240"/>
                    <a:pt x="3102" y="1335"/>
                  </a:cubicBezTo>
                  <a:cubicBezTo>
                    <a:pt x="0" y="3810"/>
                    <a:pt x="322" y="8608"/>
                    <a:pt x="557" y="12109"/>
                  </a:cubicBezTo>
                  <a:lnTo>
                    <a:pt x="594" y="12699"/>
                  </a:lnTo>
                  <a:cubicBezTo>
                    <a:pt x="623" y="13149"/>
                    <a:pt x="648" y="13621"/>
                    <a:pt x="673" y="14109"/>
                  </a:cubicBezTo>
                  <a:cubicBezTo>
                    <a:pt x="882" y="18063"/>
                    <a:pt x="1141" y="22989"/>
                    <a:pt x="3896" y="25644"/>
                  </a:cubicBezTo>
                  <a:cubicBezTo>
                    <a:pt x="5282" y="26984"/>
                    <a:pt x="6973" y="27669"/>
                    <a:pt x="8763" y="27669"/>
                  </a:cubicBezTo>
                  <a:cubicBezTo>
                    <a:pt x="9774" y="27669"/>
                    <a:pt x="10817" y="27452"/>
                    <a:pt x="11857" y="27009"/>
                  </a:cubicBezTo>
                  <a:cubicBezTo>
                    <a:pt x="15118" y="25623"/>
                    <a:pt x="17397" y="22446"/>
                    <a:pt x="17397" y="19286"/>
                  </a:cubicBezTo>
                  <a:cubicBezTo>
                    <a:pt x="17397" y="16598"/>
                    <a:pt x="17501" y="13074"/>
                    <a:pt x="17647" y="12315"/>
                  </a:cubicBezTo>
                  <a:cubicBezTo>
                    <a:pt x="17885" y="11112"/>
                    <a:pt x="18023" y="10106"/>
                    <a:pt x="18085" y="9146"/>
                  </a:cubicBezTo>
                  <a:cubicBezTo>
                    <a:pt x="18420" y="4040"/>
                    <a:pt x="15781" y="938"/>
                    <a:pt x="10459" y="178"/>
                  </a:cubicBezTo>
                  <a:cubicBezTo>
                    <a:pt x="9958" y="107"/>
                    <a:pt x="9428" y="57"/>
                    <a:pt x="8881" y="28"/>
                  </a:cubicBezTo>
                  <a:cubicBezTo>
                    <a:pt x="8555" y="12"/>
                    <a:pt x="8214" y="0"/>
                    <a:pt x="78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322588" y="2037152"/>
              <a:ext cx="177377" cy="329146"/>
            </a:xfrm>
            <a:custGeom>
              <a:rect b="b" l="l" r="r" t="t"/>
              <a:pathLst>
                <a:path extrusionOk="0" h="19906" w="10729">
                  <a:moveTo>
                    <a:pt x="151" y="1"/>
                  </a:moveTo>
                  <a:lnTo>
                    <a:pt x="151" y="1"/>
                  </a:lnTo>
                  <a:cubicBezTo>
                    <a:pt x="0" y="1670"/>
                    <a:pt x="117" y="3402"/>
                    <a:pt x="218" y="4893"/>
                  </a:cubicBezTo>
                  <a:lnTo>
                    <a:pt x="255" y="5486"/>
                  </a:lnTo>
                  <a:cubicBezTo>
                    <a:pt x="284" y="5937"/>
                    <a:pt x="309" y="6408"/>
                    <a:pt x="334" y="6901"/>
                  </a:cubicBezTo>
                  <a:cubicBezTo>
                    <a:pt x="539" y="10755"/>
                    <a:pt x="790" y="15551"/>
                    <a:pt x="3378" y="18048"/>
                  </a:cubicBezTo>
                  <a:cubicBezTo>
                    <a:pt x="4655" y="19275"/>
                    <a:pt x="6204" y="19905"/>
                    <a:pt x="7853" y="19905"/>
                  </a:cubicBezTo>
                  <a:cubicBezTo>
                    <a:pt x="8784" y="19905"/>
                    <a:pt x="9748" y="19705"/>
                    <a:pt x="10709" y="19296"/>
                  </a:cubicBezTo>
                  <a:cubicBezTo>
                    <a:pt x="10717" y="19292"/>
                    <a:pt x="10725" y="19288"/>
                    <a:pt x="10729" y="19288"/>
                  </a:cubicBezTo>
                  <a:cubicBezTo>
                    <a:pt x="9802" y="19254"/>
                    <a:pt x="8408" y="19175"/>
                    <a:pt x="7127" y="18978"/>
                  </a:cubicBezTo>
                  <a:cubicBezTo>
                    <a:pt x="4964" y="18645"/>
                    <a:pt x="1971" y="15150"/>
                    <a:pt x="3465" y="10329"/>
                  </a:cubicBezTo>
                  <a:cubicBezTo>
                    <a:pt x="4964" y="5507"/>
                    <a:pt x="4964" y="3011"/>
                    <a:pt x="4964" y="3011"/>
                  </a:cubicBezTo>
                  <a:lnTo>
                    <a:pt x="15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3317330" y="2034325"/>
              <a:ext cx="193215" cy="336735"/>
            </a:xfrm>
            <a:custGeom>
              <a:rect b="b" l="l" r="r" t="t"/>
              <a:pathLst>
                <a:path extrusionOk="0" h="20365" w="11687">
                  <a:moveTo>
                    <a:pt x="193" y="1"/>
                  </a:moveTo>
                  <a:lnTo>
                    <a:pt x="193" y="1"/>
                  </a:lnTo>
                  <a:cubicBezTo>
                    <a:pt x="1" y="1945"/>
                    <a:pt x="176" y="3987"/>
                    <a:pt x="285" y="5674"/>
                  </a:cubicBezTo>
                  <a:cubicBezTo>
                    <a:pt x="540" y="9681"/>
                    <a:pt x="490" y="15526"/>
                    <a:pt x="3495" y="18427"/>
                  </a:cubicBezTo>
                  <a:cubicBezTo>
                    <a:pt x="4906" y="19785"/>
                    <a:pt x="6534" y="20365"/>
                    <a:pt x="8154" y="20365"/>
                  </a:cubicBezTo>
                  <a:cubicBezTo>
                    <a:pt x="9369" y="20365"/>
                    <a:pt x="10580" y="20039"/>
                    <a:pt x="11686" y="19475"/>
                  </a:cubicBezTo>
                  <a:cubicBezTo>
                    <a:pt x="11515" y="19471"/>
                    <a:pt x="11297" y="19467"/>
                    <a:pt x="11047" y="19459"/>
                  </a:cubicBezTo>
                  <a:cubicBezTo>
                    <a:pt x="11043" y="19459"/>
                    <a:pt x="11035" y="19463"/>
                    <a:pt x="11027" y="19467"/>
                  </a:cubicBezTo>
                  <a:cubicBezTo>
                    <a:pt x="10066" y="19876"/>
                    <a:pt x="9102" y="20076"/>
                    <a:pt x="8171" y="20076"/>
                  </a:cubicBezTo>
                  <a:cubicBezTo>
                    <a:pt x="6522" y="20076"/>
                    <a:pt x="4973" y="19446"/>
                    <a:pt x="3696" y="18219"/>
                  </a:cubicBezTo>
                  <a:cubicBezTo>
                    <a:pt x="1108" y="15722"/>
                    <a:pt x="857" y="10926"/>
                    <a:pt x="652" y="7072"/>
                  </a:cubicBezTo>
                  <a:cubicBezTo>
                    <a:pt x="627" y="6579"/>
                    <a:pt x="602" y="6108"/>
                    <a:pt x="573" y="5657"/>
                  </a:cubicBezTo>
                  <a:lnTo>
                    <a:pt x="536" y="5064"/>
                  </a:lnTo>
                  <a:cubicBezTo>
                    <a:pt x="435" y="3573"/>
                    <a:pt x="318" y="1841"/>
                    <a:pt x="469" y="172"/>
                  </a:cubicBezTo>
                  <a:lnTo>
                    <a:pt x="193" y="1"/>
                  </a:ln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3453254" y="2149169"/>
              <a:ext cx="19128" cy="32739"/>
            </a:xfrm>
            <a:custGeom>
              <a:rect b="b" l="l" r="r" t="t"/>
              <a:pathLst>
                <a:path extrusionOk="0" h="1980" w="1157">
                  <a:moveTo>
                    <a:pt x="581" y="1"/>
                  </a:moveTo>
                  <a:cubicBezTo>
                    <a:pt x="259" y="1"/>
                    <a:pt x="0" y="444"/>
                    <a:pt x="0" y="991"/>
                  </a:cubicBezTo>
                  <a:cubicBezTo>
                    <a:pt x="0" y="1537"/>
                    <a:pt x="259" y="1980"/>
                    <a:pt x="581" y="1980"/>
                  </a:cubicBezTo>
                  <a:cubicBezTo>
                    <a:pt x="897" y="1980"/>
                    <a:pt x="1157" y="1537"/>
                    <a:pt x="1157" y="991"/>
                  </a:cubicBezTo>
                  <a:cubicBezTo>
                    <a:pt x="1157" y="444"/>
                    <a:pt x="897" y="1"/>
                    <a:pt x="5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3537113" y="2152608"/>
              <a:ext cx="20236" cy="32690"/>
            </a:xfrm>
            <a:custGeom>
              <a:rect b="b" l="l" r="r" t="t"/>
              <a:pathLst>
                <a:path extrusionOk="0" h="1977" w="1224">
                  <a:moveTo>
                    <a:pt x="659" y="1"/>
                  </a:moveTo>
                  <a:cubicBezTo>
                    <a:pt x="348" y="1"/>
                    <a:pt x="71" y="417"/>
                    <a:pt x="38" y="953"/>
                  </a:cubicBezTo>
                  <a:cubicBezTo>
                    <a:pt x="0" y="1496"/>
                    <a:pt x="230" y="1955"/>
                    <a:pt x="547" y="1976"/>
                  </a:cubicBezTo>
                  <a:cubicBezTo>
                    <a:pt x="555" y="1977"/>
                    <a:pt x="562" y="1977"/>
                    <a:pt x="570" y="1977"/>
                  </a:cubicBezTo>
                  <a:cubicBezTo>
                    <a:pt x="878" y="1977"/>
                    <a:pt x="1153" y="1558"/>
                    <a:pt x="1190" y="1028"/>
                  </a:cubicBezTo>
                  <a:cubicBezTo>
                    <a:pt x="1224" y="482"/>
                    <a:pt x="994" y="22"/>
                    <a:pt x="676" y="1"/>
                  </a:cubicBezTo>
                  <a:cubicBezTo>
                    <a:pt x="671" y="1"/>
                    <a:pt x="665" y="1"/>
                    <a:pt x="6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433298" y="2099832"/>
              <a:ext cx="50110" cy="26588"/>
            </a:xfrm>
            <a:custGeom>
              <a:rect b="b" l="l" r="r" t="t"/>
              <a:pathLst>
                <a:path extrusionOk="0" h="1608" w="3031">
                  <a:moveTo>
                    <a:pt x="2042" y="1"/>
                  </a:moveTo>
                  <a:cubicBezTo>
                    <a:pt x="759" y="1"/>
                    <a:pt x="0" y="1607"/>
                    <a:pt x="0" y="1607"/>
                  </a:cubicBezTo>
                  <a:lnTo>
                    <a:pt x="3031" y="309"/>
                  </a:lnTo>
                  <a:cubicBezTo>
                    <a:pt x="2674" y="89"/>
                    <a:pt x="2344" y="1"/>
                    <a:pt x="20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27842" y="2095021"/>
              <a:ext cx="61038" cy="36228"/>
            </a:xfrm>
            <a:custGeom>
              <a:rect b="b" l="l" r="r" t="t"/>
              <a:pathLst>
                <a:path extrusionOk="0" h="2191" w="3692">
                  <a:moveTo>
                    <a:pt x="2370" y="0"/>
                  </a:moveTo>
                  <a:cubicBezTo>
                    <a:pt x="2193" y="0"/>
                    <a:pt x="2017" y="26"/>
                    <a:pt x="1842" y="78"/>
                  </a:cubicBezTo>
                  <a:cubicBezTo>
                    <a:pt x="719" y="412"/>
                    <a:pt x="93" y="1719"/>
                    <a:pt x="68" y="1777"/>
                  </a:cubicBezTo>
                  <a:cubicBezTo>
                    <a:pt x="0" y="1919"/>
                    <a:pt x="64" y="2095"/>
                    <a:pt x="205" y="2162"/>
                  </a:cubicBezTo>
                  <a:cubicBezTo>
                    <a:pt x="247" y="2182"/>
                    <a:pt x="289" y="2191"/>
                    <a:pt x="330" y="2191"/>
                  </a:cubicBezTo>
                  <a:cubicBezTo>
                    <a:pt x="439" y="2191"/>
                    <a:pt x="544" y="2128"/>
                    <a:pt x="594" y="2024"/>
                  </a:cubicBezTo>
                  <a:cubicBezTo>
                    <a:pt x="598" y="2012"/>
                    <a:pt x="1141" y="892"/>
                    <a:pt x="2013" y="634"/>
                  </a:cubicBezTo>
                  <a:cubicBezTo>
                    <a:pt x="2131" y="599"/>
                    <a:pt x="2250" y="582"/>
                    <a:pt x="2370" y="582"/>
                  </a:cubicBezTo>
                  <a:cubicBezTo>
                    <a:pt x="2641" y="582"/>
                    <a:pt x="2919" y="670"/>
                    <a:pt x="3211" y="846"/>
                  </a:cubicBezTo>
                  <a:cubicBezTo>
                    <a:pt x="3258" y="877"/>
                    <a:pt x="3310" y="891"/>
                    <a:pt x="3362" y="891"/>
                  </a:cubicBezTo>
                  <a:cubicBezTo>
                    <a:pt x="3458" y="891"/>
                    <a:pt x="3553" y="841"/>
                    <a:pt x="3607" y="754"/>
                  </a:cubicBezTo>
                  <a:cubicBezTo>
                    <a:pt x="3692" y="617"/>
                    <a:pt x="3649" y="437"/>
                    <a:pt x="3511" y="353"/>
                  </a:cubicBezTo>
                  <a:cubicBezTo>
                    <a:pt x="3131" y="118"/>
                    <a:pt x="2748" y="0"/>
                    <a:pt x="2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533509" y="2104214"/>
              <a:ext cx="35776" cy="24621"/>
            </a:xfrm>
            <a:custGeom>
              <a:rect b="b" l="l" r="r" t="t"/>
              <a:pathLst>
                <a:path extrusionOk="0" h="1489" w="2164">
                  <a:moveTo>
                    <a:pt x="923" y="0"/>
                  </a:moveTo>
                  <a:cubicBezTo>
                    <a:pt x="417" y="0"/>
                    <a:pt x="1" y="479"/>
                    <a:pt x="1" y="479"/>
                  </a:cubicBezTo>
                  <a:lnTo>
                    <a:pt x="2164" y="1489"/>
                  </a:lnTo>
                  <a:cubicBezTo>
                    <a:pt x="1810" y="321"/>
                    <a:pt x="1337" y="0"/>
                    <a:pt x="9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3528135" y="2099386"/>
              <a:ext cx="46539" cy="34211"/>
            </a:xfrm>
            <a:custGeom>
              <a:rect b="b" l="l" r="r" t="t"/>
              <a:pathLst>
                <a:path extrusionOk="0" h="2069" w="2815">
                  <a:moveTo>
                    <a:pt x="1251" y="0"/>
                  </a:moveTo>
                  <a:cubicBezTo>
                    <a:pt x="619" y="0"/>
                    <a:pt x="128" y="552"/>
                    <a:pt x="105" y="578"/>
                  </a:cubicBezTo>
                  <a:cubicBezTo>
                    <a:pt x="0" y="700"/>
                    <a:pt x="13" y="883"/>
                    <a:pt x="134" y="987"/>
                  </a:cubicBezTo>
                  <a:cubicBezTo>
                    <a:pt x="191" y="1035"/>
                    <a:pt x="260" y="1060"/>
                    <a:pt x="329" y="1060"/>
                  </a:cubicBezTo>
                  <a:cubicBezTo>
                    <a:pt x="409" y="1060"/>
                    <a:pt x="487" y="1027"/>
                    <a:pt x="543" y="962"/>
                  </a:cubicBezTo>
                  <a:cubicBezTo>
                    <a:pt x="645" y="846"/>
                    <a:pt x="948" y="585"/>
                    <a:pt x="1248" y="585"/>
                  </a:cubicBezTo>
                  <a:cubicBezTo>
                    <a:pt x="1282" y="585"/>
                    <a:pt x="1315" y="588"/>
                    <a:pt x="1349" y="595"/>
                  </a:cubicBezTo>
                  <a:cubicBezTo>
                    <a:pt x="1678" y="665"/>
                    <a:pt x="1984" y="1116"/>
                    <a:pt x="2213" y="1864"/>
                  </a:cubicBezTo>
                  <a:cubicBezTo>
                    <a:pt x="2250" y="1989"/>
                    <a:pt x="2364" y="2068"/>
                    <a:pt x="2489" y="2068"/>
                  </a:cubicBezTo>
                  <a:cubicBezTo>
                    <a:pt x="2518" y="2068"/>
                    <a:pt x="2547" y="2064"/>
                    <a:pt x="2576" y="2056"/>
                  </a:cubicBezTo>
                  <a:cubicBezTo>
                    <a:pt x="2726" y="2010"/>
                    <a:pt x="2815" y="1848"/>
                    <a:pt x="2768" y="1697"/>
                  </a:cubicBezTo>
                  <a:cubicBezTo>
                    <a:pt x="2468" y="708"/>
                    <a:pt x="2029" y="144"/>
                    <a:pt x="1470" y="23"/>
                  </a:cubicBezTo>
                  <a:cubicBezTo>
                    <a:pt x="1395" y="8"/>
                    <a:pt x="1322" y="0"/>
                    <a:pt x="125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3500111" y="2198044"/>
              <a:ext cx="33412" cy="50068"/>
            </a:xfrm>
            <a:custGeom>
              <a:rect b="b" l="l" r="r" t="t"/>
              <a:pathLst>
                <a:path extrusionOk="0" h="3028" w="2021">
                  <a:moveTo>
                    <a:pt x="1124" y="1"/>
                  </a:moveTo>
                  <a:lnTo>
                    <a:pt x="1" y="3027"/>
                  </a:lnTo>
                  <a:cubicBezTo>
                    <a:pt x="1" y="3027"/>
                    <a:pt x="1445" y="2885"/>
                    <a:pt x="1733" y="2451"/>
                  </a:cubicBezTo>
                  <a:cubicBezTo>
                    <a:pt x="2021" y="2018"/>
                    <a:pt x="1299" y="1295"/>
                    <a:pt x="1153" y="284"/>
                  </a:cubicBezTo>
                  <a:cubicBezTo>
                    <a:pt x="1140" y="197"/>
                    <a:pt x="1132" y="10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3495084" y="2193282"/>
              <a:ext cx="41761" cy="59675"/>
            </a:xfrm>
            <a:custGeom>
              <a:rect b="b" l="l" r="r" t="t"/>
              <a:pathLst>
                <a:path extrusionOk="0" h="3609" w="2526">
                  <a:moveTo>
                    <a:pt x="1432" y="0"/>
                  </a:moveTo>
                  <a:cubicBezTo>
                    <a:pt x="1423" y="0"/>
                    <a:pt x="1415" y="0"/>
                    <a:pt x="1407" y="1"/>
                  </a:cubicBezTo>
                  <a:cubicBezTo>
                    <a:pt x="1244" y="13"/>
                    <a:pt x="1127" y="151"/>
                    <a:pt x="1139" y="314"/>
                  </a:cubicBezTo>
                  <a:cubicBezTo>
                    <a:pt x="1147" y="418"/>
                    <a:pt x="1157" y="518"/>
                    <a:pt x="1169" y="614"/>
                  </a:cubicBezTo>
                  <a:cubicBezTo>
                    <a:pt x="1240" y="1107"/>
                    <a:pt x="1436" y="1533"/>
                    <a:pt x="1590" y="1875"/>
                  </a:cubicBezTo>
                  <a:cubicBezTo>
                    <a:pt x="1724" y="2167"/>
                    <a:pt x="1866" y="2472"/>
                    <a:pt x="1795" y="2576"/>
                  </a:cubicBezTo>
                  <a:cubicBezTo>
                    <a:pt x="1669" y="2768"/>
                    <a:pt x="906" y="2965"/>
                    <a:pt x="276" y="3027"/>
                  </a:cubicBezTo>
                  <a:cubicBezTo>
                    <a:pt x="117" y="3044"/>
                    <a:pt x="0" y="3186"/>
                    <a:pt x="16" y="3345"/>
                  </a:cubicBezTo>
                  <a:cubicBezTo>
                    <a:pt x="29" y="3495"/>
                    <a:pt x="159" y="3608"/>
                    <a:pt x="305" y="3608"/>
                  </a:cubicBezTo>
                  <a:cubicBezTo>
                    <a:pt x="313" y="3608"/>
                    <a:pt x="326" y="3608"/>
                    <a:pt x="334" y="3603"/>
                  </a:cubicBezTo>
                  <a:cubicBezTo>
                    <a:pt x="706" y="3566"/>
                    <a:pt x="1941" y="3408"/>
                    <a:pt x="2280" y="2898"/>
                  </a:cubicBezTo>
                  <a:cubicBezTo>
                    <a:pt x="2525" y="2526"/>
                    <a:pt x="2330" y="2092"/>
                    <a:pt x="2120" y="1633"/>
                  </a:cubicBezTo>
                  <a:cubicBezTo>
                    <a:pt x="1974" y="1312"/>
                    <a:pt x="1804" y="944"/>
                    <a:pt x="1745" y="535"/>
                  </a:cubicBezTo>
                  <a:cubicBezTo>
                    <a:pt x="1737" y="452"/>
                    <a:pt x="1724" y="360"/>
                    <a:pt x="1716" y="268"/>
                  </a:cubicBezTo>
                  <a:cubicBezTo>
                    <a:pt x="1704" y="114"/>
                    <a:pt x="1583" y="0"/>
                    <a:pt x="14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3432554" y="2265353"/>
              <a:ext cx="58046" cy="23364"/>
            </a:xfrm>
            <a:custGeom>
              <a:rect b="b" l="l" r="r" t="t"/>
              <a:pathLst>
                <a:path extrusionOk="0" h="1413" w="3511">
                  <a:moveTo>
                    <a:pt x="0" y="0"/>
                  </a:moveTo>
                  <a:lnTo>
                    <a:pt x="0" y="0"/>
                  </a:lnTo>
                  <a:cubicBezTo>
                    <a:pt x="548" y="1161"/>
                    <a:pt x="1601" y="1412"/>
                    <a:pt x="2412" y="1412"/>
                  </a:cubicBezTo>
                  <a:cubicBezTo>
                    <a:pt x="3033" y="1412"/>
                    <a:pt x="3511" y="1265"/>
                    <a:pt x="3511" y="1265"/>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3427081" y="2260509"/>
              <a:ext cx="68907" cy="33087"/>
            </a:xfrm>
            <a:custGeom>
              <a:rect b="b" l="l" r="r" t="t"/>
              <a:pathLst>
                <a:path extrusionOk="0" h="2001" w="4168">
                  <a:moveTo>
                    <a:pt x="333" y="1"/>
                  </a:moveTo>
                  <a:cubicBezTo>
                    <a:pt x="292" y="1"/>
                    <a:pt x="249" y="10"/>
                    <a:pt x="210" y="30"/>
                  </a:cubicBezTo>
                  <a:cubicBezTo>
                    <a:pt x="64" y="97"/>
                    <a:pt x="0" y="268"/>
                    <a:pt x="68" y="414"/>
                  </a:cubicBezTo>
                  <a:cubicBezTo>
                    <a:pt x="652" y="1654"/>
                    <a:pt x="1800" y="2001"/>
                    <a:pt x="2773" y="2001"/>
                  </a:cubicBezTo>
                  <a:cubicBezTo>
                    <a:pt x="3216" y="2001"/>
                    <a:pt x="3624" y="1930"/>
                    <a:pt x="3925" y="1837"/>
                  </a:cubicBezTo>
                  <a:cubicBezTo>
                    <a:pt x="4079" y="1787"/>
                    <a:pt x="4167" y="1625"/>
                    <a:pt x="4117" y="1475"/>
                  </a:cubicBezTo>
                  <a:cubicBezTo>
                    <a:pt x="4080" y="1350"/>
                    <a:pt x="3966" y="1268"/>
                    <a:pt x="3842" y="1268"/>
                  </a:cubicBezTo>
                  <a:cubicBezTo>
                    <a:pt x="3813" y="1268"/>
                    <a:pt x="3783" y="1273"/>
                    <a:pt x="3754" y="1282"/>
                  </a:cubicBezTo>
                  <a:cubicBezTo>
                    <a:pt x="3714" y="1293"/>
                    <a:pt x="3282" y="1422"/>
                    <a:pt x="2733" y="1422"/>
                  </a:cubicBezTo>
                  <a:cubicBezTo>
                    <a:pt x="2007" y="1422"/>
                    <a:pt x="1079" y="1196"/>
                    <a:pt x="594" y="168"/>
                  </a:cubicBezTo>
                  <a:cubicBezTo>
                    <a:pt x="545" y="63"/>
                    <a:pt x="441" y="1"/>
                    <a:pt x="3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3402859" y="2104379"/>
              <a:ext cx="103543" cy="103559"/>
            </a:xfrm>
            <a:custGeom>
              <a:rect b="b" l="l" r="r" t="t"/>
              <a:pathLst>
                <a:path extrusionOk="0" h="6263" w="6263">
                  <a:moveTo>
                    <a:pt x="3132" y="288"/>
                  </a:moveTo>
                  <a:cubicBezTo>
                    <a:pt x="4702" y="288"/>
                    <a:pt x="5974" y="1562"/>
                    <a:pt x="5974" y="3132"/>
                  </a:cubicBezTo>
                  <a:cubicBezTo>
                    <a:pt x="5974" y="4697"/>
                    <a:pt x="4702" y="5970"/>
                    <a:pt x="3132" y="5970"/>
                  </a:cubicBezTo>
                  <a:cubicBezTo>
                    <a:pt x="1566" y="5970"/>
                    <a:pt x="293" y="4697"/>
                    <a:pt x="293" y="3132"/>
                  </a:cubicBezTo>
                  <a:cubicBezTo>
                    <a:pt x="293" y="1562"/>
                    <a:pt x="1566" y="288"/>
                    <a:pt x="3132" y="288"/>
                  </a:cubicBezTo>
                  <a:close/>
                  <a:moveTo>
                    <a:pt x="3132" y="1"/>
                  </a:moveTo>
                  <a:cubicBezTo>
                    <a:pt x="1407" y="1"/>
                    <a:pt x="1" y="1403"/>
                    <a:pt x="1" y="3132"/>
                  </a:cubicBezTo>
                  <a:cubicBezTo>
                    <a:pt x="1" y="4856"/>
                    <a:pt x="1407" y="6263"/>
                    <a:pt x="3132" y="6263"/>
                  </a:cubicBezTo>
                  <a:cubicBezTo>
                    <a:pt x="4860" y="6263"/>
                    <a:pt x="6263" y="4856"/>
                    <a:pt x="6263" y="3132"/>
                  </a:cubicBezTo>
                  <a:cubicBezTo>
                    <a:pt x="6263" y="1403"/>
                    <a:pt x="4860" y="1"/>
                    <a:pt x="313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3519786" y="2104379"/>
              <a:ext cx="93475" cy="103559"/>
            </a:xfrm>
            <a:custGeom>
              <a:rect b="b" l="l" r="r" t="t"/>
              <a:pathLst>
                <a:path extrusionOk="0" h="6263" w="5654">
                  <a:moveTo>
                    <a:pt x="2827" y="288"/>
                  </a:moveTo>
                  <a:cubicBezTo>
                    <a:pt x="4225" y="288"/>
                    <a:pt x="5364" y="1562"/>
                    <a:pt x="5364" y="3132"/>
                  </a:cubicBezTo>
                  <a:cubicBezTo>
                    <a:pt x="5364" y="4697"/>
                    <a:pt x="4225" y="5970"/>
                    <a:pt x="2827" y="5970"/>
                  </a:cubicBezTo>
                  <a:cubicBezTo>
                    <a:pt x="1428" y="5970"/>
                    <a:pt x="289" y="4697"/>
                    <a:pt x="289" y="3132"/>
                  </a:cubicBezTo>
                  <a:cubicBezTo>
                    <a:pt x="289" y="1562"/>
                    <a:pt x="1428" y="288"/>
                    <a:pt x="2827" y="288"/>
                  </a:cubicBezTo>
                  <a:close/>
                  <a:moveTo>
                    <a:pt x="2827" y="1"/>
                  </a:moveTo>
                  <a:cubicBezTo>
                    <a:pt x="1266" y="1"/>
                    <a:pt x="0" y="1403"/>
                    <a:pt x="0" y="3132"/>
                  </a:cubicBezTo>
                  <a:cubicBezTo>
                    <a:pt x="0" y="4856"/>
                    <a:pt x="1266" y="6263"/>
                    <a:pt x="2827" y="6263"/>
                  </a:cubicBezTo>
                  <a:cubicBezTo>
                    <a:pt x="4384" y="6263"/>
                    <a:pt x="5653" y="4856"/>
                    <a:pt x="5653" y="3132"/>
                  </a:cubicBezTo>
                  <a:cubicBezTo>
                    <a:pt x="5653" y="1403"/>
                    <a:pt x="4384" y="1"/>
                    <a:pt x="28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3332243" y="2153733"/>
              <a:ext cx="75537" cy="7821"/>
            </a:xfrm>
            <a:custGeom>
              <a:rect b="b" l="l" r="r" t="t"/>
              <a:pathLst>
                <a:path extrusionOk="0" h="473" w="4569">
                  <a:moveTo>
                    <a:pt x="4409" y="0"/>
                  </a:moveTo>
                  <a:lnTo>
                    <a:pt x="147" y="184"/>
                  </a:lnTo>
                  <a:cubicBezTo>
                    <a:pt x="63" y="189"/>
                    <a:pt x="0" y="255"/>
                    <a:pt x="5" y="334"/>
                  </a:cubicBezTo>
                  <a:cubicBezTo>
                    <a:pt x="9" y="414"/>
                    <a:pt x="71" y="472"/>
                    <a:pt x="151" y="472"/>
                  </a:cubicBezTo>
                  <a:lnTo>
                    <a:pt x="156" y="472"/>
                  </a:lnTo>
                  <a:lnTo>
                    <a:pt x="4422" y="293"/>
                  </a:lnTo>
                  <a:cubicBezTo>
                    <a:pt x="4505" y="289"/>
                    <a:pt x="4568" y="218"/>
                    <a:pt x="4564" y="139"/>
                  </a:cubicBezTo>
                  <a:cubicBezTo>
                    <a:pt x="4559" y="59"/>
                    <a:pt x="4480" y="0"/>
                    <a:pt x="44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3590335" y="2153733"/>
              <a:ext cx="22931" cy="4861"/>
            </a:xfrm>
            <a:custGeom>
              <a:rect b="b" l="l" r="r" t="t"/>
              <a:pathLst>
                <a:path extrusionOk="0" h="294" w="1387">
                  <a:moveTo>
                    <a:pt x="142" y="0"/>
                  </a:moveTo>
                  <a:cubicBezTo>
                    <a:pt x="62" y="0"/>
                    <a:pt x="0" y="64"/>
                    <a:pt x="0" y="147"/>
                  </a:cubicBezTo>
                  <a:cubicBezTo>
                    <a:pt x="0" y="226"/>
                    <a:pt x="62" y="293"/>
                    <a:pt x="142" y="293"/>
                  </a:cubicBezTo>
                  <a:lnTo>
                    <a:pt x="1240" y="293"/>
                  </a:lnTo>
                  <a:cubicBezTo>
                    <a:pt x="1319" y="293"/>
                    <a:pt x="1386" y="226"/>
                    <a:pt x="1386" y="147"/>
                  </a:cubicBezTo>
                  <a:cubicBezTo>
                    <a:pt x="1386" y="64"/>
                    <a:pt x="1319" y="0"/>
                    <a:pt x="124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3501632" y="2138621"/>
              <a:ext cx="25262" cy="4845"/>
            </a:xfrm>
            <a:custGeom>
              <a:rect b="b" l="l" r="r" t="t"/>
              <a:pathLst>
                <a:path extrusionOk="0" h="293" w="1528">
                  <a:moveTo>
                    <a:pt x="146" y="1"/>
                  </a:moveTo>
                  <a:cubicBezTo>
                    <a:pt x="63" y="1"/>
                    <a:pt x="0" y="63"/>
                    <a:pt x="0" y="146"/>
                  </a:cubicBezTo>
                  <a:cubicBezTo>
                    <a:pt x="0" y="226"/>
                    <a:pt x="63" y="292"/>
                    <a:pt x="146" y="292"/>
                  </a:cubicBezTo>
                  <a:lnTo>
                    <a:pt x="1383" y="292"/>
                  </a:lnTo>
                  <a:cubicBezTo>
                    <a:pt x="1466" y="292"/>
                    <a:pt x="1528" y="226"/>
                    <a:pt x="1528" y="146"/>
                  </a:cubicBezTo>
                  <a:cubicBezTo>
                    <a:pt x="1528" y="63"/>
                    <a:pt x="1466" y="1"/>
                    <a:pt x="13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3139972" y="1843937"/>
              <a:ext cx="534611" cy="569763"/>
            </a:xfrm>
            <a:custGeom>
              <a:rect b="b" l="l" r="r" t="t"/>
              <a:pathLst>
                <a:path extrusionOk="0" h="34458" w="32337">
                  <a:moveTo>
                    <a:pt x="14863" y="0"/>
                  </a:moveTo>
                  <a:cubicBezTo>
                    <a:pt x="13418" y="0"/>
                    <a:pt x="11673" y="242"/>
                    <a:pt x="9747" y="995"/>
                  </a:cubicBezTo>
                  <a:cubicBezTo>
                    <a:pt x="2103" y="3988"/>
                    <a:pt x="2274" y="14200"/>
                    <a:pt x="4170" y="20704"/>
                  </a:cubicBezTo>
                  <a:cubicBezTo>
                    <a:pt x="4741" y="22666"/>
                    <a:pt x="6115" y="25651"/>
                    <a:pt x="4858" y="27622"/>
                  </a:cubicBezTo>
                  <a:cubicBezTo>
                    <a:pt x="4580" y="28061"/>
                    <a:pt x="4118" y="28260"/>
                    <a:pt x="3652" y="28260"/>
                  </a:cubicBezTo>
                  <a:cubicBezTo>
                    <a:pt x="2798" y="28260"/>
                    <a:pt x="1930" y="27590"/>
                    <a:pt x="2149" y="26494"/>
                  </a:cubicBezTo>
                  <a:cubicBezTo>
                    <a:pt x="2487" y="24799"/>
                    <a:pt x="3051" y="25363"/>
                    <a:pt x="3506" y="25138"/>
                  </a:cubicBezTo>
                  <a:cubicBezTo>
                    <a:pt x="3957" y="24912"/>
                    <a:pt x="3280" y="24687"/>
                    <a:pt x="2261" y="24344"/>
                  </a:cubicBezTo>
                  <a:cubicBezTo>
                    <a:pt x="2123" y="24298"/>
                    <a:pt x="1987" y="24275"/>
                    <a:pt x="1855" y="24275"/>
                  </a:cubicBezTo>
                  <a:cubicBezTo>
                    <a:pt x="1016" y="24275"/>
                    <a:pt x="337" y="25212"/>
                    <a:pt x="228" y="27171"/>
                  </a:cubicBezTo>
                  <a:cubicBezTo>
                    <a:pt x="1" y="31282"/>
                    <a:pt x="4012" y="34458"/>
                    <a:pt x="7701" y="34458"/>
                  </a:cubicBezTo>
                  <a:cubicBezTo>
                    <a:pt x="9485" y="34458"/>
                    <a:pt x="11193" y="33715"/>
                    <a:pt x="12311" y="31976"/>
                  </a:cubicBezTo>
                  <a:cubicBezTo>
                    <a:pt x="13708" y="29650"/>
                    <a:pt x="12473" y="25609"/>
                    <a:pt x="11864" y="22691"/>
                  </a:cubicBezTo>
                  <a:cubicBezTo>
                    <a:pt x="11667" y="21747"/>
                    <a:pt x="11550" y="20595"/>
                    <a:pt x="11479" y="19614"/>
                  </a:cubicBezTo>
                  <a:cubicBezTo>
                    <a:pt x="12406" y="19472"/>
                    <a:pt x="13625" y="19084"/>
                    <a:pt x="14297" y="18186"/>
                  </a:cubicBezTo>
                  <a:cubicBezTo>
                    <a:pt x="14920" y="17360"/>
                    <a:pt x="15383" y="16454"/>
                    <a:pt x="15667" y="15824"/>
                  </a:cubicBezTo>
                  <a:cubicBezTo>
                    <a:pt x="16076" y="15832"/>
                    <a:pt x="16502" y="15853"/>
                    <a:pt x="16965" y="15899"/>
                  </a:cubicBezTo>
                  <a:cubicBezTo>
                    <a:pt x="17098" y="15912"/>
                    <a:pt x="17229" y="15919"/>
                    <a:pt x="17357" y="15919"/>
                  </a:cubicBezTo>
                  <a:cubicBezTo>
                    <a:pt x="21703" y="15919"/>
                    <a:pt x="23022" y="8447"/>
                    <a:pt x="23022" y="8447"/>
                  </a:cubicBezTo>
                  <a:cubicBezTo>
                    <a:pt x="23022" y="8447"/>
                    <a:pt x="25348" y="12872"/>
                    <a:pt x="26049" y="14504"/>
                  </a:cubicBezTo>
                  <a:lnTo>
                    <a:pt x="26746" y="16132"/>
                  </a:lnTo>
                  <a:cubicBezTo>
                    <a:pt x="26746" y="16132"/>
                    <a:pt x="26767" y="16135"/>
                    <a:pt x="26806" y="16135"/>
                  </a:cubicBezTo>
                  <a:cubicBezTo>
                    <a:pt x="27139" y="16135"/>
                    <a:pt x="28805" y="15948"/>
                    <a:pt x="30471" y="12408"/>
                  </a:cubicBezTo>
                  <a:cubicBezTo>
                    <a:pt x="32336" y="8447"/>
                    <a:pt x="30240" y="2160"/>
                    <a:pt x="25816" y="1462"/>
                  </a:cubicBezTo>
                  <a:cubicBezTo>
                    <a:pt x="21390" y="766"/>
                    <a:pt x="19061" y="766"/>
                    <a:pt x="19061" y="766"/>
                  </a:cubicBezTo>
                  <a:cubicBezTo>
                    <a:pt x="19061" y="766"/>
                    <a:pt x="17437" y="0"/>
                    <a:pt x="148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3135525" y="1839010"/>
              <a:ext cx="530429" cy="579552"/>
            </a:xfrm>
            <a:custGeom>
              <a:rect b="b" l="l" r="r" t="t"/>
              <a:pathLst>
                <a:path extrusionOk="0" h="35050" w="32084">
                  <a:moveTo>
                    <a:pt x="15127" y="595"/>
                  </a:moveTo>
                  <a:cubicBezTo>
                    <a:pt x="17603" y="595"/>
                    <a:pt x="19182" y="1313"/>
                    <a:pt x="19208" y="1326"/>
                  </a:cubicBezTo>
                  <a:cubicBezTo>
                    <a:pt x="19246" y="1343"/>
                    <a:pt x="19288" y="1351"/>
                    <a:pt x="19330" y="1351"/>
                  </a:cubicBezTo>
                  <a:cubicBezTo>
                    <a:pt x="19355" y="1351"/>
                    <a:pt x="21692" y="1359"/>
                    <a:pt x="26039" y="2049"/>
                  </a:cubicBezTo>
                  <a:cubicBezTo>
                    <a:pt x="27704" y="2311"/>
                    <a:pt x="29149" y="3443"/>
                    <a:pt x="30096" y="5238"/>
                  </a:cubicBezTo>
                  <a:cubicBezTo>
                    <a:pt x="31311" y="7530"/>
                    <a:pt x="31466" y="10482"/>
                    <a:pt x="30476" y="12581"/>
                  </a:cubicBezTo>
                  <a:cubicBezTo>
                    <a:pt x="29052" y="15608"/>
                    <a:pt x="27659" y="16063"/>
                    <a:pt x="27203" y="16130"/>
                  </a:cubicBezTo>
                  <a:lnTo>
                    <a:pt x="26586" y="14685"/>
                  </a:lnTo>
                  <a:cubicBezTo>
                    <a:pt x="25888" y="13066"/>
                    <a:pt x="23642" y="8791"/>
                    <a:pt x="23546" y="8611"/>
                  </a:cubicBezTo>
                  <a:cubicBezTo>
                    <a:pt x="23494" y="8515"/>
                    <a:pt x="23389" y="8454"/>
                    <a:pt x="23284" y="8454"/>
                  </a:cubicBezTo>
                  <a:cubicBezTo>
                    <a:pt x="23271" y="8454"/>
                    <a:pt x="23258" y="8455"/>
                    <a:pt x="23245" y="8457"/>
                  </a:cubicBezTo>
                  <a:cubicBezTo>
                    <a:pt x="23120" y="8478"/>
                    <a:pt x="23025" y="8573"/>
                    <a:pt x="23004" y="8695"/>
                  </a:cubicBezTo>
                  <a:cubicBezTo>
                    <a:pt x="22991" y="8772"/>
                    <a:pt x="21678" y="15927"/>
                    <a:pt x="17623" y="15927"/>
                  </a:cubicBezTo>
                  <a:cubicBezTo>
                    <a:pt x="17506" y="15927"/>
                    <a:pt x="17386" y="15921"/>
                    <a:pt x="17264" y="15908"/>
                  </a:cubicBezTo>
                  <a:cubicBezTo>
                    <a:pt x="16842" y="15867"/>
                    <a:pt x="16412" y="15842"/>
                    <a:pt x="15944" y="15829"/>
                  </a:cubicBezTo>
                  <a:cubicBezTo>
                    <a:pt x="15939" y="15829"/>
                    <a:pt x="15933" y="15829"/>
                    <a:pt x="15928" y="15829"/>
                  </a:cubicBezTo>
                  <a:cubicBezTo>
                    <a:pt x="15820" y="15829"/>
                    <a:pt x="15716" y="15902"/>
                    <a:pt x="15673" y="16001"/>
                  </a:cubicBezTo>
                  <a:cubicBezTo>
                    <a:pt x="15397" y="16606"/>
                    <a:pt x="14942" y="17500"/>
                    <a:pt x="14333" y="18313"/>
                  </a:cubicBezTo>
                  <a:cubicBezTo>
                    <a:pt x="13661" y="19211"/>
                    <a:pt x="12399" y="19519"/>
                    <a:pt x="11703" y="19625"/>
                  </a:cubicBezTo>
                  <a:cubicBezTo>
                    <a:pt x="11557" y="19650"/>
                    <a:pt x="11447" y="19783"/>
                    <a:pt x="11457" y="19933"/>
                  </a:cubicBezTo>
                  <a:cubicBezTo>
                    <a:pt x="11548" y="21194"/>
                    <a:pt x="11682" y="22242"/>
                    <a:pt x="11848" y="23047"/>
                  </a:cubicBezTo>
                  <a:cubicBezTo>
                    <a:pt x="11936" y="23465"/>
                    <a:pt x="12037" y="23908"/>
                    <a:pt x="12137" y="24367"/>
                  </a:cubicBezTo>
                  <a:cubicBezTo>
                    <a:pt x="12730" y="26980"/>
                    <a:pt x="13468" y="30228"/>
                    <a:pt x="12337" y="32119"/>
                  </a:cubicBezTo>
                  <a:cubicBezTo>
                    <a:pt x="11230" y="33838"/>
                    <a:pt x="9561" y="34458"/>
                    <a:pt x="7951" y="34458"/>
                  </a:cubicBezTo>
                  <a:cubicBezTo>
                    <a:pt x="7219" y="34458"/>
                    <a:pt x="6500" y="34330"/>
                    <a:pt x="5850" y="34118"/>
                  </a:cubicBezTo>
                  <a:cubicBezTo>
                    <a:pt x="3278" y="33284"/>
                    <a:pt x="602" y="30854"/>
                    <a:pt x="786" y="27485"/>
                  </a:cubicBezTo>
                  <a:cubicBezTo>
                    <a:pt x="857" y="26245"/>
                    <a:pt x="1178" y="25344"/>
                    <a:pt x="1671" y="25010"/>
                  </a:cubicBezTo>
                  <a:cubicBezTo>
                    <a:pt x="1809" y="24914"/>
                    <a:pt x="1963" y="24864"/>
                    <a:pt x="2126" y="24864"/>
                  </a:cubicBezTo>
                  <a:cubicBezTo>
                    <a:pt x="2226" y="24864"/>
                    <a:pt x="2330" y="24885"/>
                    <a:pt x="2439" y="24918"/>
                  </a:cubicBezTo>
                  <a:cubicBezTo>
                    <a:pt x="2723" y="25014"/>
                    <a:pt x="3052" y="25122"/>
                    <a:pt x="3299" y="25218"/>
                  </a:cubicBezTo>
                  <a:cubicBezTo>
                    <a:pt x="2823" y="25255"/>
                    <a:pt x="2389" y="25452"/>
                    <a:pt x="2135" y="26733"/>
                  </a:cubicBezTo>
                  <a:cubicBezTo>
                    <a:pt x="1959" y="27602"/>
                    <a:pt x="2372" y="28378"/>
                    <a:pt x="3191" y="28708"/>
                  </a:cubicBezTo>
                  <a:cubicBezTo>
                    <a:pt x="3435" y="28806"/>
                    <a:pt x="3684" y="28853"/>
                    <a:pt x="3926" y="28853"/>
                  </a:cubicBezTo>
                  <a:cubicBezTo>
                    <a:pt x="4512" y="28853"/>
                    <a:pt x="5055" y="28577"/>
                    <a:pt x="5374" y="28078"/>
                  </a:cubicBezTo>
                  <a:cubicBezTo>
                    <a:pt x="6493" y="26320"/>
                    <a:pt x="5695" y="23912"/>
                    <a:pt x="5052" y="21974"/>
                  </a:cubicBezTo>
                  <a:cubicBezTo>
                    <a:pt x="4927" y="21603"/>
                    <a:pt x="4810" y="21248"/>
                    <a:pt x="4719" y="20922"/>
                  </a:cubicBezTo>
                  <a:cubicBezTo>
                    <a:pt x="3040" y="15174"/>
                    <a:pt x="2297" y="4629"/>
                    <a:pt x="10125" y="1565"/>
                  </a:cubicBezTo>
                  <a:cubicBezTo>
                    <a:pt x="12003" y="830"/>
                    <a:pt x="13712" y="595"/>
                    <a:pt x="15127" y="595"/>
                  </a:cubicBezTo>
                  <a:close/>
                  <a:moveTo>
                    <a:pt x="15153" y="0"/>
                  </a:moveTo>
                  <a:cubicBezTo>
                    <a:pt x="13676" y="0"/>
                    <a:pt x="11890" y="249"/>
                    <a:pt x="9912" y="1022"/>
                  </a:cubicBezTo>
                  <a:cubicBezTo>
                    <a:pt x="1696" y="4240"/>
                    <a:pt x="2430" y="15145"/>
                    <a:pt x="4158" y="21081"/>
                  </a:cubicBezTo>
                  <a:cubicBezTo>
                    <a:pt x="4255" y="21415"/>
                    <a:pt x="4376" y="21779"/>
                    <a:pt x="4501" y="22158"/>
                  </a:cubicBezTo>
                  <a:cubicBezTo>
                    <a:pt x="5102" y="23978"/>
                    <a:pt x="5854" y="26241"/>
                    <a:pt x="4885" y="27765"/>
                  </a:cubicBezTo>
                  <a:cubicBezTo>
                    <a:pt x="4653" y="28126"/>
                    <a:pt x="4287" y="28267"/>
                    <a:pt x="3930" y="28267"/>
                  </a:cubicBezTo>
                  <a:cubicBezTo>
                    <a:pt x="3747" y="28267"/>
                    <a:pt x="3566" y="28230"/>
                    <a:pt x="3407" y="28166"/>
                  </a:cubicBezTo>
                  <a:cubicBezTo>
                    <a:pt x="2973" y="27995"/>
                    <a:pt x="2560" y="27556"/>
                    <a:pt x="2702" y="26847"/>
                  </a:cubicBezTo>
                  <a:cubicBezTo>
                    <a:pt x="2911" y="25816"/>
                    <a:pt x="3132" y="25807"/>
                    <a:pt x="3416" y="25794"/>
                  </a:cubicBezTo>
                  <a:cubicBezTo>
                    <a:pt x="3557" y="25790"/>
                    <a:pt x="3729" y="25781"/>
                    <a:pt x="3904" y="25694"/>
                  </a:cubicBezTo>
                  <a:cubicBezTo>
                    <a:pt x="4168" y="25561"/>
                    <a:pt x="4214" y="25386"/>
                    <a:pt x="4205" y="25260"/>
                  </a:cubicBezTo>
                  <a:cubicBezTo>
                    <a:pt x="4180" y="24889"/>
                    <a:pt x="3692" y="24725"/>
                    <a:pt x="2623" y="24367"/>
                  </a:cubicBezTo>
                  <a:cubicBezTo>
                    <a:pt x="2453" y="24311"/>
                    <a:pt x="2286" y="24284"/>
                    <a:pt x="2124" y="24284"/>
                  </a:cubicBezTo>
                  <a:cubicBezTo>
                    <a:pt x="1846" y="24284"/>
                    <a:pt x="1582" y="24364"/>
                    <a:pt x="1345" y="24525"/>
                  </a:cubicBezTo>
                  <a:cubicBezTo>
                    <a:pt x="682" y="24976"/>
                    <a:pt x="289" y="25987"/>
                    <a:pt x="206" y="27452"/>
                  </a:cubicBezTo>
                  <a:cubicBezTo>
                    <a:pt x="0" y="31130"/>
                    <a:pt x="2894" y="33772"/>
                    <a:pt x="5670" y="34670"/>
                  </a:cubicBezTo>
                  <a:cubicBezTo>
                    <a:pt x="6451" y="34924"/>
                    <a:pt x="7223" y="35049"/>
                    <a:pt x="7962" y="35049"/>
                  </a:cubicBezTo>
                  <a:cubicBezTo>
                    <a:pt x="9970" y="35049"/>
                    <a:pt x="11732" y="34132"/>
                    <a:pt x="12830" y="32424"/>
                  </a:cubicBezTo>
                  <a:cubicBezTo>
                    <a:pt x="14087" y="30328"/>
                    <a:pt x="13322" y="26951"/>
                    <a:pt x="12705" y="24237"/>
                  </a:cubicBezTo>
                  <a:cubicBezTo>
                    <a:pt x="12605" y="23783"/>
                    <a:pt x="12505" y="23344"/>
                    <a:pt x="12416" y="22931"/>
                  </a:cubicBezTo>
                  <a:cubicBezTo>
                    <a:pt x="12266" y="22205"/>
                    <a:pt x="12145" y="21273"/>
                    <a:pt x="12058" y="20155"/>
                  </a:cubicBezTo>
                  <a:cubicBezTo>
                    <a:pt x="12867" y="20000"/>
                    <a:pt x="14087" y="19612"/>
                    <a:pt x="14800" y="18660"/>
                  </a:cubicBezTo>
                  <a:cubicBezTo>
                    <a:pt x="15385" y="17879"/>
                    <a:pt x="15831" y="17040"/>
                    <a:pt x="16119" y="16418"/>
                  </a:cubicBezTo>
                  <a:cubicBezTo>
                    <a:pt x="16503" y="16430"/>
                    <a:pt x="16854" y="16452"/>
                    <a:pt x="17205" y="16485"/>
                  </a:cubicBezTo>
                  <a:cubicBezTo>
                    <a:pt x="17355" y="16502"/>
                    <a:pt x="17497" y="16510"/>
                    <a:pt x="17634" y="16510"/>
                  </a:cubicBezTo>
                  <a:cubicBezTo>
                    <a:pt x="21333" y="16510"/>
                    <a:pt x="22920" y="11571"/>
                    <a:pt x="23404" y="9592"/>
                  </a:cubicBezTo>
                  <a:cubicBezTo>
                    <a:pt x="24089" y="10908"/>
                    <a:pt x="25534" y="13704"/>
                    <a:pt x="26051" y="14916"/>
                  </a:cubicBezTo>
                  <a:lnTo>
                    <a:pt x="26748" y="16544"/>
                  </a:lnTo>
                  <a:cubicBezTo>
                    <a:pt x="26790" y="16639"/>
                    <a:pt x="26877" y="16706"/>
                    <a:pt x="26977" y="16719"/>
                  </a:cubicBezTo>
                  <a:cubicBezTo>
                    <a:pt x="26986" y="16720"/>
                    <a:pt x="27018" y="16724"/>
                    <a:pt x="27070" y="16724"/>
                  </a:cubicBezTo>
                  <a:cubicBezTo>
                    <a:pt x="27497" y="16724"/>
                    <a:pt x="29283" y="16486"/>
                    <a:pt x="31002" y="12828"/>
                  </a:cubicBezTo>
                  <a:cubicBezTo>
                    <a:pt x="32083" y="10536"/>
                    <a:pt x="31929" y="7451"/>
                    <a:pt x="30609" y="4966"/>
                  </a:cubicBezTo>
                  <a:cubicBezTo>
                    <a:pt x="29574" y="3005"/>
                    <a:pt x="27979" y="1765"/>
                    <a:pt x="26131" y="1473"/>
                  </a:cubicBezTo>
                  <a:cubicBezTo>
                    <a:pt x="22077" y="833"/>
                    <a:pt x="19802" y="775"/>
                    <a:pt x="19397" y="771"/>
                  </a:cubicBezTo>
                  <a:cubicBezTo>
                    <a:pt x="19064" y="625"/>
                    <a:pt x="17496" y="0"/>
                    <a:pt x="1515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3513718" y="1949853"/>
              <a:ext cx="105610" cy="152486"/>
            </a:xfrm>
            <a:custGeom>
              <a:rect b="b" l="l" r="r" t="t"/>
              <a:pathLst>
                <a:path extrusionOk="0" h="9222" w="6388">
                  <a:moveTo>
                    <a:pt x="166" y="0"/>
                  </a:moveTo>
                  <a:cubicBezTo>
                    <a:pt x="106" y="0"/>
                    <a:pt x="49" y="36"/>
                    <a:pt x="30" y="96"/>
                  </a:cubicBezTo>
                  <a:cubicBezTo>
                    <a:pt x="0" y="175"/>
                    <a:pt x="42" y="254"/>
                    <a:pt x="117" y="283"/>
                  </a:cubicBezTo>
                  <a:cubicBezTo>
                    <a:pt x="176" y="300"/>
                    <a:pt x="5744" y="2254"/>
                    <a:pt x="5916" y="5510"/>
                  </a:cubicBezTo>
                  <a:cubicBezTo>
                    <a:pt x="6082" y="8657"/>
                    <a:pt x="5319" y="8933"/>
                    <a:pt x="5319" y="8933"/>
                  </a:cubicBezTo>
                  <a:cubicBezTo>
                    <a:pt x="5240" y="8950"/>
                    <a:pt x="5189" y="9025"/>
                    <a:pt x="5201" y="9104"/>
                  </a:cubicBezTo>
                  <a:cubicBezTo>
                    <a:pt x="5218" y="9175"/>
                    <a:pt x="5277" y="9222"/>
                    <a:pt x="5348" y="9222"/>
                  </a:cubicBezTo>
                  <a:lnTo>
                    <a:pt x="5373" y="9222"/>
                  </a:lnTo>
                  <a:cubicBezTo>
                    <a:pt x="5477" y="9200"/>
                    <a:pt x="6388" y="8917"/>
                    <a:pt x="6203" y="5497"/>
                  </a:cubicBezTo>
                  <a:cubicBezTo>
                    <a:pt x="6024" y="2045"/>
                    <a:pt x="451" y="87"/>
                    <a:pt x="213" y="8"/>
                  </a:cubicBezTo>
                  <a:cubicBezTo>
                    <a:pt x="197" y="3"/>
                    <a:pt x="181" y="0"/>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3501979" y="1925780"/>
              <a:ext cx="123564" cy="46579"/>
            </a:xfrm>
            <a:custGeom>
              <a:rect b="b" l="l" r="r" t="t"/>
              <a:pathLst>
                <a:path extrusionOk="0" h="2817" w="7474">
                  <a:moveTo>
                    <a:pt x="2231" y="1"/>
                  </a:moveTo>
                  <a:cubicBezTo>
                    <a:pt x="1048" y="1"/>
                    <a:pt x="149" y="202"/>
                    <a:pt x="125" y="207"/>
                  </a:cubicBezTo>
                  <a:cubicBezTo>
                    <a:pt x="50" y="228"/>
                    <a:pt x="0" y="304"/>
                    <a:pt x="21" y="383"/>
                  </a:cubicBezTo>
                  <a:cubicBezTo>
                    <a:pt x="36" y="450"/>
                    <a:pt x="94" y="496"/>
                    <a:pt x="157" y="496"/>
                  </a:cubicBezTo>
                  <a:cubicBezTo>
                    <a:pt x="169" y="496"/>
                    <a:pt x="181" y="494"/>
                    <a:pt x="192" y="491"/>
                  </a:cubicBezTo>
                  <a:cubicBezTo>
                    <a:pt x="214" y="486"/>
                    <a:pt x="1093" y="289"/>
                    <a:pt x="2242" y="289"/>
                  </a:cubicBezTo>
                  <a:cubicBezTo>
                    <a:pt x="3914" y="289"/>
                    <a:pt x="6160" y="706"/>
                    <a:pt x="7177" y="2737"/>
                  </a:cubicBezTo>
                  <a:cubicBezTo>
                    <a:pt x="7202" y="2787"/>
                    <a:pt x="7252" y="2816"/>
                    <a:pt x="7306" y="2816"/>
                  </a:cubicBezTo>
                  <a:cubicBezTo>
                    <a:pt x="7327" y="2816"/>
                    <a:pt x="7352" y="2812"/>
                    <a:pt x="7373" y="2804"/>
                  </a:cubicBezTo>
                  <a:cubicBezTo>
                    <a:pt x="7443" y="2766"/>
                    <a:pt x="7473" y="2679"/>
                    <a:pt x="7435" y="2608"/>
                  </a:cubicBezTo>
                  <a:cubicBezTo>
                    <a:pt x="6352" y="441"/>
                    <a:pt x="3981" y="1"/>
                    <a:pt x="2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3224708" y="1870077"/>
              <a:ext cx="280441" cy="350443"/>
            </a:xfrm>
            <a:custGeom>
              <a:rect b="b" l="l" r="r" t="t"/>
              <a:pathLst>
                <a:path extrusionOk="0" h="21194" w="16963">
                  <a:moveTo>
                    <a:pt x="10320" y="1"/>
                  </a:moveTo>
                  <a:cubicBezTo>
                    <a:pt x="10267" y="1"/>
                    <a:pt x="10215" y="29"/>
                    <a:pt x="10191" y="82"/>
                  </a:cubicBezTo>
                  <a:cubicBezTo>
                    <a:pt x="10153" y="153"/>
                    <a:pt x="10182" y="241"/>
                    <a:pt x="10254" y="274"/>
                  </a:cubicBezTo>
                  <a:cubicBezTo>
                    <a:pt x="10308" y="303"/>
                    <a:pt x="15572" y="2958"/>
                    <a:pt x="16436" y="5376"/>
                  </a:cubicBezTo>
                  <a:cubicBezTo>
                    <a:pt x="16662" y="6006"/>
                    <a:pt x="16516" y="6854"/>
                    <a:pt x="16019" y="7831"/>
                  </a:cubicBezTo>
                  <a:cubicBezTo>
                    <a:pt x="14829" y="10168"/>
                    <a:pt x="11899" y="12773"/>
                    <a:pt x="9745" y="13407"/>
                  </a:cubicBezTo>
                  <a:cubicBezTo>
                    <a:pt x="8483" y="13775"/>
                    <a:pt x="7369" y="13804"/>
                    <a:pt x="6288" y="13829"/>
                  </a:cubicBezTo>
                  <a:cubicBezTo>
                    <a:pt x="4839" y="13867"/>
                    <a:pt x="3474" y="13900"/>
                    <a:pt x="2192" y="14856"/>
                  </a:cubicBezTo>
                  <a:cubicBezTo>
                    <a:pt x="1" y="16501"/>
                    <a:pt x="852" y="20889"/>
                    <a:pt x="890" y="21077"/>
                  </a:cubicBezTo>
                  <a:cubicBezTo>
                    <a:pt x="903" y="21147"/>
                    <a:pt x="961" y="21193"/>
                    <a:pt x="1032" y="21193"/>
                  </a:cubicBezTo>
                  <a:cubicBezTo>
                    <a:pt x="1040" y="21193"/>
                    <a:pt x="1049" y="21193"/>
                    <a:pt x="1057" y="21189"/>
                  </a:cubicBezTo>
                  <a:cubicBezTo>
                    <a:pt x="1136" y="21177"/>
                    <a:pt x="1190" y="21097"/>
                    <a:pt x="1174" y="21018"/>
                  </a:cubicBezTo>
                  <a:cubicBezTo>
                    <a:pt x="1165" y="20977"/>
                    <a:pt x="322" y="16626"/>
                    <a:pt x="2367" y="15091"/>
                  </a:cubicBezTo>
                  <a:cubicBezTo>
                    <a:pt x="3574" y="14189"/>
                    <a:pt x="4835" y="14155"/>
                    <a:pt x="6296" y="14122"/>
                  </a:cubicBezTo>
                  <a:cubicBezTo>
                    <a:pt x="7344" y="14097"/>
                    <a:pt x="8529" y="14068"/>
                    <a:pt x="9824" y="13683"/>
                  </a:cubicBezTo>
                  <a:cubicBezTo>
                    <a:pt x="12045" y="13032"/>
                    <a:pt x="15059" y="10356"/>
                    <a:pt x="16278" y="7960"/>
                  </a:cubicBezTo>
                  <a:cubicBezTo>
                    <a:pt x="16812" y="6912"/>
                    <a:pt x="16962" y="5985"/>
                    <a:pt x="16708" y="5280"/>
                  </a:cubicBezTo>
                  <a:cubicBezTo>
                    <a:pt x="15806" y="2750"/>
                    <a:pt x="10604" y="128"/>
                    <a:pt x="10383" y="16"/>
                  </a:cubicBezTo>
                  <a:cubicBezTo>
                    <a:pt x="10363" y="5"/>
                    <a:pt x="10342" y="1"/>
                    <a:pt x="10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3189094" y="1932096"/>
              <a:ext cx="270918" cy="205728"/>
            </a:xfrm>
            <a:custGeom>
              <a:rect b="b" l="l" r="r" t="t"/>
              <a:pathLst>
                <a:path extrusionOk="0" h="12442" w="16387">
                  <a:moveTo>
                    <a:pt x="16218" y="0"/>
                  </a:moveTo>
                  <a:cubicBezTo>
                    <a:pt x="16152" y="0"/>
                    <a:pt x="16095" y="50"/>
                    <a:pt x="16082" y="118"/>
                  </a:cubicBezTo>
                  <a:cubicBezTo>
                    <a:pt x="16078" y="143"/>
                    <a:pt x="15522" y="2760"/>
                    <a:pt x="12215" y="4847"/>
                  </a:cubicBezTo>
                  <a:cubicBezTo>
                    <a:pt x="10475" y="5949"/>
                    <a:pt x="8909" y="5991"/>
                    <a:pt x="7398" y="6037"/>
                  </a:cubicBezTo>
                  <a:cubicBezTo>
                    <a:pt x="6016" y="6074"/>
                    <a:pt x="4593" y="6116"/>
                    <a:pt x="3111" y="6989"/>
                  </a:cubicBezTo>
                  <a:cubicBezTo>
                    <a:pt x="1" y="8818"/>
                    <a:pt x="1428" y="12316"/>
                    <a:pt x="1440" y="12353"/>
                  </a:cubicBezTo>
                  <a:cubicBezTo>
                    <a:pt x="1466" y="12408"/>
                    <a:pt x="1520" y="12442"/>
                    <a:pt x="1579" y="12442"/>
                  </a:cubicBezTo>
                  <a:cubicBezTo>
                    <a:pt x="1595" y="12442"/>
                    <a:pt x="1616" y="12437"/>
                    <a:pt x="1633" y="12429"/>
                  </a:cubicBezTo>
                  <a:cubicBezTo>
                    <a:pt x="1708" y="12400"/>
                    <a:pt x="1741" y="12311"/>
                    <a:pt x="1712" y="12241"/>
                  </a:cubicBezTo>
                  <a:cubicBezTo>
                    <a:pt x="1695" y="12207"/>
                    <a:pt x="363" y="8943"/>
                    <a:pt x="3257" y="7240"/>
                  </a:cubicBezTo>
                  <a:cubicBezTo>
                    <a:pt x="4672" y="6409"/>
                    <a:pt x="5999" y="6367"/>
                    <a:pt x="7406" y="6330"/>
                  </a:cubicBezTo>
                  <a:cubicBezTo>
                    <a:pt x="8959" y="6284"/>
                    <a:pt x="10562" y="6238"/>
                    <a:pt x="12375" y="5093"/>
                  </a:cubicBezTo>
                  <a:cubicBezTo>
                    <a:pt x="15781" y="2939"/>
                    <a:pt x="16344" y="288"/>
                    <a:pt x="16369" y="176"/>
                  </a:cubicBezTo>
                  <a:cubicBezTo>
                    <a:pt x="16386" y="97"/>
                    <a:pt x="16332" y="22"/>
                    <a:pt x="16253" y="5"/>
                  </a:cubicBezTo>
                  <a:cubicBezTo>
                    <a:pt x="16241" y="2"/>
                    <a:pt x="16229" y="0"/>
                    <a:pt x="16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3253444" y="2131759"/>
              <a:ext cx="91507" cy="95308"/>
            </a:xfrm>
            <a:custGeom>
              <a:rect b="b" l="l" r="r" t="t"/>
              <a:pathLst>
                <a:path extrusionOk="0" h="5764" w="5535">
                  <a:moveTo>
                    <a:pt x="2613" y="0"/>
                  </a:moveTo>
                  <a:cubicBezTo>
                    <a:pt x="2337" y="0"/>
                    <a:pt x="2055" y="103"/>
                    <a:pt x="1774" y="345"/>
                  </a:cubicBezTo>
                  <a:cubicBezTo>
                    <a:pt x="1" y="1862"/>
                    <a:pt x="2755" y="5763"/>
                    <a:pt x="4877" y="5763"/>
                  </a:cubicBezTo>
                  <a:cubicBezTo>
                    <a:pt x="5009" y="5763"/>
                    <a:pt x="5138" y="5748"/>
                    <a:pt x="5263" y="5717"/>
                  </a:cubicBezTo>
                  <a:lnTo>
                    <a:pt x="5535" y="3300"/>
                  </a:lnTo>
                  <a:cubicBezTo>
                    <a:pt x="5535" y="3300"/>
                    <a:pt x="4175" y="0"/>
                    <a:pt x="261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3264951" y="2126931"/>
              <a:ext cx="85456" cy="104964"/>
            </a:xfrm>
            <a:custGeom>
              <a:rect b="b" l="l" r="r" t="t"/>
              <a:pathLst>
                <a:path extrusionOk="0" h="6348" w="5169">
                  <a:moveTo>
                    <a:pt x="1911" y="1"/>
                  </a:moveTo>
                  <a:cubicBezTo>
                    <a:pt x="1552" y="1"/>
                    <a:pt x="1208" y="140"/>
                    <a:pt x="885" y="415"/>
                  </a:cubicBezTo>
                  <a:cubicBezTo>
                    <a:pt x="76" y="1113"/>
                    <a:pt x="1" y="2327"/>
                    <a:pt x="689" y="3658"/>
                  </a:cubicBezTo>
                  <a:cubicBezTo>
                    <a:pt x="1403" y="5041"/>
                    <a:pt x="2873" y="6348"/>
                    <a:pt x="4192" y="6348"/>
                  </a:cubicBezTo>
                  <a:cubicBezTo>
                    <a:pt x="4342" y="6348"/>
                    <a:pt x="4492" y="6331"/>
                    <a:pt x="4638" y="6293"/>
                  </a:cubicBezTo>
                  <a:cubicBezTo>
                    <a:pt x="4793" y="6255"/>
                    <a:pt x="4889" y="6097"/>
                    <a:pt x="4852" y="5938"/>
                  </a:cubicBezTo>
                  <a:cubicBezTo>
                    <a:pt x="4816" y="5808"/>
                    <a:pt x="4702" y="5719"/>
                    <a:pt x="4572" y="5719"/>
                  </a:cubicBezTo>
                  <a:cubicBezTo>
                    <a:pt x="4547" y="5719"/>
                    <a:pt x="4522" y="5723"/>
                    <a:pt x="4496" y="5729"/>
                  </a:cubicBezTo>
                  <a:cubicBezTo>
                    <a:pt x="4394" y="5755"/>
                    <a:pt x="4289" y="5767"/>
                    <a:pt x="4181" y="5767"/>
                  </a:cubicBezTo>
                  <a:cubicBezTo>
                    <a:pt x="3128" y="5767"/>
                    <a:pt x="1839" y="4619"/>
                    <a:pt x="1207" y="3396"/>
                  </a:cubicBezTo>
                  <a:cubicBezTo>
                    <a:pt x="998" y="2991"/>
                    <a:pt x="384" y="1613"/>
                    <a:pt x="1265" y="858"/>
                  </a:cubicBezTo>
                  <a:cubicBezTo>
                    <a:pt x="1481" y="674"/>
                    <a:pt x="1696" y="583"/>
                    <a:pt x="1921" y="583"/>
                  </a:cubicBezTo>
                  <a:cubicBezTo>
                    <a:pt x="1988" y="583"/>
                    <a:pt x="2056" y="591"/>
                    <a:pt x="2126" y="608"/>
                  </a:cubicBezTo>
                  <a:cubicBezTo>
                    <a:pt x="3186" y="866"/>
                    <a:pt x="4251" y="2928"/>
                    <a:pt x="4567" y="3704"/>
                  </a:cubicBezTo>
                  <a:cubicBezTo>
                    <a:pt x="4616" y="3816"/>
                    <a:pt x="4727" y="3884"/>
                    <a:pt x="4841" y="3884"/>
                  </a:cubicBezTo>
                  <a:cubicBezTo>
                    <a:pt x="4877" y="3884"/>
                    <a:pt x="4913" y="3878"/>
                    <a:pt x="4947" y="3864"/>
                  </a:cubicBezTo>
                  <a:cubicBezTo>
                    <a:pt x="5097" y="3801"/>
                    <a:pt x="5168" y="3629"/>
                    <a:pt x="5106" y="3483"/>
                  </a:cubicBezTo>
                  <a:cubicBezTo>
                    <a:pt x="5056" y="3358"/>
                    <a:pt x="3829" y="419"/>
                    <a:pt x="2259" y="43"/>
                  </a:cubicBezTo>
                  <a:cubicBezTo>
                    <a:pt x="2142" y="15"/>
                    <a:pt x="2026" y="1"/>
                    <a:pt x="191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3618691" y="3023713"/>
              <a:ext cx="157588" cy="89554"/>
            </a:xfrm>
            <a:custGeom>
              <a:rect b="b" l="l" r="r" t="t"/>
              <a:pathLst>
                <a:path extrusionOk="0" h="5416" w="9532">
                  <a:moveTo>
                    <a:pt x="4768" y="1"/>
                  </a:moveTo>
                  <a:cubicBezTo>
                    <a:pt x="2134" y="1"/>
                    <a:pt x="1" y="1215"/>
                    <a:pt x="1" y="2710"/>
                  </a:cubicBezTo>
                  <a:cubicBezTo>
                    <a:pt x="1" y="4205"/>
                    <a:pt x="2134" y="5415"/>
                    <a:pt x="4768" y="5415"/>
                  </a:cubicBezTo>
                  <a:cubicBezTo>
                    <a:pt x="7398" y="5415"/>
                    <a:pt x="9532" y="4205"/>
                    <a:pt x="9532" y="2710"/>
                  </a:cubicBezTo>
                  <a:cubicBezTo>
                    <a:pt x="9532" y="1215"/>
                    <a:pt x="7398" y="1"/>
                    <a:pt x="4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3613945" y="3018951"/>
              <a:ext cx="167160" cy="99144"/>
            </a:xfrm>
            <a:custGeom>
              <a:rect b="b" l="l" r="r" t="t"/>
              <a:pathLst>
                <a:path extrusionOk="0" h="5996" w="10111">
                  <a:moveTo>
                    <a:pt x="5055" y="580"/>
                  </a:moveTo>
                  <a:cubicBezTo>
                    <a:pt x="7480" y="580"/>
                    <a:pt x="9526" y="1687"/>
                    <a:pt x="9526" y="2998"/>
                  </a:cubicBezTo>
                  <a:cubicBezTo>
                    <a:pt x="9526" y="4308"/>
                    <a:pt x="7480" y="5415"/>
                    <a:pt x="5055" y="5415"/>
                  </a:cubicBezTo>
                  <a:cubicBezTo>
                    <a:pt x="2630" y="5415"/>
                    <a:pt x="580" y="4308"/>
                    <a:pt x="580" y="2998"/>
                  </a:cubicBezTo>
                  <a:cubicBezTo>
                    <a:pt x="580" y="1687"/>
                    <a:pt x="2630" y="580"/>
                    <a:pt x="5055" y="580"/>
                  </a:cubicBezTo>
                  <a:close/>
                  <a:moveTo>
                    <a:pt x="5055" y="0"/>
                  </a:moveTo>
                  <a:cubicBezTo>
                    <a:pt x="2220" y="0"/>
                    <a:pt x="0" y="1316"/>
                    <a:pt x="0" y="2998"/>
                  </a:cubicBezTo>
                  <a:cubicBezTo>
                    <a:pt x="0" y="4680"/>
                    <a:pt x="2220" y="5996"/>
                    <a:pt x="5055" y="5996"/>
                  </a:cubicBezTo>
                  <a:cubicBezTo>
                    <a:pt x="7890" y="5996"/>
                    <a:pt x="10111" y="4680"/>
                    <a:pt x="10111" y="2998"/>
                  </a:cubicBezTo>
                  <a:cubicBezTo>
                    <a:pt x="10111" y="1316"/>
                    <a:pt x="7890" y="0"/>
                    <a:pt x="50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3042142" y="2497720"/>
              <a:ext cx="518955" cy="532162"/>
            </a:xfrm>
            <a:custGeom>
              <a:rect b="b" l="l" r="r" t="t"/>
              <a:pathLst>
                <a:path extrusionOk="0" h="32184" w="31390">
                  <a:moveTo>
                    <a:pt x="6209" y="0"/>
                  </a:moveTo>
                  <a:cubicBezTo>
                    <a:pt x="5731" y="0"/>
                    <a:pt x="4971" y="191"/>
                    <a:pt x="3900" y="1000"/>
                  </a:cubicBezTo>
                  <a:cubicBezTo>
                    <a:pt x="1871" y="2532"/>
                    <a:pt x="1" y="9483"/>
                    <a:pt x="1245" y="12430"/>
                  </a:cubicBezTo>
                  <a:cubicBezTo>
                    <a:pt x="2488" y="15378"/>
                    <a:pt x="5908" y="30699"/>
                    <a:pt x="7477" y="31538"/>
                  </a:cubicBezTo>
                  <a:cubicBezTo>
                    <a:pt x="8330" y="31995"/>
                    <a:pt x="13745" y="32183"/>
                    <a:pt x="18823" y="32183"/>
                  </a:cubicBezTo>
                  <a:cubicBezTo>
                    <a:pt x="23070" y="32183"/>
                    <a:pt x="27081" y="32051"/>
                    <a:pt x="27991" y="31835"/>
                  </a:cubicBezTo>
                  <a:cubicBezTo>
                    <a:pt x="29991" y="31363"/>
                    <a:pt x="31390" y="28749"/>
                    <a:pt x="31052" y="26490"/>
                  </a:cubicBezTo>
                  <a:cubicBezTo>
                    <a:pt x="30718" y="24228"/>
                    <a:pt x="28484" y="23639"/>
                    <a:pt x="27821" y="23623"/>
                  </a:cubicBezTo>
                  <a:cubicBezTo>
                    <a:pt x="27161" y="23602"/>
                    <a:pt x="13673" y="22833"/>
                    <a:pt x="13673" y="22833"/>
                  </a:cubicBezTo>
                  <a:lnTo>
                    <a:pt x="9481" y="5124"/>
                  </a:lnTo>
                  <a:lnTo>
                    <a:pt x="6839" y="153"/>
                  </a:lnTo>
                  <a:cubicBezTo>
                    <a:pt x="6839" y="153"/>
                    <a:pt x="6636" y="0"/>
                    <a:pt x="62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3036703" y="2492826"/>
              <a:ext cx="529652" cy="541769"/>
            </a:xfrm>
            <a:custGeom>
              <a:rect b="b" l="l" r="r" t="t"/>
              <a:pathLst>
                <a:path extrusionOk="0" h="32765" w="32037">
                  <a:moveTo>
                    <a:pt x="6532" y="1"/>
                  </a:moveTo>
                  <a:cubicBezTo>
                    <a:pt x="5991" y="1"/>
                    <a:pt x="5174" y="215"/>
                    <a:pt x="4054" y="1062"/>
                  </a:cubicBezTo>
                  <a:cubicBezTo>
                    <a:pt x="1937" y="2665"/>
                    <a:pt x="0" y="9738"/>
                    <a:pt x="1307" y="12839"/>
                  </a:cubicBezTo>
                  <a:cubicBezTo>
                    <a:pt x="1753" y="13896"/>
                    <a:pt x="2480" y="16559"/>
                    <a:pt x="3322" y="19648"/>
                  </a:cubicBezTo>
                  <a:cubicBezTo>
                    <a:pt x="5218" y="26586"/>
                    <a:pt x="6642" y="31542"/>
                    <a:pt x="7669" y="32089"/>
                  </a:cubicBezTo>
                  <a:cubicBezTo>
                    <a:pt x="8570" y="32573"/>
                    <a:pt x="13968" y="32765"/>
                    <a:pt x="19049" y="32765"/>
                  </a:cubicBezTo>
                  <a:cubicBezTo>
                    <a:pt x="23391" y="32765"/>
                    <a:pt x="27503" y="32627"/>
                    <a:pt x="28388" y="32414"/>
                  </a:cubicBezTo>
                  <a:cubicBezTo>
                    <a:pt x="30475" y="31921"/>
                    <a:pt x="32037" y="29216"/>
                    <a:pt x="31669" y="26745"/>
                  </a:cubicBezTo>
                  <a:cubicBezTo>
                    <a:pt x="31297" y="24224"/>
                    <a:pt x="28805" y="23643"/>
                    <a:pt x="28158" y="23626"/>
                  </a:cubicBezTo>
                  <a:cubicBezTo>
                    <a:pt x="27553" y="23609"/>
                    <a:pt x="15972" y="22954"/>
                    <a:pt x="14235" y="22854"/>
                  </a:cubicBezTo>
                  <a:lnTo>
                    <a:pt x="10094" y="5354"/>
                  </a:lnTo>
                  <a:cubicBezTo>
                    <a:pt x="10062" y="5223"/>
                    <a:pt x="9944" y="5131"/>
                    <a:pt x="9815" y="5131"/>
                  </a:cubicBezTo>
                  <a:cubicBezTo>
                    <a:pt x="9792" y="5131"/>
                    <a:pt x="9768" y="5134"/>
                    <a:pt x="9744" y="5141"/>
                  </a:cubicBezTo>
                  <a:cubicBezTo>
                    <a:pt x="9589" y="5174"/>
                    <a:pt x="9493" y="5333"/>
                    <a:pt x="9526" y="5487"/>
                  </a:cubicBezTo>
                  <a:lnTo>
                    <a:pt x="13722" y="23201"/>
                  </a:lnTo>
                  <a:cubicBezTo>
                    <a:pt x="13751" y="23326"/>
                    <a:pt x="13860" y="23414"/>
                    <a:pt x="13985" y="23422"/>
                  </a:cubicBezTo>
                  <a:cubicBezTo>
                    <a:pt x="14536" y="23455"/>
                    <a:pt x="27486" y="24190"/>
                    <a:pt x="28141" y="24206"/>
                  </a:cubicBezTo>
                  <a:cubicBezTo>
                    <a:pt x="28655" y="24224"/>
                    <a:pt x="30784" y="24732"/>
                    <a:pt x="31097" y="26829"/>
                  </a:cubicBezTo>
                  <a:cubicBezTo>
                    <a:pt x="31414" y="28987"/>
                    <a:pt x="30037" y="31424"/>
                    <a:pt x="28254" y="31850"/>
                  </a:cubicBezTo>
                  <a:cubicBezTo>
                    <a:pt x="27293" y="32078"/>
                    <a:pt x="23571" y="32197"/>
                    <a:pt x="19563" y="32197"/>
                  </a:cubicBezTo>
                  <a:cubicBezTo>
                    <a:pt x="14384" y="32197"/>
                    <a:pt x="8729" y="31998"/>
                    <a:pt x="7940" y="31580"/>
                  </a:cubicBezTo>
                  <a:cubicBezTo>
                    <a:pt x="7055" y="31104"/>
                    <a:pt x="5147" y="24119"/>
                    <a:pt x="3886" y="19493"/>
                  </a:cubicBezTo>
                  <a:cubicBezTo>
                    <a:pt x="3035" y="16387"/>
                    <a:pt x="2304" y="13703"/>
                    <a:pt x="1841" y="12613"/>
                  </a:cubicBezTo>
                  <a:cubicBezTo>
                    <a:pt x="638" y="9754"/>
                    <a:pt x="2467" y="2995"/>
                    <a:pt x="4404" y="1530"/>
                  </a:cubicBezTo>
                  <a:cubicBezTo>
                    <a:pt x="5425" y="757"/>
                    <a:pt x="6123" y="591"/>
                    <a:pt x="6535" y="591"/>
                  </a:cubicBezTo>
                  <a:cubicBezTo>
                    <a:pt x="6835" y="591"/>
                    <a:pt x="6984" y="679"/>
                    <a:pt x="6996" y="686"/>
                  </a:cubicBezTo>
                  <a:cubicBezTo>
                    <a:pt x="7047" y="723"/>
                    <a:pt x="7106" y="741"/>
                    <a:pt x="7165" y="741"/>
                  </a:cubicBezTo>
                  <a:cubicBezTo>
                    <a:pt x="7252" y="741"/>
                    <a:pt x="7340" y="701"/>
                    <a:pt x="7397" y="624"/>
                  </a:cubicBezTo>
                  <a:cubicBezTo>
                    <a:pt x="7493" y="499"/>
                    <a:pt x="7468" y="315"/>
                    <a:pt x="7343" y="219"/>
                  </a:cubicBezTo>
                  <a:cubicBezTo>
                    <a:pt x="7289" y="179"/>
                    <a:pt x="7025" y="1"/>
                    <a:pt x="653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3180596" y="2870741"/>
              <a:ext cx="90036" cy="60981"/>
            </a:xfrm>
            <a:custGeom>
              <a:rect b="b" l="l" r="r" t="t"/>
              <a:pathLst>
                <a:path extrusionOk="0" h="3688" w="5446">
                  <a:moveTo>
                    <a:pt x="2208" y="1"/>
                  </a:moveTo>
                  <a:cubicBezTo>
                    <a:pt x="1561" y="1"/>
                    <a:pt x="876" y="60"/>
                    <a:pt x="218" y="222"/>
                  </a:cubicBezTo>
                  <a:cubicBezTo>
                    <a:pt x="139" y="239"/>
                    <a:pt x="89" y="318"/>
                    <a:pt x="110" y="398"/>
                  </a:cubicBezTo>
                  <a:cubicBezTo>
                    <a:pt x="123" y="461"/>
                    <a:pt x="182" y="507"/>
                    <a:pt x="248" y="507"/>
                  </a:cubicBezTo>
                  <a:cubicBezTo>
                    <a:pt x="260" y="507"/>
                    <a:pt x="273" y="505"/>
                    <a:pt x="285" y="502"/>
                  </a:cubicBezTo>
                  <a:cubicBezTo>
                    <a:pt x="904" y="349"/>
                    <a:pt x="1557" y="294"/>
                    <a:pt x="2177" y="294"/>
                  </a:cubicBezTo>
                  <a:cubicBezTo>
                    <a:pt x="3017" y="294"/>
                    <a:pt x="3799" y="395"/>
                    <a:pt x="4363" y="494"/>
                  </a:cubicBezTo>
                  <a:cubicBezTo>
                    <a:pt x="3057" y="702"/>
                    <a:pt x="748" y="1375"/>
                    <a:pt x="26" y="3496"/>
                  </a:cubicBezTo>
                  <a:cubicBezTo>
                    <a:pt x="1" y="3575"/>
                    <a:pt x="43" y="3654"/>
                    <a:pt x="118" y="3683"/>
                  </a:cubicBezTo>
                  <a:cubicBezTo>
                    <a:pt x="130" y="3688"/>
                    <a:pt x="147" y="3688"/>
                    <a:pt x="164" y="3688"/>
                  </a:cubicBezTo>
                  <a:cubicBezTo>
                    <a:pt x="222" y="3688"/>
                    <a:pt x="280" y="3650"/>
                    <a:pt x="301" y="3592"/>
                  </a:cubicBezTo>
                  <a:cubicBezTo>
                    <a:pt x="1257" y="777"/>
                    <a:pt x="5253" y="690"/>
                    <a:pt x="5295" y="690"/>
                  </a:cubicBezTo>
                  <a:cubicBezTo>
                    <a:pt x="5365" y="686"/>
                    <a:pt x="5428" y="632"/>
                    <a:pt x="5436" y="561"/>
                  </a:cubicBezTo>
                  <a:cubicBezTo>
                    <a:pt x="5445" y="490"/>
                    <a:pt x="5399" y="423"/>
                    <a:pt x="5332" y="402"/>
                  </a:cubicBezTo>
                  <a:cubicBezTo>
                    <a:pt x="5251" y="381"/>
                    <a:pt x="3853" y="1"/>
                    <a:pt x="22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3047251" y="2502581"/>
              <a:ext cx="482931" cy="522622"/>
            </a:xfrm>
            <a:custGeom>
              <a:rect b="b" l="l" r="r" t="t"/>
              <a:pathLst>
                <a:path extrusionOk="0" h="31607" w="29211">
                  <a:moveTo>
                    <a:pt x="5900" y="0"/>
                  </a:moveTo>
                  <a:cubicBezTo>
                    <a:pt x="5486" y="0"/>
                    <a:pt x="4788" y="167"/>
                    <a:pt x="3766" y="940"/>
                  </a:cubicBezTo>
                  <a:cubicBezTo>
                    <a:pt x="1829" y="2405"/>
                    <a:pt x="0" y="9164"/>
                    <a:pt x="1203" y="12023"/>
                  </a:cubicBezTo>
                  <a:cubicBezTo>
                    <a:pt x="1666" y="13113"/>
                    <a:pt x="2397" y="15797"/>
                    <a:pt x="3248" y="18903"/>
                  </a:cubicBezTo>
                  <a:cubicBezTo>
                    <a:pt x="4509" y="23529"/>
                    <a:pt x="6417" y="30514"/>
                    <a:pt x="7302" y="30990"/>
                  </a:cubicBezTo>
                  <a:cubicBezTo>
                    <a:pt x="8091" y="31406"/>
                    <a:pt x="13740" y="31607"/>
                    <a:pt x="18916" y="31607"/>
                  </a:cubicBezTo>
                  <a:cubicBezTo>
                    <a:pt x="22928" y="31607"/>
                    <a:pt x="26655" y="31486"/>
                    <a:pt x="27616" y="31260"/>
                  </a:cubicBezTo>
                  <a:cubicBezTo>
                    <a:pt x="28208" y="31119"/>
                    <a:pt x="28755" y="30755"/>
                    <a:pt x="29210" y="30254"/>
                  </a:cubicBezTo>
                  <a:cubicBezTo>
                    <a:pt x="28597" y="29900"/>
                    <a:pt x="27703" y="29198"/>
                    <a:pt x="27645" y="27499"/>
                  </a:cubicBezTo>
                  <a:cubicBezTo>
                    <a:pt x="27165" y="27403"/>
                    <a:pt x="26426" y="27366"/>
                    <a:pt x="25520" y="27366"/>
                  </a:cubicBezTo>
                  <a:cubicBezTo>
                    <a:pt x="23725" y="27366"/>
                    <a:pt x="21275" y="27516"/>
                    <a:pt x="18853" y="27670"/>
                  </a:cubicBezTo>
                  <a:cubicBezTo>
                    <a:pt x="16436" y="27821"/>
                    <a:pt x="14048" y="27975"/>
                    <a:pt x="12378" y="27975"/>
                  </a:cubicBezTo>
                  <a:cubicBezTo>
                    <a:pt x="11322" y="27975"/>
                    <a:pt x="10555" y="27913"/>
                    <a:pt x="10249" y="27749"/>
                  </a:cubicBezTo>
                  <a:cubicBezTo>
                    <a:pt x="9268" y="27227"/>
                    <a:pt x="8592" y="26410"/>
                    <a:pt x="8467" y="25599"/>
                  </a:cubicBezTo>
                  <a:cubicBezTo>
                    <a:pt x="8429" y="25683"/>
                    <a:pt x="8395" y="25771"/>
                    <a:pt x="8366" y="25859"/>
                  </a:cubicBezTo>
                  <a:cubicBezTo>
                    <a:pt x="8345" y="25917"/>
                    <a:pt x="8287" y="25955"/>
                    <a:pt x="8229" y="25955"/>
                  </a:cubicBezTo>
                  <a:cubicBezTo>
                    <a:pt x="8212" y="25955"/>
                    <a:pt x="8195" y="25955"/>
                    <a:pt x="8183" y="25950"/>
                  </a:cubicBezTo>
                  <a:cubicBezTo>
                    <a:pt x="8108" y="25921"/>
                    <a:pt x="8066" y="25842"/>
                    <a:pt x="8091" y="25763"/>
                  </a:cubicBezTo>
                  <a:cubicBezTo>
                    <a:pt x="8195" y="25462"/>
                    <a:pt x="8329" y="25191"/>
                    <a:pt x="8488" y="24944"/>
                  </a:cubicBezTo>
                  <a:cubicBezTo>
                    <a:pt x="8563" y="24631"/>
                    <a:pt x="8734" y="24327"/>
                    <a:pt x="9022" y="24055"/>
                  </a:cubicBezTo>
                  <a:cubicBezTo>
                    <a:pt x="10216" y="22924"/>
                    <a:pt x="6730" y="22661"/>
                    <a:pt x="6755" y="21667"/>
                  </a:cubicBezTo>
                  <a:cubicBezTo>
                    <a:pt x="6784" y="20670"/>
                    <a:pt x="8788" y="20389"/>
                    <a:pt x="8659" y="19054"/>
                  </a:cubicBezTo>
                  <a:cubicBezTo>
                    <a:pt x="8530" y="17722"/>
                    <a:pt x="4208" y="17434"/>
                    <a:pt x="4318" y="13610"/>
                  </a:cubicBezTo>
                  <a:cubicBezTo>
                    <a:pt x="4422" y="9790"/>
                    <a:pt x="5378" y="5156"/>
                    <a:pt x="6246" y="3849"/>
                  </a:cubicBezTo>
                  <a:cubicBezTo>
                    <a:pt x="6455" y="3532"/>
                    <a:pt x="7073" y="3015"/>
                    <a:pt x="7882" y="2410"/>
                  </a:cubicBezTo>
                  <a:lnTo>
                    <a:pt x="6663" y="117"/>
                  </a:lnTo>
                  <a:cubicBezTo>
                    <a:pt x="6622" y="138"/>
                    <a:pt x="6576" y="150"/>
                    <a:pt x="6530" y="150"/>
                  </a:cubicBezTo>
                  <a:cubicBezTo>
                    <a:pt x="6472" y="150"/>
                    <a:pt x="6409" y="134"/>
                    <a:pt x="6358" y="96"/>
                  </a:cubicBezTo>
                  <a:cubicBezTo>
                    <a:pt x="6346" y="88"/>
                    <a:pt x="6200" y="0"/>
                    <a:pt x="590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3042142" y="2497753"/>
              <a:ext cx="492454" cy="532162"/>
            </a:xfrm>
            <a:custGeom>
              <a:rect b="b" l="l" r="r" t="t"/>
              <a:pathLst>
                <a:path extrusionOk="0" h="32184" w="29787">
                  <a:moveTo>
                    <a:pt x="6209" y="0"/>
                  </a:moveTo>
                  <a:cubicBezTo>
                    <a:pt x="5729" y="0"/>
                    <a:pt x="4972" y="188"/>
                    <a:pt x="3900" y="998"/>
                  </a:cubicBezTo>
                  <a:cubicBezTo>
                    <a:pt x="1871" y="2530"/>
                    <a:pt x="1" y="9481"/>
                    <a:pt x="1245" y="12428"/>
                  </a:cubicBezTo>
                  <a:cubicBezTo>
                    <a:pt x="2488" y="15376"/>
                    <a:pt x="5908" y="30697"/>
                    <a:pt x="7477" y="31536"/>
                  </a:cubicBezTo>
                  <a:cubicBezTo>
                    <a:pt x="8329" y="31991"/>
                    <a:pt x="13756" y="32183"/>
                    <a:pt x="18841" y="32183"/>
                  </a:cubicBezTo>
                  <a:cubicBezTo>
                    <a:pt x="23082" y="32183"/>
                    <a:pt x="27086" y="32049"/>
                    <a:pt x="27991" y="31833"/>
                  </a:cubicBezTo>
                  <a:cubicBezTo>
                    <a:pt x="28677" y="31673"/>
                    <a:pt x="29290" y="31261"/>
                    <a:pt x="29787" y="30697"/>
                  </a:cubicBezTo>
                  <a:cubicBezTo>
                    <a:pt x="29787" y="30697"/>
                    <a:pt x="29783" y="30693"/>
                    <a:pt x="29779" y="30693"/>
                  </a:cubicBezTo>
                  <a:cubicBezTo>
                    <a:pt x="29704" y="30650"/>
                    <a:pt x="29612" y="30605"/>
                    <a:pt x="29519" y="30546"/>
                  </a:cubicBezTo>
                  <a:cubicBezTo>
                    <a:pt x="29064" y="31047"/>
                    <a:pt x="28517" y="31411"/>
                    <a:pt x="27925" y="31552"/>
                  </a:cubicBezTo>
                  <a:cubicBezTo>
                    <a:pt x="26964" y="31778"/>
                    <a:pt x="23237" y="31899"/>
                    <a:pt x="19225" y="31899"/>
                  </a:cubicBezTo>
                  <a:cubicBezTo>
                    <a:pt x="14049" y="31899"/>
                    <a:pt x="8400" y="31698"/>
                    <a:pt x="7611" y="31282"/>
                  </a:cubicBezTo>
                  <a:cubicBezTo>
                    <a:pt x="6726" y="30806"/>
                    <a:pt x="4818" y="23821"/>
                    <a:pt x="3557" y="19195"/>
                  </a:cubicBezTo>
                  <a:cubicBezTo>
                    <a:pt x="2706" y="16089"/>
                    <a:pt x="1975" y="13405"/>
                    <a:pt x="1512" y="12315"/>
                  </a:cubicBezTo>
                  <a:cubicBezTo>
                    <a:pt x="309" y="9456"/>
                    <a:pt x="2138" y="2697"/>
                    <a:pt x="4075" y="1232"/>
                  </a:cubicBezTo>
                  <a:cubicBezTo>
                    <a:pt x="5097" y="459"/>
                    <a:pt x="5795" y="292"/>
                    <a:pt x="6209" y="292"/>
                  </a:cubicBezTo>
                  <a:cubicBezTo>
                    <a:pt x="6509" y="292"/>
                    <a:pt x="6655" y="380"/>
                    <a:pt x="6667" y="388"/>
                  </a:cubicBezTo>
                  <a:cubicBezTo>
                    <a:pt x="6718" y="426"/>
                    <a:pt x="6781" y="442"/>
                    <a:pt x="6839" y="442"/>
                  </a:cubicBezTo>
                  <a:cubicBezTo>
                    <a:pt x="6885" y="442"/>
                    <a:pt x="6931" y="430"/>
                    <a:pt x="6972" y="409"/>
                  </a:cubicBezTo>
                  <a:lnTo>
                    <a:pt x="6839" y="151"/>
                  </a:lnTo>
                  <a:cubicBezTo>
                    <a:pt x="6839" y="151"/>
                    <a:pt x="6634" y="0"/>
                    <a:pt x="6209"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3180596" y="2915002"/>
              <a:ext cx="6993" cy="16717"/>
            </a:xfrm>
            <a:custGeom>
              <a:rect b="b" l="l" r="r" t="t"/>
              <a:pathLst>
                <a:path extrusionOk="0" h="1011" w="423">
                  <a:moveTo>
                    <a:pt x="423" y="0"/>
                  </a:moveTo>
                  <a:lnTo>
                    <a:pt x="423" y="0"/>
                  </a:lnTo>
                  <a:cubicBezTo>
                    <a:pt x="264" y="247"/>
                    <a:pt x="130" y="518"/>
                    <a:pt x="26" y="819"/>
                  </a:cubicBezTo>
                  <a:cubicBezTo>
                    <a:pt x="1" y="898"/>
                    <a:pt x="43" y="977"/>
                    <a:pt x="118" y="1006"/>
                  </a:cubicBezTo>
                  <a:cubicBezTo>
                    <a:pt x="130" y="1011"/>
                    <a:pt x="147" y="1011"/>
                    <a:pt x="164" y="1011"/>
                  </a:cubicBezTo>
                  <a:cubicBezTo>
                    <a:pt x="222" y="1011"/>
                    <a:pt x="280" y="973"/>
                    <a:pt x="301" y="915"/>
                  </a:cubicBezTo>
                  <a:cubicBezTo>
                    <a:pt x="330" y="827"/>
                    <a:pt x="364" y="739"/>
                    <a:pt x="402" y="655"/>
                  </a:cubicBezTo>
                  <a:cubicBezTo>
                    <a:pt x="364" y="435"/>
                    <a:pt x="372" y="217"/>
                    <a:pt x="423"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3508047" y="2900370"/>
              <a:ext cx="127631" cy="119482"/>
            </a:xfrm>
            <a:custGeom>
              <a:rect b="b" l="l" r="r" t="t"/>
              <a:pathLst>
                <a:path extrusionOk="0" h="7226" w="7720">
                  <a:moveTo>
                    <a:pt x="2138" y="0"/>
                  </a:moveTo>
                  <a:cubicBezTo>
                    <a:pt x="2138" y="0"/>
                    <a:pt x="130" y="739"/>
                    <a:pt x="68" y="3118"/>
                  </a:cubicBezTo>
                  <a:cubicBezTo>
                    <a:pt x="1" y="5503"/>
                    <a:pt x="1579" y="5941"/>
                    <a:pt x="1967" y="6216"/>
                  </a:cubicBezTo>
                  <a:cubicBezTo>
                    <a:pt x="2270" y="6429"/>
                    <a:pt x="3736" y="7226"/>
                    <a:pt x="4826" y="7226"/>
                  </a:cubicBezTo>
                  <a:cubicBezTo>
                    <a:pt x="5148" y="7226"/>
                    <a:pt x="5437" y="7156"/>
                    <a:pt x="5654" y="6981"/>
                  </a:cubicBezTo>
                  <a:cubicBezTo>
                    <a:pt x="6605" y="6212"/>
                    <a:pt x="7720" y="4125"/>
                    <a:pt x="6839" y="2380"/>
                  </a:cubicBezTo>
                  <a:cubicBezTo>
                    <a:pt x="5962" y="635"/>
                    <a:pt x="3065" y="25"/>
                    <a:pt x="21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3503368" y="2895526"/>
              <a:ext cx="137286" cy="129171"/>
            </a:xfrm>
            <a:custGeom>
              <a:rect b="b" l="l" r="r" t="t"/>
              <a:pathLst>
                <a:path extrusionOk="0" h="7812" w="8304">
                  <a:moveTo>
                    <a:pt x="2471" y="586"/>
                  </a:moveTo>
                  <a:cubicBezTo>
                    <a:pt x="3398" y="631"/>
                    <a:pt x="6074" y="1232"/>
                    <a:pt x="6863" y="2802"/>
                  </a:cubicBezTo>
                  <a:cubicBezTo>
                    <a:pt x="7698" y="4459"/>
                    <a:pt x="6533" y="6417"/>
                    <a:pt x="5756" y="7048"/>
                  </a:cubicBezTo>
                  <a:cubicBezTo>
                    <a:pt x="5597" y="7177"/>
                    <a:pt x="5373" y="7230"/>
                    <a:pt x="5113" y="7230"/>
                  </a:cubicBezTo>
                  <a:cubicBezTo>
                    <a:pt x="4192" y="7230"/>
                    <a:pt x="2833" y="6568"/>
                    <a:pt x="2417" y="6272"/>
                  </a:cubicBezTo>
                  <a:cubicBezTo>
                    <a:pt x="2355" y="6230"/>
                    <a:pt x="2267" y="6180"/>
                    <a:pt x="2158" y="6122"/>
                  </a:cubicBezTo>
                  <a:cubicBezTo>
                    <a:pt x="1607" y="5829"/>
                    <a:pt x="588" y="5282"/>
                    <a:pt x="638" y="3420"/>
                  </a:cubicBezTo>
                  <a:cubicBezTo>
                    <a:pt x="693" y="1450"/>
                    <a:pt x="2174" y="715"/>
                    <a:pt x="2471" y="586"/>
                  </a:cubicBezTo>
                  <a:close/>
                  <a:moveTo>
                    <a:pt x="2430" y="1"/>
                  </a:moveTo>
                  <a:cubicBezTo>
                    <a:pt x="2396" y="1"/>
                    <a:pt x="2355" y="5"/>
                    <a:pt x="2321" y="18"/>
                  </a:cubicBezTo>
                  <a:cubicBezTo>
                    <a:pt x="2234" y="51"/>
                    <a:pt x="129" y="856"/>
                    <a:pt x="58" y="3403"/>
                  </a:cubicBezTo>
                  <a:cubicBezTo>
                    <a:pt x="0" y="5629"/>
                    <a:pt x="1273" y="6309"/>
                    <a:pt x="1883" y="6635"/>
                  </a:cubicBezTo>
                  <a:cubicBezTo>
                    <a:pt x="1966" y="6677"/>
                    <a:pt x="2037" y="6714"/>
                    <a:pt x="2083" y="6748"/>
                  </a:cubicBezTo>
                  <a:cubicBezTo>
                    <a:pt x="2104" y="6764"/>
                    <a:pt x="3778" y="7812"/>
                    <a:pt x="5105" y="7812"/>
                  </a:cubicBezTo>
                  <a:cubicBezTo>
                    <a:pt x="5490" y="7812"/>
                    <a:pt x="5844" y="7725"/>
                    <a:pt x="6120" y="7499"/>
                  </a:cubicBezTo>
                  <a:cubicBezTo>
                    <a:pt x="7239" y="6592"/>
                    <a:pt x="8303" y="4363"/>
                    <a:pt x="7384" y="2540"/>
                  </a:cubicBezTo>
                  <a:cubicBezTo>
                    <a:pt x="6446" y="681"/>
                    <a:pt x="3423" y="26"/>
                    <a:pt x="243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3514330" y="2961860"/>
              <a:ext cx="93475" cy="53177"/>
            </a:xfrm>
            <a:custGeom>
              <a:rect b="b" l="l" r="r" t="t"/>
              <a:pathLst>
                <a:path extrusionOk="0" h="3216" w="5654">
                  <a:moveTo>
                    <a:pt x="1" y="0"/>
                  </a:moveTo>
                  <a:lnTo>
                    <a:pt x="1" y="0"/>
                  </a:lnTo>
                  <a:cubicBezTo>
                    <a:pt x="155" y="1395"/>
                    <a:pt x="1010" y="1850"/>
                    <a:pt x="1495" y="2110"/>
                  </a:cubicBezTo>
                  <a:cubicBezTo>
                    <a:pt x="1604" y="2168"/>
                    <a:pt x="1692" y="2218"/>
                    <a:pt x="1754" y="2260"/>
                  </a:cubicBezTo>
                  <a:cubicBezTo>
                    <a:pt x="2172" y="2555"/>
                    <a:pt x="3532" y="3216"/>
                    <a:pt x="4451" y="3216"/>
                  </a:cubicBezTo>
                  <a:cubicBezTo>
                    <a:pt x="4710" y="3216"/>
                    <a:pt x="4935" y="3166"/>
                    <a:pt x="5093" y="3036"/>
                  </a:cubicBezTo>
                  <a:cubicBezTo>
                    <a:pt x="5269" y="2894"/>
                    <a:pt x="5465" y="2681"/>
                    <a:pt x="5653" y="2422"/>
                  </a:cubicBezTo>
                  <a:lnTo>
                    <a:pt x="3941" y="1508"/>
                  </a:lnTo>
                  <a:cubicBezTo>
                    <a:pt x="2168" y="1023"/>
                    <a:pt x="480" y="522"/>
                    <a:pt x="1"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3509221" y="2958553"/>
              <a:ext cx="102849" cy="61312"/>
            </a:xfrm>
            <a:custGeom>
              <a:rect b="b" l="l" r="r" t="t"/>
              <a:pathLst>
                <a:path extrusionOk="0" h="3708" w="6221">
                  <a:moveTo>
                    <a:pt x="1" y="0"/>
                  </a:moveTo>
                  <a:cubicBezTo>
                    <a:pt x="113" y="2034"/>
                    <a:pt x="1529" y="2439"/>
                    <a:pt x="1896" y="2697"/>
                  </a:cubicBezTo>
                  <a:cubicBezTo>
                    <a:pt x="2196" y="2911"/>
                    <a:pt x="3666" y="3707"/>
                    <a:pt x="4756" y="3707"/>
                  </a:cubicBezTo>
                  <a:cubicBezTo>
                    <a:pt x="5077" y="3707"/>
                    <a:pt x="5369" y="3637"/>
                    <a:pt x="5583" y="3462"/>
                  </a:cubicBezTo>
                  <a:cubicBezTo>
                    <a:pt x="5795" y="3290"/>
                    <a:pt x="6016" y="3048"/>
                    <a:pt x="6221" y="2760"/>
                  </a:cubicBezTo>
                  <a:lnTo>
                    <a:pt x="5962" y="2622"/>
                  </a:lnTo>
                  <a:cubicBezTo>
                    <a:pt x="5774" y="2881"/>
                    <a:pt x="5578" y="3094"/>
                    <a:pt x="5402" y="3236"/>
                  </a:cubicBezTo>
                  <a:cubicBezTo>
                    <a:pt x="5244" y="3366"/>
                    <a:pt x="5019" y="3416"/>
                    <a:pt x="4760" y="3416"/>
                  </a:cubicBezTo>
                  <a:cubicBezTo>
                    <a:pt x="3841" y="3416"/>
                    <a:pt x="2481" y="2755"/>
                    <a:pt x="2063" y="2460"/>
                  </a:cubicBezTo>
                  <a:cubicBezTo>
                    <a:pt x="2001" y="2418"/>
                    <a:pt x="1913" y="2368"/>
                    <a:pt x="1804" y="2310"/>
                  </a:cubicBezTo>
                  <a:cubicBezTo>
                    <a:pt x="1319" y="2050"/>
                    <a:pt x="464" y="1595"/>
                    <a:pt x="310" y="200"/>
                  </a:cubicBezTo>
                  <a:lnTo>
                    <a:pt x="276" y="167"/>
                  </a:lnTo>
                  <a:cubicBezTo>
                    <a:pt x="226" y="100"/>
                    <a:pt x="130" y="46"/>
                    <a:pt x="1" y="0"/>
                  </a:cubicBezTo>
                  <a:close/>
                </a:path>
              </a:pathLst>
            </a:custGeom>
            <a:solidFill>
              <a:srgbClr val="3535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3567205" y="2935703"/>
              <a:ext cx="207896" cy="127948"/>
            </a:xfrm>
            <a:custGeom>
              <a:rect b="b" l="l" r="r" t="t"/>
              <a:pathLst>
                <a:path extrusionOk="0" h="7738" w="12575">
                  <a:moveTo>
                    <a:pt x="1837" y="0"/>
                  </a:moveTo>
                  <a:cubicBezTo>
                    <a:pt x="1837" y="0"/>
                    <a:pt x="392" y="547"/>
                    <a:pt x="197" y="1638"/>
                  </a:cubicBezTo>
                  <a:cubicBezTo>
                    <a:pt x="1" y="2723"/>
                    <a:pt x="67" y="3311"/>
                    <a:pt x="317" y="3403"/>
                  </a:cubicBezTo>
                  <a:cubicBezTo>
                    <a:pt x="564" y="3495"/>
                    <a:pt x="1394" y="3854"/>
                    <a:pt x="1394" y="3854"/>
                  </a:cubicBezTo>
                  <a:lnTo>
                    <a:pt x="3962" y="5181"/>
                  </a:lnTo>
                  <a:cubicBezTo>
                    <a:pt x="3962" y="5181"/>
                    <a:pt x="5999" y="7507"/>
                    <a:pt x="6667" y="7694"/>
                  </a:cubicBezTo>
                  <a:cubicBezTo>
                    <a:pt x="6775" y="7724"/>
                    <a:pt x="6850" y="7737"/>
                    <a:pt x="6900" y="7737"/>
                  </a:cubicBezTo>
                  <a:cubicBezTo>
                    <a:pt x="7164" y="7737"/>
                    <a:pt x="6748" y="7363"/>
                    <a:pt x="6689" y="6939"/>
                  </a:cubicBezTo>
                  <a:cubicBezTo>
                    <a:pt x="6617" y="6434"/>
                    <a:pt x="5570" y="4889"/>
                    <a:pt x="5569" y="4889"/>
                  </a:cubicBezTo>
                  <a:lnTo>
                    <a:pt x="5569" y="4889"/>
                  </a:lnTo>
                  <a:lnTo>
                    <a:pt x="8600" y="7578"/>
                  </a:lnTo>
                  <a:cubicBezTo>
                    <a:pt x="8600" y="7578"/>
                    <a:pt x="8838" y="7665"/>
                    <a:pt x="9055" y="7665"/>
                  </a:cubicBezTo>
                  <a:cubicBezTo>
                    <a:pt x="9282" y="7665"/>
                    <a:pt x="9486" y="7570"/>
                    <a:pt x="9369" y="7181"/>
                  </a:cubicBezTo>
                  <a:cubicBezTo>
                    <a:pt x="9139" y="6417"/>
                    <a:pt x="7587" y="4864"/>
                    <a:pt x="7586" y="4864"/>
                  </a:cubicBezTo>
                  <a:lnTo>
                    <a:pt x="7586" y="4864"/>
                  </a:lnTo>
                  <a:lnTo>
                    <a:pt x="10454" y="7461"/>
                  </a:lnTo>
                  <a:cubicBezTo>
                    <a:pt x="10454" y="7461"/>
                    <a:pt x="10673" y="7562"/>
                    <a:pt x="10844" y="7562"/>
                  </a:cubicBezTo>
                  <a:cubicBezTo>
                    <a:pt x="10951" y="7562"/>
                    <a:pt x="11039" y="7522"/>
                    <a:pt x="11043" y="7394"/>
                  </a:cubicBezTo>
                  <a:cubicBezTo>
                    <a:pt x="11051" y="7056"/>
                    <a:pt x="11063" y="6722"/>
                    <a:pt x="10733" y="6459"/>
                  </a:cubicBezTo>
                  <a:cubicBezTo>
                    <a:pt x="10404" y="6200"/>
                    <a:pt x="8450" y="3962"/>
                    <a:pt x="8450" y="3962"/>
                  </a:cubicBezTo>
                  <a:lnTo>
                    <a:pt x="8450" y="3962"/>
                  </a:lnTo>
                  <a:lnTo>
                    <a:pt x="11176" y="5632"/>
                  </a:lnTo>
                  <a:cubicBezTo>
                    <a:pt x="11176" y="5632"/>
                    <a:pt x="11744" y="6405"/>
                    <a:pt x="12161" y="6417"/>
                  </a:cubicBezTo>
                  <a:cubicBezTo>
                    <a:pt x="12168" y="6417"/>
                    <a:pt x="12175" y="6417"/>
                    <a:pt x="12182" y="6417"/>
                  </a:cubicBezTo>
                  <a:cubicBezTo>
                    <a:pt x="12575" y="6417"/>
                    <a:pt x="12331" y="6156"/>
                    <a:pt x="12028" y="5236"/>
                  </a:cubicBezTo>
                  <a:cubicBezTo>
                    <a:pt x="11714" y="4305"/>
                    <a:pt x="9652" y="2985"/>
                    <a:pt x="8909" y="2464"/>
                  </a:cubicBezTo>
                  <a:cubicBezTo>
                    <a:pt x="8170" y="1938"/>
                    <a:pt x="4105" y="64"/>
                    <a:pt x="18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3561897" y="2930875"/>
              <a:ext cx="216047" cy="137588"/>
            </a:xfrm>
            <a:custGeom>
              <a:rect b="b" l="l" r="r" t="t"/>
              <a:pathLst>
                <a:path extrusionOk="0" h="8321" w="13068">
                  <a:moveTo>
                    <a:pt x="2212" y="585"/>
                  </a:moveTo>
                  <a:cubicBezTo>
                    <a:pt x="4459" y="677"/>
                    <a:pt x="8416" y="2535"/>
                    <a:pt x="9063" y="2994"/>
                  </a:cubicBezTo>
                  <a:lnTo>
                    <a:pt x="9397" y="3223"/>
                  </a:lnTo>
                  <a:cubicBezTo>
                    <a:pt x="10187" y="3766"/>
                    <a:pt x="11831" y="4897"/>
                    <a:pt x="12069" y="5620"/>
                  </a:cubicBezTo>
                  <a:cubicBezTo>
                    <a:pt x="12152" y="5866"/>
                    <a:pt x="12232" y="6067"/>
                    <a:pt x="12295" y="6229"/>
                  </a:cubicBezTo>
                  <a:cubicBezTo>
                    <a:pt x="12311" y="6271"/>
                    <a:pt x="12328" y="6317"/>
                    <a:pt x="12345" y="6358"/>
                  </a:cubicBezTo>
                  <a:cubicBezTo>
                    <a:pt x="12160" y="6250"/>
                    <a:pt x="11906" y="5991"/>
                    <a:pt x="11731" y="5753"/>
                  </a:cubicBezTo>
                  <a:cubicBezTo>
                    <a:pt x="11710" y="5724"/>
                    <a:pt x="11680" y="5695"/>
                    <a:pt x="11647" y="5678"/>
                  </a:cubicBezTo>
                  <a:lnTo>
                    <a:pt x="8921" y="4009"/>
                  </a:lnTo>
                  <a:cubicBezTo>
                    <a:pt x="8874" y="3979"/>
                    <a:pt x="8822" y="3965"/>
                    <a:pt x="8769" y="3965"/>
                  </a:cubicBezTo>
                  <a:cubicBezTo>
                    <a:pt x="8687" y="3965"/>
                    <a:pt x="8606" y="4000"/>
                    <a:pt x="8549" y="4067"/>
                  </a:cubicBezTo>
                  <a:cubicBezTo>
                    <a:pt x="8453" y="4175"/>
                    <a:pt x="8458" y="4338"/>
                    <a:pt x="8549" y="4446"/>
                  </a:cubicBezTo>
                  <a:cubicBezTo>
                    <a:pt x="8754" y="4676"/>
                    <a:pt x="10532" y="6709"/>
                    <a:pt x="10871" y="6980"/>
                  </a:cubicBezTo>
                  <a:cubicBezTo>
                    <a:pt x="11050" y="7123"/>
                    <a:pt x="11079" y="7285"/>
                    <a:pt x="11075" y="7552"/>
                  </a:cubicBezTo>
                  <a:cubicBezTo>
                    <a:pt x="11033" y="7540"/>
                    <a:pt x="10979" y="7523"/>
                    <a:pt x="10933" y="7506"/>
                  </a:cubicBezTo>
                  <a:lnTo>
                    <a:pt x="8099" y="4939"/>
                  </a:lnTo>
                  <a:cubicBezTo>
                    <a:pt x="8043" y="4890"/>
                    <a:pt x="7973" y="4865"/>
                    <a:pt x="7903" y="4865"/>
                  </a:cubicBezTo>
                  <a:cubicBezTo>
                    <a:pt x="7827" y="4865"/>
                    <a:pt x="7750" y="4895"/>
                    <a:pt x="7694" y="4955"/>
                  </a:cubicBezTo>
                  <a:cubicBezTo>
                    <a:pt x="7586" y="5069"/>
                    <a:pt x="7590" y="5248"/>
                    <a:pt x="7698" y="5361"/>
                  </a:cubicBezTo>
                  <a:cubicBezTo>
                    <a:pt x="8116" y="5778"/>
                    <a:pt x="9239" y="6989"/>
                    <a:pt x="9410" y="7556"/>
                  </a:cubicBezTo>
                  <a:cubicBezTo>
                    <a:pt x="9430" y="7616"/>
                    <a:pt x="9435" y="7649"/>
                    <a:pt x="9439" y="7661"/>
                  </a:cubicBezTo>
                  <a:cubicBezTo>
                    <a:pt x="9422" y="7665"/>
                    <a:pt x="9401" y="7667"/>
                    <a:pt x="9375" y="7667"/>
                  </a:cubicBezTo>
                  <a:cubicBezTo>
                    <a:pt x="9294" y="7667"/>
                    <a:pt x="9177" y="7647"/>
                    <a:pt x="9071" y="7616"/>
                  </a:cubicBezTo>
                  <a:lnTo>
                    <a:pt x="6083" y="4964"/>
                  </a:lnTo>
                  <a:cubicBezTo>
                    <a:pt x="6026" y="4916"/>
                    <a:pt x="5957" y="4892"/>
                    <a:pt x="5888" y="4892"/>
                  </a:cubicBezTo>
                  <a:cubicBezTo>
                    <a:pt x="5819" y="4892"/>
                    <a:pt x="5751" y="4916"/>
                    <a:pt x="5694" y="4964"/>
                  </a:cubicBezTo>
                  <a:cubicBezTo>
                    <a:pt x="5586" y="5061"/>
                    <a:pt x="5565" y="5227"/>
                    <a:pt x="5648" y="5348"/>
                  </a:cubicBezTo>
                  <a:cubicBezTo>
                    <a:pt x="6070" y="5962"/>
                    <a:pt x="6680" y="6968"/>
                    <a:pt x="6721" y="7269"/>
                  </a:cubicBezTo>
                  <a:cubicBezTo>
                    <a:pt x="6734" y="7369"/>
                    <a:pt x="6763" y="7465"/>
                    <a:pt x="6796" y="7552"/>
                  </a:cubicBezTo>
                  <a:cubicBezTo>
                    <a:pt x="6237" y="7152"/>
                    <a:pt x="5189" y="6067"/>
                    <a:pt x="4505" y="5281"/>
                  </a:cubicBezTo>
                  <a:cubicBezTo>
                    <a:pt x="4480" y="5256"/>
                    <a:pt x="4451" y="5236"/>
                    <a:pt x="4417" y="5219"/>
                  </a:cubicBezTo>
                  <a:lnTo>
                    <a:pt x="1833" y="3878"/>
                  </a:lnTo>
                  <a:cubicBezTo>
                    <a:pt x="1833" y="3878"/>
                    <a:pt x="989" y="3516"/>
                    <a:pt x="764" y="3440"/>
                  </a:cubicBezTo>
                  <a:cubicBezTo>
                    <a:pt x="764" y="3436"/>
                    <a:pt x="580" y="3207"/>
                    <a:pt x="806" y="1980"/>
                  </a:cubicBezTo>
                  <a:cubicBezTo>
                    <a:pt x="952" y="1173"/>
                    <a:pt x="1971" y="689"/>
                    <a:pt x="2212" y="585"/>
                  </a:cubicBezTo>
                  <a:close/>
                  <a:moveTo>
                    <a:pt x="2166" y="1"/>
                  </a:moveTo>
                  <a:cubicBezTo>
                    <a:pt x="2129" y="1"/>
                    <a:pt x="2091" y="9"/>
                    <a:pt x="2054" y="21"/>
                  </a:cubicBezTo>
                  <a:cubicBezTo>
                    <a:pt x="1991" y="46"/>
                    <a:pt x="455" y="643"/>
                    <a:pt x="233" y="1874"/>
                  </a:cubicBezTo>
                  <a:cubicBezTo>
                    <a:pt x="0" y="3144"/>
                    <a:pt x="96" y="3808"/>
                    <a:pt x="538" y="3967"/>
                  </a:cubicBezTo>
                  <a:cubicBezTo>
                    <a:pt x="781" y="4059"/>
                    <a:pt x="1582" y="4404"/>
                    <a:pt x="1582" y="4404"/>
                  </a:cubicBezTo>
                  <a:lnTo>
                    <a:pt x="4104" y="5707"/>
                  </a:lnTo>
                  <a:cubicBezTo>
                    <a:pt x="4526" y="6188"/>
                    <a:pt x="6216" y="8070"/>
                    <a:pt x="6909" y="8267"/>
                  </a:cubicBezTo>
                  <a:cubicBezTo>
                    <a:pt x="6992" y="8287"/>
                    <a:pt x="7106" y="8321"/>
                    <a:pt x="7218" y="8321"/>
                  </a:cubicBezTo>
                  <a:cubicBezTo>
                    <a:pt x="7331" y="8321"/>
                    <a:pt x="7443" y="8287"/>
                    <a:pt x="7523" y="8187"/>
                  </a:cubicBezTo>
                  <a:cubicBezTo>
                    <a:pt x="7677" y="7995"/>
                    <a:pt x="7561" y="7778"/>
                    <a:pt x="7464" y="7602"/>
                  </a:cubicBezTo>
                  <a:cubicBezTo>
                    <a:pt x="7397" y="7481"/>
                    <a:pt x="7314" y="7327"/>
                    <a:pt x="7297" y="7190"/>
                  </a:cubicBezTo>
                  <a:cubicBezTo>
                    <a:pt x="7276" y="7051"/>
                    <a:pt x="7206" y="6859"/>
                    <a:pt x="7101" y="6647"/>
                  </a:cubicBezTo>
                  <a:lnTo>
                    <a:pt x="7101" y="6647"/>
                  </a:lnTo>
                  <a:lnTo>
                    <a:pt x="8729" y="8086"/>
                  </a:lnTo>
                  <a:cubicBezTo>
                    <a:pt x="8759" y="8111"/>
                    <a:pt x="8788" y="8133"/>
                    <a:pt x="8821" y="8146"/>
                  </a:cubicBezTo>
                  <a:cubicBezTo>
                    <a:pt x="8917" y="8179"/>
                    <a:pt x="9140" y="8249"/>
                    <a:pt x="9370" y="8249"/>
                  </a:cubicBezTo>
                  <a:cubicBezTo>
                    <a:pt x="9542" y="8249"/>
                    <a:pt x="9718" y="8210"/>
                    <a:pt x="9848" y="8086"/>
                  </a:cubicBezTo>
                  <a:cubicBezTo>
                    <a:pt x="9961" y="7978"/>
                    <a:pt x="10073" y="7778"/>
                    <a:pt x="9977" y="7423"/>
                  </a:cubicBezTo>
                  <a:lnTo>
                    <a:pt x="9977" y="7423"/>
                  </a:lnTo>
                  <a:lnTo>
                    <a:pt x="10578" y="7970"/>
                  </a:lnTo>
                  <a:cubicBezTo>
                    <a:pt x="10599" y="7986"/>
                    <a:pt x="10624" y="8003"/>
                    <a:pt x="10654" y="8016"/>
                  </a:cubicBezTo>
                  <a:cubicBezTo>
                    <a:pt x="10754" y="8063"/>
                    <a:pt x="10959" y="8144"/>
                    <a:pt x="11162" y="8144"/>
                  </a:cubicBezTo>
                  <a:cubicBezTo>
                    <a:pt x="11262" y="8144"/>
                    <a:pt x="11361" y="8124"/>
                    <a:pt x="11447" y="8070"/>
                  </a:cubicBezTo>
                  <a:cubicBezTo>
                    <a:pt x="11576" y="7991"/>
                    <a:pt x="11651" y="7857"/>
                    <a:pt x="11655" y="7695"/>
                  </a:cubicBezTo>
                  <a:cubicBezTo>
                    <a:pt x="11664" y="7331"/>
                    <a:pt x="11676" y="6876"/>
                    <a:pt x="11234" y="6525"/>
                  </a:cubicBezTo>
                  <a:cubicBezTo>
                    <a:pt x="11121" y="6433"/>
                    <a:pt x="10738" y="6020"/>
                    <a:pt x="10287" y="5523"/>
                  </a:cubicBezTo>
                  <a:lnTo>
                    <a:pt x="10287" y="5523"/>
                  </a:lnTo>
                  <a:lnTo>
                    <a:pt x="11297" y="6146"/>
                  </a:lnTo>
                  <a:cubicBezTo>
                    <a:pt x="11464" y="6358"/>
                    <a:pt x="11981" y="6984"/>
                    <a:pt x="12474" y="6997"/>
                  </a:cubicBezTo>
                  <a:cubicBezTo>
                    <a:pt x="12487" y="6998"/>
                    <a:pt x="12503" y="6999"/>
                    <a:pt x="12521" y="6999"/>
                  </a:cubicBezTo>
                  <a:cubicBezTo>
                    <a:pt x="12627" y="6999"/>
                    <a:pt x="12811" y="6979"/>
                    <a:pt x="12925" y="6822"/>
                  </a:cubicBezTo>
                  <a:cubicBezTo>
                    <a:pt x="13067" y="6618"/>
                    <a:pt x="12979" y="6392"/>
                    <a:pt x="12837" y="6016"/>
                  </a:cubicBezTo>
                  <a:cubicBezTo>
                    <a:pt x="12775" y="5862"/>
                    <a:pt x="12699" y="5674"/>
                    <a:pt x="12624" y="5436"/>
                  </a:cubicBezTo>
                  <a:cubicBezTo>
                    <a:pt x="12345" y="4597"/>
                    <a:pt x="10979" y="3608"/>
                    <a:pt x="9727" y="2743"/>
                  </a:cubicBezTo>
                  <a:lnTo>
                    <a:pt x="9397" y="2518"/>
                  </a:lnTo>
                  <a:cubicBezTo>
                    <a:pt x="8692" y="2017"/>
                    <a:pt x="4555" y="67"/>
                    <a:pt x="216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5372921" y="2704890"/>
              <a:ext cx="442988" cy="219320"/>
            </a:xfrm>
            <a:custGeom>
              <a:rect b="b" l="l" r="r" t="t"/>
              <a:pathLst>
                <a:path extrusionOk="0" h="13264" w="26795">
                  <a:moveTo>
                    <a:pt x="4087" y="1"/>
                  </a:moveTo>
                  <a:lnTo>
                    <a:pt x="1" y="13263"/>
                  </a:lnTo>
                  <a:lnTo>
                    <a:pt x="22706" y="13263"/>
                  </a:lnTo>
                  <a:lnTo>
                    <a:pt x="2679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5367879" y="2700128"/>
              <a:ext cx="453057" cy="228911"/>
            </a:xfrm>
            <a:custGeom>
              <a:rect b="b" l="l" r="r" t="t"/>
              <a:pathLst>
                <a:path extrusionOk="0" h="13844" w="27404">
                  <a:moveTo>
                    <a:pt x="26706" y="581"/>
                  </a:moveTo>
                  <a:lnTo>
                    <a:pt x="22799" y="13260"/>
                  </a:lnTo>
                  <a:lnTo>
                    <a:pt x="698" y="13260"/>
                  </a:lnTo>
                  <a:lnTo>
                    <a:pt x="4606" y="581"/>
                  </a:lnTo>
                  <a:close/>
                  <a:moveTo>
                    <a:pt x="4392" y="0"/>
                  </a:moveTo>
                  <a:cubicBezTo>
                    <a:pt x="4263" y="0"/>
                    <a:pt x="4150" y="84"/>
                    <a:pt x="4113" y="205"/>
                  </a:cubicBezTo>
                  <a:lnTo>
                    <a:pt x="30" y="13464"/>
                  </a:lnTo>
                  <a:cubicBezTo>
                    <a:pt x="1" y="13551"/>
                    <a:pt x="17" y="13647"/>
                    <a:pt x="72" y="13722"/>
                  </a:cubicBezTo>
                  <a:cubicBezTo>
                    <a:pt x="126" y="13798"/>
                    <a:pt x="213" y="13844"/>
                    <a:pt x="306" y="13844"/>
                  </a:cubicBezTo>
                  <a:lnTo>
                    <a:pt x="23011" y="13844"/>
                  </a:lnTo>
                  <a:cubicBezTo>
                    <a:pt x="23141" y="13844"/>
                    <a:pt x="23254" y="13760"/>
                    <a:pt x="23292" y="13635"/>
                  </a:cubicBezTo>
                  <a:lnTo>
                    <a:pt x="27379" y="376"/>
                  </a:lnTo>
                  <a:cubicBezTo>
                    <a:pt x="27404" y="289"/>
                    <a:pt x="27387" y="192"/>
                    <a:pt x="27332" y="117"/>
                  </a:cubicBezTo>
                  <a:cubicBezTo>
                    <a:pt x="27278" y="42"/>
                    <a:pt x="27190" y="0"/>
                    <a:pt x="270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5343458" y="2725524"/>
              <a:ext cx="442955" cy="219320"/>
            </a:xfrm>
            <a:custGeom>
              <a:rect b="b" l="l" r="r" t="t"/>
              <a:pathLst>
                <a:path extrusionOk="0" h="13264" w="26793">
                  <a:moveTo>
                    <a:pt x="4087" y="1"/>
                  </a:moveTo>
                  <a:lnTo>
                    <a:pt x="0" y="13263"/>
                  </a:lnTo>
                  <a:lnTo>
                    <a:pt x="22706" y="13263"/>
                  </a:lnTo>
                  <a:lnTo>
                    <a:pt x="267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a:off x="5338415" y="2720762"/>
              <a:ext cx="453057" cy="228861"/>
            </a:xfrm>
            <a:custGeom>
              <a:rect b="b" l="l" r="r" t="t"/>
              <a:pathLst>
                <a:path extrusionOk="0" h="13841" w="27404">
                  <a:moveTo>
                    <a:pt x="26706" y="581"/>
                  </a:moveTo>
                  <a:lnTo>
                    <a:pt x="22798" y="13260"/>
                  </a:lnTo>
                  <a:lnTo>
                    <a:pt x="697" y="13260"/>
                  </a:lnTo>
                  <a:lnTo>
                    <a:pt x="4604" y="581"/>
                  </a:lnTo>
                  <a:close/>
                  <a:moveTo>
                    <a:pt x="4392" y="0"/>
                  </a:moveTo>
                  <a:cubicBezTo>
                    <a:pt x="4263" y="0"/>
                    <a:pt x="4150" y="85"/>
                    <a:pt x="4112" y="205"/>
                  </a:cubicBezTo>
                  <a:lnTo>
                    <a:pt x="26" y="13464"/>
                  </a:lnTo>
                  <a:cubicBezTo>
                    <a:pt x="1" y="13551"/>
                    <a:pt x="17" y="13648"/>
                    <a:pt x="71" y="13723"/>
                  </a:cubicBezTo>
                  <a:cubicBezTo>
                    <a:pt x="126" y="13798"/>
                    <a:pt x="213" y="13840"/>
                    <a:pt x="305" y="13840"/>
                  </a:cubicBezTo>
                  <a:lnTo>
                    <a:pt x="23011" y="13840"/>
                  </a:lnTo>
                  <a:cubicBezTo>
                    <a:pt x="23140" y="13840"/>
                    <a:pt x="23253" y="13761"/>
                    <a:pt x="23290" y="13636"/>
                  </a:cubicBezTo>
                  <a:lnTo>
                    <a:pt x="27378" y="376"/>
                  </a:lnTo>
                  <a:cubicBezTo>
                    <a:pt x="27403" y="289"/>
                    <a:pt x="27386" y="193"/>
                    <a:pt x="27332" y="118"/>
                  </a:cubicBezTo>
                  <a:cubicBezTo>
                    <a:pt x="27278" y="43"/>
                    <a:pt x="27190" y="0"/>
                    <a:pt x="2709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a:off x="5179394" y="2857994"/>
              <a:ext cx="676576" cy="219238"/>
            </a:xfrm>
            <a:custGeom>
              <a:rect b="b" l="l" r="r" t="t"/>
              <a:pathLst>
                <a:path extrusionOk="0" h="13259" w="40924">
                  <a:moveTo>
                    <a:pt x="0" y="0"/>
                  </a:moveTo>
                  <a:lnTo>
                    <a:pt x="0" y="13259"/>
                  </a:lnTo>
                  <a:lnTo>
                    <a:pt x="40924" y="13259"/>
                  </a:lnTo>
                  <a:lnTo>
                    <a:pt x="40924" y="101"/>
                  </a:lnTo>
                  <a:cubicBezTo>
                    <a:pt x="40924" y="45"/>
                    <a:pt x="40879" y="0"/>
                    <a:pt x="4082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a:off x="5174549" y="2853149"/>
              <a:ext cx="686264" cy="228927"/>
            </a:xfrm>
            <a:custGeom>
              <a:rect b="b" l="l" r="r" t="t"/>
              <a:pathLst>
                <a:path extrusionOk="0" h="13845" w="41510">
                  <a:moveTo>
                    <a:pt x="37715" y="585"/>
                  </a:moveTo>
                  <a:cubicBezTo>
                    <a:pt x="39484" y="585"/>
                    <a:pt x="40929" y="2026"/>
                    <a:pt x="40929" y="3795"/>
                  </a:cubicBezTo>
                  <a:lnTo>
                    <a:pt x="40929" y="13263"/>
                  </a:lnTo>
                  <a:lnTo>
                    <a:pt x="585" y="13263"/>
                  </a:lnTo>
                  <a:lnTo>
                    <a:pt x="585" y="585"/>
                  </a:lnTo>
                  <a:close/>
                  <a:moveTo>
                    <a:pt x="293" y="1"/>
                  </a:moveTo>
                  <a:cubicBezTo>
                    <a:pt x="134" y="1"/>
                    <a:pt x="0" y="130"/>
                    <a:pt x="0" y="293"/>
                  </a:cubicBezTo>
                  <a:lnTo>
                    <a:pt x="0" y="13552"/>
                  </a:lnTo>
                  <a:cubicBezTo>
                    <a:pt x="0" y="13714"/>
                    <a:pt x="134" y="13844"/>
                    <a:pt x="293" y="13844"/>
                  </a:cubicBezTo>
                  <a:lnTo>
                    <a:pt x="41217" y="13844"/>
                  </a:lnTo>
                  <a:cubicBezTo>
                    <a:pt x="41380" y="13844"/>
                    <a:pt x="41509" y="13714"/>
                    <a:pt x="41509" y="13552"/>
                  </a:cubicBezTo>
                  <a:lnTo>
                    <a:pt x="41509" y="3795"/>
                  </a:lnTo>
                  <a:cubicBezTo>
                    <a:pt x="41509" y="1704"/>
                    <a:pt x="39806" y="1"/>
                    <a:pt x="377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a:off x="5068403" y="2857994"/>
              <a:ext cx="676576" cy="219238"/>
            </a:xfrm>
            <a:custGeom>
              <a:rect b="b" l="l" r="r" t="t"/>
              <a:pathLst>
                <a:path extrusionOk="0" h="13259" w="40924">
                  <a:moveTo>
                    <a:pt x="0" y="0"/>
                  </a:moveTo>
                  <a:lnTo>
                    <a:pt x="0" y="13259"/>
                  </a:lnTo>
                  <a:lnTo>
                    <a:pt x="40924" y="13259"/>
                  </a:lnTo>
                  <a:lnTo>
                    <a:pt x="409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a:off x="5063558" y="2853149"/>
              <a:ext cx="686264" cy="228927"/>
            </a:xfrm>
            <a:custGeom>
              <a:rect b="b" l="l" r="r" t="t"/>
              <a:pathLst>
                <a:path extrusionOk="0" h="13845" w="41510">
                  <a:moveTo>
                    <a:pt x="40925" y="585"/>
                  </a:moveTo>
                  <a:lnTo>
                    <a:pt x="40925" y="13263"/>
                  </a:lnTo>
                  <a:lnTo>
                    <a:pt x="585" y="13263"/>
                  </a:lnTo>
                  <a:lnTo>
                    <a:pt x="585" y="585"/>
                  </a:lnTo>
                  <a:close/>
                  <a:moveTo>
                    <a:pt x="293" y="1"/>
                  </a:moveTo>
                  <a:cubicBezTo>
                    <a:pt x="130" y="1"/>
                    <a:pt x="1" y="130"/>
                    <a:pt x="1" y="293"/>
                  </a:cubicBezTo>
                  <a:lnTo>
                    <a:pt x="1" y="13552"/>
                  </a:lnTo>
                  <a:cubicBezTo>
                    <a:pt x="1" y="13714"/>
                    <a:pt x="130" y="13844"/>
                    <a:pt x="293" y="13844"/>
                  </a:cubicBezTo>
                  <a:lnTo>
                    <a:pt x="41217" y="13844"/>
                  </a:lnTo>
                  <a:cubicBezTo>
                    <a:pt x="41380" y="13844"/>
                    <a:pt x="41509" y="13714"/>
                    <a:pt x="41509" y="13552"/>
                  </a:cubicBezTo>
                  <a:lnTo>
                    <a:pt x="41509" y="293"/>
                  </a:lnTo>
                  <a:cubicBezTo>
                    <a:pt x="41509" y="130"/>
                    <a:pt x="41380" y="1"/>
                    <a:pt x="412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a:off x="5052249" y="3018472"/>
              <a:ext cx="540497" cy="28936"/>
            </a:xfrm>
            <a:custGeom>
              <a:rect b="b" l="l" r="r" t="t"/>
              <a:pathLst>
                <a:path extrusionOk="0" h="1750" w="32693">
                  <a:moveTo>
                    <a:pt x="0" y="0"/>
                  </a:moveTo>
                  <a:lnTo>
                    <a:pt x="0" y="1749"/>
                  </a:lnTo>
                  <a:lnTo>
                    <a:pt x="32692" y="1749"/>
                  </a:lnTo>
                  <a:lnTo>
                    <a:pt x="32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a:off x="5047405" y="3013627"/>
              <a:ext cx="550086" cy="38609"/>
            </a:xfrm>
            <a:custGeom>
              <a:rect b="b" l="l" r="r" t="t"/>
              <a:pathLst>
                <a:path extrusionOk="0" h="2335" w="33273">
                  <a:moveTo>
                    <a:pt x="32693" y="586"/>
                  </a:moveTo>
                  <a:lnTo>
                    <a:pt x="32693" y="1754"/>
                  </a:lnTo>
                  <a:lnTo>
                    <a:pt x="581" y="1754"/>
                  </a:lnTo>
                  <a:lnTo>
                    <a:pt x="581" y="586"/>
                  </a:lnTo>
                  <a:close/>
                  <a:moveTo>
                    <a:pt x="293" y="1"/>
                  </a:moveTo>
                  <a:cubicBezTo>
                    <a:pt x="130" y="1"/>
                    <a:pt x="1" y="131"/>
                    <a:pt x="1" y="293"/>
                  </a:cubicBezTo>
                  <a:lnTo>
                    <a:pt x="1" y="2042"/>
                  </a:lnTo>
                  <a:cubicBezTo>
                    <a:pt x="1" y="2205"/>
                    <a:pt x="130" y="2335"/>
                    <a:pt x="293" y="2335"/>
                  </a:cubicBezTo>
                  <a:lnTo>
                    <a:pt x="32985" y="2335"/>
                  </a:lnTo>
                  <a:cubicBezTo>
                    <a:pt x="33143" y="2335"/>
                    <a:pt x="33273" y="2205"/>
                    <a:pt x="33273" y="2042"/>
                  </a:cubicBezTo>
                  <a:lnTo>
                    <a:pt x="33273" y="293"/>
                  </a:lnTo>
                  <a:cubicBezTo>
                    <a:pt x="33273" y="131"/>
                    <a:pt x="33143" y="1"/>
                    <a:pt x="3298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a:off x="5167506" y="2989471"/>
              <a:ext cx="425249" cy="29019"/>
            </a:xfrm>
            <a:custGeom>
              <a:rect b="b" l="l" r="r" t="t"/>
              <a:pathLst>
                <a:path extrusionOk="0" h="1755" w="25722">
                  <a:moveTo>
                    <a:pt x="1" y="1"/>
                  </a:moveTo>
                  <a:lnTo>
                    <a:pt x="1" y="1754"/>
                  </a:lnTo>
                  <a:lnTo>
                    <a:pt x="25721" y="1754"/>
                  </a:lnTo>
                  <a:lnTo>
                    <a:pt x="2572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5162744" y="2984726"/>
              <a:ext cx="434755" cy="38593"/>
            </a:xfrm>
            <a:custGeom>
              <a:rect b="b" l="l" r="r" t="t"/>
              <a:pathLst>
                <a:path extrusionOk="0" h="2334" w="26297">
                  <a:moveTo>
                    <a:pt x="25717" y="580"/>
                  </a:moveTo>
                  <a:lnTo>
                    <a:pt x="25717" y="1749"/>
                  </a:lnTo>
                  <a:lnTo>
                    <a:pt x="581" y="1749"/>
                  </a:lnTo>
                  <a:lnTo>
                    <a:pt x="581" y="580"/>
                  </a:lnTo>
                  <a:close/>
                  <a:moveTo>
                    <a:pt x="289" y="0"/>
                  </a:moveTo>
                  <a:cubicBezTo>
                    <a:pt x="130" y="0"/>
                    <a:pt x="0" y="129"/>
                    <a:pt x="0" y="288"/>
                  </a:cubicBezTo>
                  <a:lnTo>
                    <a:pt x="0" y="2041"/>
                  </a:lnTo>
                  <a:cubicBezTo>
                    <a:pt x="0" y="2199"/>
                    <a:pt x="130" y="2334"/>
                    <a:pt x="289" y="2334"/>
                  </a:cubicBezTo>
                  <a:lnTo>
                    <a:pt x="26009" y="2334"/>
                  </a:lnTo>
                  <a:cubicBezTo>
                    <a:pt x="26167" y="2334"/>
                    <a:pt x="26297" y="2199"/>
                    <a:pt x="26297" y="2041"/>
                  </a:cubicBezTo>
                  <a:lnTo>
                    <a:pt x="26297" y="288"/>
                  </a:lnTo>
                  <a:cubicBezTo>
                    <a:pt x="26297" y="129"/>
                    <a:pt x="26167" y="0"/>
                    <a:pt x="260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a:off x="4627811" y="3055954"/>
              <a:ext cx="426621" cy="19892"/>
            </a:xfrm>
            <a:custGeom>
              <a:rect b="b" l="l" r="r" t="t"/>
              <a:pathLst>
                <a:path extrusionOk="0" h="1203" w="25805">
                  <a:moveTo>
                    <a:pt x="1" y="0"/>
                  </a:moveTo>
                  <a:lnTo>
                    <a:pt x="1" y="1203"/>
                  </a:lnTo>
                  <a:lnTo>
                    <a:pt x="25805" y="1203"/>
                  </a:lnTo>
                  <a:lnTo>
                    <a:pt x="258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a:off x="4623050" y="3051109"/>
              <a:ext cx="436144" cy="29498"/>
            </a:xfrm>
            <a:custGeom>
              <a:rect b="b" l="l" r="r" t="t"/>
              <a:pathLst>
                <a:path extrusionOk="0" h="1784" w="26381">
                  <a:moveTo>
                    <a:pt x="25800" y="581"/>
                  </a:moveTo>
                  <a:lnTo>
                    <a:pt x="25800" y="1203"/>
                  </a:lnTo>
                  <a:lnTo>
                    <a:pt x="581" y="1203"/>
                  </a:lnTo>
                  <a:lnTo>
                    <a:pt x="581" y="581"/>
                  </a:lnTo>
                  <a:close/>
                  <a:moveTo>
                    <a:pt x="293" y="1"/>
                  </a:moveTo>
                  <a:cubicBezTo>
                    <a:pt x="130" y="1"/>
                    <a:pt x="0" y="130"/>
                    <a:pt x="0" y="293"/>
                  </a:cubicBezTo>
                  <a:lnTo>
                    <a:pt x="0" y="1496"/>
                  </a:lnTo>
                  <a:cubicBezTo>
                    <a:pt x="0" y="1654"/>
                    <a:pt x="130" y="1783"/>
                    <a:pt x="293" y="1783"/>
                  </a:cubicBezTo>
                  <a:lnTo>
                    <a:pt x="26093" y="1783"/>
                  </a:lnTo>
                  <a:cubicBezTo>
                    <a:pt x="26251" y="1783"/>
                    <a:pt x="26380" y="1654"/>
                    <a:pt x="26380" y="1496"/>
                  </a:cubicBezTo>
                  <a:lnTo>
                    <a:pt x="26380" y="293"/>
                  </a:lnTo>
                  <a:cubicBezTo>
                    <a:pt x="26380" y="130"/>
                    <a:pt x="26251" y="1"/>
                    <a:pt x="2609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a:off x="4463053" y="2351561"/>
              <a:ext cx="919339" cy="592962"/>
            </a:xfrm>
            <a:custGeom>
              <a:rect b="b" l="l" r="r" t="t"/>
              <a:pathLst>
                <a:path extrusionOk="0" h="35861" w="55608">
                  <a:moveTo>
                    <a:pt x="1" y="0"/>
                  </a:moveTo>
                  <a:lnTo>
                    <a:pt x="1" y="35860"/>
                  </a:lnTo>
                  <a:lnTo>
                    <a:pt x="55608" y="35860"/>
                  </a:lnTo>
                  <a:lnTo>
                    <a:pt x="556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a:off x="4458225" y="2346716"/>
              <a:ext cx="929011" cy="602651"/>
            </a:xfrm>
            <a:custGeom>
              <a:rect b="b" l="l" r="r" t="t"/>
              <a:pathLst>
                <a:path extrusionOk="0" h="36447" w="56193">
                  <a:moveTo>
                    <a:pt x="55607" y="585"/>
                  </a:moveTo>
                  <a:lnTo>
                    <a:pt x="55607" y="35866"/>
                  </a:lnTo>
                  <a:lnTo>
                    <a:pt x="585" y="35866"/>
                  </a:lnTo>
                  <a:lnTo>
                    <a:pt x="585" y="585"/>
                  </a:lnTo>
                  <a:close/>
                  <a:moveTo>
                    <a:pt x="293" y="1"/>
                  </a:moveTo>
                  <a:cubicBezTo>
                    <a:pt x="129" y="1"/>
                    <a:pt x="0" y="130"/>
                    <a:pt x="0" y="293"/>
                  </a:cubicBezTo>
                  <a:lnTo>
                    <a:pt x="0" y="36153"/>
                  </a:lnTo>
                  <a:cubicBezTo>
                    <a:pt x="0" y="36317"/>
                    <a:pt x="129" y="36446"/>
                    <a:pt x="293" y="36446"/>
                  </a:cubicBezTo>
                  <a:lnTo>
                    <a:pt x="55900" y="36446"/>
                  </a:lnTo>
                  <a:cubicBezTo>
                    <a:pt x="56058" y="36446"/>
                    <a:pt x="56192" y="36317"/>
                    <a:pt x="56192" y="36153"/>
                  </a:cubicBezTo>
                  <a:lnTo>
                    <a:pt x="56192" y="293"/>
                  </a:lnTo>
                  <a:cubicBezTo>
                    <a:pt x="56192" y="130"/>
                    <a:pt x="56058" y="1"/>
                    <a:pt x="5590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a:off x="5933872" y="1936852"/>
              <a:ext cx="681018" cy="2464780"/>
            </a:xfrm>
            <a:custGeom>
              <a:rect b="b" l="l" r="r" t="t"/>
              <a:pathLst>
                <a:path extrusionOk="0" h="115002" w="31775">
                  <a:moveTo>
                    <a:pt x="9250" y="0"/>
                  </a:moveTo>
                  <a:cubicBezTo>
                    <a:pt x="7524" y="0"/>
                    <a:pt x="6071" y="1372"/>
                    <a:pt x="5798" y="3128"/>
                  </a:cubicBezTo>
                  <a:cubicBezTo>
                    <a:pt x="5476" y="5209"/>
                    <a:pt x="6841" y="7415"/>
                    <a:pt x="8227" y="8845"/>
                  </a:cubicBezTo>
                  <a:cubicBezTo>
                    <a:pt x="9648" y="10313"/>
                    <a:pt x="13557" y="11929"/>
                    <a:pt x="14525" y="12316"/>
                  </a:cubicBezTo>
                  <a:cubicBezTo>
                    <a:pt x="14818" y="13141"/>
                    <a:pt x="15123" y="14052"/>
                    <a:pt x="15436" y="15033"/>
                  </a:cubicBezTo>
                  <a:cubicBezTo>
                    <a:pt x="15977" y="16785"/>
                    <a:pt x="16574" y="18772"/>
                    <a:pt x="17073" y="20970"/>
                  </a:cubicBezTo>
                  <a:cubicBezTo>
                    <a:pt x="17217" y="21596"/>
                    <a:pt x="17358" y="22235"/>
                    <a:pt x="17497" y="22895"/>
                  </a:cubicBezTo>
                  <a:cubicBezTo>
                    <a:pt x="17065" y="21898"/>
                    <a:pt x="16418" y="20471"/>
                    <a:pt x="16340" y="20343"/>
                  </a:cubicBezTo>
                  <a:cubicBezTo>
                    <a:pt x="15094" y="18238"/>
                    <a:pt x="11638" y="15007"/>
                    <a:pt x="8830" y="15007"/>
                  </a:cubicBezTo>
                  <a:cubicBezTo>
                    <a:pt x="8580" y="15007"/>
                    <a:pt x="8336" y="15032"/>
                    <a:pt x="8098" y="15087"/>
                  </a:cubicBezTo>
                  <a:cubicBezTo>
                    <a:pt x="6000" y="15566"/>
                    <a:pt x="5011" y="17792"/>
                    <a:pt x="5670" y="19750"/>
                  </a:cubicBezTo>
                  <a:cubicBezTo>
                    <a:pt x="6342" y="21744"/>
                    <a:pt x="8573" y="23072"/>
                    <a:pt x="10461" y="23703"/>
                  </a:cubicBezTo>
                  <a:cubicBezTo>
                    <a:pt x="11316" y="23989"/>
                    <a:pt x="12616" y="24076"/>
                    <a:pt x="13890" y="24076"/>
                  </a:cubicBezTo>
                  <a:cubicBezTo>
                    <a:pt x="15541" y="24076"/>
                    <a:pt x="17149" y="23930"/>
                    <a:pt x="17691" y="23877"/>
                  </a:cubicBezTo>
                  <a:cubicBezTo>
                    <a:pt x="17955" y="25232"/>
                    <a:pt x="18186" y="26655"/>
                    <a:pt x="18351" y="28131"/>
                  </a:cubicBezTo>
                  <a:cubicBezTo>
                    <a:pt x="18640" y="30683"/>
                    <a:pt x="18813" y="33412"/>
                    <a:pt x="18627" y="36211"/>
                  </a:cubicBezTo>
                  <a:lnTo>
                    <a:pt x="18591" y="36730"/>
                  </a:lnTo>
                  <a:cubicBezTo>
                    <a:pt x="18483" y="36264"/>
                    <a:pt x="17535" y="33325"/>
                    <a:pt x="17448" y="33132"/>
                  </a:cubicBezTo>
                  <a:cubicBezTo>
                    <a:pt x="16392" y="30801"/>
                    <a:pt x="13075" y="26981"/>
                    <a:pt x="10189" y="26981"/>
                  </a:cubicBezTo>
                  <a:cubicBezTo>
                    <a:pt x="10068" y="26981"/>
                    <a:pt x="9948" y="26987"/>
                    <a:pt x="9829" y="27001"/>
                  </a:cubicBezTo>
                  <a:cubicBezTo>
                    <a:pt x="7694" y="27245"/>
                    <a:pt x="6465" y="29351"/>
                    <a:pt x="6907" y="31366"/>
                  </a:cubicBezTo>
                  <a:cubicBezTo>
                    <a:pt x="7356" y="33424"/>
                    <a:pt x="9426" y="34991"/>
                    <a:pt x="11235" y="35824"/>
                  </a:cubicBezTo>
                  <a:cubicBezTo>
                    <a:pt x="13297" y="36776"/>
                    <a:pt x="18306" y="36792"/>
                    <a:pt x="18586" y="36792"/>
                  </a:cubicBezTo>
                  <a:cubicBezTo>
                    <a:pt x="18380" y="39405"/>
                    <a:pt x="17952" y="42082"/>
                    <a:pt x="17383" y="44769"/>
                  </a:cubicBezTo>
                  <a:cubicBezTo>
                    <a:pt x="16970" y="46727"/>
                    <a:pt x="16483" y="48690"/>
                    <a:pt x="15964" y="50656"/>
                  </a:cubicBezTo>
                  <a:cubicBezTo>
                    <a:pt x="15791" y="50001"/>
                    <a:pt x="14930" y="47326"/>
                    <a:pt x="14843" y="47140"/>
                  </a:cubicBezTo>
                  <a:cubicBezTo>
                    <a:pt x="13786" y="44808"/>
                    <a:pt x="10470" y="40989"/>
                    <a:pt x="7583" y="40989"/>
                  </a:cubicBezTo>
                  <a:cubicBezTo>
                    <a:pt x="7464" y="40989"/>
                    <a:pt x="7346" y="40996"/>
                    <a:pt x="7228" y="41009"/>
                  </a:cubicBezTo>
                  <a:cubicBezTo>
                    <a:pt x="5089" y="41253"/>
                    <a:pt x="3864" y="43363"/>
                    <a:pt x="4302" y="45375"/>
                  </a:cubicBezTo>
                  <a:cubicBezTo>
                    <a:pt x="4751" y="47436"/>
                    <a:pt x="6825" y="48999"/>
                    <a:pt x="8630" y="49832"/>
                  </a:cubicBezTo>
                  <a:cubicBezTo>
                    <a:pt x="10613" y="50747"/>
                    <a:pt x="15313" y="50796"/>
                    <a:pt x="15927" y="50800"/>
                  </a:cubicBezTo>
                  <a:cubicBezTo>
                    <a:pt x="15692" y="51691"/>
                    <a:pt x="15453" y="52581"/>
                    <a:pt x="15210" y="53472"/>
                  </a:cubicBezTo>
                  <a:cubicBezTo>
                    <a:pt x="14422" y="56379"/>
                    <a:pt x="13619" y="59289"/>
                    <a:pt x="12913" y="62187"/>
                  </a:cubicBezTo>
                  <a:cubicBezTo>
                    <a:pt x="12674" y="63172"/>
                    <a:pt x="12447" y="64157"/>
                    <a:pt x="12242" y="65139"/>
                  </a:cubicBezTo>
                  <a:cubicBezTo>
                    <a:pt x="11932" y="64116"/>
                    <a:pt x="11355" y="62340"/>
                    <a:pt x="11285" y="62191"/>
                  </a:cubicBezTo>
                  <a:cubicBezTo>
                    <a:pt x="10232" y="59864"/>
                    <a:pt x="6913" y="56041"/>
                    <a:pt x="4026" y="56041"/>
                  </a:cubicBezTo>
                  <a:cubicBezTo>
                    <a:pt x="3907" y="56041"/>
                    <a:pt x="3788" y="56048"/>
                    <a:pt x="3670" y="56061"/>
                  </a:cubicBezTo>
                  <a:cubicBezTo>
                    <a:pt x="1535" y="56308"/>
                    <a:pt x="306" y="58415"/>
                    <a:pt x="744" y="60430"/>
                  </a:cubicBezTo>
                  <a:cubicBezTo>
                    <a:pt x="1193" y="62488"/>
                    <a:pt x="3267" y="64051"/>
                    <a:pt x="5072" y="64888"/>
                  </a:cubicBezTo>
                  <a:cubicBezTo>
                    <a:pt x="6870" y="65716"/>
                    <a:pt x="10898" y="65831"/>
                    <a:pt x="12097" y="65852"/>
                  </a:cubicBezTo>
                  <a:cubicBezTo>
                    <a:pt x="11759" y="67513"/>
                    <a:pt x="11479" y="69171"/>
                    <a:pt x="11269" y="70819"/>
                  </a:cubicBezTo>
                  <a:cubicBezTo>
                    <a:pt x="11190" y="71532"/>
                    <a:pt x="11066" y="72254"/>
                    <a:pt x="11034" y="72938"/>
                  </a:cubicBezTo>
                  <a:cubicBezTo>
                    <a:pt x="10980" y="73631"/>
                    <a:pt x="10935" y="74320"/>
                    <a:pt x="10885" y="74995"/>
                  </a:cubicBezTo>
                  <a:cubicBezTo>
                    <a:pt x="10832" y="76401"/>
                    <a:pt x="10782" y="77712"/>
                    <a:pt x="10765" y="79023"/>
                  </a:cubicBezTo>
                  <a:cubicBezTo>
                    <a:pt x="10754" y="79646"/>
                    <a:pt x="10750" y="80264"/>
                    <a:pt x="10745" y="80874"/>
                  </a:cubicBezTo>
                  <a:cubicBezTo>
                    <a:pt x="10584" y="79798"/>
                    <a:pt x="10320" y="78182"/>
                    <a:pt x="10280" y="78038"/>
                  </a:cubicBezTo>
                  <a:cubicBezTo>
                    <a:pt x="9557" y="75469"/>
                    <a:pt x="6659" y="70939"/>
                    <a:pt x="3679" y="70824"/>
                  </a:cubicBezTo>
                  <a:cubicBezTo>
                    <a:pt x="3634" y="70822"/>
                    <a:pt x="3589" y="70821"/>
                    <a:pt x="3544" y="70821"/>
                  </a:cubicBezTo>
                  <a:cubicBezTo>
                    <a:pt x="1467" y="70821"/>
                    <a:pt x="0" y="72681"/>
                    <a:pt x="125" y="74699"/>
                  </a:cubicBezTo>
                  <a:cubicBezTo>
                    <a:pt x="257" y="76801"/>
                    <a:pt x="2068" y="78660"/>
                    <a:pt x="3729" y="79757"/>
                  </a:cubicBezTo>
                  <a:cubicBezTo>
                    <a:pt x="5501" y="80932"/>
                    <a:pt x="9958" y="81687"/>
                    <a:pt x="10741" y="81810"/>
                  </a:cubicBezTo>
                  <a:cubicBezTo>
                    <a:pt x="10741" y="83394"/>
                    <a:pt x="10765" y="84914"/>
                    <a:pt x="10807" y="86358"/>
                  </a:cubicBezTo>
                  <a:cubicBezTo>
                    <a:pt x="10898" y="89841"/>
                    <a:pt x="11075" y="92875"/>
                    <a:pt x="11256" y="95295"/>
                  </a:cubicBezTo>
                  <a:lnTo>
                    <a:pt x="5456" y="95295"/>
                  </a:lnTo>
                  <a:cubicBezTo>
                    <a:pt x="5295" y="95295"/>
                    <a:pt x="5167" y="95423"/>
                    <a:pt x="5167" y="95584"/>
                  </a:cubicBezTo>
                  <a:lnTo>
                    <a:pt x="5167" y="98543"/>
                  </a:lnTo>
                  <a:cubicBezTo>
                    <a:pt x="5167" y="98705"/>
                    <a:pt x="5295" y="98832"/>
                    <a:pt x="5456" y="98832"/>
                  </a:cubicBezTo>
                  <a:lnTo>
                    <a:pt x="6458" y="98832"/>
                  </a:lnTo>
                  <a:lnTo>
                    <a:pt x="9005" y="114758"/>
                  </a:lnTo>
                  <a:cubicBezTo>
                    <a:pt x="9026" y="114897"/>
                    <a:pt x="9146" y="115001"/>
                    <a:pt x="9290" y="115001"/>
                  </a:cubicBezTo>
                  <a:lnTo>
                    <a:pt x="15939" y="115001"/>
                  </a:lnTo>
                  <a:cubicBezTo>
                    <a:pt x="16080" y="115001"/>
                    <a:pt x="16199" y="114897"/>
                    <a:pt x="16220" y="114758"/>
                  </a:cubicBezTo>
                  <a:lnTo>
                    <a:pt x="18768" y="98832"/>
                  </a:lnTo>
                  <a:lnTo>
                    <a:pt x="19769" y="98832"/>
                  </a:lnTo>
                  <a:cubicBezTo>
                    <a:pt x="19930" y="98832"/>
                    <a:pt x="20058" y="98705"/>
                    <a:pt x="20058" y="98543"/>
                  </a:cubicBezTo>
                  <a:lnTo>
                    <a:pt x="20058" y="95584"/>
                  </a:lnTo>
                  <a:cubicBezTo>
                    <a:pt x="20058" y="95423"/>
                    <a:pt x="19930" y="95295"/>
                    <a:pt x="19769" y="95295"/>
                  </a:cubicBezTo>
                  <a:lnTo>
                    <a:pt x="13227" y="95295"/>
                  </a:lnTo>
                  <a:cubicBezTo>
                    <a:pt x="12992" y="92879"/>
                    <a:pt x="12740" y="89821"/>
                    <a:pt x="12571" y="86291"/>
                  </a:cubicBezTo>
                  <a:cubicBezTo>
                    <a:pt x="12510" y="84988"/>
                    <a:pt x="12456" y="83628"/>
                    <a:pt x="12423" y="82210"/>
                  </a:cubicBezTo>
                  <a:cubicBezTo>
                    <a:pt x="13178" y="82136"/>
                    <a:pt x="17708" y="81678"/>
                    <a:pt x="19567" y="80619"/>
                  </a:cubicBezTo>
                  <a:cubicBezTo>
                    <a:pt x="21295" y="79630"/>
                    <a:pt x="23220" y="77893"/>
                    <a:pt x="23492" y="75804"/>
                  </a:cubicBezTo>
                  <a:cubicBezTo>
                    <a:pt x="23755" y="73759"/>
                    <a:pt x="22350" y="71764"/>
                    <a:pt x="20202" y="71706"/>
                  </a:cubicBezTo>
                  <a:cubicBezTo>
                    <a:pt x="20174" y="71705"/>
                    <a:pt x="20147" y="71704"/>
                    <a:pt x="20119" y="71704"/>
                  </a:cubicBezTo>
                  <a:cubicBezTo>
                    <a:pt x="17158" y="71704"/>
                    <a:pt x="14018" y="75984"/>
                    <a:pt x="13140" y="78471"/>
                  </a:cubicBezTo>
                  <a:cubicBezTo>
                    <a:pt x="13087" y="78635"/>
                    <a:pt x="12617" y="80660"/>
                    <a:pt x="12411" y="81666"/>
                  </a:cubicBezTo>
                  <a:cubicBezTo>
                    <a:pt x="12390" y="80804"/>
                    <a:pt x="12377" y="79927"/>
                    <a:pt x="12377" y="79031"/>
                  </a:cubicBezTo>
                  <a:cubicBezTo>
                    <a:pt x="12361" y="77754"/>
                    <a:pt x="12386" y="76397"/>
                    <a:pt x="12402" y="75086"/>
                  </a:cubicBezTo>
                  <a:cubicBezTo>
                    <a:pt x="12440" y="74411"/>
                    <a:pt x="12472" y="73722"/>
                    <a:pt x="12506" y="73029"/>
                  </a:cubicBezTo>
                  <a:cubicBezTo>
                    <a:pt x="12526" y="72328"/>
                    <a:pt x="12633" y="71665"/>
                    <a:pt x="12691" y="70972"/>
                  </a:cubicBezTo>
                  <a:cubicBezTo>
                    <a:pt x="12803" y="69953"/>
                    <a:pt x="12938" y="68919"/>
                    <a:pt x="13099" y="67876"/>
                  </a:cubicBezTo>
                  <a:cubicBezTo>
                    <a:pt x="13551" y="67898"/>
                    <a:pt x="14299" y="67927"/>
                    <a:pt x="15160" y="67927"/>
                  </a:cubicBezTo>
                  <a:cubicBezTo>
                    <a:pt x="16812" y="67927"/>
                    <a:pt x="18879" y="67822"/>
                    <a:pt x="20058" y="67369"/>
                  </a:cubicBezTo>
                  <a:cubicBezTo>
                    <a:pt x="21913" y="66656"/>
                    <a:pt x="24082" y="65229"/>
                    <a:pt x="24667" y="63206"/>
                  </a:cubicBezTo>
                  <a:cubicBezTo>
                    <a:pt x="25236" y="61222"/>
                    <a:pt x="24147" y="59037"/>
                    <a:pt x="22033" y="58654"/>
                  </a:cubicBezTo>
                  <a:cubicBezTo>
                    <a:pt x="21844" y="58620"/>
                    <a:pt x="21652" y="58604"/>
                    <a:pt x="21458" y="58604"/>
                  </a:cubicBezTo>
                  <a:cubicBezTo>
                    <a:pt x="18619" y="58604"/>
                    <a:pt x="15207" y="62074"/>
                    <a:pt x="14030" y="64273"/>
                  </a:cubicBezTo>
                  <a:cubicBezTo>
                    <a:pt x="13990" y="64355"/>
                    <a:pt x="13750" y="64937"/>
                    <a:pt x="13486" y="65609"/>
                  </a:cubicBezTo>
                  <a:cubicBezTo>
                    <a:pt x="13676" y="64566"/>
                    <a:pt x="13891" y="63514"/>
                    <a:pt x="14125" y="62464"/>
                  </a:cubicBezTo>
                  <a:cubicBezTo>
                    <a:pt x="14761" y="59581"/>
                    <a:pt x="15499" y="56663"/>
                    <a:pt x="16224" y="53736"/>
                  </a:cubicBezTo>
                  <a:cubicBezTo>
                    <a:pt x="16376" y="53125"/>
                    <a:pt x="16529" y="52515"/>
                    <a:pt x="16677" y="51906"/>
                  </a:cubicBezTo>
                  <a:cubicBezTo>
                    <a:pt x="17093" y="51927"/>
                    <a:pt x="17914" y="51962"/>
                    <a:pt x="18880" y="51962"/>
                  </a:cubicBezTo>
                  <a:cubicBezTo>
                    <a:pt x="20535" y="51962"/>
                    <a:pt x="22614" y="51858"/>
                    <a:pt x="23797" y="51402"/>
                  </a:cubicBezTo>
                  <a:cubicBezTo>
                    <a:pt x="25656" y="50690"/>
                    <a:pt x="27821" y="49263"/>
                    <a:pt x="28406" y="47239"/>
                  </a:cubicBezTo>
                  <a:cubicBezTo>
                    <a:pt x="28974" y="45256"/>
                    <a:pt x="27891" y="43075"/>
                    <a:pt x="25776" y="42691"/>
                  </a:cubicBezTo>
                  <a:cubicBezTo>
                    <a:pt x="25586" y="42657"/>
                    <a:pt x="25393" y="42640"/>
                    <a:pt x="25197" y="42640"/>
                  </a:cubicBezTo>
                  <a:cubicBezTo>
                    <a:pt x="22356" y="42640"/>
                    <a:pt x="18946" y="46112"/>
                    <a:pt x="17769" y="48310"/>
                  </a:cubicBezTo>
                  <a:cubicBezTo>
                    <a:pt x="17729" y="48393"/>
                    <a:pt x="17478" y="49003"/>
                    <a:pt x="17205" y="49695"/>
                  </a:cubicBezTo>
                  <a:cubicBezTo>
                    <a:pt x="17572" y="48108"/>
                    <a:pt x="17918" y="46521"/>
                    <a:pt x="18215" y="44938"/>
                  </a:cubicBezTo>
                  <a:cubicBezTo>
                    <a:pt x="18743" y="42151"/>
                    <a:pt x="19126" y="39373"/>
                    <a:pt x="19270" y="36660"/>
                  </a:cubicBezTo>
                  <a:cubicBezTo>
                    <a:pt x="19558" y="36679"/>
                    <a:pt x="20524" y="36732"/>
                    <a:pt x="21698" y="36732"/>
                  </a:cubicBezTo>
                  <a:cubicBezTo>
                    <a:pt x="23351" y="36732"/>
                    <a:pt x="25416" y="36627"/>
                    <a:pt x="26592" y="36174"/>
                  </a:cubicBezTo>
                  <a:cubicBezTo>
                    <a:pt x="28451" y="35461"/>
                    <a:pt x="30620" y="34034"/>
                    <a:pt x="31201" y="32010"/>
                  </a:cubicBezTo>
                  <a:cubicBezTo>
                    <a:pt x="31775" y="30027"/>
                    <a:pt x="30686" y="27842"/>
                    <a:pt x="28571" y="27458"/>
                  </a:cubicBezTo>
                  <a:cubicBezTo>
                    <a:pt x="28383" y="27424"/>
                    <a:pt x="28191" y="27408"/>
                    <a:pt x="27997" y="27408"/>
                  </a:cubicBezTo>
                  <a:cubicBezTo>
                    <a:pt x="25158" y="27408"/>
                    <a:pt x="21746" y="30879"/>
                    <a:pt x="20569" y="33078"/>
                  </a:cubicBezTo>
                  <a:cubicBezTo>
                    <a:pt x="20482" y="33242"/>
                    <a:pt x="19596" y="35468"/>
                    <a:pt x="19287" y="36322"/>
                  </a:cubicBezTo>
                  <a:cubicBezTo>
                    <a:pt x="19287" y="36298"/>
                    <a:pt x="19287" y="36269"/>
                    <a:pt x="19291" y="36244"/>
                  </a:cubicBezTo>
                  <a:cubicBezTo>
                    <a:pt x="19415" y="33391"/>
                    <a:pt x="19179" y="30654"/>
                    <a:pt x="18833" y="28069"/>
                  </a:cubicBezTo>
                  <a:cubicBezTo>
                    <a:pt x="18492" y="25488"/>
                    <a:pt x="17948" y="23089"/>
                    <a:pt x="17391" y="20892"/>
                  </a:cubicBezTo>
                  <a:cubicBezTo>
                    <a:pt x="16842" y="18694"/>
                    <a:pt x="16199" y="16719"/>
                    <a:pt x="15622" y="14976"/>
                  </a:cubicBezTo>
                  <a:cubicBezTo>
                    <a:pt x="15301" y="14040"/>
                    <a:pt x="14987" y="13174"/>
                    <a:pt x="14690" y="12383"/>
                  </a:cubicBezTo>
                  <a:lnTo>
                    <a:pt x="14690" y="12383"/>
                  </a:lnTo>
                  <a:cubicBezTo>
                    <a:pt x="14727" y="12394"/>
                    <a:pt x="14748" y="12403"/>
                    <a:pt x="14748" y="12403"/>
                  </a:cubicBezTo>
                  <a:cubicBezTo>
                    <a:pt x="14748" y="12403"/>
                    <a:pt x="14748" y="12403"/>
                    <a:pt x="14748" y="12403"/>
                  </a:cubicBezTo>
                  <a:cubicBezTo>
                    <a:pt x="14798" y="12403"/>
                    <a:pt x="15008" y="8803"/>
                    <a:pt x="14995" y="8573"/>
                  </a:cubicBezTo>
                  <a:cubicBezTo>
                    <a:pt x="14843" y="5914"/>
                    <a:pt x="12988" y="864"/>
                    <a:pt x="10098" y="110"/>
                  </a:cubicBezTo>
                  <a:cubicBezTo>
                    <a:pt x="9810" y="35"/>
                    <a:pt x="9527" y="0"/>
                    <a:pt x="925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a:off x="6318375" y="2194797"/>
              <a:ext cx="223948" cy="243537"/>
            </a:xfrm>
            <a:custGeom>
              <a:rect b="b" l="l" r="r" t="t"/>
              <a:pathLst>
                <a:path extrusionOk="0" h="11363" w="10449">
                  <a:moveTo>
                    <a:pt x="6980" y="0"/>
                  </a:moveTo>
                  <a:cubicBezTo>
                    <a:pt x="6882" y="0"/>
                    <a:pt x="6782" y="4"/>
                    <a:pt x="6681" y="13"/>
                  </a:cubicBezTo>
                  <a:cubicBezTo>
                    <a:pt x="3709" y="277"/>
                    <a:pt x="1038" y="4948"/>
                    <a:pt x="448" y="7546"/>
                  </a:cubicBezTo>
                  <a:cubicBezTo>
                    <a:pt x="395" y="7772"/>
                    <a:pt x="0" y="11363"/>
                    <a:pt x="52" y="11363"/>
                  </a:cubicBezTo>
                  <a:cubicBezTo>
                    <a:pt x="52" y="11363"/>
                    <a:pt x="52" y="11363"/>
                    <a:pt x="52" y="11363"/>
                  </a:cubicBezTo>
                  <a:cubicBezTo>
                    <a:pt x="57" y="11363"/>
                    <a:pt x="5193" y="10324"/>
                    <a:pt x="7073" y="8939"/>
                  </a:cubicBezTo>
                  <a:cubicBezTo>
                    <a:pt x="8677" y="7760"/>
                    <a:pt x="10391" y="5814"/>
                    <a:pt x="10421" y="3708"/>
                  </a:cubicBezTo>
                  <a:cubicBezTo>
                    <a:pt x="10448" y="1743"/>
                    <a:pt x="8971" y="0"/>
                    <a:pt x="69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a:off x="4513233" y="2351561"/>
              <a:ext cx="869163" cy="592962"/>
            </a:xfrm>
            <a:custGeom>
              <a:rect b="b" l="l" r="r" t="t"/>
              <a:pathLst>
                <a:path extrusionOk="0" h="35861" w="52573">
                  <a:moveTo>
                    <a:pt x="1" y="0"/>
                  </a:moveTo>
                  <a:lnTo>
                    <a:pt x="1" y="35860"/>
                  </a:lnTo>
                  <a:lnTo>
                    <a:pt x="52573" y="35860"/>
                  </a:lnTo>
                  <a:lnTo>
                    <a:pt x="5257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a:off x="4508405" y="2346716"/>
              <a:ext cx="878835" cy="602651"/>
            </a:xfrm>
            <a:custGeom>
              <a:rect b="b" l="l" r="r" t="t"/>
              <a:pathLst>
                <a:path extrusionOk="0" h="36447" w="53158">
                  <a:moveTo>
                    <a:pt x="52572" y="585"/>
                  </a:moveTo>
                  <a:lnTo>
                    <a:pt x="52572" y="35866"/>
                  </a:lnTo>
                  <a:lnTo>
                    <a:pt x="581" y="35866"/>
                  </a:lnTo>
                  <a:lnTo>
                    <a:pt x="581" y="585"/>
                  </a:lnTo>
                  <a:close/>
                  <a:moveTo>
                    <a:pt x="293" y="1"/>
                  </a:moveTo>
                  <a:cubicBezTo>
                    <a:pt x="130" y="1"/>
                    <a:pt x="0" y="130"/>
                    <a:pt x="0" y="293"/>
                  </a:cubicBezTo>
                  <a:lnTo>
                    <a:pt x="0" y="36153"/>
                  </a:lnTo>
                  <a:cubicBezTo>
                    <a:pt x="0" y="36317"/>
                    <a:pt x="130" y="36446"/>
                    <a:pt x="293" y="36446"/>
                  </a:cubicBezTo>
                  <a:lnTo>
                    <a:pt x="52865" y="36446"/>
                  </a:lnTo>
                  <a:cubicBezTo>
                    <a:pt x="53023" y="36446"/>
                    <a:pt x="53157" y="36317"/>
                    <a:pt x="53157" y="36153"/>
                  </a:cubicBezTo>
                  <a:lnTo>
                    <a:pt x="53157" y="293"/>
                  </a:lnTo>
                  <a:cubicBezTo>
                    <a:pt x="53157" y="130"/>
                    <a:pt x="53023" y="1"/>
                    <a:pt x="5286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4863120" y="2627098"/>
              <a:ext cx="201201" cy="457805"/>
            </a:xfrm>
            <a:custGeom>
              <a:rect b="b" l="l" r="r" t="t"/>
              <a:pathLst>
                <a:path extrusionOk="0" h="27687" w="12170">
                  <a:moveTo>
                    <a:pt x="0" y="1"/>
                  </a:moveTo>
                  <a:lnTo>
                    <a:pt x="0" y="27687"/>
                  </a:lnTo>
                  <a:lnTo>
                    <a:pt x="12170" y="27687"/>
                  </a:lnTo>
                  <a:lnTo>
                    <a:pt x="12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4858341" y="2622253"/>
              <a:ext cx="210740" cy="467428"/>
            </a:xfrm>
            <a:custGeom>
              <a:rect b="b" l="l" r="r" t="t"/>
              <a:pathLst>
                <a:path extrusionOk="0" h="28269" w="12747">
                  <a:moveTo>
                    <a:pt x="12166" y="586"/>
                  </a:moveTo>
                  <a:lnTo>
                    <a:pt x="12166" y="27688"/>
                  </a:lnTo>
                  <a:lnTo>
                    <a:pt x="582" y="27688"/>
                  </a:lnTo>
                  <a:lnTo>
                    <a:pt x="582" y="586"/>
                  </a:lnTo>
                  <a:close/>
                  <a:moveTo>
                    <a:pt x="289" y="1"/>
                  </a:moveTo>
                  <a:cubicBezTo>
                    <a:pt x="131" y="1"/>
                    <a:pt x="1" y="131"/>
                    <a:pt x="1" y="294"/>
                  </a:cubicBezTo>
                  <a:lnTo>
                    <a:pt x="1" y="27980"/>
                  </a:lnTo>
                  <a:cubicBezTo>
                    <a:pt x="1" y="28139"/>
                    <a:pt x="131" y="28268"/>
                    <a:pt x="289" y="28268"/>
                  </a:cubicBezTo>
                  <a:lnTo>
                    <a:pt x="12459" y="28268"/>
                  </a:lnTo>
                  <a:cubicBezTo>
                    <a:pt x="12617" y="28268"/>
                    <a:pt x="12746" y="28139"/>
                    <a:pt x="12746" y="27980"/>
                  </a:cubicBezTo>
                  <a:lnTo>
                    <a:pt x="12746" y="294"/>
                  </a:lnTo>
                  <a:cubicBezTo>
                    <a:pt x="12746" y="131"/>
                    <a:pt x="12617" y="1"/>
                    <a:pt x="124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4881687" y="2627098"/>
              <a:ext cx="201118" cy="457805"/>
            </a:xfrm>
            <a:custGeom>
              <a:rect b="b" l="l" r="r" t="t"/>
              <a:pathLst>
                <a:path extrusionOk="0" h="27687" w="12165">
                  <a:moveTo>
                    <a:pt x="0" y="1"/>
                  </a:moveTo>
                  <a:lnTo>
                    <a:pt x="0" y="27687"/>
                  </a:lnTo>
                  <a:lnTo>
                    <a:pt x="12165" y="27687"/>
                  </a:lnTo>
                  <a:lnTo>
                    <a:pt x="1216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4876843" y="2622253"/>
              <a:ext cx="210806" cy="467428"/>
            </a:xfrm>
            <a:custGeom>
              <a:rect b="b" l="l" r="r" t="t"/>
              <a:pathLst>
                <a:path extrusionOk="0" h="28269" w="12751">
                  <a:moveTo>
                    <a:pt x="12170" y="586"/>
                  </a:moveTo>
                  <a:lnTo>
                    <a:pt x="12170" y="27688"/>
                  </a:lnTo>
                  <a:lnTo>
                    <a:pt x="585" y="27688"/>
                  </a:lnTo>
                  <a:lnTo>
                    <a:pt x="585" y="586"/>
                  </a:lnTo>
                  <a:close/>
                  <a:moveTo>
                    <a:pt x="293" y="1"/>
                  </a:moveTo>
                  <a:cubicBezTo>
                    <a:pt x="134" y="1"/>
                    <a:pt x="1" y="131"/>
                    <a:pt x="1" y="294"/>
                  </a:cubicBezTo>
                  <a:lnTo>
                    <a:pt x="1" y="27980"/>
                  </a:lnTo>
                  <a:cubicBezTo>
                    <a:pt x="1" y="28139"/>
                    <a:pt x="134" y="28268"/>
                    <a:pt x="293" y="28268"/>
                  </a:cubicBezTo>
                  <a:lnTo>
                    <a:pt x="12458" y="28268"/>
                  </a:lnTo>
                  <a:cubicBezTo>
                    <a:pt x="12621" y="28268"/>
                    <a:pt x="12750" y="28139"/>
                    <a:pt x="12750" y="27980"/>
                  </a:cubicBezTo>
                  <a:lnTo>
                    <a:pt x="12750" y="294"/>
                  </a:lnTo>
                  <a:cubicBezTo>
                    <a:pt x="12750" y="131"/>
                    <a:pt x="12621" y="1"/>
                    <a:pt x="124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a:off x="4868278" y="2627644"/>
              <a:ext cx="224048" cy="318315"/>
            </a:xfrm>
            <a:custGeom>
              <a:rect b="b" l="l" r="r" t="t"/>
              <a:pathLst>
                <a:path extrusionOk="0" h="19251" w="13552">
                  <a:moveTo>
                    <a:pt x="1" y="1"/>
                  </a:moveTo>
                  <a:lnTo>
                    <a:pt x="1" y="586"/>
                  </a:lnTo>
                  <a:lnTo>
                    <a:pt x="12972" y="586"/>
                  </a:lnTo>
                  <a:lnTo>
                    <a:pt x="12972" y="19251"/>
                  </a:lnTo>
                  <a:lnTo>
                    <a:pt x="13552" y="19251"/>
                  </a:lnTo>
                  <a:lnTo>
                    <a:pt x="13552" y="293"/>
                  </a:lnTo>
                  <a:cubicBezTo>
                    <a:pt x="13552" y="131"/>
                    <a:pt x="13423" y="1"/>
                    <a:pt x="132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2827898" y="3130571"/>
              <a:ext cx="1034372" cy="1409791"/>
            </a:xfrm>
            <a:custGeom>
              <a:rect b="b" l="l" r="r" t="t"/>
              <a:pathLst>
                <a:path extrusionOk="0" h="85261" w="62566">
                  <a:moveTo>
                    <a:pt x="2743" y="0"/>
                  </a:moveTo>
                  <a:lnTo>
                    <a:pt x="38" y="83411"/>
                  </a:lnTo>
                  <a:cubicBezTo>
                    <a:pt x="1" y="84420"/>
                    <a:pt x="752" y="85260"/>
                    <a:pt x="1695" y="85260"/>
                  </a:cubicBezTo>
                  <a:cubicBezTo>
                    <a:pt x="2551" y="85260"/>
                    <a:pt x="3265" y="84563"/>
                    <a:pt x="3348" y="83648"/>
                  </a:cubicBezTo>
                  <a:lnTo>
                    <a:pt x="8801" y="15496"/>
                  </a:lnTo>
                  <a:cubicBezTo>
                    <a:pt x="9030" y="12896"/>
                    <a:pt x="11072" y="10904"/>
                    <a:pt x="13506" y="10904"/>
                  </a:cubicBezTo>
                  <a:lnTo>
                    <a:pt x="49061" y="10904"/>
                  </a:lnTo>
                  <a:cubicBezTo>
                    <a:pt x="51500" y="10904"/>
                    <a:pt x="53537" y="12896"/>
                    <a:pt x="53766" y="15496"/>
                  </a:cubicBezTo>
                  <a:lnTo>
                    <a:pt x="59219" y="83648"/>
                  </a:lnTo>
                  <a:cubicBezTo>
                    <a:pt x="59302" y="84563"/>
                    <a:pt x="60016" y="85260"/>
                    <a:pt x="60872" y="85260"/>
                  </a:cubicBezTo>
                  <a:cubicBezTo>
                    <a:pt x="61815" y="85260"/>
                    <a:pt x="62566" y="84420"/>
                    <a:pt x="62529" y="83411"/>
                  </a:cubicBezTo>
                  <a:lnTo>
                    <a:pt x="59824"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a:off x="2823351" y="3125727"/>
              <a:ext cx="1043482" cy="1419447"/>
            </a:xfrm>
            <a:custGeom>
              <a:rect b="b" l="l" r="r" t="t"/>
              <a:pathLst>
                <a:path extrusionOk="0" h="85845" w="63117">
                  <a:moveTo>
                    <a:pt x="59819" y="585"/>
                  </a:moveTo>
                  <a:lnTo>
                    <a:pt x="62515" y="83712"/>
                  </a:lnTo>
                  <a:cubicBezTo>
                    <a:pt x="62528" y="84141"/>
                    <a:pt x="62374" y="84555"/>
                    <a:pt x="62090" y="84852"/>
                  </a:cubicBezTo>
                  <a:cubicBezTo>
                    <a:pt x="61835" y="85114"/>
                    <a:pt x="61501" y="85261"/>
                    <a:pt x="61147" y="85261"/>
                  </a:cubicBezTo>
                  <a:cubicBezTo>
                    <a:pt x="60436" y="85261"/>
                    <a:pt x="59852" y="84684"/>
                    <a:pt x="59785" y="83916"/>
                  </a:cubicBezTo>
                  <a:lnTo>
                    <a:pt x="54334" y="15764"/>
                  </a:lnTo>
                  <a:cubicBezTo>
                    <a:pt x="54083" y="12997"/>
                    <a:pt x="51937" y="10910"/>
                    <a:pt x="49336" y="10910"/>
                  </a:cubicBezTo>
                  <a:lnTo>
                    <a:pt x="13781" y="10910"/>
                  </a:lnTo>
                  <a:cubicBezTo>
                    <a:pt x="11180" y="10910"/>
                    <a:pt x="9034" y="12997"/>
                    <a:pt x="8783" y="15769"/>
                  </a:cubicBezTo>
                  <a:lnTo>
                    <a:pt x="3336" y="83916"/>
                  </a:lnTo>
                  <a:cubicBezTo>
                    <a:pt x="3264" y="84684"/>
                    <a:pt x="2680" y="85261"/>
                    <a:pt x="1970" y="85261"/>
                  </a:cubicBezTo>
                  <a:cubicBezTo>
                    <a:pt x="1619" y="85261"/>
                    <a:pt x="1282" y="85114"/>
                    <a:pt x="1027" y="84852"/>
                  </a:cubicBezTo>
                  <a:cubicBezTo>
                    <a:pt x="743" y="84555"/>
                    <a:pt x="588" y="84141"/>
                    <a:pt x="601" y="83712"/>
                  </a:cubicBezTo>
                  <a:lnTo>
                    <a:pt x="3298" y="585"/>
                  </a:lnTo>
                  <a:close/>
                  <a:moveTo>
                    <a:pt x="3018" y="1"/>
                  </a:moveTo>
                  <a:cubicBezTo>
                    <a:pt x="2860" y="1"/>
                    <a:pt x="2730" y="126"/>
                    <a:pt x="2725" y="284"/>
                  </a:cubicBezTo>
                  <a:lnTo>
                    <a:pt x="20" y="83695"/>
                  </a:lnTo>
                  <a:cubicBezTo>
                    <a:pt x="0" y="84280"/>
                    <a:pt x="213" y="84847"/>
                    <a:pt x="609" y="85257"/>
                  </a:cubicBezTo>
                  <a:cubicBezTo>
                    <a:pt x="977" y="85636"/>
                    <a:pt x="1457" y="85845"/>
                    <a:pt x="1970" y="85845"/>
                  </a:cubicBezTo>
                  <a:cubicBezTo>
                    <a:pt x="2981" y="85845"/>
                    <a:pt x="3820" y="85035"/>
                    <a:pt x="3912" y="83962"/>
                  </a:cubicBezTo>
                  <a:lnTo>
                    <a:pt x="9363" y="15819"/>
                  </a:lnTo>
                  <a:cubicBezTo>
                    <a:pt x="9585" y="13351"/>
                    <a:pt x="11484" y="11490"/>
                    <a:pt x="13781" y="11490"/>
                  </a:cubicBezTo>
                  <a:lnTo>
                    <a:pt x="49336" y="11490"/>
                  </a:lnTo>
                  <a:cubicBezTo>
                    <a:pt x="51632" y="11490"/>
                    <a:pt x="53532" y="13351"/>
                    <a:pt x="53754" y="15814"/>
                  </a:cubicBezTo>
                  <a:lnTo>
                    <a:pt x="59205" y="83966"/>
                  </a:lnTo>
                  <a:cubicBezTo>
                    <a:pt x="59301" y="85035"/>
                    <a:pt x="60136" y="85845"/>
                    <a:pt x="61147" y="85845"/>
                  </a:cubicBezTo>
                  <a:cubicBezTo>
                    <a:pt x="61660" y="85845"/>
                    <a:pt x="62145" y="85636"/>
                    <a:pt x="62507" y="85257"/>
                  </a:cubicBezTo>
                  <a:cubicBezTo>
                    <a:pt x="62904" y="84847"/>
                    <a:pt x="63116" y="84280"/>
                    <a:pt x="63096" y="83695"/>
                  </a:cubicBezTo>
                  <a:lnTo>
                    <a:pt x="60391" y="284"/>
                  </a:lnTo>
                  <a:cubicBezTo>
                    <a:pt x="60386" y="126"/>
                    <a:pt x="60257" y="1"/>
                    <a:pt x="600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a:off x="2871167" y="3130571"/>
              <a:ext cx="947841" cy="63445"/>
            </a:xfrm>
            <a:custGeom>
              <a:rect b="b" l="l" r="r" t="t"/>
              <a:pathLst>
                <a:path extrusionOk="0" h="3837" w="57332">
                  <a:moveTo>
                    <a:pt x="126" y="0"/>
                  </a:moveTo>
                  <a:lnTo>
                    <a:pt x="1" y="3836"/>
                  </a:lnTo>
                  <a:lnTo>
                    <a:pt x="57332" y="3836"/>
                  </a:lnTo>
                  <a:lnTo>
                    <a:pt x="5720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a:off x="2866339" y="3125727"/>
              <a:ext cx="957513" cy="73134"/>
            </a:xfrm>
            <a:custGeom>
              <a:rect b="b" l="l" r="r" t="t"/>
              <a:pathLst>
                <a:path extrusionOk="0" h="4423" w="57917">
                  <a:moveTo>
                    <a:pt x="57219" y="585"/>
                  </a:moveTo>
                  <a:lnTo>
                    <a:pt x="57323" y="3841"/>
                  </a:lnTo>
                  <a:lnTo>
                    <a:pt x="593" y="3841"/>
                  </a:lnTo>
                  <a:lnTo>
                    <a:pt x="698" y="585"/>
                  </a:lnTo>
                  <a:close/>
                  <a:moveTo>
                    <a:pt x="418" y="1"/>
                  </a:moveTo>
                  <a:cubicBezTo>
                    <a:pt x="260" y="1"/>
                    <a:pt x="130" y="126"/>
                    <a:pt x="125" y="284"/>
                  </a:cubicBezTo>
                  <a:lnTo>
                    <a:pt x="0" y="4121"/>
                  </a:lnTo>
                  <a:cubicBezTo>
                    <a:pt x="0" y="4201"/>
                    <a:pt x="30" y="4276"/>
                    <a:pt x="84" y="4334"/>
                  </a:cubicBezTo>
                  <a:cubicBezTo>
                    <a:pt x="138" y="4388"/>
                    <a:pt x="214" y="4422"/>
                    <a:pt x="293" y="4422"/>
                  </a:cubicBezTo>
                  <a:lnTo>
                    <a:pt x="57624" y="4422"/>
                  </a:lnTo>
                  <a:cubicBezTo>
                    <a:pt x="57703" y="4422"/>
                    <a:pt x="57778" y="4388"/>
                    <a:pt x="57832" y="4334"/>
                  </a:cubicBezTo>
                  <a:cubicBezTo>
                    <a:pt x="57886" y="4276"/>
                    <a:pt x="57917" y="4201"/>
                    <a:pt x="57917" y="4121"/>
                  </a:cubicBezTo>
                  <a:lnTo>
                    <a:pt x="57791" y="284"/>
                  </a:lnTo>
                  <a:cubicBezTo>
                    <a:pt x="57786" y="126"/>
                    <a:pt x="57657" y="1"/>
                    <a:pt x="574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a:off x="4977004" y="3130571"/>
              <a:ext cx="1034389" cy="1409791"/>
            </a:xfrm>
            <a:custGeom>
              <a:rect b="b" l="l" r="r" t="t"/>
              <a:pathLst>
                <a:path extrusionOk="0" h="85261" w="62567">
                  <a:moveTo>
                    <a:pt x="2743" y="0"/>
                  </a:moveTo>
                  <a:lnTo>
                    <a:pt x="34" y="83411"/>
                  </a:lnTo>
                  <a:cubicBezTo>
                    <a:pt x="1" y="84420"/>
                    <a:pt x="752" y="85260"/>
                    <a:pt x="1696" y="85260"/>
                  </a:cubicBezTo>
                  <a:cubicBezTo>
                    <a:pt x="2551" y="85260"/>
                    <a:pt x="3265" y="84563"/>
                    <a:pt x="3349" y="83648"/>
                  </a:cubicBezTo>
                  <a:lnTo>
                    <a:pt x="8800" y="15496"/>
                  </a:lnTo>
                  <a:cubicBezTo>
                    <a:pt x="9030" y="12896"/>
                    <a:pt x="11068" y="10904"/>
                    <a:pt x="13505" y="10904"/>
                  </a:cubicBezTo>
                  <a:lnTo>
                    <a:pt x="49057" y="10904"/>
                  </a:lnTo>
                  <a:cubicBezTo>
                    <a:pt x="51495" y="10904"/>
                    <a:pt x="53532" y="12896"/>
                    <a:pt x="53766" y="15496"/>
                  </a:cubicBezTo>
                  <a:lnTo>
                    <a:pt x="59218" y="83648"/>
                  </a:lnTo>
                  <a:cubicBezTo>
                    <a:pt x="59297" y="84563"/>
                    <a:pt x="60016" y="85260"/>
                    <a:pt x="60871" y="85260"/>
                  </a:cubicBezTo>
                  <a:cubicBezTo>
                    <a:pt x="61811" y="85260"/>
                    <a:pt x="62567" y="84420"/>
                    <a:pt x="62529" y="83411"/>
                  </a:cubicBezTo>
                  <a:lnTo>
                    <a:pt x="59823"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4972441" y="3125727"/>
              <a:ext cx="1043515" cy="1419447"/>
            </a:xfrm>
            <a:custGeom>
              <a:rect b="b" l="l" r="r" t="t"/>
              <a:pathLst>
                <a:path extrusionOk="0" h="85845" w="63119">
                  <a:moveTo>
                    <a:pt x="59820" y="585"/>
                  </a:moveTo>
                  <a:lnTo>
                    <a:pt x="62517" y="83712"/>
                  </a:lnTo>
                  <a:cubicBezTo>
                    <a:pt x="62529" y="84141"/>
                    <a:pt x="62375" y="84555"/>
                    <a:pt x="62091" y="84852"/>
                  </a:cubicBezTo>
                  <a:cubicBezTo>
                    <a:pt x="61837" y="85114"/>
                    <a:pt x="61498" y="85261"/>
                    <a:pt x="61147" y="85261"/>
                  </a:cubicBezTo>
                  <a:cubicBezTo>
                    <a:pt x="60438" y="85261"/>
                    <a:pt x="59853" y="84684"/>
                    <a:pt x="59783" y="83916"/>
                  </a:cubicBezTo>
                  <a:lnTo>
                    <a:pt x="54330" y="15764"/>
                  </a:lnTo>
                  <a:cubicBezTo>
                    <a:pt x="54084" y="12997"/>
                    <a:pt x="51938" y="10910"/>
                    <a:pt x="49338" y="10910"/>
                  </a:cubicBezTo>
                  <a:lnTo>
                    <a:pt x="13781" y="10910"/>
                  </a:lnTo>
                  <a:cubicBezTo>
                    <a:pt x="11180" y="10910"/>
                    <a:pt x="9030" y="12997"/>
                    <a:pt x="8785" y="15769"/>
                  </a:cubicBezTo>
                  <a:lnTo>
                    <a:pt x="3332" y="83916"/>
                  </a:lnTo>
                  <a:cubicBezTo>
                    <a:pt x="3265" y="84684"/>
                    <a:pt x="2677" y="85261"/>
                    <a:pt x="1972" y="85261"/>
                  </a:cubicBezTo>
                  <a:cubicBezTo>
                    <a:pt x="1616" y="85261"/>
                    <a:pt x="1282" y="85114"/>
                    <a:pt x="1028" y="84852"/>
                  </a:cubicBezTo>
                  <a:cubicBezTo>
                    <a:pt x="744" y="84555"/>
                    <a:pt x="585" y="84141"/>
                    <a:pt x="602" y="83712"/>
                  </a:cubicBezTo>
                  <a:lnTo>
                    <a:pt x="3299" y="585"/>
                  </a:lnTo>
                  <a:close/>
                  <a:moveTo>
                    <a:pt x="3019" y="1"/>
                  </a:moveTo>
                  <a:cubicBezTo>
                    <a:pt x="2860" y="1"/>
                    <a:pt x="2731" y="126"/>
                    <a:pt x="2727" y="284"/>
                  </a:cubicBezTo>
                  <a:lnTo>
                    <a:pt x="22" y="83695"/>
                  </a:lnTo>
                  <a:cubicBezTo>
                    <a:pt x="1" y="84280"/>
                    <a:pt x="213" y="84847"/>
                    <a:pt x="610" y="85257"/>
                  </a:cubicBezTo>
                  <a:cubicBezTo>
                    <a:pt x="974" y="85636"/>
                    <a:pt x="1458" y="85845"/>
                    <a:pt x="1972" y="85845"/>
                  </a:cubicBezTo>
                  <a:cubicBezTo>
                    <a:pt x="2982" y="85845"/>
                    <a:pt x="3816" y="85035"/>
                    <a:pt x="3913" y="83962"/>
                  </a:cubicBezTo>
                  <a:lnTo>
                    <a:pt x="9365" y="15819"/>
                  </a:lnTo>
                  <a:cubicBezTo>
                    <a:pt x="9586" y="13351"/>
                    <a:pt x="11481" y="11490"/>
                    <a:pt x="13781" y="11490"/>
                  </a:cubicBezTo>
                  <a:lnTo>
                    <a:pt x="49338" y="11490"/>
                  </a:lnTo>
                  <a:cubicBezTo>
                    <a:pt x="51633" y="11490"/>
                    <a:pt x="53533" y="13351"/>
                    <a:pt x="53754" y="15814"/>
                  </a:cubicBezTo>
                  <a:lnTo>
                    <a:pt x="59207" y="83966"/>
                  </a:lnTo>
                  <a:cubicBezTo>
                    <a:pt x="59298" y="85035"/>
                    <a:pt x="60134" y="85845"/>
                    <a:pt x="61147" y="85845"/>
                  </a:cubicBezTo>
                  <a:cubicBezTo>
                    <a:pt x="61656" y="85845"/>
                    <a:pt x="62141" y="85636"/>
                    <a:pt x="62508" y="85257"/>
                  </a:cubicBezTo>
                  <a:cubicBezTo>
                    <a:pt x="62901" y="84847"/>
                    <a:pt x="63118" y="84280"/>
                    <a:pt x="63097" y="83695"/>
                  </a:cubicBezTo>
                  <a:lnTo>
                    <a:pt x="60392" y="284"/>
                  </a:lnTo>
                  <a:cubicBezTo>
                    <a:pt x="60384" y="126"/>
                    <a:pt x="60259" y="1"/>
                    <a:pt x="600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a:off x="5024506" y="3130571"/>
              <a:ext cx="947825" cy="63445"/>
            </a:xfrm>
            <a:custGeom>
              <a:rect b="b" l="l" r="r" t="t"/>
              <a:pathLst>
                <a:path extrusionOk="0" h="3837" w="57331">
                  <a:moveTo>
                    <a:pt x="125" y="0"/>
                  </a:moveTo>
                  <a:lnTo>
                    <a:pt x="0" y="3836"/>
                  </a:lnTo>
                  <a:lnTo>
                    <a:pt x="57330" y="3836"/>
                  </a:lnTo>
                  <a:lnTo>
                    <a:pt x="5720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a:off x="5019661" y="3125727"/>
              <a:ext cx="957496" cy="73134"/>
            </a:xfrm>
            <a:custGeom>
              <a:rect b="b" l="l" r="r" t="t"/>
              <a:pathLst>
                <a:path extrusionOk="0" h="4423" w="57916">
                  <a:moveTo>
                    <a:pt x="57218" y="585"/>
                  </a:moveTo>
                  <a:lnTo>
                    <a:pt x="57323" y="3841"/>
                  </a:lnTo>
                  <a:lnTo>
                    <a:pt x="594" y="3841"/>
                  </a:lnTo>
                  <a:lnTo>
                    <a:pt x="698" y="585"/>
                  </a:lnTo>
                  <a:close/>
                  <a:moveTo>
                    <a:pt x="418" y="1"/>
                  </a:moveTo>
                  <a:cubicBezTo>
                    <a:pt x="259" y="1"/>
                    <a:pt x="130" y="126"/>
                    <a:pt x="126" y="284"/>
                  </a:cubicBezTo>
                  <a:lnTo>
                    <a:pt x="0" y="4121"/>
                  </a:lnTo>
                  <a:cubicBezTo>
                    <a:pt x="0" y="4201"/>
                    <a:pt x="30" y="4276"/>
                    <a:pt x="84" y="4334"/>
                  </a:cubicBezTo>
                  <a:cubicBezTo>
                    <a:pt x="138" y="4388"/>
                    <a:pt x="213" y="4422"/>
                    <a:pt x="293" y="4422"/>
                  </a:cubicBezTo>
                  <a:lnTo>
                    <a:pt x="57623" y="4422"/>
                  </a:lnTo>
                  <a:cubicBezTo>
                    <a:pt x="57703" y="4422"/>
                    <a:pt x="57779" y="4388"/>
                    <a:pt x="57833" y="4334"/>
                  </a:cubicBezTo>
                  <a:cubicBezTo>
                    <a:pt x="57887" y="4276"/>
                    <a:pt x="57916" y="4201"/>
                    <a:pt x="57916" y="4121"/>
                  </a:cubicBezTo>
                  <a:lnTo>
                    <a:pt x="57791" y="284"/>
                  </a:lnTo>
                  <a:cubicBezTo>
                    <a:pt x="57787" y="126"/>
                    <a:pt x="57657" y="1"/>
                    <a:pt x="574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3840739" y="3045256"/>
              <a:ext cx="615869" cy="32243"/>
            </a:xfrm>
            <a:custGeom>
              <a:rect b="b" l="l" r="r" t="t"/>
              <a:pathLst>
                <a:path extrusionOk="0" h="1950" w="37252">
                  <a:moveTo>
                    <a:pt x="0" y="0"/>
                  </a:moveTo>
                  <a:lnTo>
                    <a:pt x="0" y="1950"/>
                  </a:lnTo>
                  <a:lnTo>
                    <a:pt x="37251" y="1950"/>
                  </a:lnTo>
                  <a:lnTo>
                    <a:pt x="372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3835911" y="3040412"/>
              <a:ext cx="625458" cy="41850"/>
            </a:xfrm>
            <a:custGeom>
              <a:rect b="b" l="l" r="r" t="t"/>
              <a:pathLst>
                <a:path extrusionOk="0" h="2531" w="37832">
                  <a:moveTo>
                    <a:pt x="37251" y="581"/>
                  </a:moveTo>
                  <a:lnTo>
                    <a:pt x="37251" y="1950"/>
                  </a:lnTo>
                  <a:lnTo>
                    <a:pt x="581" y="1950"/>
                  </a:lnTo>
                  <a:lnTo>
                    <a:pt x="581" y="581"/>
                  </a:lnTo>
                  <a:close/>
                  <a:moveTo>
                    <a:pt x="292" y="1"/>
                  </a:moveTo>
                  <a:cubicBezTo>
                    <a:pt x="130" y="1"/>
                    <a:pt x="1" y="130"/>
                    <a:pt x="1" y="293"/>
                  </a:cubicBezTo>
                  <a:lnTo>
                    <a:pt x="1" y="2243"/>
                  </a:lnTo>
                  <a:cubicBezTo>
                    <a:pt x="1" y="2401"/>
                    <a:pt x="130" y="2530"/>
                    <a:pt x="292" y="2530"/>
                  </a:cubicBezTo>
                  <a:lnTo>
                    <a:pt x="37543" y="2530"/>
                  </a:lnTo>
                  <a:cubicBezTo>
                    <a:pt x="37702" y="2530"/>
                    <a:pt x="37832" y="2401"/>
                    <a:pt x="37832" y="2243"/>
                  </a:cubicBezTo>
                  <a:lnTo>
                    <a:pt x="37832" y="293"/>
                  </a:lnTo>
                  <a:cubicBezTo>
                    <a:pt x="37832" y="130"/>
                    <a:pt x="37702" y="1"/>
                    <a:pt x="3754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3999909" y="3045256"/>
              <a:ext cx="615869" cy="32243"/>
            </a:xfrm>
            <a:custGeom>
              <a:rect b="b" l="l" r="r" t="t"/>
              <a:pathLst>
                <a:path extrusionOk="0" h="1950" w="37252">
                  <a:moveTo>
                    <a:pt x="1" y="0"/>
                  </a:moveTo>
                  <a:lnTo>
                    <a:pt x="1" y="1950"/>
                  </a:lnTo>
                  <a:lnTo>
                    <a:pt x="37252" y="1950"/>
                  </a:lnTo>
                  <a:lnTo>
                    <a:pt x="372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a:off x="3995081" y="3040412"/>
              <a:ext cx="625524" cy="41850"/>
            </a:xfrm>
            <a:custGeom>
              <a:rect b="b" l="l" r="r" t="t"/>
              <a:pathLst>
                <a:path extrusionOk="0" h="2531" w="37836">
                  <a:moveTo>
                    <a:pt x="37251" y="581"/>
                  </a:moveTo>
                  <a:lnTo>
                    <a:pt x="37251" y="1950"/>
                  </a:lnTo>
                  <a:lnTo>
                    <a:pt x="585" y="1950"/>
                  </a:lnTo>
                  <a:lnTo>
                    <a:pt x="585" y="581"/>
                  </a:lnTo>
                  <a:close/>
                  <a:moveTo>
                    <a:pt x="293" y="1"/>
                  </a:moveTo>
                  <a:cubicBezTo>
                    <a:pt x="130" y="1"/>
                    <a:pt x="0" y="130"/>
                    <a:pt x="0" y="293"/>
                  </a:cubicBezTo>
                  <a:lnTo>
                    <a:pt x="0" y="2243"/>
                  </a:lnTo>
                  <a:cubicBezTo>
                    <a:pt x="0" y="2401"/>
                    <a:pt x="130" y="2530"/>
                    <a:pt x="293" y="2530"/>
                  </a:cubicBezTo>
                  <a:lnTo>
                    <a:pt x="37544" y="2530"/>
                  </a:lnTo>
                  <a:cubicBezTo>
                    <a:pt x="37702" y="2530"/>
                    <a:pt x="37835" y="2401"/>
                    <a:pt x="37835" y="2243"/>
                  </a:cubicBezTo>
                  <a:lnTo>
                    <a:pt x="37835" y="293"/>
                  </a:lnTo>
                  <a:cubicBezTo>
                    <a:pt x="37835" y="130"/>
                    <a:pt x="37702" y="1"/>
                    <a:pt x="3754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a:off x="2796765" y="3077200"/>
              <a:ext cx="3231376" cy="72704"/>
            </a:xfrm>
            <a:custGeom>
              <a:rect b="b" l="l" r="r" t="t"/>
              <a:pathLst>
                <a:path extrusionOk="0" h="4397" w="195456">
                  <a:moveTo>
                    <a:pt x="0" y="1"/>
                  </a:moveTo>
                  <a:lnTo>
                    <a:pt x="0" y="4396"/>
                  </a:lnTo>
                  <a:lnTo>
                    <a:pt x="195456" y="4396"/>
                  </a:lnTo>
                  <a:lnTo>
                    <a:pt x="1954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2792003" y="3072438"/>
              <a:ext cx="3240965" cy="82295"/>
            </a:xfrm>
            <a:custGeom>
              <a:rect b="b" l="l" r="r" t="t"/>
              <a:pathLst>
                <a:path extrusionOk="0" h="4977" w="196036">
                  <a:moveTo>
                    <a:pt x="195451" y="581"/>
                  </a:moveTo>
                  <a:lnTo>
                    <a:pt x="195451" y="4393"/>
                  </a:lnTo>
                  <a:lnTo>
                    <a:pt x="581" y="4393"/>
                  </a:lnTo>
                  <a:lnTo>
                    <a:pt x="581" y="581"/>
                  </a:lnTo>
                  <a:close/>
                  <a:moveTo>
                    <a:pt x="288" y="0"/>
                  </a:moveTo>
                  <a:cubicBezTo>
                    <a:pt x="130" y="0"/>
                    <a:pt x="1" y="131"/>
                    <a:pt x="1" y="289"/>
                  </a:cubicBezTo>
                  <a:lnTo>
                    <a:pt x="1" y="4684"/>
                  </a:lnTo>
                  <a:cubicBezTo>
                    <a:pt x="1" y="4844"/>
                    <a:pt x="130" y="4977"/>
                    <a:pt x="288" y="4977"/>
                  </a:cubicBezTo>
                  <a:lnTo>
                    <a:pt x="195744" y="4977"/>
                  </a:lnTo>
                  <a:cubicBezTo>
                    <a:pt x="195906" y="4977"/>
                    <a:pt x="196035" y="4844"/>
                    <a:pt x="196035" y="4684"/>
                  </a:cubicBezTo>
                  <a:lnTo>
                    <a:pt x="196035" y="289"/>
                  </a:lnTo>
                  <a:cubicBezTo>
                    <a:pt x="196035" y="131"/>
                    <a:pt x="195906" y="0"/>
                    <a:pt x="1957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3712222" y="3077200"/>
              <a:ext cx="2315988" cy="72704"/>
            </a:xfrm>
            <a:custGeom>
              <a:rect b="b" l="l" r="r" t="t"/>
              <a:pathLst>
                <a:path extrusionOk="0" h="4397" w="140087">
                  <a:moveTo>
                    <a:pt x="1" y="1"/>
                  </a:moveTo>
                  <a:lnTo>
                    <a:pt x="1" y="4396"/>
                  </a:lnTo>
                  <a:lnTo>
                    <a:pt x="140087" y="4396"/>
                  </a:lnTo>
                  <a:lnTo>
                    <a:pt x="1400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3707378" y="3072438"/>
              <a:ext cx="2325660" cy="82295"/>
            </a:xfrm>
            <a:custGeom>
              <a:rect b="b" l="l" r="r" t="t"/>
              <a:pathLst>
                <a:path extrusionOk="0" h="4977" w="140672">
                  <a:moveTo>
                    <a:pt x="140087" y="581"/>
                  </a:moveTo>
                  <a:lnTo>
                    <a:pt x="140087" y="4393"/>
                  </a:lnTo>
                  <a:lnTo>
                    <a:pt x="581" y="4393"/>
                  </a:lnTo>
                  <a:lnTo>
                    <a:pt x="581" y="581"/>
                  </a:lnTo>
                  <a:close/>
                  <a:moveTo>
                    <a:pt x="294" y="0"/>
                  </a:moveTo>
                  <a:cubicBezTo>
                    <a:pt x="130" y="0"/>
                    <a:pt x="1" y="131"/>
                    <a:pt x="1" y="289"/>
                  </a:cubicBezTo>
                  <a:lnTo>
                    <a:pt x="1" y="4684"/>
                  </a:lnTo>
                  <a:cubicBezTo>
                    <a:pt x="1" y="4844"/>
                    <a:pt x="130" y="4977"/>
                    <a:pt x="294" y="4977"/>
                  </a:cubicBezTo>
                  <a:lnTo>
                    <a:pt x="140380" y="4977"/>
                  </a:lnTo>
                  <a:cubicBezTo>
                    <a:pt x="140542" y="4977"/>
                    <a:pt x="140671" y="4844"/>
                    <a:pt x="140671" y="4684"/>
                  </a:cubicBezTo>
                  <a:lnTo>
                    <a:pt x="140671" y="289"/>
                  </a:lnTo>
                  <a:cubicBezTo>
                    <a:pt x="140671" y="131"/>
                    <a:pt x="140542" y="0"/>
                    <a:pt x="14038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37"/>
          <p:cNvSpPr txBox="1"/>
          <p:nvPr/>
        </p:nvSpPr>
        <p:spPr>
          <a:xfrm>
            <a:off x="290250" y="1857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100">
                <a:solidFill>
                  <a:schemeClr val="dk2"/>
                </a:solidFill>
                <a:latin typeface="Oswald Regular"/>
                <a:ea typeface="Oswald Regular"/>
                <a:cs typeface="Oswald Regular"/>
                <a:sym typeface="Oswald Regular"/>
              </a:rPr>
              <a:t>03</a:t>
            </a:r>
            <a:endParaRPr sz="6100">
              <a:solidFill>
                <a:schemeClr val="dk2"/>
              </a:solidFill>
              <a:latin typeface="Oswald Regular"/>
              <a:ea typeface="Oswald Regular"/>
              <a:cs typeface="Oswald Regular"/>
              <a:sym typeface="Oswald 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1008" name="Shape 1008"/>
        <p:cNvGrpSpPr/>
        <p:nvPr/>
      </p:nvGrpSpPr>
      <p:grpSpPr>
        <a:xfrm>
          <a:off x="0" y="0"/>
          <a:ext cx="0" cy="0"/>
          <a:chOff x="0" y="0"/>
          <a:chExt cx="0" cy="0"/>
        </a:xfrm>
      </p:grpSpPr>
      <p:sp>
        <p:nvSpPr>
          <p:cNvPr id="1009" name="Google Shape;1009;p38"/>
          <p:cNvSpPr/>
          <p:nvPr/>
        </p:nvSpPr>
        <p:spPr>
          <a:xfrm>
            <a:off x="2217686" y="515183"/>
            <a:ext cx="4913991" cy="4436449"/>
          </a:xfrm>
          <a:custGeom>
            <a:rect b="b" l="l" r="r" t="t"/>
            <a:pathLst>
              <a:path extrusionOk="0" h="67549" w="7482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38"/>
          <p:cNvGrpSpPr/>
          <p:nvPr/>
        </p:nvGrpSpPr>
        <p:grpSpPr>
          <a:xfrm>
            <a:off x="1172628" y="3235151"/>
            <a:ext cx="1673725" cy="1913974"/>
            <a:chOff x="63628" y="3235151"/>
            <a:chExt cx="1673725" cy="1913974"/>
          </a:xfrm>
        </p:grpSpPr>
        <p:sp>
          <p:nvSpPr>
            <p:cNvPr id="1011" name="Google Shape;1011;p38"/>
            <p:cNvSpPr/>
            <p:nvPr/>
          </p:nvSpPr>
          <p:spPr>
            <a:xfrm>
              <a:off x="63628" y="3677292"/>
              <a:ext cx="1302713" cy="1394596"/>
            </a:xfrm>
            <a:custGeom>
              <a:rect b="b" l="l" r="r" t="t"/>
              <a:pathLst>
                <a:path extrusionOk="0" h="21234" w="19835">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8"/>
            <p:cNvSpPr/>
            <p:nvPr/>
          </p:nvSpPr>
          <p:spPr>
            <a:xfrm>
              <a:off x="992899" y="3235151"/>
              <a:ext cx="675887" cy="1824652"/>
            </a:xfrm>
            <a:custGeom>
              <a:rect b="b" l="l" r="r" t="t"/>
              <a:pathLst>
                <a:path extrusionOk="0" h="27782" w="10291">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8"/>
            <p:cNvSpPr/>
            <p:nvPr/>
          </p:nvSpPr>
          <p:spPr>
            <a:xfrm>
              <a:off x="921113" y="4947692"/>
              <a:ext cx="816240" cy="201433"/>
            </a:xfrm>
            <a:custGeom>
              <a:rect b="b" l="l" r="r" t="t"/>
              <a:pathLst>
                <a:path extrusionOk="0" h="3067" w="12428">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8"/>
          <p:cNvSpPr/>
          <p:nvPr/>
        </p:nvSpPr>
        <p:spPr>
          <a:xfrm>
            <a:off x="6475189" y="4235550"/>
            <a:ext cx="808621" cy="865629"/>
          </a:xfrm>
          <a:custGeom>
            <a:rect b="b" l="l" r="r" t="t"/>
            <a:pathLst>
              <a:path extrusionOk="0" h="13180" w="12312">
                <a:moveTo>
                  <a:pt x="9408" y="1"/>
                </a:moveTo>
                <a:cubicBezTo>
                  <a:pt x="9206" y="1"/>
                  <a:pt x="8587" y="843"/>
                  <a:pt x="8114" y="1941"/>
                </a:cubicBezTo>
                <a:cubicBezTo>
                  <a:pt x="7651" y="3020"/>
                  <a:pt x="7353" y="4015"/>
                  <a:pt x="7234" y="4439"/>
                </a:cubicBezTo>
                <a:cubicBezTo>
                  <a:pt x="7181" y="4509"/>
                  <a:pt x="7133" y="4579"/>
                  <a:pt x="7091" y="4641"/>
                </a:cubicBezTo>
                <a:cubicBezTo>
                  <a:pt x="7001" y="4780"/>
                  <a:pt x="6841" y="5020"/>
                  <a:pt x="6625" y="5327"/>
                </a:cubicBezTo>
                <a:cubicBezTo>
                  <a:pt x="7136" y="4283"/>
                  <a:pt x="7467" y="3006"/>
                  <a:pt x="7272" y="2811"/>
                </a:cubicBezTo>
                <a:cubicBezTo>
                  <a:pt x="7224" y="2763"/>
                  <a:pt x="7179" y="2740"/>
                  <a:pt x="7135" y="2740"/>
                </a:cubicBezTo>
                <a:cubicBezTo>
                  <a:pt x="6928" y="2740"/>
                  <a:pt x="6773" y="3271"/>
                  <a:pt x="6646" y="4140"/>
                </a:cubicBezTo>
                <a:cubicBezTo>
                  <a:pt x="6524" y="4972"/>
                  <a:pt x="6117" y="5932"/>
                  <a:pt x="5946" y="6300"/>
                </a:cubicBezTo>
                <a:cubicBezTo>
                  <a:pt x="5693" y="6663"/>
                  <a:pt x="5411" y="7060"/>
                  <a:pt x="5108" y="7477"/>
                </a:cubicBezTo>
                <a:cubicBezTo>
                  <a:pt x="5470" y="6726"/>
                  <a:pt x="5783" y="5612"/>
                  <a:pt x="6041" y="4780"/>
                </a:cubicBezTo>
                <a:cubicBezTo>
                  <a:pt x="6309" y="3924"/>
                  <a:pt x="6374" y="3475"/>
                  <a:pt x="6216" y="3475"/>
                </a:cubicBezTo>
                <a:cubicBezTo>
                  <a:pt x="6151" y="3475"/>
                  <a:pt x="6047" y="3552"/>
                  <a:pt x="5905" y="3709"/>
                </a:cubicBezTo>
                <a:cubicBezTo>
                  <a:pt x="5414" y="4245"/>
                  <a:pt x="5359" y="5118"/>
                  <a:pt x="5299" y="6186"/>
                </a:cubicBezTo>
                <a:cubicBezTo>
                  <a:pt x="5254" y="7034"/>
                  <a:pt x="4830" y="7818"/>
                  <a:pt x="4655" y="8103"/>
                </a:cubicBezTo>
                <a:cubicBezTo>
                  <a:pt x="4270" y="8632"/>
                  <a:pt x="3862" y="9178"/>
                  <a:pt x="3452" y="9711"/>
                </a:cubicBezTo>
                <a:cubicBezTo>
                  <a:pt x="3713" y="9310"/>
                  <a:pt x="4050" y="8684"/>
                  <a:pt x="4245" y="7898"/>
                </a:cubicBezTo>
                <a:cubicBezTo>
                  <a:pt x="4557" y="6634"/>
                  <a:pt x="4595" y="5423"/>
                  <a:pt x="4323" y="5423"/>
                </a:cubicBezTo>
                <a:cubicBezTo>
                  <a:pt x="4292" y="5423"/>
                  <a:pt x="4257" y="5439"/>
                  <a:pt x="4217" y="5473"/>
                </a:cubicBezTo>
                <a:cubicBezTo>
                  <a:pt x="3831" y="5796"/>
                  <a:pt x="3880" y="6819"/>
                  <a:pt x="3664" y="8026"/>
                </a:cubicBezTo>
                <a:cubicBezTo>
                  <a:pt x="3476" y="9091"/>
                  <a:pt x="3167" y="9978"/>
                  <a:pt x="3097" y="10173"/>
                </a:cubicBezTo>
                <a:cubicBezTo>
                  <a:pt x="3056" y="10225"/>
                  <a:pt x="3014" y="10281"/>
                  <a:pt x="2972" y="10333"/>
                </a:cubicBezTo>
                <a:cubicBezTo>
                  <a:pt x="3261" y="9630"/>
                  <a:pt x="3327" y="8847"/>
                  <a:pt x="3365" y="8099"/>
                </a:cubicBezTo>
                <a:cubicBezTo>
                  <a:pt x="3379" y="7835"/>
                  <a:pt x="3494" y="7362"/>
                  <a:pt x="3400" y="7115"/>
                </a:cubicBezTo>
                <a:cubicBezTo>
                  <a:pt x="3338" y="6957"/>
                  <a:pt x="3261" y="6896"/>
                  <a:pt x="3181" y="6896"/>
                </a:cubicBezTo>
                <a:cubicBezTo>
                  <a:pt x="2977" y="6896"/>
                  <a:pt x="2755" y="7284"/>
                  <a:pt x="2725" y="7480"/>
                </a:cubicBezTo>
                <a:cubicBezTo>
                  <a:pt x="2582" y="8370"/>
                  <a:pt x="2798" y="9293"/>
                  <a:pt x="2603" y="10170"/>
                </a:cubicBezTo>
                <a:cubicBezTo>
                  <a:pt x="2530" y="10496"/>
                  <a:pt x="2426" y="10824"/>
                  <a:pt x="2301" y="11137"/>
                </a:cubicBezTo>
                <a:cubicBezTo>
                  <a:pt x="2147" y="11310"/>
                  <a:pt x="1998" y="11467"/>
                  <a:pt x="1855" y="11610"/>
                </a:cubicBezTo>
                <a:cubicBezTo>
                  <a:pt x="1890" y="11310"/>
                  <a:pt x="1890" y="10754"/>
                  <a:pt x="1887" y="10719"/>
                </a:cubicBezTo>
                <a:cubicBezTo>
                  <a:pt x="1816" y="9891"/>
                  <a:pt x="2064" y="9185"/>
                  <a:pt x="2210" y="8391"/>
                </a:cubicBezTo>
                <a:cubicBezTo>
                  <a:pt x="2255" y="8155"/>
                  <a:pt x="2259" y="7803"/>
                  <a:pt x="2109" y="7598"/>
                </a:cubicBezTo>
                <a:cubicBezTo>
                  <a:pt x="2029" y="7487"/>
                  <a:pt x="1925" y="7441"/>
                  <a:pt x="1819" y="7441"/>
                </a:cubicBezTo>
                <a:cubicBezTo>
                  <a:pt x="1648" y="7441"/>
                  <a:pt x="1470" y="7560"/>
                  <a:pt x="1365" y="7720"/>
                </a:cubicBezTo>
                <a:cubicBezTo>
                  <a:pt x="665" y="8813"/>
                  <a:pt x="1601" y="10072"/>
                  <a:pt x="1681" y="11193"/>
                </a:cubicBezTo>
                <a:cubicBezTo>
                  <a:pt x="1705" y="11540"/>
                  <a:pt x="1688" y="11710"/>
                  <a:pt x="1678" y="11787"/>
                </a:cubicBezTo>
                <a:cubicBezTo>
                  <a:pt x="627" y="12796"/>
                  <a:pt x="0" y="12977"/>
                  <a:pt x="0" y="12977"/>
                </a:cubicBezTo>
                <a:lnTo>
                  <a:pt x="307" y="13179"/>
                </a:lnTo>
                <a:cubicBezTo>
                  <a:pt x="307" y="13179"/>
                  <a:pt x="1023" y="12608"/>
                  <a:pt x="1796" y="11867"/>
                </a:cubicBezTo>
                <a:lnTo>
                  <a:pt x="2457" y="11982"/>
                </a:lnTo>
                <a:cubicBezTo>
                  <a:pt x="2457" y="11982"/>
                  <a:pt x="3660" y="12213"/>
                  <a:pt x="4666" y="12213"/>
                </a:cubicBezTo>
                <a:cubicBezTo>
                  <a:pt x="5045" y="12213"/>
                  <a:pt x="5396" y="12181"/>
                  <a:pt x="5644" y="12090"/>
                </a:cubicBezTo>
                <a:cubicBezTo>
                  <a:pt x="6473" y="11789"/>
                  <a:pt x="5977" y="11310"/>
                  <a:pt x="5249" y="11310"/>
                </a:cubicBezTo>
                <a:cubicBezTo>
                  <a:pt x="5177" y="11310"/>
                  <a:pt x="5103" y="11315"/>
                  <a:pt x="5028" y="11325"/>
                </a:cubicBezTo>
                <a:cubicBezTo>
                  <a:pt x="4240" y="11432"/>
                  <a:pt x="2698" y="11870"/>
                  <a:pt x="2227" y="11870"/>
                </a:cubicBezTo>
                <a:cubicBezTo>
                  <a:pt x="2197" y="11870"/>
                  <a:pt x="2171" y="11868"/>
                  <a:pt x="2150" y="11864"/>
                </a:cubicBezTo>
                <a:cubicBezTo>
                  <a:pt x="1988" y="11836"/>
                  <a:pt x="1900" y="11819"/>
                  <a:pt x="1855" y="11811"/>
                </a:cubicBezTo>
                <a:cubicBezTo>
                  <a:pt x="2050" y="11624"/>
                  <a:pt x="2245" y="11426"/>
                  <a:pt x="2436" y="11224"/>
                </a:cubicBezTo>
                <a:cubicBezTo>
                  <a:pt x="2781" y="11189"/>
                  <a:pt x="3522" y="11102"/>
                  <a:pt x="4384" y="10901"/>
                </a:cubicBezTo>
                <a:cubicBezTo>
                  <a:pt x="5080" y="10737"/>
                  <a:pt x="5877" y="10639"/>
                  <a:pt x="6510" y="10281"/>
                </a:cubicBezTo>
                <a:cubicBezTo>
                  <a:pt x="6622" y="10215"/>
                  <a:pt x="6736" y="10135"/>
                  <a:pt x="6789" y="10013"/>
                </a:cubicBezTo>
                <a:cubicBezTo>
                  <a:pt x="6876" y="9818"/>
                  <a:pt x="6792" y="9655"/>
                  <a:pt x="6597" y="9571"/>
                </a:cubicBezTo>
                <a:cubicBezTo>
                  <a:pt x="6452" y="9509"/>
                  <a:pt x="6304" y="9482"/>
                  <a:pt x="6155" y="9482"/>
                </a:cubicBezTo>
                <a:cubicBezTo>
                  <a:pt x="5706" y="9482"/>
                  <a:pt x="5252" y="9723"/>
                  <a:pt x="4889" y="9950"/>
                </a:cubicBezTo>
                <a:cubicBezTo>
                  <a:pt x="4472" y="10218"/>
                  <a:pt x="4033" y="10430"/>
                  <a:pt x="3581" y="10629"/>
                </a:cubicBezTo>
                <a:cubicBezTo>
                  <a:pt x="3173" y="10806"/>
                  <a:pt x="2808" y="10970"/>
                  <a:pt x="2561" y="11084"/>
                </a:cubicBezTo>
                <a:cubicBezTo>
                  <a:pt x="2763" y="10862"/>
                  <a:pt x="2955" y="10636"/>
                  <a:pt x="3118" y="10413"/>
                </a:cubicBezTo>
                <a:cubicBezTo>
                  <a:pt x="3264" y="10218"/>
                  <a:pt x="3403" y="10034"/>
                  <a:pt x="3536" y="9849"/>
                </a:cubicBezTo>
                <a:cubicBezTo>
                  <a:pt x="3849" y="9557"/>
                  <a:pt x="4551" y="9008"/>
                  <a:pt x="5602" y="8771"/>
                </a:cubicBezTo>
                <a:cubicBezTo>
                  <a:pt x="7067" y="8441"/>
                  <a:pt x="7857" y="8420"/>
                  <a:pt x="7596" y="8044"/>
                </a:cubicBezTo>
                <a:cubicBezTo>
                  <a:pt x="7472" y="7867"/>
                  <a:pt x="7189" y="7758"/>
                  <a:pt x="6827" y="7758"/>
                </a:cubicBezTo>
                <a:cubicBezTo>
                  <a:pt x="6425" y="7758"/>
                  <a:pt x="5927" y="7892"/>
                  <a:pt x="5439" y="8218"/>
                </a:cubicBezTo>
                <a:cubicBezTo>
                  <a:pt x="4833" y="8625"/>
                  <a:pt x="4235" y="9059"/>
                  <a:pt x="3825" y="9453"/>
                </a:cubicBezTo>
                <a:cubicBezTo>
                  <a:pt x="4138" y="9018"/>
                  <a:pt x="4430" y="8600"/>
                  <a:pt x="4726" y="8176"/>
                </a:cubicBezTo>
                <a:cubicBezTo>
                  <a:pt x="4913" y="7950"/>
                  <a:pt x="5383" y="7456"/>
                  <a:pt x="6068" y="7206"/>
                </a:cubicBezTo>
                <a:cubicBezTo>
                  <a:pt x="6980" y="6878"/>
                  <a:pt x="8830" y="6583"/>
                  <a:pt x="8427" y="6283"/>
                </a:cubicBezTo>
                <a:cubicBezTo>
                  <a:pt x="8286" y="6178"/>
                  <a:pt x="8061" y="6125"/>
                  <a:pt x="7793" y="6125"/>
                </a:cubicBezTo>
                <a:cubicBezTo>
                  <a:pt x="7289" y="6125"/>
                  <a:pt x="6632" y="6312"/>
                  <a:pt x="6096" y="6687"/>
                </a:cubicBezTo>
                <a:cubicBezTo>
                  <a:pt x="5647" y="7000"/>
                  <a:pt x="5254" y="7449"/>
                  <a:pt x="4989" y="7793"/>
                </a:cubicBezTo>
                <a:cubicBezTo>
                  <a:pt x="5195" y="7490"/>
                  <a:pt x="5404" y="7177"/>
                  <a:pt x="5627" y="6847"/>
                </a:cubicBezTo>
                <a:cubicBezTo>
                  <a:pt x="5724" y="6705"/>
                  <a:pt x="5824" y="6559"/>
                  <a:pt x="5929" y="6405"/>
                </a:cubicBezTo>
                <a:cubicBezTo>
                  <a:pt x="5950" y="6381"/>
                  <a:pt x="5971" y="6360"/>
                  <a:pt x="5991" y="6336"/>
                </a:cubicBezTo>
                <a:cubicBezTo>
                  <a:pt x="6221" y="6103"/>
                  <a:pt x="6688" y="5716"/>
                  <a:pt x="7335" y="5605"/>
                </a:cubicBezTo>
                <a:cubicBezTo>
                  <a:pt x="8281" y="5445"/>
                  <a:pt x="9384" y="5674"/>
                  <a:pt x="9214" y="5152"/>
                </a:cubicBezTo>
                <a:cubicBezTo>
                  <a:pt x="9146" y="4942"/>
                  <a:pt x="8851" y="4858"/>
                  <a:pt x="8487" y="4858"/>
                </a:cubicBezTo>
                <a:cubicBezTo>
                  <a:pt x="7952" y="4858"/>
                  <a:pt x="7268" y="5040"/>
                  <a:pt x="6935" y="5274"/>
                </a:cubicBezTo>
                <a:cubicBezTo>
                  <a:pt x="6736" y="5414"/>
                  <a:pt x="6542" y="5608"/>
                  <a:pt x="6371" y="5807"/>
                </a:cubicBezTo>
                <a:cubicBezTo>
                  <a:pt x="6399" y="5758"/>
                  <a:pt x="6427" y="5706"/>
                  <a:pt x="6455" y="5657"/>
                </a:cubicBezTo>
                <a:cubicBezTo>
                  <a:pt x="6691" y="5327"/>
                  <a:pt x="6924" y="5003"/>
                  <a:pt x="7136" y="4714"/>
                </a:cubicBezTo>
                <a:cubicBezTo>
                  <a:pt x="7338" y="4526"/>
                  <a:pt x="7752" y="4224"/>
                  <a:pt x="8466" y="4033"/>
                </a:cubicBezTo>
                <a:cubicBezTo>
                  <a:pt x="9565" y="3736"/>
                  <a:pt x="10860" y="3441"/>
                  <a:pt x="10254" y="3169"/>
                </a:cubicBezTo>
                <a:cubicBezTo>
                  <a:pt x="10174" y="3133"/>
                  <a:pt x="10068" y="3116"/>
                  <a:pt x="9944" y="3116"/>
                </a:cubicBezTo>
                <a:cubicBezTo>
                  <a:pt x="9312" y="3116"/>
                  <a:pt x="8199" y="3562"/>
                  <a:pt x="7478" y="4251"/>
                </a:cubicBezTo>
                <a:cubicBezTo>
                  <a:pt x="7571" y="4123"/>
                  <a:pt x="7655" y="4008"/>
                  <a:pt x="7721" y="3921"/>
                </a:cubicBezTo>
                <a:cubicBezTo>
                  <a:pt x="8204" y="3434"/>
                  <a:pt x="9367" y="2317"/>
                  <a:pt x="10250" y="1893"/>
                </a:cubicBezTo>
                <a:cubicBezTo>
                  <a:pt x="10842" y="1607"/>
                  <a:pt x="11461" y="1419"/>
                  <a:pt x="12021" y="1068"/>
                </a:cubicBezTo>
                <a:cubicBezTo>
                  <a:pt x="12077" y="1030"/>
                  <a:pt x="12136" y="992"/>
                  <a:pt x="12170" y="932"/>
                </a:cubicBezTo>
                <a:cubicBezTo>
                  <a:pt x="12312" y="685"/>
                  <a:pt x="11951" y="637"/>
                  <a:pt x="11649" y="637"/>
                </a:cubicBezTo>
                <a:cubicBezTo>
                  <a:pt x="11496" y="637"/>
                  <a:pt x="11358" y="649"/>
                  <a:pt x="11308" y="654"/>
                </a:cubicBezTo>
                <a:cubicBezTo>
                  <a:pt x="10703" y="706"/>
                  <a:pt x="10171" y="971"/>
                  <a:pt x="9694" y="1343"/>
                </a:cubicBezTo>
                <a:cubicBezTo>
                  <a:pt x="9290" y="1656"/>
                  <a:pt x="8939" y="2032"/>
                  <a:pt x="8622" y="2429"/>
                </a:cubicBezTo>
                <a:cubicBezTo>
                  <a:pt x="8417" y="2682"/>
                  <a:pt x="8229" y="2947"/>
                  <a:pt x="8051" y="3222"/>
                </a:cubicBezTo>
                <a:cubicBezTo>
                  <a:pt x="7937" y="3396"/>
                  <a:pt x="7836" y="3625"/>
                  <a:pt x="7717" y="3831"/>
                </a:cubicBezTo>
                <a:cubicBezTo>
                  <a:pt x="7571" y="4004"/>
                  <a:pt x="7425" y="4189"/>
                  <a:pt x="7297" y="4356"/>
                </a:cubicBezTo>
                <a:cubicBezTo>
                  <a:pt x="7843" y="3121"/>
                  <a:pt x="9342" y="918"/>
                  <a:pt x="9461" y="247"/>
                </a:cubicBezTo>
                <a:cubicBezTo>
                  <a:pt x="9491" y="77"/>
                  <a:pt x="9469" y="1"/>
                  <a:pt x="94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8"/>
          <p:cNvSpPr/>
          <p:nvPr/>
        </p:nvSpPr>
        <p:spPr>
          <a:xfrm>
            <a:off x="6287417" y="3961150"/>
            <a:ext cx="419679" cy="1132411"/>
          </a:xfrm>
          <a:custGeom>
            <a:rect b="b" l="l" r="r" t="t"/>
            <a:pathLst>
              <a:path extrusionOk="0" h="17242" w="6390">
                <a:moveTo>
                  <a:pt x="3182" y="1"/>
                </a:moveTo>
                <a:cubicBezTo>
                  <a:pt x="2964" y="1"/>
                  <a:pt x="2576" y="432"/>
                  <a:pt x="2498" y="518"/>
                </a:cubicBezTo>
                <a:cubicBezTo>
                  <a:pt x="2091" y="970"/>
                  <a:pt x="1882" y="1526"/>
                  <a:pt x="1788" y="2125"/>
                </a:cubicBezTo>
                <a:cubicBezTo>
                  <a:pt x="1708" y="2629"/>
                  <a:pt x="1705" y="3141"/>
                  <a:pt x="1746" y="3649"/>
                </a:cubicBezTo>
                <a:cubicBezTo>
                  <a:pt x="1771" y="3973"/>
                  <a:pt x="1812" y="4296"/>
                  <a:pt x="1868" y="4616"/>
                </a:cubicBezTo>
                <a:cubicBezTo>
                  <a:pt x="1907" y="4825"/>
                  <a:pt x="1987" y="5062"/>
                  <a:pt x="2042" y="5291"/>
                </a:cubicBezTo>
                <a:cubicBezTo>
                  <a:pt x="2056" y="5521"/>
                  <a:pt x="2070" y="5754"/>
                  <a:pt x="2095" y="5963"/>
                </a:cubicBezTo>
                <a:cubicBezTo>
                  <a:pt x="1649" y="4686"/>
                  <a:pt x="1242" y="2053"/>
                  <a:pt x="873" y="1481"/>
                </a:cubicBezTo>
                <a:cubicBezTo>
                  <a:pt x="802" y="1372"/>
                  <a:pt x="746" y="1323"/>
                  <a:pt x="703" y="1323"/>
                </a:cubicBezTo>
                <a:cubicBezTo>
                  <a:pt x="500" y="1323"/>
                  <a:pt x="607" y="2430"/>
                  <a:pt x="1043" y="3639"/>
                </a:cubicBezTo>
                <a:cubicBezTo>
                  <a:pt x="1440" y="4741"/>
                  <a:pt x="1903" y="5674"/>
                  <a:pt x="2105" y="6067"/>
                </a:cubicBezTo>
                <a:cubicBezTo>
                  <a:pt x="2115" y="6154"/>
                  <a:pt x="2125" y="6234"/>
                  <a:pt x="2140" y="6311"/>
                </a:cubicBezTo>
                <a:cubicBezTo>
                  <a:pt x="2167" y="6478"/>
                  <a:pt x="2209" y="6759"/>
                  <a:pt x="2265" y="7128"/>
                </a:cubicBezTo>
                <a:cubicBezTo>
                  <a:pt x="1928" y="6019"/>
                  <a:pt x="1294" y="4860"/>
                  <a:pt x="1022" y="4850"/>
                </a:cubicBezTo>
                <a:cubicBezTo>
                  <a:pt x="1017" y="4850"/>
                  <a:pt x="1012" y="4849"/>
                  <a:pt x="1008" y="4849"/>
                </a:cubicBezTo>
                <a:cubicBezTo>
                  <a:pt x="636" y="4849"/>
                  <a:pt x="871" y="5386"/>
                  <a:pt x="1472" y="6252"/>
                </a:cubicBezTo>
                <a:cubicBezTo>
                  <a:pt x="1948" y="6937"/>
                  <a:pt x="2303" y="7918"/>
                  <a:pt x="2435" y="8304"/>
                </a:cubicBezTo>
                <a:cubicBezTo>
                  <a:pt x="2494" y="8743"/>
                  <a:pt x="2560" y="9226"/>
                  <a:pt x="2623" y="9738"/>
                </a:cubicBezTo>
                <a:cubicBezTo>
                  <a:pt x="2376" y="8941"/>
                  <a:pt x="1841" y="7914"/>
                  <a:pt x="1465" y="7128"/>
                </a:cubicBezTo>
                <a:cubicBezTo>
                  <a:pt x="1120" y="6412"/>
                  <a:pt x="876" y="6038"/>
                  <a:pt x="745" y="6038"/>
                </a:cubicBezTo>
                <a:cubicBezTo>
                  <a:pt x="667" y="6038"/>
                  <a:pt x="629" y="6170"/>
                  <a:pt x="633" y="6440"/>
                </a:cubicBezTo>
                <a:cubicBezTo>
                  <a:pt x="640" y="7163"/>
                  <a:pt x="1197" y="7842"/>
                  <a:pt x="1882" y="8662"/>
                </a:cubicBezTo>
                <a:cubicBezTo>
                  <a:pt x="2429" y="9313"/>
                  <a:pt x="2651" y="10176"/>
                  <a:pt x="2721" y="10503"/>
                </a:cubicBezTo>
                <a:cubicBezTo>
                  <a:pt x="2797" y="11154"/>
                  <a:pt x="2874" y="11832"/>
                  <a:pt x="2936" y="12500"/>
                </a:cubicBezTo>
                <a:cubicBezTo>
                  <a:pt x="2853" y="12027"/>
                  <a:pt x="2671" y="11338"/>
                  <a:pt x="2279" y="10635"/>
                </a:cubicBezTo>
                <a:cubicBezTo>
                  <a:pt x="1701" y="9595"/>
                  <a:pt x="984" y="8747"/>
                  <a:pt x="711" y="8747"/>
                </a:cubicBezTo>
                <a:cubicBezTo>
                  <a:pt x="651" y="8747"/>
                  <a:pt x="612" y="8788"/>
                  <a:pt x="602" y="8879"/>
                </a:cubicBezTo>
                <a:cubicBezTo>
                  <a:pt x="542" y="9380"/>
                  <a:pt x="1277" y="10096"/>
                  <a:pt x="1941" y="11122"/>
                </a:cubicBezTo>
                <a:cubicBezTo>
                  <a:pt x="2533" y="12031"/>
                  <a:pt x="2912" y="12890"/>
                  <a:pt x="2992" y="13081"/>
                </a:cubicBezTo>
                <a:cubicBezTo>
                  <a:pt x="2999" y="13147"/>
                  <a:pt x="3005" y="13216"/>
                  <a:pt x="3010" y="13283"/>
                </a:cubicBezTo>
                <a:cubicBezTo>
                  <a:pt x="2742" y="12574"/>
                  <a:pt x="2258" y="11957"/>
                  <a:pt x="1774" y="11379"/>
                </a:cubicBezTo>
                <a:cubicBezTo>
                  <a:pt x="1604" y="11178"/>
                  <a:pt x="1364" y="10757"/>
                  <a:pt x="1127" y="10639"/>
                </a:cubicBezTo>
                <a:cubicBezTo>
                  <a:pt x="1049" y="10601"/>
                  <a:pt x="986" y="10585"/>
                  <a:pt x="934" y="10585"/>
                </a:cubicBezTo>
                <a:cubicBezTo>
                  <a:pt x="628" y="10585"/>
                  <a:pt x="749" y="11169"/>
                  <a:pt x="880" y="11366"/>
                </a:cubicBezTo>
                <a:cubicBezTo>
                  <a:pt x="1388" y="12114"/>
                  <a:pt x="2175" y="12643"/>
                  <a:pt x="2630" y="13415"/>
                </a:cubicBezTo>
                <a:cubicBezTo>
                  <a:pt x="2801" y="13704"/>
                  <a:pt x="2947" y="14014"/>
                  <a:pt x="3068" y="14327"/>
                </a:cubicBezTo>
                <a:cubicBezTo>
                  <a:pt x="3076" y="14560"/>
                  <a:pt x="3072" y="14775"/>
                  <a:pt x="3068" y="14977"/>
                </a:cubicBezTo>
                <a:cubicBezTo>
                  <a:pt x="2884" y="14734"/>
                  <a:pt x="2509" y="14330"/>
                  <a:pt x="2480" y="14306"/>
                </a:cubicBezTo>
                <a:cubicBezTo>
                  <a:pt x="1865" y="13749"/>
                  <a:pt x="1565" y="13064"/>
                  <a:pt x="1131" y="12381"/>
                </a:cubicBezTo>
                <a:cubicBezTo>
                  <a:pt x="998" y="12180"/>
                  <a:pt x="765" y="11919"/>
                  <a:pt x="515" y="11870"/>
                </a:cubicBezTo>
                <a:cubicBezTo>
                  <a:pt x="486" y="11865"/>
                  <a:pt x="459" y="11863"/>
                  <a:pt x="433" y="11863"/>
                </a:cubicBezTo>
                <a:cubicBezTo>
                  <a:pt x="140" y="11863"/>
                  <a:pt x="1" y="12188"/>
                  <a:pt x="55" y="12469"/>
                </a:cubicBezTo>
                <a:cubicBezTo>
                  <a:pt x="288" y="13746"/>
                  <a:pt x="1830" y="14027"/>
                  <a:pt x="2651" y="14793"/>
                </a:cubicBezTo>
                <a:cubicBezTo>
                  <a:pt x="2909" y="15029"/>
                  <a:pt x="3013" y="15165"/>
                  <a:pt x="3058" y="15231"/>
                </a:cubicBezTo>
                <a:cubicBezTo>
                  <a:pt x="2981" y="16682"/>
                  <a:pt x="2644" y="17242"/>
                  <a:pt x="2644" y="17242"/>
                </a:cubicBezTo>
                <a:lnTo>
                  <a:pt x="3005" y="17179"/>
                </a:lnTo>
                <a:cubicBezTo>
                  <a:pt x="3005" y="17179"/>
                  <a:pt x="3142" y="16275"/>
                  <a:pt x="3201" y="15204"/>
                </a:cubicBezTo>
                <a:lnTo>
                  <a:pt x="3761" y="14841"/>
                </a:lnTo>
                <a:cubicBezTo>
                  <a:pt x="3761" y="14841"/>
                  <a:pt x="5723" y="13603"/>
                  <a:pt x="6165" y="12744"/>
                </a:cubicBezTo>
                <a:cubicBezTo>
                  <a:pt x="6389" y="12302"/>
                  <a:pt x="6270" y="12105"/>
                  <a:pt x="6027" y="12105"/>
                </a:cubicBezTo>
                <a:cubicBezTo>
                  <a:pt x="5796" y="12105"/>
                  <a:pt x="5453" y="12285"/>
                  <a:pt x="5191" y="12604"/>
                </a:cubicBezTo>
                <a:cubicBezTo>
                  <a:pt x="4655" y="13262"/>
                  <a:pt x="3754" y="14769"/>
                  <a:pt x="3455" y="14963"/>
                </a:cubicBezTo>
                <a:cubicBezTo>
                  <a:pt x="3315" y="15053"/>
                  <a:pt x="3243" y="15099"/>
                  <a:pt x="3204" y="15127"/>
                </a:cubicBezTo>
                <a:cubicBezTo>
                  <a:pt x="3218" y="14856"/>
                  <a:pt x="3225" y="14578"/>
                  <a:pt x="3225" y="14299"/>
                </a:cubicBezTo>
                <a:cubicBezTo>
                  <a:pt x="3455" y="14038"/>
                  <a:pt x="3938" y="13471"/>
                  <a:pt x="4429" y="12736"/>
                </a:cubicBezTo>
                <a:cubicBezTo>
                  <a:pt x="4829" y="12138"/>
                  <a:pt x="5340" y="11522"/>
                  <a:pt x="5560" y="10830"/>
                </a:cubicBezTo>
                <a:cubicBezTo>
                  <a:pt x="5602" y="10705"/>
                  <a:pt x="5626" y="10570"/>
                  <a:pt x="5584" y="10444"/>
                </a:cubicBezTo>
                <a:cubicBezTo>
                  <a:pt x="5530" y="10296"/>
                  <a:pt x="5424" y="10223"/>
                  <a:pt x="5292" y="10223"/>
                </a:cubicBezTo>
                <a:cubicBezTo>
                  <a:pt x="5244" y="10223"/>
                  <a:pt x="5193" y="10233"/>
                  <a:pt x="5139" y="10252"/>
                </a:cubicBezTo>
                <a:cubicBezTo>
                  <a:pt x="4547" y="10465"/>
                  <a:pt x="4296" y="11143"/>
                  <a:pt x="4154" y="11697"/>
                </a:cubicBezTo>
                <a:cubicBezTo>
                  <a:pt x="4028" y="12173"/>
                  <a:pt x="3851" y="12629"/>
                  <a:pt x="3657" y="13085"/>
                </a:cubicBezTo>
                <a:cubicBezTo>
                  <a:pt x="3482" y="13488"/>
                  <a:pt x="3329" y="13860"/>
                  <a:pt x="3225" y="14111"/>
                </a:cubicBezTo>
                <a:cubicBezTo>
                  <a:pt x="3222" y="13812"/>
                  <a:pt x="3204" y="13516"/>
                  <a:pt x="3172" y="13242"/>
                </a:cubicBezTo>
                <a:cubicBezTo>
                  <a:pt x="3148" y="13001"/>
                  <a:pt x="3121" y="12771"/>
                  <a:pt x="3093" y="12545"/>
                </a:cubicBezTo>
                <a:cubicBezTo>
                  <a:pt x="3124" y="12118"/>
                  <a:pt x="3260" y="11238"/>
                  <a:pt x="3869" y="10347"/>
                </a:cubicBezTo>
                <a:cubicBezTo>
                  <a:pt x="4714" y="9104"/>
                  <a:pt x="5274" y="8548"/>
                  <a:pt x="4829" y="8454"/>
                </a:cubicBezTo>
                <a:cubicBezTo>
                  <a:pt x="4799" y="8447"/>
                  <a:pt x="4767" y="8444"/>
                  <a:pt x="4735" y="8444"/>
                </a:cubicBezTo>
                <a:cubicBezTo>
                  <a:pt x="4283" y="8444"/>
                  <a:pt x="3608" y="9039"/>
                  <a:pt x="3371" y="10054"/>
                </a:cubicBezTo>
                <a:cubicBezTo>
                  <a:pt x="3204" y="10764"/>
                  <a:pt x="3065" y="11488"/>
                  <a:pt x="3034" y="12058"/>
                </a:cubicBezTo>
                <a:cubicBezTo>
                  <a:pt x="2964" y="11526"/>
                  <a:pt x="2894" y="11021"/>
                  <a:pt x="2822" y="10510"/>
                </a:cubicBezTo>
                <a:cubicBezTo>
                  <a:pt x="2804" y="10215"/>
                  <a:pt x="2811" y="9536"/>
                  <a:pt x="3142" y="8885"/>
                </a:cubicBezTo>
                <a:cubicBezTo>
                  <a:pt x="3572" y="8038"/>
                  <a:pt x="4693" y="6598"/>
                  <a:pt x="4259" y="6598"/>
                </a:cubicBezTo>
                <a:cubicBezTo>
                  <a:pt x="4251" y="6598"/>
                  <a:pt x="4243" y="6598"/>
                  <a:pt x="4234" y="6599"/>
                </a:cubicBezTo>
                <a:cubicBezTo>
                  <a:pt x="3733" y="6655"/>
                  <a:pt x="3016" y="7504"/>
                  <a:pt x="2808" y="8485"/>
                </a:cubicBezTo>
                <a:cubicBezTo>
                  <a:pt x="2692" y="9021"/>
                  <a:pt x="2710" y="9616"/>
                  <a:pt x="2752" y="10051"/>
                </a:cubicBezTo>
                <a:cubicBezTo>
                  <a:pt x="2697" y="9689"/>
                  <a:pt x="2637" y="9317"/>
                  <a:pt x="2575" y="8924"/>
                </a:cubicBezTo>
                <a:cubicBezTo>
                  <a:pt x="2546" y="8753"/>
                  <a:pt x="2519" y="8576"/>
                  <a:pt x="2491" y="8391"/>
                </a:cubicBezTo>
                <a:lnTo>
                  <a:pt x="2491" y="8301"/>
                </a:lnTo>
                <a:cubicBezTo>
                  <a:pt x="2498" y="7973"/>
                  <a:pt x="2575" y="7371"/>
                  <a:pt x="2975" y="6850"/>
                </a:cubicBezTo>
                <a:cubicBezTo>
                  <a:pt x="3556" y="6088"/>
                  <a:pt x="4519" y="5500"/>
                  <a:pt x="4039" y="5236"/>
                </a:cubicBezTo>
                <a:cubicBezTo>
                  <a:pt x="3994" y="5211"/>
                  <a:pt x="3945" y="5199"/>
                  <a:pt x="3892" y="5199"/>
                </a:cubicBezTo>
                <a:cubicBezTo>
                  <a:pt x="3386" y="5199"/>
                  <a:pt x="2585" y="6273"/>
                  <a:pt x="2456" y="6878"/>
                </a:cubicBezTo>
                <a:cubicBezTo>
                  <a:pt x="2404" y="7118"/>
                  <a:pt x="2393" y="7392"/>
                  <a:pt x="2404" y="7654"/>
                </a:cubicBezTo>
                <a:cubicBezTo>
                  <a:pt x="2393" y="7598"/>
                  <a:pt x="2379" y="7543"/>
                  <a:pt x="2366" y="7487"/>
                </a:cubicBezTo>
                <a:cubicBezTo>
                  <a:pt x="2313" y="7083"/>
                  <a:pt x="2262" y="6687"/>
                  <a:pt x="2220" y="6335"/>
                </a:cubicBezTo>
                <a:cubicBezTo>
                  <a:pt x="2241" y="6056"/>
                  <a:pt x="2334" y="5552"/>
                  <a:pt x="2724" y="4926"/>
                </a:cubicBezTo>
                <a:cubicBezTo>
                  <a:pt x="3274" y="4045"/>
                  <a:pt x="3946" y="3051"/>
                  <a:pt x="3577" y="3051"/>
                </a:cubicBezTo>
                <a:cubicBezTo>
                  <a:pt x="3542" y="3051"/>
                  <a:pt x="3498" y="3060"/>
                  <a:pt x="3444" y="3079"/>
                </a:cubicBezTo>
                <a:cubicBezTo>
                  <a:pt x="2936" y="3252"/>
                  <a:pt x="2223" y="4571"/>
                  <a:pt x="2154" y="5761"/>
                </a:cubicBezTo>
                <a:cubicBezTo>
                  <a:pt x="2133" y="5605"/>
                  <a:pt x="2119" y="5465"/>
                  <a:pt x="2105" y="5354"/>
                </a:cubicBezTo>
                <a:cubicBezTo>
                  <a:pt x="2125" y="4669"/>
                  <a:pt x="2216" y="3058"/>
                  <a:pt x="2571" y="2146"/>
                </a:cubicBezTo>
                <a:cubicBezTo>
                  <a:pt x="2808" y="1534"/>
                  <a:pt x="3131" y="974"/>
                  <a:pt x="3302" y="333"/>
                </a:cubicBezTo>
                <a:cubicBezTo>
                  <a:pt x="3319" y="267"/>
                  <a:pt x="3336" y="198"/>
                  <a:pt x="3319" y="132"/>
                </a:cubicBezTo>
                <a:cubicBezTo>
                  <a:pt x="3296" y="38"/>
                  <a:pt x="3246" y="1"/>
                  <a:pt x="31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8"/>
          <p:cNvSpPr/>
          <p:nvPr/>
        </p:nvSpPr>
        <p:spPr>
          <a:xfrm>
            <a:off x="6244858" y="5024074"/>
            <a:ext cx="506899" cy="125050"/>
          </a:xfrm>
          <a:custGeom>
            <a:rect b="b" l="l" r="r" t="t"/>
            <a:pathLst>
              <a:path extrusionOk="0" h="1904" w="7718">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8"/>
          <p:cNvSpPr txBox="1"/>
          <p:nvPr>
            <p:ph type="title"/>
          </p:nvPr>
        </p:nvSpPr>
        <p:spPr>
          <a:xfrm flipH="1">
            <a:off x="2496325" y="1421750"/>
            <a:ext cx="4551300" cy="1974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CONCLUDING</a:t>
            </a:r>
            <a:endParaRPr/>
          </a:p>
          <a:p>
            <a:pPr indent="0" lvl="0" marL="0" rtl="0" algn="ctr">
              <a:spcBef>
                <a:spcPts val="0"/>
              </a:spcBef>
              <a:spcAft>
                <a:spcPts val="0"/>
              </a:spcAft>
              <a:buNone/>
            </a:pPr>
            <a:r>
              <a:rPr lang="en-US"/>
              <a:t>REMARKS</a:t>
            </a:r>
            <a:endParaRPr/>
          </a:p>
        </p:txBody>
      </p:sp>
      <p:sp>
        <p:nvSpPr>
          <p:cNvPr id="1018" name="Google Shape;1018;p38"/>
          <p:cNvSpPr txBox="1"/>
          <p:nvPr>
            <p:ph idx="2" type="title"/>
          </p:nvPr>
        </p:nvSpPr>
        <p:spPr>
          <a:xfrm flipH="1">
            <a:off x="748600" y="710117"/>
            <a:ext cx="2397000" cy="104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1022" name="Shape 1022"/>
        <p:cNvGrpSpPr/>
        <p:nvPr/>
      </p:nvGrpSpPr>
      <p:grpSpPr>
        <a:xfrm>
          <a:off x="0" y="0"/>
          <a:ext cx="0" cy="0"/>
          <a:chOff x="0" y="0"/>
          <a:chExt cx="0" cy="0"/>
        </a:xfrm>
      </p:grpSpPr>
      <p:sp>
        <p:nvSpPr>
          <p:cNvPr id="1023" name="Google Shape;1023;p39"/>
          <p:cNvSpPr txBox="1"/>
          <p:nvPr>
            <p:ph type="title"/>
          </p:nvPr>
        </p:nvSpPr>
        <p:spPr>
          <a:xfrm>
            <a:off x="408625" y="75325"/>
            <a:ext cx="8545800" cy="60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sz="2600"/>
              <a:t>Concluding remarks</a:t>
            </a:r>
            <a:endParaRPr sz="2600">
              <a:solidFill>
                <a:srgbClr val="434343"/>
              </a:solidFill>
            </a:endParaRPr>
          </a:p>
        </p:txBody>
      </p:sp>
      <p:sp>
        <p:nvSpPr>
          <p:cNvPr id="1024" name="Google Shape;1024;p39"/>
          <p:cNvSpPr txBox="1"/>
          <p:nvPr>
            <p:ph idx="4294967295" type="subTitle"/>
          </p:nvPr>
        </p:nvSpPr>
        <p:spPr>
          <a:xfrm>
            <a:off x="408625" y="783350"/>
            <a:ext cx="8276100" cy="42330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We presented the main map showing statewide rainfall trends with the intensity of color showing the category of the rainfall. </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To draw a better conclusion between various emissions like Carbon, No2, CH4, and Rainfall we presented the data from 2005 to 2015 for each state on hover on that state. </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With the use of a slider, the user can change the years and check the comparison of rainfall between states. </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There is a linked bar chart for the rainfall and Nitrogen, CH4 emission, etc. </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Users can have a better comparison with map and bar charts of different emissions.</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We have written functions assuming a general dataset and our code can be used for plotting and analysing any data on Indian Map.</a:t>
            </a:r>
            <a:endParaRPr sz="1700">
              <a:solidFill>
                <a:srgbClr val="000000"/>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00000"/>
              </a:buClr>
              <a:buSzPts val="1700"/>
              <a:buFont typeface="Proxima Nova Semibold"/>
              <a:buChar char="●"/>
            </a:pPr>
            <a:r>
              <a:rPr lang="en-US" sz="1700">
                <a:solidFill>
                  <a:srgbClr val="000000"/>
                </a:solidFill>
                <a:latin typeface="Proxima Nova Semibold"/>
                <a:ea typeface="Proxima Nova Semibold"/>
                <a:cs typeface="Proxima Nova Semibold"/>
                <a:sym typeface="Proxima Nova Semibold"/>
              </a:rPr>
              <a:t>Our work can be also be extended to any map</a:t>
            </a:r>
            <a:endParaRPr sz="1400">
              <a:solidFill>
                <a:srgbClr val="000000"/>
              </a:solidFill>
            </a:endParaRPr>
          </a:p>
          <a:p>
            <a:pPr indent="0" lvl="0" marL="457200" rtl="0" algn="l">
              <a:lnSpc>
                <a:spcPct val="115000"/>
              </a:lnSpc>
              <a:spcBef>
                <a:spcPts val="0"/>
              </a:spcBef>
              <a:spcAft>
                <a:spcPts val="0"/>
              </a:spcAft>
              <a:buNone/>
            </a:pPr>
            <a:r>
              <a:t/>
            </a:r>
            <a:endParaRPr sz="1700">
              <a:solidFill>
                <a:srgbClr val="000000"/>
              </a:solidFill>
              <a:latin typeface="Proxima Nova Semibold"/>
              <a:ea typeface="Proxima Nova Semibold"/>
              <a:cs typeface="Proxima Nova Semibold"/>
              <a:sym typeface="Proxima Nova Semibold"/>
            </a:endParaRPr>
          </a:p>
          <a:p>
            <a:pPr indent="0" lvl="0" marL="457200" rtl="0" algn="l">
              <a:lnSpc>
                <a:spcPct val="115000"/>
              </a:lnSpc>
              <a:spcBef>
                <a:spcPts val="0"/>
              </a:spcBef>
              <a:spcAft>
                <a:spcPts val="0"/>
              </a:spcAft>
              <a:buNone/>
            </a:pPr>
            <a:r>
              <a:t/>
            </a:r>
            <a:endParaRPr sz="1500">
              <a:latin typeface="Proxima Nova Semibold"/>
              <a:ea typeface="Proxima Nova Semibold"/>
              <a:cs typeface="Proxima Nova Semibold"/>
              <a:sym typeface="Proxima Nov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28" name="Shape 1028"/>
        <p:cNvGrpSpPr/>
        <p:nvPr/>
      </p:nvGrpSpPr>
      <p:grpSpPr>
        <a:xfrm>
          <a:off x="0" y="0"/>
          <a:ext cx="0" cy="0"/>
          <a:chOff x="0" y="0"/>
          <a:chExt cx="0" cy="0"/>
        </a:xfrm>
      </p:grpSpPr>
      <p:sp>
        <p:nvSpPr>
          <p:cNvPr id="1029" name="Google Shape;1029;p40"/>
          <p:cNvSpPr txBox="1"/>
          <p:nvPr>
            <p:ph type="title"/>
          </p:nvPr>
        </p:nvSpPr>
        <p:spPr>
          <a:xfrm flipH="1">
            <a:off x="5538725" y="2287725"/>
            <a:ext cx="2878800" cy="1018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solidFill>
                  <a:srgbClr val="FFC39F"/>
                </a:solidFill>
              </a:rPr>
              <a:t>THANKS!</a:t>
            </a:r>
            <a:endParaRPr>
              <a:solidFill>
                <a:srgbClr val="FFC39F"/>
              </a:solidFill>
            </a:endParaRPr>
          </a:p>
        </p:txBody>
      </p:sp>
      <p:grpSp>
        <p:nvGrpSpPr>
          <p:cNvPr id="1030" name="Google Shape;1030;p40"/>
          <p:cNvGrpSpPr/>
          <p:nvPr/>
        </p:nvGrpSpPr>
        <p:grpSpPr>
          <a:xfrm>
            <a:off x="590800" y="960850"/>
            <a:ext cx="4463520" cy="3672552"/>
            <a:chOff x="590800" y="960850"/>
            <a:chExt cx="4463520" cy="3672552"/>
          </a:xfrm>
        </p:grpSpPr>
        <p:sp>
          <p:nvSpPr>
            <p:cNvPr id="1031" name="Google Shape;1031;p40"/>
            <p:cNvSpPr/>
            <p:nvPr/>
          </p:nvSpPr>
          <p:spPr>
            <a:xfrm>
              <a:off x="3667023" y="1754693"/>
              <a:ext cx="283863" cy="100805"/>
            </a:xfrm>
            <a:custGeom>
              <a:rect b="b" l="l" r="r" t="t"/>
              <a:pathLst>
                <a:path extrusionOk="0" h="1929" w="5432">
                  <a:moveTo>
                    <a:pt x="1" y="0"/>
                  </a:moveTo>
                  <a:lnTo>
                    <a:pt x="1" y="1928"/>
                  </a:lnTo>
                  <a:lnTo>
                    <a:pt x="5431" y="1928"/>
                  </a:lnTo>
                  <a:lnTo>
                    <a:pt x="5431"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a:off x="2510363" y="1126558"/>
              <a:ext cx="183215" cy="198056"/>
            </a:xfrm>
            <a:custGeom>
              <a:rect b="b" l="l" r="r" t="t"/>
              <a:pathLst>
                <a:path extrusionOk="0" h="3790" w="3506">
                  <a:moveTo>
                    <a:pt x="2258" y="1"/>
                  </a:moveTo>
                  <a:cubicBezTo>
                    <a:pt x="2226" y="1"/>
                    <a:pt x="2192" y="3"/>
                    <a:pt x="2157" y="7"/>
                  </a:cubicBezTo>
                  <a:cubicBezTo>
                    <a:pt x="1792" y="49"/>
                    <a:pt x="1486" y="303"/>
                    <a:pt x="1336" y="640"/>
                  </a:cubicBezTo>
                  <a:cubicBezTo>
                    <a:pt x="917" y="1572"/>
                    <a:pt x="0" y="3790"/>
                    <a:pt x="730" y="3790"/>
                  </a:cubicBezTo>
                  <a:cubicBezTo>
                    <a:pt x="794" y="3790"/>
                    <a:pt x="870" y="3773"/>
                    <a:pt x="960" y="3737"/>
                  </a:cubicBezTo>
                  <a:cubicBezTo>
                    <a:pt x="2181" y="3249"/>
                    <a:pt x="3506" y="1"/>
                    <a:pt x="225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2619946" y="1034428"/>
              <a:ext cx="481919" cy="391984"/>
            </a:xfrm>
            <a:custGeom>
              <a:rect b="b" l="l" r="r" t="t"/>
              <a:pathLst>
                <a:path extrusionOk="0" h="7501" w="9222">
                  <a:moveTo>
                    <a:pt x="7189" y="1"/>
                  </a:moveTo>
                  <a:cubicBezTo>
                    <a:pt x="6643" y="1"/>
                    <a:pt x="5982" y="139"/>
                    <a:pt x="5310" y="455"/>
                  </a:cubicBezTo>
                  <a:cubicBezTo>
                    <a:pt x="5310" y="455"/>
                    <a:pt x="3487" y="876"/>
                    <a:pt x="2085" y="3680"/>
                  </a:cubicBezTo>
                  <a:cubicBezTo>
                    <a:pt x="813" y="6228"/>
                    <a:pt x="1" y="7500"/>
                    <a:pt x="1024" y="7500"/>
                  </a:cubicBezTo>
                  <a:cubicBezTo>
                    <a:pt x="1126" y="7500"/>
                    <a:pt x="1246" y="7488"/>
                    <a:pt x="1385" y="7462"/>
                  </a:cubicBezTo>
                  <a:cubicBezTo>
                    <a:pt x="2927" y="7180"/>
                    <a:pt x="4889" y="3538"/>
                    <a:pt x="7412" y="1996"/>
                  </a:cubicBezTo>
                  <a:cubicBezTo>
                    <a:pt x="9222" y="890"/>
                    <a:pt x="8577" y="1"/>
                    <a:pt x="718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3667023" y="1886487"/>
              <a:ext cx="283863" cy="1863450"/>
            </a:xfrm>
            <a:custGeom>
              <a:rect b="b" l="l" r="r" t="t"/>
              <a:pathLst>
                <a:path extrusionOk="0" h="35659" w="5432">
                  <a:moveTo>
                    <a:pt x="1" y="1"/>
                  </a:moveTo>
                  <a:lnTo>
                    <a:pt x="1" y="35659"/>
                  </a:lnTo>
                  <a:cubicBezTo>
                    <a:pt x="1949" y="35099"/>
                    <a:pt x="3758" y="34420"/>
                    <a:pt x="5431" y="33683"/>
                  </a:cubicBezTo>
                  <a:lnTo>
                    <a:pt x="543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4627353" y="1249468"/>
              <a:ext cx="290761" cy="771321"/>
            </a:xfrm>
            <a:custGeom>
              <a:rect b="b" l="l" r="r" t="t"/>
              <a:pathLst>
                <a:path extrusionOk="0" h="14760" w="5564">
                  <a:moveTo>
                    <a:pt x="2580" y="1"/>
                  </a:moveTo>
                  <a:cubicBezTo>
                    <a:pt x="2018" y="1"/>
                    <a:pt x="1450" y="259"/>
                    <a:pt x="967" y="790"/>
                  </a:cubicBezTo>
                  <a:cubicBezTo>
                    <a:pt x="191" y="1639"/>
                    <a:pt x="0" y="2871"/>
                    <a:pt x="400" y="3953"/>
                  </a:cubicBezTo>
                  <a:cubicBezTo>
                    <a:pt x="957" y="5456"/>
                    <a:pt x="1914" y="8124"/>
                    <a:pt x="2481" y="10211"/>
                  </a:cubicBezTo>
                  <a:cubicBezTo>
                    <a:pt x="3165" y="12716"/>
                    <a:pt x="3110" y="14760"/>
                    <a:pt x="3590" y="14760"/>
                  </a:cubicBezTo>
                  <a:cubicBezTo>
                    <a:pt x="3700" y="14760"/>
                    <a:pt x="3839" y="14651"/>
                    <a:pt x="4022" y="14414"/>
                  </a:cubicBezTo>
                  <a:cubicBezTo>
                    <a:pt x="5004" y="13154"/>
                    <a:pt x="5564" y="8531"/>
                    <a:pt x="5285" y="3907"/>
                  </a:cubicBezTo>
                  <a:cubicBezTo>
                    <a:pt x="5130" y="1359"/>
                    <a:pt x="3869" y="1"/>
                    <a:pt x="258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883858" y="960850"/>
              <a:ext cx="3860262" cy="2865435"/>
            </a:xfrm>
            <a:custGeom>
              <a:rect b="b" l="l" r="r" t="t"/>
              <a:pathLst>
                <a:path extrusionOk="0" h="54833" w="73870">
                  <a:moveTo>
                    <a:pt x="52819" y="1"/>
                  </a:moveTo>
                  <a:cubicBezTo>
                    <a:pt x="46926" y="1"/>
                    <a:pt x="42021" y="3181"/>
                    <a:pt x="39092" y="6486"/>
                  </a:cubicBezTo>
                  <a:cubicBezTo>
                    <a:pt x="34747" y="11392"/>
                    <a:pt x="31508" y="16365"/>
                    <a:pt x="26063" y="17275"/>
                  </a:cubicBezTo>
                  <a:cubicBezTo>
                    <a:pt x="24942" y="17465"/>
                    <a:pt x="23700" y="17515"/>
                    <a:pt x="22381" y="17515"/>
                  </a:cubicBezTo>
                  <a:cubicBezTo>
                    <a:pt x="21608" y="17515"/>
                    <a:pt x="20809" y="17498"/>
                    <a:pt x="19992" y="17481"/>
                  </a:cubicBezTo>
                  <a:cubicBezTo>
                    <a:pt x="19188" y="17464"/>
                    <a:pt x="18368" y="17448"/>
                    <a:pt x="17539" y="17448"/>
                  </a:cubicBezTo>
                  <a:cubicBezTo>
                    <a:pt x="13661" y="17448"/>
                    <a:pt x="9588" y="17809"/>
                    <a:pt x="6166" y="20219"/>
                  </a:cubicBezTo>
                  <a:cubicBezTo>
                    <a:pt x="0" y="24561"/>
                    <a:pt x="18" y="36095"/>
                    <a:pt x="4906" y="42635"/>
                  </a:cubicBezTo>
                  <a:cubicBezTo>
                    <a:pt x="9790" y="49176"/>
                    <a:pt x="22420" y="52304"/>
                    <a:pt x="36990" y="54405"/>
                  </a:cubicBezTo>
                  <a:cubicBezTo>
                    <a:pt x="39033" y="54700"/>
                    <a:pt x="40978" y="54833"/>
                    <a:pt x="42832" y="54833"/>
                  </a:cubicBezTo>
                  <a:cubicBezTo>
                    <a:pt x="46450" y="54833"/>
                    <a:pt x="49717" y="54327"/>
                    <a:pt x="52664" y="53535"/>
                  </a:cubicBezTo>
                  <a:lnTo>
                    <a:pt x="52664" y="13073"/>
                  </a:lnTo>
                  <a:cubicBezTo>
                    <a:pt x="52664" y="12909"/>
                    <a:pt x="52797" y="12777"/>
                    <a:pt x="52964" y="12777"/>
                  </a:cubicBezTo>
                  <a:cubicBezTo>
                    <a:pt x="53127" y="12777"/>
                    <a:pt x="53260" y="12909"/>
                    <a:pt x="53260" y="13073"/>
                  </a:cubicBezTo>
                  <a:lnTo>
                    <a:pt x="53260" y="14597"/>
                  </a:lnTo>
                  <a:lnTo>
                    <a:pt x="58690" y="14597"/>
                  </a:lnTo>
                  <a:lnTo>
                    <a:pt x="58690" y="13073"/>
                  </a:lnTo>
                  <a:cubicBezTo>
                    <a:pt x="58690" y="12909"/>
                    <a:pt x="58822" y="12777"/>
                    <a:pt x="58986" y="12777"/>
                  </a:cubicBezTo>
                  <a:cubicBezTo>
                    <a:pt x="59150" y="12777"/>
                    <a:pt x="59285" y="12909"/>
                    <a:pt x="59285" y="13073"/>
                  </a:cubicBezTo>
                  <a:lnTo>
                    <a:pt x="59285" y="51131"/>
                  </a:lnTo>
                  <a:cubicBezTo>
                    <a:pt x="62517" y="49656"/>
                    <a:pt x="65239" y="47993"/>
                    <a:pt x="67524" y="46643"/>
                  </a:cubicBezTo>
                  <a:cubicBezTo>
                    <a:pt x="71013" y="44583"/>
                    <a:pt x="72242" y="39560"/>
                    <a:pt x="72913" y="35883"/>
                  </a:cubicBezTo>
                  <a:cubicBezTo>
                    <a:pt x="73818" y="30894"/>
                    <a:pt x="73870" y="24888"/>
                    <a:pt x="72662" y="19234"/>
                  </a:cubicBezTo>
                  <a:cubicBezTo>
                    <a:pt x="71195" y="12331"/>
                    <a:pt x="67855" y="5951"/>
                    <a:pt x="61929" y="2566"/>
                  </a:cubicBezTo>
                  <a:cubicBezTo>
                    <a:pt x="58737" y="741"/>
                    <a:pt x="55663" y="1"/>
                    <a:pt x="52819"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864785" y="4477517"/>
              <a:ext cx="4189536" cy="155884"/>
            </a:xfrm>
            <a:custGeom>
              <a:rect b="b" l="l" r="r" t="t"/>
              <a:pathLst>
                <a:path extrusionOk="0" h="2983" w="80171">
                  <a:moveTo>
                    <a:pt x="40087" y="0"/>
                  </a:moveTo>
                  <a:cubicBezTo>
                    <a:pt x="17949" y="0"/>
                    <a:pt x="0" y="668"/>
                    <a:pt x="0" y="1490"/>
                  </a:cubicBezTo>
                  <a:cubicBezTo>
                    <a:pt x="0" y="2314"/>
                    <a:pt x="17949" y="2982"/>
                    <a:pt x="40087" y="2982"/>
                  </a:cubicBezTo>
                  <a:cubicBezTo>
                    <a:pt x="62225" y="2982"/>
                    <a:pt x="80170" y="2314"/>
                    <a:pt x="80170" y="1490"/>
                  </a:cubicBezTo>
                  <a:cubicBezTo>
                    <a:pt x="80170" y="668"/>
                    <a:pt x="62225" y="0"/>
                    <a:pt x="40087"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1157425" y="2837207"/>
              <a:ext cx="353208" cy="553355"/>
            </a:xfrm>
            <a:custGeom>
              <a:rect b="b" l="l" r="r" t="t"/>
              <a:pathLst>
                <a:path extrusionOk="0" h="10589" w="6759">
                  <a:moveTo>
                    <a:pt x="3726" y="1"/>
                  </a:moveTo>
                  <a:cubicBezTo>
                    <a:pt x="2053" y="1"/>
                    <a:pt x="1206" y="3620"/>
                    <a:pt x="795" y="5529"/>
                  </a:cubicBezTo>
                  <a:cubicBezTo>
                    <a:pt x="12" y="9156"/>
                    <a:pt x="0" y="10589"/>
                    <a:pt x="346" y="10589"/>
                  </a:cubicBezTo>
                  <a:cubicBezTo>
                    <a:pt x="450" y="10589"/>
                    <a:pt x="588" y="10457"/>
                    <a:pt x="746" y="10215"/>
                  </a:cubicBezTo>
                  <a:lnTo>
                    <a:pt x="2312" y="7818"/>
                  </a:lnTo>
                  <a:cubicBezTo>
                    <a:pt x="2312" y="7818"/>
                    <a:pt x="6758" y="1726"/>
                    <a:pt x="4587" y="296"/>
                  </a:cubicBezTo>
                  <a:cubicBezTo>
                    <a:pt x="4278" y="92"/>
                    <a:pt x="3991" y="1"/>
                    <a:pt x="372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1202314" y="3075815"/>
              <a:ext cx="486622" cy="469638"/>
            </a:xfrm>
            <a:custGeom>
              <a:rect b="b" l="l" r="r" t="t"/>
              <a:pathLst>
                <a:path extrusionOk="0" h="8987" w="9312">
                  <a:moveTo>
                    <a:pt x="6628" y="1"/>
                  </a:moveTo>
                  <a:cubicBezTo>
                    <a:pt x="5119" y="1"/>
                    <a:pt x="3367" y="2796"/>
                    <a:pt x="2434" y="4338"/>
                  </a:cubicBezTo>
                  <a:cubicBezTo>
                    <a:pt x="431" y="7659"/>
                    <a:pt x="0" y="8986"/>
                    <a:pt x="418" y="8986"/>
                  </a:cubicBezTo>
                  <a:cubicBezTo>
                    <a:pt x="521" y="8986"/>
                    <a:pt x="674" y="8907"/>
                    <a:pt x="868" y="8756"/>
                  </a:cubicBezTo>
                  <a:lnTo>
                    <a:pt x="3126" y="6996"/>
                  </a:lnTo>
                  <a:cubicBezTo>
                    <a:pt x="3126" y="6996"/>
                    <a:pt x="9312" y="2678"/>
                    <a:pt x="7725" y="622"/>
                  </a:cubicBezTo>
                  <a:cubicBezTo>
                    <a:pt x="7388" y="185"/>
                    <a:pt x="7016" y="1"/>
                    <a:pt x="662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1230532" y="3448985"/>
              <a:ext cx="421561" cy="313075"/>
            </a:xfrm>
            <a:custGeom>
              <a:rect b="b" l="l" r="r" t="t"/>
              <a:pathLst>
                <a:path extrusionOk="0" h="5991" w="8067">
                  <a:moveTo>
                    <a:pt x="6210" y="0"/>
                  </a:moveTo>
                  <a:cubicBezTo>
                    <a:pt x="5062" y="0"/>
                    <a:pt x="3454" y="1738"/>
                    <a:pt x="2569" y="2725"/>
                  </a:cubicBezTo>
                  <a:cubicBezTo>
                    <a:pt x="486" y="5053"/>
                    <a:pt x="1" y="5991"/>
                    <a:pt x="390" y="5991"/>
                  </a:cubicBezTo>
                  <a:cubicBezTo>
                    <a:pt x="469" y="5991"/>
                    <a:pt x="585" y="5952"/>
                    <a:pt x="732" y="5877"/>
                  </a:cubicBezTo>
                  <a:lnTo>
                    <a:pt x="2711" y="4858"/>
                  </a:lnTo>
                  <a:cubicBezTo>
                    <a:pt x="2711" y="4858"/>
                    <a:pt x="8066" y="2454"/>
                    <a:pt x="7151" y="652"/>
                  </a:cubicBezTo>
                  <a:cubicBezTo>
                    <a:pt x="6915" y="188"/>
                    <a:pt x="6587" y="0"/>
                    <a:pt x="6210"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1247098" y="3711684"/>
              <a:ext cx="421509" cy="313127"/>
            </a:xfrm>
            <a:custGeom>
              <a:rect b="b" l="l" r="r" t="t"/>
              <a:pathLst>
                <a:path extrusionOk="0" h="5992" w="8066">
                  <a:moveTo>
                    <a:pt x="6211" y="1"/>
                  </a:moveTo>
                  <a:cubicBezTo>
                    <a:pt x="5063" y="1"/>
                    <a:pt x="3453" y="1738"/>
                    <a:pt x="2568" y="2726"/>
                  </a:cubicBezTo>
                  <a:cubicBezTo>
                    <a:pt x="485" y="5054"/>
                    <a:pt x="0" y="5991"/>
                    <a:pt x="389" y="5991"/>
                  </a:cubicBezTo>
                  <a:cubicBezTo>
                    <a:pt x="469" y="5991"/>
                    <a:pt x="585" y="5952"/>
                    <a:pt x="731" y="5878"/>
                  </a:cubicBezTo>
                  <a:lnTo>
                    <a:pt x="2714" y="4858"/>
                  </a:lnTo>
                  <a:cubicBezTo>
                    <a:pt x="2714" y="4858"/>
                    <a:pt x="8066" y="2454"/>
                    <a:pt x="7150" y="652"/>
                  </a:cubicBezTo>
                  <a:cubicBezTo>
                    <a:pt x="6915" y="188"/>
                    <a:pt x="6588" y="1"/>
                    <a:pt x="621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590800" y="3213618"/>
              <a:ext cx="617997" cy="284176"/>
            </a:xfrm>
            <a:custGeom>
              <a:rect b="b" l="l" r="r" t="t"/>
              <a:pathLst>
                <a:path extrusionOk="0" h="5438" w="11826">
                  <a:moveTo>
                    <a:pt x="2795" y="0"/>
                  </a:moveTo>
                  <a:cubicBezTo>
                    <a:pt x="2290" y="0"/>
                    <a:pt x="1868" y="157"/>
                    <a:pt x="1590" y="539"/>
                  </a:cubicBezTo>
                  <a:cubicBezTo>
                    <a:pt x="0" y="2724"/>
                    <a:pt x="4453" y="3990"/>
                    <a:pt x="6645" y="4571"/>
                  </a:cubicBezTo>
                  <a:cubicBezTo>
                    <a:pt x="8993" y="5190"/>
                    <a:pt x="10417" y="5437"/>
                    <a:pt x="11125" y="5437"/>
                  </a:cubicBezTo>
                  <a:cubicBezTo>
                    <a:pt x="11825" y="5437"/>
                    <a:pt x="11825" y="5195"/>
                    <a:pt x="11324" y="4832"/>
                  </a:cubicBezTo>
                  <a:lnTo>
                    <a:pt x="8997" y="3159"/>
                  </a:lnTo>
                  <a:cubicBezTo>
                    <a:pt x="8997" y="3159"/>
                    <a:pt x="5063" y="0"/>
                    <a:pt x="279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604805" y="3484207"/>
              <a:ext cx="648307" cy="201818"/>
            </a:xfrm>
            <a:custGeom>
              <a:rect b="b" l="l" r="r" t="t"/>
              <a:pathLst>
                <a:path extrusionOk="0" h="3862" w="12406">
                  <a:moveTo>
                    <a:pt x="2839" y="1"/>
                  </a:moveTo>
                  <a:cubicBezTo>
                    <a:pt x="2038" y="1"/>
                    <a:pt x="1399" y="225"/>
                    <a:pt x="1123" y="826"/>
                  </a:cubicBezTo>
                  <a:cubicBezTo>
                    <a:pt x="0" y="3286"/>
                    <a:pt x="4617" y="3641"/>
                    <a:pt x="6878" y="3774"/>
                  </a:cubicBezTo>
                  <a:cubicBezTo>
                    <a:pt x="7922" y="3835"/>
                    <a:pt x="8784" y="3862"/>
                    <a:pt x="9483" y="3862"/>
                  </a:cubicBezTo>
                  <a:cubicBezTo>
                    <a:pt x="12016" y="3862"/>
                    <a:pt x="12405" y="3505"/>
                    <a:pt x="11516" y="3098"/>
                  </a:cubicBezTo>
                  <a:lnTo>
                    <a:pt x="8906" y="1923"/>
                  </a:lnTo>
                  <a:cubicBezTo>
                    <a:pt x="8906" y="1923"/>
                    <a:pt x="5183" y="1"/>
                    <a:pt x="283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720607" y="3738126"/>
              <a:ext cx="552937" cy="163252"/>
            </a:xfrm>
            <a:custGeom>
              <a:rect b="b" l="l" r="r" t="t"/>
              <a:pathLst>
                <a:path extrusionOk="0" h="3124" w="10581">
                  <a:moveTo>
                    <a:pt x="2431" y="0"/>
                  </a:moveTo>
                  <a:cubicBezTo>
                    <a:pt x="1705" y="0"/>
                    <a:pt x="1125" y="199"/>
                    <a:pt x="895" y="741"/>
                  </a:cubicBezTo>
                  <a:cubicBezTo>
                    <a:pt x="0" y="2846"/>
                    <a:pt x="3914" y="3041"/>
                    <a:pt x="5828" y="3100"/>
                  </a:cubicBezTo>
                  <a:cubicBezTo>
                    <a:pt x="6354" y="3116"/>
                    <a:pt x="6826" y="3123"/>
                    <a:pt x="7247" y="3123"/>
                  </a:cubicBezTo>
                  <a:cubicBezTo>
                    <a:pt x="10090" y="3123"/>
                    <a:pt x="10581" y="2779"/>
                    <a:pt x="9735" y="2422"/>
                  </a:cubicBezTo>
                  <a:lnTo>
                    <a:pt x="7501" y="1486"/>
                  </a:lnTo>
                  <a:cubicBezTo>
                    <a:pt x="7501" y="1486"/>
                    <a:pt x="4419" y="0"/>
                    <a:pt x="243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729647" y="3896048"/>
              <a:ext cx="538148" cy="196488"/>
            </a:xfrm>
            <a:custGeom>
              <a:rect b="b" l="l" r="r" t="t"/>
              <a:pathLst>
                <a:path extrusionOk="0" h="3760" w="10298">
                  <a:moveTo>
                    <a:pt x="2361" y="1"/>
                  </a:moveTo>
                  <a:cubicBezTo>
                    <a:pt x="1801" y="1"/>
                    <a:pt x="1349" y="167"/>
                    <a:pt x="1111" y="593"/>
                  </a:cubicBezTo>
                  <a:cubicBezTo>
                    <a:pt x="1" y="2594"/>
                    <a:pt x="3870" y="3199"/>
                    <a:pt x="5769" y="3463"/>
                  </a:cubicBezTo>
                  <a:cubicBezTo>
                    <a:pt x="7295" y="3673"/>
                    <a:pt x="8362" y="3760"/>
                    <a:pt x="9052" y="3760"/>
                  </a:cubicBezTo>
                  <a:cubicBezTo>
                    <a:pt x="10193" y="3760"/>
                    <a:pt x="10298" y="3521"/>
                    <a:pt x="9725" y="3202"/>
                  </a:cubicBezTo>
                  <a:lnTo>
                    <a:pt x="7599" y="2037"/>
                  </a:lnTo>
                  <a:cubicBezTo>
                    <a:pt x="7599" y="2037"/>
                    <a:pt x="4321" y="1"/>
                    <a:pt x="2361"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691343" y="2647826"/>
              <a:ext cx="443562" cy="628501"/>
            </a:xfrm>
            <a:custGeom>
              <a:rect b="b" l="l" r="r" t="t"/>
              <a:pathLst>
                <a:path extrusionOk="0" h="12027" w="8488">
                  <a:moveTo>
                    <a:pt x="3943" y="0"/>
                  </a:moveTo>
                  <a:cubicBezTo>
                    <a:pt x="3791" y="0"/>
                    <a:pt x="3634" y="21"/>
                    <a:pt x="3472" y="65"/>
                  </a:cubicBezTo>
                  <a:cubicBezTo>
                    <a:pt x="0" y="1005"/>
                    <a:pt x="2902" y="5483"/>
                    <a:pt x="4370" y="7640"/>
                  </a:cubicBezTo>
                  <a:cubicBezTo>
                    <a:pt x="6518" y="10794"/>
                    <a:pt x="7735" y="12027"/>
                    <a:pt x="8209" y="12027"/>
                  </a:cubicBezTo>
                  <a:cubicBezTo>
                    <a:pt x="8426" y="12027"/>
                    <a:pt x="8487" y="11767"/>
                    <a:pt x="8409" y="11314"/>
                  </a:cubicBezTo>
                  <a:lnTo>
                    <a:pt x="7828" y="8001"/>
                  </a:lnTo>
                  <a:cubicBezTo>
                    <a:pt x="7828" y="8001"/>
                    <a:pt x="6905" y="0"/>
                    <a:pt x="394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900947" y="2812646"/>
              <a:ext cx="376202" cy="1536580"/>
            </a:xfrm>
            <a:custGeom>
              <a:rect b="b" l="l" r="r" t="t"/>
              <a:pathLst>
                <a:path extrusionOk="0" h="29404" w="7199">
                  <a:moveTo>
                    <a:pt x="142" y="0"/>
                  </a:moveTo>
                  <a:cubicBezTo>
                    <a:pt x="122" y="0"/>
                    <a:pt x="102" y="5"/>
                    <a:pt x="84" y="15"/>
                  </a:cubicBezTo>
                  <a:cubicBezTo>
                    <a:pt x="21" y="46"/>
                    <a:pt x="0" y="123"/>
                    <a:pt x="32" y="182"/>
                  </a:cubicBezTo>
                  <a:cubicBezTo>
                    <a:pt x="81" y="280"/>
                    <a:pt x="5115" y="9749"/>
                    <a:pt x="5890" y="14102"/>
                  </a:cubicBezTo>
                  <a:cubicBezTo>
                    <a:pt x="6788" y="19126"/>
                    <a:pt x="6948" y="24794"/>
                    <a:pt x="6319" y="29264"/>
                  </a:cubicBezTo>
                  <a:cubicBezTo>
                    <a:pt x="6308" y="29330"/>
                    <a:pt x="6357" y="29393"/>
                    <a:pt x="6423" y="29404"/>
                  </a:cubicBezTo>
                  <a:lnTo>
                    <a:pt x="6441" y="29404"/>
                  </a:lnTo>
                  <a:cubicBezTo>
                    <a:pt x="6503" y="29404"/>
                    <a:pt x="6555" y="29359"/>
                    <a:pt x="6566" y="29296"/>
                  </a:cubicBezTo>
                  <a:cubicBezTo>
                    <a:pt x="7199" y="24804"/>
                    <a:pt x="7039" y="19105"/>
                    <a:pt x="6138" y="14057"/>
                  </a:cubicBezTo>
                  <a:cubicBezTo>
                    <a:pt x="5351" y="9666"/>
                    <a:pt x="299" y="161"/>
                    <a:pt x="251" y="67"/>
                  </a:cubicBezTo>
                  <a:cubicBezTo>
                    <a:pt x="227" y="24"/>
                    <a:pt x="185" y="0"/>
                    <a:pt x="142"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1165838" y="2989433"/>
              <a:ext cx="144806" cy="411632"/>
            </a:xfrm>
            <a:custGeom>
              <a:rect b="b" l="l" r="r" t="t"/>
              <a:pathLst>
                <a:path extrusionOk="0" h="7877" w="2771">
                  <a:moveTo>
                    <a:pt x="2632" y="1"/>
                  </a:moveTo>
                  <a:cubicBezTo>
                    <a:pt x="2581" y="1"/>
                    <a:pt x="2532" y="33"/>
                    <a:pt x="2512" y="86"/>
                  </a:cubicBezTo>
                  <a:lnTo>
                    <a:pt x="25" y="7717"/>
                  </a:lnTo>
                  <a:cubicBezTo>
                    <a:pt x="1" y="7779"/>
                    <a:pt x="39" y="7849"/>
                    <a:pt x="102" y="7873"/>
                  </a:cubicBezTo>
                  <a:cubicBezTo>
                    <a:pt x="115" y="7877"/>
                    <a:pt x="129" y="7877"/>
                    <a:pt x="140" y="7877"/>
                  </a:cubicBezTo>
                  <a:cubicBezTo>
                    <a:pt x="192" y="7877"/>
                    <a:pt x="240" y="7845"/>
                    <a:pt x="258" y="7793"/>
                  </a:cubicBezTo>
                  <a:lnTo>
                    <a:pt x="2749" y="163"/>
                  </a:lnTo>
                  <a:cubicBezTo>
                    <a:pt x="2770" y="97"/>
                    <a:pt x="2735" y="28"/>
                    <a:pt x="2669" y="7"/>
                  </a:cubicBezTo>
                  <a:cubicBezTo>
                    <a:pt x="2657" y="3"/>
                    <a:pt x="2644" y="1"/>
                    <a:pt x="2632"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1207801" y="3233789"/>
              <a:ext cx="259720" cy="321122"/>
            </a:xfrm>
            <a:custGeom>
              <a:rect b="b" l="l" r="r" t="t"/>
              <a:pathLst>
                <a:path extrusionOk="0" h="6145" w="4970">
                  <a:moveTo>
                    <a:pt x="4828" y="1"/>
                  </a:moveTo>
                  <a:cubicBezTo>
                    <a:pt x="4792" y="1"/>
                    <a:pt x="4757" y="17"/>
                    <a:pt x="4733" y="49"/>
                  </a:cubicBezTo>
                  <a:lnTo>
                    <a:pt x="47" y="5942"/>
                  </a:lnTo>
                  <a:cubicBezTo>
                    <a:pt x="1" y="5998"/>
                    <a:pt x="12" y="6074"/>
                    <a:pt x="64" y="6116"/>
                  </a:cubicBezTo>
                  <a:cubicBezTo>
                    <a:pt x="89" y="6137"/>
                    <a:pt x="116" y="6144"/>
                    <a:pt x="140" y="6144"/>
                  </a:cubicBezTo>
                  <a:cubicBezTo>
                    <a:pt x="179" y="6144"/>
                    <a:pt x="214" y="6127"/>
                    <a:pt x="238" y="6098"/>
                  </a:cubicBezTo>
                  <a:lnTo>
                    <a:pt x="4927" y="202"/>
                  </a:lnTo>
                  <a:cubicBezTo>
                    <a:pt x="4969" y="149"/>
                    <a:pt x="4959" y="70"/>
                    <a:pt x="4907" y="28"/>
                  </a:cubicBezTo>
                  <a:cubicBezTo>
                    <a:pt x="4883" y="10"/>
                    <a:pt x="4855" y="1"/>
                    <a:pt x="482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837506" y="3336841"/>
              <a:ext cx="369513" cy="162051"/>
            </a:xfrm>
            <a:custGeom>
              <a:rect b="b" l="l" r="r" t="t"/>
              <a:pathLst>
                <a:path extrusionOk="0" h="3101" w="7071">
                  <a:moveTo>
                    <a:pt x="140" y="1"/>
                  </a:moveTo>
                  <a:cubicBezTo>
                    <a:pt x="92" y="1"/>
                    <a:pt x="45" y="30"/>
                    <a:pt x="24" y="77"/>
                  </a:cubicBezTo>
                  <a:cubicBezTo>
                    <a:pt x="0" y="139"/>
                    <a:pt x="28" y="213"/>
                    <a:pt x="90" y="240"/>
                  </a:cubicBezTo>
                  <a:lnTo>
                    <a:pt x="6882" y="3090"/>
                  </a:lnTo>
                  <a:cubicBezTo>
                    <a:pt x="6896" y="3097"/>
                    <a:pt x="6913" y="3100"/>
                    <a:pt x="6927" y="3100"/>
                  </a:cubicBezTo>
                  <a:cubicBezTo>
                    <a:pt x="6976" y="3100"/>
                    <a:pt x="7024" y="3073"/>
                    <a:pt x="7042" y="3024"/>
                  </a:cubicBezTo>
                  <a:cubicBezTo>
                    <a:pt x="7070" y="2962"/>
                    <a:pt x="7038" y="2888"/>
                    <a:pt x="6976" y="2860"/>
                  </a:cubicBezTo>
                  <a:lnTo>
                    <a:pt x="188" y="11"/>
                  </a:lnTo>
                  <a:cubicBezTo>
                    <a:pt x="172" y="4"/>
                    <a:pt x="156" y="1"/>
                    <a:pt x="1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1238580" y="3546028"/>
              <a:ext cx="281511" cy="217391"/>
            </a:xfrm>
            <a:custGeom>
              <a:rect b="b" l="l" r="r" t="t"/>
              <a:pathLst>
                <a:path extrusionOk="0" h="4160" w="5387">
                  <a:moveTo>
                    <a:pt x="5245" y="1"/>
                  </a:moveTo>
                  <a:cubicBezTo>
                    <a:pt x="5218" y="1"/>
                    <a:pt x="5192" y="9"/>
                    <a:pt x="5170" y="26"/>
                  </a:cubicBezTo>
                  <a:lnTo>
                    <a:pt x="67" y="3937"/>
                  </a:lnTo>
                  <a:cubicBezTo>
                    <a:pt x="11" y="3979"/>
                    <a:pt x="1" y="4059"/>
                    <a:pt x="42" y="4110"/>
                  </a:cubicBezTo>
                  <a:cubicBezTo>
                    <a:pt x="67" y="4146"/>
                    <a:pt x="105" y="4160"/>
                    <a:pt x="139" y="4160"/>
                  </a:cubicBezTo>
                  <a:cubicBezTo>
                    <a:pt x="168" y="4160"/>
                    <a:pt x="192" y="4152"/>
                    <a:pt x="216" y="4136"/>
                  </a:cubicBezTo>
                  <a:lnTo>
                    <a:pt x="5320" y="224"/>
                  </a:lnTo>
                  <a:cubicBezTo>
                    <a:pt x="5375" y="183"/>
                    <a:pt x="5386" y="102"/>
                    <a:pt x="5345" y="51"/>
                  </a:cubicBezTo>
                  <a:cubicBezTo>
                    <a:pt x="5320" y="18"/>
                    <a:pt x="5282" y="1"/>
                    <a:pt x="524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945992" y="3604713"/>
              <a:ext cx="292799" cy="71070"/>
            </a:xfrm>
            <a:custGeom>
              <a:rect b="b" l="l" r="r" t="t"/>
              <a:pathLst>
                <a:path extrusionOk="0" h="1360" w="5603">
                  <a:moveTo>
                    <a:pt x="138" y="0"/>
                  </a:moveTo>
                  <a:cubicBezTo>
                    <a:pt x="80" y="0"/>
                    <a:pt x="28" y="42"/>
                    <a:pt x="15" y="100"/>
                  </a:cubicBezTo>
                  <a:cubicBezTo>
                    <a:pt x="1" y="166"/>
                    <a:pt x="43" y="232"/>
                    <a:pt x="113" y="246"/>
                  </a:cubicBezTo>
                  <a:lnTo>
                    <a:pt x="5443" y="1359"/>
                  </a:lnTo>
                  <a:lnTo>
                    <a:pt x="5470" y="1359"/>
                  </a:lnTo>
                  <a:cubicBezTo>
                    <a:pt x="5526" y="1359"/>
                    <a:pt x="5579" y="1322"/>
                    <a:pt x="5589" y="1262"/>
                  </a:cubicBezTo>
                  <a:cubicBezTo>
                    <a:pt x="5603" y="1196"/>
                    <a:pt x="5561" y="1130"/>
                    <a:pt x="5495" y="1116"/>
                  </a:cubicBezTo>
                  <a:lnTo>
                    <a:pt x="161" y="2"/>
                  </a:lnTo>
                  <a:cubicBezTo>
                    <a:pt x="153" y="1"/>
                    <a:pt x="146"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1022392" y="3842014"/>
              <a:ext cx="229672" cy="47241"/>
            </a:xfrm>
            <a:custGeom>
              <a:rect b="b" l="l" r="r" t="t"/>
              <a:pathLst>
                <a:path extrusionOk="0" h="904" w="4395">
                  <a:moveTo>
                    <a:pt x="133" y="0"/>
                  </a:moveTo>
                  <a:cubicBezTo>
                    <a:pt x="72" y="0"/>
                    <a:pt x="20" y="44"/>
                    <a:pt x="11" y="106"/>
                  </a:cubicBezTo>
                  <a:cubicBezTo>
                    <a:pt x="0" y="172"/>
                    <a:pt x="46" y="235"/>
                    <a:pt x="115" y="246"/>
                  </a:cubicBezTo>
                  <a:lnTo>
                    <a:pt x="4242" y="900"/>
                  </a:lnTo>
                  <a:cubicBezTo>
                    <a:pt x="4249" y="903"/>
                    <a:pt x="4255" y="903"/>
                    <a:pt x="4263" y="903"/>
                  </a:cubicBezTo>
                  <a:cubicBezTo>
                    <a:pt x="4321" y="903"/>
                    <a:pt x="4374" y="858"/>
                    <a:pt x="4384" y="799"/>
                  </a:cubicBezTo>
                  <a:cubicBezTo>
                    <a:pt x="4395" y="729"/>
                    <a:pt x="4350" y="667"/>
                    <a:pt x="4284" y="656"/>
                  </a:cubicBezTo>
                  <a:lnTo>
                    <a:pt x="154" y="2"/>
                  </a:lnTo>
                  <a:cubicBezTo>
                    <a:pt x="147" y="1"/>
                    <a:pt x="140" y="0"/>
                    <a:pt x="133"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256191" y="3884290"/>
              <a:ext cx="159490" cy="142977"/>
            </a:xfrm>
            <a:custGeom>
              <a:rect b="b" l="l" r="r" t="t"/>
              <a:pathLst>
                <a:path extrusionOk="0" h="2736" w="3052">
                  <a:moveTo>
                    <a:pt x="2914" y="0"/>
                  </a:moveTo>
                  <a:cubicBezTo>
                    <a:pt x="2884" y="0"/>
                    <a:pt x="2853" y="11"/>
                    <a:pt x="2829" y="31"/>
                  </a:cubicBezTo>
                  <a:lnTo>
                    <a:pt x="53" y="2519"/>
                  </a:lnTo>
                  <a:cubicBezTo>
                    <a:pt x="4" y="2564"/>
                    <a:pt x="1" y="2644"/>
                    <a:pt x="46" y="2697"/>
                  </a:cubicBezTo>
                  <a:cubicBezTo>
                    <a:pt x="70" y="2721"/>
                    <a:pt x="102" y="2735"/>
                    <a:pt x="136" y="2735"/>
                  </a:cubicBezTo>
                  <a:cubicBezTo>
                    <a:pt x="168" y="2735"/>
                    <a:pt x="195" y="2724"/>
                    <a:pt x="220" y="2703"/>
                  </a:cubicBezTo>
                  <a:lnTo>
                    <a:pt x="2996" y="216"/>
                  </a:lnTo>
                  <a:cubicBezTo>
                    <a:pt x="3049" y="171"/>
                    <a:pt x="3052" y="94"/>
                    <a:pt x="3007" y="42"/>
                  </a:cubicBezTo>
                  <a:cubicBezTo>
                    <a:pt x="2983" y="14"/>
                    <a:pt x="2948" y="0"/>
                    <a:pt x="2914"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1005304" y="4010440"/>
              <a:ext cx="262228" cy="75303"/>
            </a:xfrm>
            <a:custGeom>
              <a:rect b="b" l="l" r="r" t="t"/>
              <a:pathLst>
                <a:path extrusionOk="0" h="1441" w="5018">
                  <a:moveTo>
                    <a:pt x="138" y="0"/>
                  </a:moveTo>
                  <a:cubicBezTo>
                    <a:pt x="83" y="0"/>
                    <a:pt x="32" y="39"/>
                    <a:pt x="18" y="95"/>
                  </a:cubicBezTo>
                  <a:cubicBezTo>
                    <a:pt x="1" y="161"/>
                    <a:pt x="42" y="227"/>
                    <a:pt x="108" y="244"/>
                  </a:cubicBezTo>
                  <a:lnTo>
                    <a:pt x="4850" y="1438"/>
                  </a:lnTo>
                  <a:cubicBezTo>
                    <a:pt x="4861" y="1441"/>
                    <a:pt x="4871" y="1441"/>
                    <a:pt x="4882" y="1441"/>
                  </a:cubicBezTo>
                  <a:cubicBezTo>
                    <a:pt x="4937" y="1441"/>
                    <a:pt x="4990" y="1402"/>
                    <a:pt x="5003" y="1347"/>
                  </a:cubicBezTo>
                  <a:cubicBezTo>
                    <a:pt x="5017" y="1281"/>
                    <a:pt x="4979" y="1215"/>
                    <a:pt x="4913" y="1198"/>
                  </a:cubicBezTo>
                  <a:lnTo>
                    <a:pt x="168" y="4"/>
                  </a:lnTo>
                  <a:cubicBezTo>
                    <a:pt x="158" y="1"/>
                    <a:pt x="148" y="0"/>
                    <a:pt x="13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1076740" y="4155193"/>
              <a:ext cx="293165" cy="391670"/>
            </a:xfrm>
            <a:custGeom>
              <a:rect b="b" l="l" r="r" t="t"/>
              <a:pathLst>
                <a:path extrusionOk="0" h="7495" w="5610">
                  <a:moveTo>
                    <a:pt x="1" y="0"/>
                  </a:moveTo>
                  <a:lnTo>
                    <a:pt x="1" y="1163"/>
                  </a:lnTo>
                  <a:lnTo>
                    <a:pt x="488" y="1163"/>
                  </a:lnTo>
                  <a:lnTo>
                    <a:pt x="1504" y="7494"/>
                  </a:lnTo>
                  <a:lnTo>
                    <a:pt x="4106" y="7494"/>
                  </a:lnTo>
                  <a:lnTo>
                    <a:pt x="5122" y="1163"/>
                  </a:lnTo>
                  <a:lnTo>
                    <a:pt x="5609" y="1163"/>
                  </a:lnTo>
                  <a:lnTo>
                    <a:pt x="5609"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1326006" y="1005164"/>
              <a:ext cx="537312" cy="779421"/>
            </a:xfrm>
            <a:custGeom>
              <a:rect b="b" l="l" r="r" t="t"/>
              <a:pathLst>
                <a:path extrusionOk="0" h="14915" w="10282">
                  <a:moveTo>
                    <a:pt x="3257" y="1"/>
                  </a:moveTo>
                  <a:cubicBezTo>
                    <a:pt x="3071" y="1"/>
                    <a:pt x="2867" y="30"/>
                    <a:pt x="2649" y="103"/>
                  </a:cubicBezTo>
                  <a:cubicBezTo>
                    <a:pt x="1559" y="466"/>
                    <a:pt x="515" y="2041"/>
                    <a:pt x="780" y="3374"/>
                  </a:cubicBezTo>
                  <a:cubicBezTo>
                    <a:pt x="961" y="4299"/>
                    <a:pt x="1817" y="5659"/>
                    <a:pt x="2078" y="6178"/>
                  </a:cubicBezTo>
                  <a:cubicBezTo>
                    <a:pt x="2336" y="6700"/>
                    <a:pt x="1973" y="7580"/>
                    <a:pt x="1142" y="9400"/>
                  </a:cubicBezTo>
                  <a:cubicBezTo>
                    <a:pt x="311" y="11216"/>
                    <a:pt x="1" y="12931"/>
                    <a:pt x="2387" y="14438"/>
                  </a:cubicBezTo>
                  <a:cubicBezTo>
                    <a:pt x="2919" y="14773"/>
                    <a:pt x="3465" y="14915"/>
                    <a:pt x="4010" y="14915"/>
                  </a:cubicBezTo>
                  <a:cubicBezTo>
                    <a:pt x="5914" y="14915"/>
                    <a:pt x="7789" y="13173"/>
                    <a:pt x="8879" y="11838"/>
                  </a:cubicBezTo>
                  <a:cubicBezTo>
                    <a:pt x="10281" y="10127"/>
                    <a:pt x="7842" y="6178"/>
                    <a:pt x="7634" y="4519"/>
                  </a:cubicBezTo>
                  <a:cubicBezTo>
                    <a:pt x="7448" y="3040"/>
                    <a:pt x="7142" y="332"/>
                    <a:pt x="5249" y="332"/>
                  </a:cubicBezTo>
                  <a:cubicBezTo>
                    <a:pt x="5013" y="332"/>
                    <a:pt x="4753" y="374"/>
                    <a:pt x="4465" y="466"/>
                  </a:cubicBezTo>
                  <a:cubicBezTo>
                    <a:pt x="4465" y="466"/>
                    <a:pt x="4000" y="1"/>
                    <a:pt x="32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583843" y="1629798"/>
              <a:ext cx="428721" cy="496237"/>
            </a:xfrm>
            <a:custGeom>
              <a:rect b="b" l="l" r="r" t="t"/>
              <a:pathLst>
                <a:path extrusionOk="0" h="9496" w="8204">
                  <a:moveTo>
                    <a:pt x="5150" y="1"/>
                  </a:moveTo>
                  <a:cubicBezTo>
                    <a:pt x="3659" y="1479"/>
                    <a:pt x="1928" y="1683"/>
                    <a:pt x="1085" y="1683"/>
                  </a:cubicBezTo>
                  <a:cubicBezTo>
                    <a:pt x="763" y="1683"/>
                    <a:pt x="570" y="1653"/>
                    <a:pt x="570" y="1653"/>
                  </a:cubicBezTo>
                  <a:lnTo>
                    <a:pt x="0" y="4044"/>
                  </a:lnTo>
                  <a:lnTo>
                    <a:pt x="1089" y="9495"/>
                  </a:lnTo>
                  <a:lnTo>
                    <a:pt x="8204" y="5807"/>
                  </a:lnTo>
                  <a:lnTo>
                    <a:pt x="6597" y="1653"/>
                  </a:lnTo>
                  <a:lnTo>
                    <a:pt x="5150"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1578565" y="1624677"/>
              <a:ext cx="439799" cy="506427"/>
            </a:xfrm>
            <a:custGeom>
              <a:rect b="b" l="l" r="r" t="t"/>
              <a:pathLst>
                <a:path extrusionOk="0" h="9691" w="8416">
                  <a:moveTo>
                    <a:pt x="5247" y="245"/>
                  </a:moveTo>
                  <a:lnTo>
                    <a:pt x="6611" y="1804"/>
                  </a:lnTo>
                  <a:lnTo>
                    <a:pt x="8180" y="5860"/>
                  </a:lnTo>
                  <a:lnTo>
                    <a:pt x="1263" y="9444"/>
                  </a:lnTo>
                  <a:lnTo>
                    <a:pt x="202" y="4142"/>
                  </a:lnTo>
                  <a:lnTo>
                    <a:pt x="748" y="1859"/>
                  </a:lnTo>
                  <a:cubicBezTo>
                    <a:pt x="835" y="1867"/>
                    <a:pt x="979" y="1877"/>
                    <a:pt x="1169" y="1877"/>
                  </a:cubicBezTo>
                  <a:cubicBezTo>
                    <a:pt x="2012" y="1877"/>
                    <a:pt x="3748" y="1679"/>
                    <a:pt x="5247" y="245"/>
                  </a:cubicBezTo>
                  <a:close/>
                  <a:moveTo>
                    <a:pt x="5254" y="1"/>
                  </a:moveTo>
                  <a:cubicBezTo>
                    <a:pt x="5230" y="1"/>
                    <a:pt x="5201" y="12"/>
                    <a:pt x="5180" y="29"/>
                  </a:cubicBezTo>
                  <a:cubicBezTo>
                    <a:pt x="3713" y="1484"/>
                    <a:pt x="1987" y="1680"/>
                    <a:pt x="1166" y="1680"/>
                  </a:cubicBezTo>
                  <a:cubicBezTo>
                    <a:pt x="870" y="1680"/>
                    <a:pt x="692" y="1654"/>
                    <a:pt x="686" y="1653"/>
                  </a:cubicBezTo>
                  <a:cubicBezTo>
                    <a:pt x="680" y="1652"/>
                    <a:pt x="674" y="1652"/>
                    <a:pt x="668" y="1652"/>
                  </a:cubicBezTo>
                  <a:cubicBezTo>
                    <a:pt x="624" y="1652"/>
                    <a:pt x="586" y="1684"/>
                    <a:pt x="575" y="1727"/>
                  </a:cubicBezTo>
                  <a:lnTo>
                    <a:pt x="3" y="4117"/>
                  </a:lnTo>
                  <a:cubicBezTo>
                    <a:pt x="0" y="4131"/>
                    <a:pt x="0" y="4145"/>
                    <a:pt x="3" y="4158"/>
                  </a:cubicBezTo>
                  <a:lnTo>
                    <a:pt x="1093" y="9614"/>
                  </a:lnTo>
                  <a:cubicBezTo>
                    <a:pt x="1100" y="9642"/>
                    <a:pt x="1121" y="9669"/>
                    <a:pt x="1148" y="9684"/>
                  </a:cubicBezTo>
                  <a:cubicBezTo>
                    <a:pt x="1162" y="9687"/>
                    <a:pt x="1177" y="9690"/>
                    <a:pt x="1190" y="9690"/>
                  </a:cubicBezTo>
                  <a:cubicBezTo>
                    <a:pt x="1207" y="9690"/>
                    <a:pt x="1222" y="9687"/>
                    <a:pt x="1235" y="9680"/>
                  </a:cubicBezTo>
                  <a:lnTo>
                    <a:pt x="8350" y="5992"/>
                  </a:lnTo>
                  <a:cubicBezTo>
                    <a:pt x="8395" y="5971"/>
                    <a:pt x="8416" y="5916"/>
                    <a:pt x="8399" y="5870"/>
                  </a:cubicBezTo>
                  <a:lnTo>
                    <a:pt x="6788" y="1716"/>
                  </a:lnTo>
                  <a:cubicBezTo>
                    <a:pt x="6784" y="1706"/>
                    <a:pt x="6778" y="1695"/>
                    <a:pt x="6771" y="1685"/>
                  </a:cubicBezTo>
                  <a:lnTo>
                    <a:pt x="5327" y="36"/>
                  </a:lnTo>
                  <a:cubicBezTo>
                    <a:pt x="5310" y="15"/>
                    <a:pt x="5281" y="1"/>
                    <a:pt x="525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442749" y="1252029"/>
              <a:ext cx="410221" cy="469690"/>
            </a:xfrm>
            <a:custGeom>
              <a:rect b="b" l="l" r="r" t="t"/>
              <a:pathLst>
                <a:path extrusionOk="0" h="8988" w="7850">
                  <a:moveTo>
                    <a:pt x="6750" y="0"/>
                  </a:moveTo>
                  <a:lnTo>
                    <a:pt x="3532" y="675"/>
                  </a:lnTo>
                  <a:lnTo>
                    <a:pt x="1921" y="1715"/>
                  </a:lnTo>
                  <a:cubicBezTo>
                    <a:pt x="1921" y="1715"/>
                    <a:pt x="1" y="3222"/>
                    <a:pt x="1" y="3378"/>
                  </a:cubicBezTo>
                  <a:cubicBezTo>
                    <a:pt x="1" y="3531"/>
                    <a:pt x="3250" y="8972"/>
                    <a:pt x="3250" y="8972"/>
                  </a:cubicBezTo>
                  <a:cubicBezTo>
                    <a:pt x="3250" y="8972"/>
                    <a:pt x="3380" y="8988"/>
                    <a:pt x="3607" y="8988"/>
                  </a:cubicBezTo>
                  <a:cubicBezTo>
                    <a:pt x="4378" y="8988"/>
                    <a:pt x="6257" y="8808"/>
                    <a:pt x="7850" y="7230"/>
                  </a:cubicBezTo>
                  <a:lnTo>
                    <a:pt x="7842" y="7219"/>
                  </a:lnTo>
                  <a:lnTo>
                    <a:pt x="6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1437471" y="1246960"/>
              <a:ext cx="420777" cy="479828"/>
            </a:xfrm>
            <a:custGeom>
              <a:rect b="b" l="l" r="r" t="t"/>
              <a:pathLst>
                <a:path extrusionOk="0" h="9182" w="8052">
                  <a:moveTo>
                    <a:pt x="6767" y="215"/>
                  </a:moveTo>
                  <a:lnTo>
                    <a:pt x="7839" y="7299"/>
                  </a:lnTo>
                  <a:cubicBezTo>
                    <a:pt x="6282" y="8812"/>
                    <a:pt x="4440" y="8982"/>
                    <a:pt x="3698" y="8982"/>
                  </a:cubicBezTo>
                  <a:cubicBezTo>
                    <a:pt x="3563" y="8982"/>
                    <a:pt x="3464" y="8977"/>
                    <a:pt x="3410" y="8972"/>
                  </a:cubicBezTo>
                  <a:cubicBezTo>
                    <a:pt x="2161" y="6885"/>
                    <a:pt x="317" y="3764"/>
                    <a:pt x="203" y="3486"/>
                  </a:cubicBezTo>
                  <a:cubicBezTo>
                    <a:pt x="317" y="3319"/>
                    <a:pt x="1232" y="2556"/>
                    <a:pt x="2074" y="1896"/>
                  </a:cubicBezTo>
                  <a:lnTo>
                    <a:pt x="3671" y="865"/>
                  </a:lnTo>
                  <a:lnTo>
                    <a:pt x="6767" y="215"/>
                  </a:lnTo>
                  <a:close/>
                  <a:moveTo>
                    <a:pt x="6852" y="0"/>
                  </a:moveTo>
                  <a:cubicBezTo>
                    <a:pt x="6845" y="0"/>
                    <a:pt x="6837" y="1"/>
                    <a:pt x="6830" y="3"/>
                  </a:cubicBezTo>
                  <a:lnTo>
                    <a:pt x="3612" y="677"/>
                  </a:lnTo>
                  <a:cubicBezTo>
                    <a:pt x="3598" y="677"/>
                    <a:pt x="3588" y="685"/>
                    <a:pt x="3577" y="692"/>
                  </a:cubicBezTo>
                  <a:lnTo>
                    <a:pt x="1959" y="1735"/>
                  </a:lnTo>
                  <a:cubicBezTo>
                    <a:pt x="0" y="3270"/>
                    <a:pt x="0" y="3420"/>
                    <a:pt x="0" y="3475"/>
                  </a:cubicBezTo>
                  <a:cubicBezTo>
                    <a:pt x="0" y="3625"/>
                    <a:pt x="1775" y="6627"/>
                    <a:pt x="3264" y="9118"/>
                  </a:cubicBezTo>
                  <a:cubicBezTo>
                    <a:pt x="3281" y="9146"/>
                    <a:pt x="3309" y="9164"/>
                    <a:pt x="3340" y="9167"/>
                  </a:cubicBezTo>
                  <a:cubicBezTo>
                    <a:pt x="3344" y="9167"/>
                    <a:pt x="3472" y="9181"/>
                    <a:pt x="3689" y="9181"/>
                  </a:cubicBezTo>
                  <a:cubicBezTo>
                    <a:pt x="4464" y="9181"/>
                    <a:pt x="6402" y="9003"/>
                    <a:pt x="8020" y="7399"/>
                  </a:cubicBezTo>
                  <a:cubicBezTo>
                    <a:pt x="8047" y="7372"/>
                    <a:pt x="8052" y="7327"/>
                    <a:pt x="8037" y="7288"/>
                  </a:cubicBezTo>
                  <a:lnTo>
                    <a:pt x="6949" y="83"/>
                  </a:lnTo>
                  <a:cubicBezTo>
                    <a:pt x="6945" y="55"/>
                    <a:pt x="6931" y="35"/>
                    <a:pt x="6907" y="17"/>
                  </a:cubicBezTo>
                  <a:cubicBezTo>
                    <a:pt x="6891" y="7"/>
                    <a:pt x="6872" y="0"/>
                    <a:pt x="68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1801233" y="1668887"/>
              <a:ext cx="13169" cy="8622"/>
            </a:xfrm>
            <a:custGeom>
              <a:rect b="b" l="l" r="r" t="t"/>
              <a:pathLst>
                <a:path extrusionOk="0" h="165" w="252">
                  <a:moveTo>
                    <a:pt x="251" y="1"/>
                  </a:moveTo>
                  <a:cubicBezTo>
                    <a:pt x="168" y="56"/>
                    <a:pt x="84" y="112"/>
                    <a:pt x="1" y="164"/>
                  </a:cubicBezTo>
                  <a:cubicBezTo>
                    <a:pt x="99" y="136"/>
                    <a:pt x="185" y="81"/>
                    <a:pt x="2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1606889" y="1258143"/>
              <a:ext cx="238451" cy="416597"/>
            </a:xfrm>
            <a:custGeom>
              <a:rect b="b" l="l" r="r" t="t"/>
              <a:pathLst>
                <a:path extrusionOk="0" h="7972" w="4563">
                  <a:moveTo>
                    <a:pt x="3525" y="1"/>
                  </a:moveTo>
                  <a:lnTo>
                    <a:pt x="1205" y="489"/>
                  </a:lnTo>
                  <a:cubicBezTo>
                    <a:pt x="1859" y="1020"/>
                    <a:pt x="2899" y="2676"/>
                    <a:pt x="2551" y="3257"/>
                  </a:cubicBezTo>
                  <a:cubicBezTo>
                    <a:pt x="2433" y="3456"/>
                    <a:pt x="2217" y="3522"/>
                    <a:pt x="1977" y="3522"/>
                  </a:cubicBezTo>
                  <a:cubicBezTo>
                    <a:pt x="1605" y="3522"/>
                    <a:pt x="1181" y="3358"/>
                    <a:pt x="1003" y="3282"/>
                  </a:cubicBezTo>
                  <a:cubicBezTo>
                    <a:pt x="857" y="3540"/>
                    <a:pt x="415" y="4253"/>
                    <a:pt x="1" y="4388"/>
                  </a:cubicBezTo>
                  <a:cubicBezTo>
                    <a:pt x="144" y="4458"/>
                    <a:pt x="367" y="4552"/>
                    <a:pt x="513" y="4552"/>
                  </a:cubicBezTo>
                  <a:cubicBezTo>
                    <a:pt x="742" y="4552"/>
                    <a:pt x="927" y="4047"/>
                    <a:pt x="927" y="4047"/>
                  </a:cubicBezTo>
                  <a:lnTo>
                    <a:pt x="1202" y="3588"/>
                  </a:lnTo>
                  <a:cubicBezTo>
                    <a:pt x="1202" y="3588"/>
                    <a:pt x="1420" y="3783"/>
                    <a:pt x="1789" y="3783"/>
                  </a:cubicBezTo>
                  <a:cubicBezTo>
                    <a:pt x="1925" y="3783"/>
                    <a:pt x="2085" y="3755"/>
                    <a:pt x="2259" y="3678"/>
                  </a:cubicBezTo>
                  <a:cubicBezTo>
                    <a:pt x="2902" y="3403"/>
                    <a:pt x="2534" y="2391"/>
                    <a:pt x="2443" y="2026"/>
                  </a:cubicBezTo>
                  <a:cubicBezTo>
                    <a:pt x="2401" y="1862"/>
                    <a:pt x="2568" y="1817"/>
                    <a:pt x="2770" y="1817"/>
                  </a:cubicBezTo>
                  <a:cubicBezTo>
                    <a:pt x="3018" y="1817"/>
                    <a:pt x="3317" y="1887"/>
                    <a:pt x="3317" y="1887"/>
                  </a:cubicBezTo>
                  <a:cubicBezTo>
                    <a:pt x="3317" y="1887"/>
                    <a:pt x="3874" y="3098"/>
                    <a:pt x="4103" y="3808"/>
                  </a:cubicBezTo>
                  <a:lnTo>
                    <a:pt x="3525" y="1"/>
                  </a:lnTo>
                  <a:close/>
                  <a:moveTo>
                    <a:pt x="4197" y="4430"/>
                  </a:moveTo>
                  <a:cubicBezTo>
                    <a:pt x="4148" y="5102"/>
                    <a:pt x="3783" y="6253"/>
                    <a:pt x="3821" y="6528"/>
                  </a:cubicBezTo>
                  <a:cubicBezTo>
                    <a:pt x="3866" y="6848"/>
                    <a:pt x="3866" y="7447"/>
                    <a:pt x="3686" y="7631"/>
                  </a:cubicBezTo>
                  <a:cubicBezTo>
                    <a:pt x="3630" y="7686"/>
                    <a:pt x="3532" y="7816"/>
                    <a:pt x="3424" y="7972"/>
                  </a:cubicBezTo>
                  <a:cubicBezTo>
                    <a:pt x="3696" y="7816"/>
                    <a:pt x="3970" y="7628"/>
                    <a:pt x="4242" y="7405"/>
                  </a:cubicBezTo>
                  <a:lnTo>
                    <a:pt x="4562" y="6851"/>
                  </a:lnTo>
                  <a:lnTo>
                    <a:pt x="4197" y="443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1599573" y="1546499"/>
              <a:ext cx="136392" cy="98558"/>
            </a:xfrm>
            <a:custGeom>
              <a:rect b="b" l="l" r="r" t="t"/>
              <a:pathLst>
                <a:path extrusionOk="0" h="1886" w="2610">
                  <a:moveTo>
                    <a:pt x="2551" y="1"/>
                  </a:moveTo>
                  <a:cubicBezTo>
                    <a:pt x="2248" y="1"/>
                    <a:pt x="517" y="1285"/>
                    <a:pt x="517" y="1285"/>
                  </a:cubicBezTo>
                  <a:cubicBezTo>
                    <a:pt x="517" y="1285"/>
                    <a:pt x="1" y="1886"/>
                    <a:pt x="339" y="1886"/>
                  </a:cubicBezTo>
                  <a:cubicBezTo>
                    <a:pt x="351" y="1886"/>
                    <a:pt x="364" y="1885"/>
                    <a:pt x="378" y="1883"/>
                  </a:cubicBezTo>
                  <a:cubicBezTo>
                    <a:pt x="791" y="1838"/>
                    <a:pt x="2374" y="582"/>
                    <a:pt x="2583" y="92"/>
                  </a:cubicBezTo>
                  <a:cubicBezTo>
                    <a:pt x="2610" y="28"/>
                    <a:pt x="2596" y="1"/>
                    <a:pt x="2551"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1630195" y="1388159"/>
              <a:ext cx="130748" cy="211329"/>
            </a:xfrm>
            <a:custGeom>
              <a:rect b="b" l="l" r="r" t="t"/>
              <a:pathLst>
                <a:path extrusionOk="0" h="4044" w="2502">
                  <a:moveTo>
                    <a:pt x="143" y="0"/>
                  </a:moveTo>
                  <a:lnTo>
                    <a:pt x="1" y="1111"/>
                  </a:lnTo>
                  <a:lnTo>
                    <a:pt x="88" y="1204"/>
                  </a:lnTo>
                  <a:lnTo>
                    <a:pt x="644" y="1789"/>
                  </a:lnTo>
                  <a:lnTo>
                    <a:pt x="786" y="4043"/>
                  </a:lnTo>
                  <a:lnTo>
                    <a:pt x="1465" y="3936"/>
                  </a:lnTo>
                  <a:lnTo>
                    <a:pt x="929" y="1824"/>
                  </a:lnTo>
                  <a:lnTo>
                    <a:pt x="1788" y="3612"/>
                  </a:lnTo>
                  <a:lnTo>
                    <a:pt x="2502" y="2899"/>
                  </a:lnTo>
                  <a:lnTo>
                    <a:pt x="964" y="1503"/>
                  </a:lnTo>
                  <a:lnTo>
                    <a:pt x="929" y="394"/>
                  </a:lnTo>
                  <a:lnTo>
                    <a:pt x="14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1529444" y="1277530"/>
              <a:ext cx="222617" cy="206156"/>
            </a:xfrm>
            <a:custGeom>
              <a:rect b="b" l="l" r="r" t="t"/>
              <a:pathLst>
                <a:path extrusionOk="0" h="3945" w="4260">
                  <a:moveTo>
                    <a:pt x="2069" y="1"/>
                  </a:moveTo>
                  <a:cubicBezTo>
                    <a:pt x="1423" y="1"/>
                    <a:pt x="676" y="552"/>
                    <a:pt x="676" y="552"/>
                  </a:cubicBezTo>
                  <a:cubicBezTo>
                    <a:pt x="676" y="552"/>
                    <a:pt x="1" y="865"/>
                    <a:pt x="1" y="1488"/>
                  </a:cubicBezTo>
                  <a:cubicBezTo>
                    <a:pt x="1" y="2111"/>
                    <a:pt x="731" y="3586"/>
                    <a:pt x="1201" y="3899"/>
                  </a:cubicBezTo>
                  <a:cubicBezTo>
                    <a:pt x="1247" y="3930"/>
                    <a:pt x="1297" y="3944"/>
                    <a:pt x="1348" y="3944"/>
                  </a:cubicBezTo>
                  <a:cubicBezTo>
                    <a:pt x="1813" y="3944"/>
                    <a:pt x="2443" y="2785"/>
                    <a:pt x="2443" y="2785"/>
                  </a:cubicBezTo>
                  <a:cubicBezTo>
                    <a:pt x="2443" y="2785"/>
                    <a:pt x="3007" y="3056"/>
                    <a:pt x="3462" y="3056"/>
                  </a:cubicBezTo>
                  <a:cubicBezTo>
                    <a:pt x="3668" y="3056"/>
                    <a:pt x="3852" y="3000"/>
                    <a:pt x="3949" y="2838"/>
                  </a:cubicBezTo>
                  <a:cubicBezTo>
                    <a:pt x="4259" y="2316"/>
                    <a:pt x="3223" y="604"/>
                    <a:pt x="2547" y="138"/>
                  </a:cubicBezTo>
                  <a:cubicBezTo>
                    <a:pt x="2406" y="40"/>
                    <a:pt x="2241" y="1"/>
                    <a:pt x="2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1524375" y="1272304"/>
              <a:ext cx="234950" cy="216503"/>
            </a:xfrm>
            <a:custGeom>
              <a:rect b="b" l="l" r="r" t="t"/>
              <a:pathLst>
                <a:path extrusionOk="0" h="4143" w="4496">
                  <a:moveTo>
                    <a:pt x="2164" y="200"/>
                  </a:moveTo>
                  <a:cubicBezTo>
                    <a:pt x="2318" y="200"/>
                    <a:pt x="2464" y="231"/>
                    <a:pt x="2585" y="318"/>
                  </a:cubicBezTo>
                  <a:cubicBezTo>
                    <a:pt x="3261" y="784"/>
                    <a:pt x="4224" y="2451"/>
                    <a:pt x="3960" y="2885"/>
                  </a:cubicBezTo>
                  <a:cubicBezTo>
                    <a:pt x="3885" y="3011"/>
                    <a:pt x="3734" y="3056"/>
                    <a:pt x="3556" y="3056"/>
                  </a:cubicBezTo>
                  <a:cubicBezTo>
                    <a:pt x="3219" y="3056"/>
                    <a:pt x="2784" y="2893"/>
                    <a:pt x="2582" y="2795"/>
                  </a:cubicBezTo>
                  <a:cubicBezTo>
                    <a:pt x="2568" y="2789"/>
                    <a:pt x="2554" y="2786"/>
                    <a:pt x="2540" y="2786"/>
                  </a:cubicBezTo>
                  <a:cubicBezTo>
                    <a:pt x="2504" y="2786"/>
                    <a:pt x="2471" y="2805"/>
                    <a:pt x="2453" y="2837"/>
                  </a:cubicBezTo>
                  <a:cubicBezTo>
                    <a:pt x="2300" y="3115"/>
                    <a:pt x="1834" y="3853"/>
                    <a:pt x="1496" y="3937"/>
                  </a:cubicBezTo>
                  <a:cubicBezTo>
                    <a:pt x="1478" y="3941"/>
                    <a:pt x="1461" y="3943"/>
                    <a:pt x="1444" y="3943"/>
                  </a:cubicBezTo>
                  <a:cubicBezTo>
                    <a:pt x="1411" y="3943"/>
                    <a:pt x="1380" y="3934"/>
                    <a:pt x="1350" y="3916"/>
                  </a:cubicBezTo>
                  <a:cubicBezTo>
                    <a:pt x="908" y="3623"/>
                    <a:pt x="199" y="2186"/>
                    <a:pt x="199" y="1588"/>
                  </a:cubicBezTo>
                  <a:cubicBezTo>
                    <a:pt x="199" y="1035"/>
                    <a:pt x="807" y="746"/>
                    <a:pt x="815" y="743"/>
                  </a:cubicBezTo>
                  <a:cubicBezTo>
                    <a:pt x="822" y="739"/>
                    <a:pt x="828" y="735"/>
                    <a:pt x="832" y="732"/>
                  </a:cubicBezTo>
                  <a:cubicBezTo>
                    <a:pt x="842" y="725"/>
                    <a:pt x="1562" y="200"/>
                    <a:pt x="2164" y="200"/>
                  </a:cubicBezTo>
                  <a:close/>
                  <a:moveTo>
                    <a:pt x="2167" y="0"/>
                  </a:moveTo>
                  <a:cubicBezTo>
                    <a:pt x="1524" y="0"/>
                    <a:pt x="813" y="500"/>
                    <a:pt x="724" y="565"/>
                  </a:cubicBezTo>
                  <a:cubicBezTo>
                    <a:pt x="634" y="610"/>
                    <a:pt x="1" y="941"/>
                    <a:pt x="1" y="1588"/>
                  </a:cubicBezTo>
                  <a:cubicBezTo>
                    <a:pt x="1" y="2242"/>
                    <a:pt x="756" y="3755"/>
                    <a:pt x="1242" y="4083"/>
                  </a:cubicBezTo>
                  <a:cubicBezTo>
                    <a:pt x="1302" y="4121"/>
                    <a:pt x="1371" y="4142"/>
                    <a:pt x="1445" y="4142"/>
                  </a:cubicBezTo>
                  <a:cubicBezTo>
                    <a:pt x="1475" y="4142"/>
                    <a:pt x="1510" y="4138"/>
                    <a:pt x="1546" y="4131"/>
                  </a:cubicBezTo>
                  <a:cubicBezTo>
                    <a:pt x="1966" y="4027"/>
                    <a:pt x="2432" y="3275"/>
                    <a:pt x="2582" y="3011"/>
                  </a:cubicBezTo>
                  <a:cubicBezTo>
                    <a:pt x="2760" y="3089"/>
                    <a:pt x="3183" y="3252"/>
                    <a:pt x="3555" y="3252"/>
                  </a:cubicBezTo>
                  <a:cubicBezTo>
                    <a:pt x="3794" y="3252"/>
                    <a:pt x="4012" y="3185"/>
                    <a:pt x="4130" y="2986"/>
                  </a:cubicBezTo>
                  <a:cubicBezTo>
                    <a:pt x="4496" y="2381"/>
                    <a:pt x="3341" y="600"/>
                    <a:pt x="2700" y="155"/>
                  </a:cubicBezTo>
                  <a:cubicBezTo>
                    <a:pt x="2540" y="44"/>
                    <a:pt x="2356" y="0"/>
                    <a:pt x="2167"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1534931" y="1233059"/>
              <a:ext cx="124948" cy="192882"/>
            </a:xfrm>
            <a:custGeom>
              <a:rect b="b" l="l" r="r" t="t"/>
              <a:pathLst>
                <a:path extrusionOk="0" h="3691" w="2391">
                  <a:moveTo>
                    <a:pt x="1973" y="1"/>
                  </a:moveTo>
                  <a:lnTo>
                    <a:pt x="0" y="781"/>
                  </a:lnTo>
                  <a:cubicBezTo>
                    <a:pt x="0" y="781"/>
                    <a:pt x="366" y="1716"/>
                    <a:pt x="467" y="2234"/>
                  </a:cubicBezTo>
                  <a:cubicBezTo>
                    <a:pt x="571" y="2753"/>
                    <a:pt x="1973" y="3636"/>
                    <a:pt x="2129" y="3689"/>
                  </a:cubicBezTo>
                  <a:cubicBezTo>
                    <a:pt x="2132" y="3690"/>
                    <a:pt x="2134" y="3690"/>
                    <a:pt x="2136" y="3690"/>
                  </a:cubicBezTo>
                  <a:cubicBezTo>
                    <a:pt x="2289" y="3690"/>
                    <a:pt x="2391" y="2026"/>
                    <a:pt x="2391" y="2026"/>
                  </a:cubicBezTo>
                  <a:lnTo>
                    <a:pt x="1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1529078" y="1227833"/>
              <a:ext cx="135870" cy="203282"/>
            </a:xfrm>
            <a:custGeom>
              <a:rect b="b" l="l" r="r" t="t"/>
              <a:pathLst>
                <a:path extrusionOk="0" h="3890" w="2600">
                  <a:moveTo>
                    <a:pt x="2012" y="237"/>
                  </a:moveTo>
                  <a:lnTo>
                    <a:pt x="2402" y="2133"/>
                  </a:lnTo>
                  <a:cubicBezTo>
                    <a:pt x="2363" y="2755"/>
                    <a:pt x="2286" y="3469"/>
                    <a:pt x="2217" y="3667"/>
                  </a:cubicBezTo>
                  <a:cubicBezTo>
                    <a:pt x="1921" y="3511"/>
                    <a:pt x="763" y="2742"/>
                    <a:pt x="676" y="2313"/>
                  </a:cubicBezTo>
                  <a:cubicBezTo>
                    <a:pt x="592" y="1883"/>
                    <a:pt x="335" y="1186"/>
                    <a:pt x="241" y="936"/>
                  </a:cubicBezTo>
                  <a:lnTo>
                    <a:pt x="2012" y="237"/>
                  </a:lnTo>
                  <a:close/>
                  <a:moveTo>
                    <a:pt x="2085" y="1"/>
                  </a:moveTo>
                  <a:cubicBezTo>
                    <a:pt x="2073" y="1"/>
                    <a:pt x="2061" y="3"/>
                    <a:pt x="2050" y="7"/>
                  </a:cubicBezTo>
                  <a:lnTo>
                    <a:pt x="78" y="786"/>
                  </a:lnTo>
                  <a:cubicBezTo>
                    <a:pt x="25" y="807"/>
                    <a:pt x="1" y="866"/>
                    <a:pt x="22" y="915"/>
                  </a:cubicBezTo>
                  <a:cubicBezTo>
                    <a:pt x="25" y="926"/>
                    <a:pt x="380" y="1848"/>
                    <a:pt x="484" y="2352"/>
                  </a:cubicBezTo>
                  <a:cubicBezTo>
                    <a:pt x="596" y="2919"/>
                    <a:pt x="2040" y="3824"/>
                    <a:pt x="2210" y="3882"/>
                  </a:cubicBezTo>
                  <a:cubicBezTo>
                    <a:pt x="2224" y="3887"/>
                    <a:pt x="2235" y="3890"/>
                    <a:pt x="2249" y="3890"/>
                  </a:cubicBezTo>
                  <a:cubicBezTo>
                    <a:pt x="2273" y="3890"/>
                    <a:pt x="2297" y="3879"/>
                    <a:pt x="2318" y="3866"/>
                  </a:cubicBezTo>
                  <a:cubicBezTo>
                    <a:pt x="2440" y="3786"/>
                    <a:pt x="2537" y="3201"/>
                    <a:pt x="2600" y="2133"/>
                  </a:cubicBezTo>
                  <a:lnTo>
                    <a:pt x="2600" y="2105"/>
                  </a:lnTo>
                  <a:lnTo>
                    <a:pt x="2182" y="80"/>
                  </a:lnTo>
                  <a:cubicBezTo>
                    <a:pt x="2179" y="52"/>
                    <a:pt x="2158" y="28"/>
                    <a:pt x="2134" y="14"/>
                  </a:cubicBezTo>
                  <a:cubicBezTo>
                    <a:pt x="2119" y="5"/>
                    <a:pt x="2102" y="1"/>
                    <a:pt x="208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1557662" y="1287250"/>
              <a:ext cx="94586" cy="72063"/>
            </a:xfrm>
            <a:custGeom>
              <a:rect b="b" l="l" r="r" t="t"/>
              <a:pathLst>
                <a:path extrusionOk="0" h="1379" w="1810">
                  <a:moveTo>
                    <a:pt x="1649" y="1"/>
                  </a:moveTo>
                  <a:cubicBezTo>
                    <a:pt x="1430" y="526"/>
                    <a:pt x="1127" y="731"/>
                    <a:pt x="888" y="804"/>
                  </a:cubicBezTo>
                  <a:cubicBezTo>
                    <a:pt x="797" y="832"/>
                    <a:pt x="703" y="846"/>
                    <a:pt x="605" y="846"/>
                  </a:cubicBezTo>
                  <a:cubicBezTo>
                    <a:pt x="414" y="846"/>
                    <a:pt x="209" y="794"/>
                    <a:pt x="0" y="690"/>
                  </a:cubicBezTo>
                  <a:lnTo>
                    <a:pt x="0" y="690"/>
                  </a:lnTo>
                  <a:cubicBezTo>
                    <a:pt x="49" y="842"/>
                    <a:pt x="90" y="989"/>
                    <a:pt x="119" y="1117"/>
                  </a:cubicBezTo>
                  <a:cubicBezTo>
                    <a:pt x="320" y="1250"/>
                    <a:pt x="560" y="1358"/>
                    <a:pt x="811" y="1375"/>
                  </a:cubicBezTo>
                  <a:cubicBezTo>
                    <a:pt x="828" y="1375"/>
                    <a:pt x="846" y="1379"/>
                    <a:pt x="863" y="1379"/>
                  </a:cubicBezTo>
                  <a:cubicBezTo>
                    <a:pt x="1235" y="1379"/>
                    <a:pt x="1562" y="1117"/>
                    <a:pt x="1810" y="777"/>
                  </a:cubicBezTo>
                  <a:lnTo>
                    <a:pt x="164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1456179" y="1216807"/>
              <a:ext cx="48965" cy="48861"/>
            </a:xfrm>
            <a:custGeom>
              <a:rect b="b" l="l" r="r" t="t"/>
              <a:pathLst>
                <a:path extrusionOk="0" h="935" w="937">
                  <a:moveTo>
                    <a:pt x="149" y="0"/>
                  </a:moveTo>
                  <a:cubicBezTo>
                    <a:pt x="64" y="0"/>
                    <a:pt x="1" y="52"/>
                    <a:pt x="1" y="207"/>
                  </a:cubicBezTo>
                  <a:cubicBezTo>
                    <a:pt x="1" y="674"/>
                    <a:pt x="519" y="935"/>
                    <a:pt x="937" y="935"/>
                  </a:cubicBezTo>
                  <a:lnTo>
                    <a:pt x="571" y="207"/>
                  </a:lnTo>
                  <a:cubicBezTo>
                    <a:pt x="571" y="207"/>
                    <a:pt x="318" y="0"/>
                    <a:pt x="14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1646186" y="1136435"/>
              <a:ext cx="29891" cy="75042"/>
            </a:xfrm>
            <a:custGeom>
              <a:rect b="b" l="l" r="r" t="t"/>
              <a:pathLst>
                <a:path extrusionOk="0" h="1436" w="572">
                  <a:moveTo>
                    <a:pt x="289" y="0"/>
                  </a:moveTo>
                  <a:cubicBezTo>
                    <a:pt x="153" y="0"/>
                    <a:pt x="0" y="239"/>
                    <a:pt x="0" y="239"/>
                  </a:cubicBezTo>
                  <a:lnTo>
                    <a:pt x="157" y="1436"/>
                  </a:lnTo>
                  <a:cubicBezTo>
                    <a:pt x="157" y="1436"/>
                    <a:pt x="571" y="914"/>
                    <a:pt x="467" y="292"/>
                  </a:cubicBezTo>
                  <a:cubicBezTo>
                    <a:pt x="431" y="72"/>
                    <a:pt x="363" y="0"/>
                    <a:pt x="289"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1640908" y="1131262"/>
              <a:ext cx="40604" cy="85336"/>
            </a:xfrm>
            <a:custGeom>
              <a:rect b="b" l="l" r="r" t="t"/>
              <a:pathLst>
                <a:path extrusionOk="0" h="1633" w="777">
                  <a:moveTo>
                    <a:pt x="386" y="198"/>
                  </a:moveTo>
                  <a:cubicBezTo>
                    <a:pt x="388" y="198"/>
                    <a:pt x="389" y="198"/>
                    <a:pt x="390" y="199"/>
                  </a:cubicBezTo>
                  <a:cubicBezTo>
                    <a:pt x="401" y="203"/>
                    <a:pt x="443" y="240"/>
                    <a:pt x="470" y="407"/>
                  </a:cubicBezTo>
                  <a:cubicBezTo>
                    <a:pt x="526" y="741"/>
                    <a:pt x="418" y="1044"/>
                    <a:pt x="321" y="1242"/>
                  </a:cubicBezTo>
                  <a:lnTo>
                    <a:pt x="206" y="362"/>
                  </a:lnTo>
                  <a:cubicBezTo>
                    <a:pt x="273" y="269"/>
                    <a:pt x="355" y="198"/>
                    <a:pt x="386" y="198"/>
                  </a:cubicBezTo>
                  <a:close/>
                  <a:moveTo>
                    <a:pt x="392" y="0"/>
                  </a:moveTo>
                  <a:cubicBezTo>
                    <a:pt x="210" y="0"/>
                    <a:pt x="51" y="234"/>
                    <a:pt x="18" y="286"/>
                  </a:cubicBezTo>
                  <a:cubicBezTo>
                    <a:pt x="4" y="307"/>
                    <a:pt x="0" y="328"/>
                    <a:pt x="4" y="352"/>
                  </a:cubicBezTo>
                  <a:lnTo>
                    <a:pt x="161" y="1545"/>
                  </a:lnTo>
                  <a:cubicBezTo>
                    <a:pt x="164" y="1587"/>
                    <a:pt x="192" y="1618"/>
                    <a:pt x="230" y="1629"/>
                  </a:cubicBezTo>
                  <a:cubicBezTo>
                    <a:pt x="241" y="1632"/>
                    <a:pt x="247" y="1632"/>
                    <a:pt x="258" y="1632"/>
                  </a:cubicBezTo>
                  <a:cubicBezTo>
                    <a:pt x="286" y="1632"/>
                    <a:pt x="318" y="1618"/>
                    <a:pt x="334" y="1594"/>
                  </a:cubicBezTo>
                  <a:cubicBezTo>
                    <a:pt x="352" y="1573"/>
                    <a:pt x="777" y="1034"/>
                    <a:pt x="668" y="373"/>
                  </a:cubicBezTo>
                  <a:cubicBezTo>
                    <a:pt x="655" y="293"/>
                    <a:pt x="613" y="42"/>
                    <a:pt x="432" y="4"/>
                  </a:cubicBezTo>
                  <a:cubicBezTo>
                    <a:pt x="419" y="1"/>
                    <a:pt x="405" y="0"/>
                    <a:pt x="39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1452573" y="1060818"/>
              <a:ext cx="210598" cy="265416"/>
            </a:xfrm>
            <a:custGeom>
              <a:rect b="b" l="l" r="r" t="t"/>
              <a:pathLst>
                <a:path extrusionOk="0" h="5079" w="4030">
                  <a:moveTo>
                    <a:pt x="1755" y="1"/>
                  </a:moveTo>
                  <a:cubicBezTo>
                    <a:pt x="1116" y="1"/>
                    <a:pt x="427" y="371"/>
                    <a:pt x="0" y="1689"/>
                  </a:cubicBezTo>
                  <a:cubicBezTo>
                    <a:pt x="0" y="1689"/>
                    <a:pt x="445" y="3547"/>
                    <a:pt x="1402" y="4459"/>
                  </a:cubicBezTo>
                  <a:cubicBezTo>
                    <a:pt x="1813" y="4853"/>
                    <a:pt x="2237" y="5079"/>
                    <a:pt x="2615" y="5079"/>
                  </a:cubicBezTo>
                  <a:cubicBezTo>
                    <a:pt x="3116" y="5079"/>
                    <a:pt x="3537" y="4682"/>
                    <a:pt x="3737" y="3753"/>
                  </a:cubicBezTo>
                  <a:cubicBezTo>
                    <a:pt x="4029" y="2402"/>
                    <a:pt x="3305" y="604"/>
                    <a:pt x="3305" y="604"/>
                  </a:cubicBezTo>
                  <a:cubicBezTo>
                    <a:pt x="3305" y="604"/>
                    <a:pt x="2571" y="1"/>
                    <a:pt x="1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1447295" y="1055749"/>
              <a:ext cx="220945" cy="275711"/>
            </a:xfrm>
            <a:custGeom>
              <a:rect b="b" l="l" r="r" t="t"/>
              <a:pathLst>
                <a:path extrusionOk="0" h="5276" w="4228">
                  <a:moveTo>
                    <a:pt x="1851" y="198"/>
                  </a:moveTo>
                  <a:cubicBezTo>
                    <a:pt x="2553" y="198"/>
                    <a:pt x="3202" y="673"/>
                    <a:pt x="3323" y="763"/>
                  </a:cubicBezTo>
                  <a:cubicBezTo>
                    <a:pt x="3406" y="983"/>
                    <a:pt x="4005" y="2608"/>
                    <a:pt x="3740" y="3829"/>
                  </a:cubicBezTo>
                  <a:cubicBezTo>
                    <a:pt x="3594" y="4508"/>
                    <a:pt x="3316" y="4928"/>
                    <a:pt x="2944" y="5043"/>
                  </a:cubicBezTo>
                  <a:cubicBezTo>
                    <a:pt x="2871" y="5065"/>
                    <a:pt x="2794" y="5076"/>
                    <a:pt x="2714" y="5076"/>
                  </a:cubicBezTo>
                  <a:cubicBezTo>
                    <a:pt x="2373" y="5076"/>
                    <a:pt x="1976" y="4873"/>
                    <a:pt x="1569" y="4487"/>
                  </a:cubicBezTo>
                  <a:cubicBezTo>
                    <a:pt x="707" y="3662"/>
                    <a:pt x="261" y="2019"/>
                    <a:pt x="202" y="1790"/>
                  </a:cubicBezTo>
                  <a:cubicBezTo>
                    <a:pt x="487" y="930"/>
                    <a:pt x="908" y="416"/>
                    <a:pt x="1458" y="252"/>
                  </a:cubicBezTo>
                  <a:cubicBezTo>
                    <a:pt x="1589" y="214"/>
                    <a:pt x="1721" y="198"/>
                    <a:pt x="1851" y="198"/>
                  </a:cubicBezTo>
                  <a:close/>
                  <a:moveTo>
                    <a:pt x="1859" y="1"/>
                  </a:moveTo>
                  <a:cubicBezTo>
                    <a:pt x="1708" y="1"/>
                    <a:pt x="1555" y="20"/>
                    <a:pt x="1402" y="65"/>
                  </a:cubicBezTo>
                  <a:cubicBezTo>
                    <a:pt x="779" y="245"/>
                    <a:pt x="310" y="816"/>
                    <a:pt x="4" y="1755"/>
                  </a:cubicBezTo>
                  <a:cubicBezTo>
                    <a:pt x="0" y="1773"/>
                    <a:pt x="0" y="1794"/>
                    <a:pt x="4" y="1811"/>
                  </a:cubicBezTo>
                  <a:cubicBezTo>
                    <a:pt x="21" y="1887"/>
                    <a:pt x="466" y="3704"/>
                    <a:pt x="1434" y="4629"/>
                  </a:cubicBezTo>
                  <a:cubicBezTo>
                    <a:pt x="1876" y="5054"/>
                    <a:pt x="2321" y="5276"/>
                    <a:pt x="2717" y="5276"/>
                  </a:cubicBezTo>
                  <a:cubicBezTo>
                    <a:pt x="2815" y="5276"/>
                    <a:pt x="2909" y="5262"/>
                    <a:pt x="3000" y="5234"/>
                  </a:cubicBezTo>
                  <a:cubicBezTo>
                    <a:pt x="3313" y="5137"/>
                    <a:pt x="3730" y="4824"/>
                    <a:pt x="3935" y="3871"/>
                  </a:cubicBezTo>
                  <a:cubicBezTo>
                    <a:pt x="4227" y="2507"/>
                    <a:pt x="3528" y="739"/>
                    <a:pt x="3497" y="667"/>
                  </a:cubicBezTo>
                  <a:cubicBezTo>
                    <a:pt x="3490" y="649"/>
                    <a:pt x="3483" y="638"/>
                    <a:pt x="3469" y="625"/>
                  </a:cubicBezTo>
                  <a:cubicBezTo>
                    <a:pt x="3434" y="595"/>
                    <a:pt x="2695" y="1"/>
                    <a:pt x="18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1541254" y="1066149"/>
              <a:ext cx="115385" cy="254964"/>
            </a:xfrm>
            <a:custGeom>
              <a:rect b="b" l="l" r="r" t="t"/>
              <a:pathLst>
                <a:path extrusionOk="0" h="4879" w="2208">
                  <a:moveTo>
                    <a:pt x="1" y="1"/>
                  </a:moveTo>
                  <a:lnTo>
                    <a:pt x="328" y="815"/>
                  </a:lnTo>
                  <a:cubicBezTo>
                    <a:pt x="328" y="815"/>
                    <a:pt x="367" y="805"/>
                    <a:pt x="433" y="805"/>
                  </a:cubicBezTo>
                  <a:cubicBezTo>
                    <a:pt x="613" y="805"/>
                    <a:pt x="982" y="874"/>
                    <a:pt x="1218" y="1379"/>
                  </a:cubicBezTo>
                  <a:cubicBezTo>
                    <a:pt x="1539" y="2067"/>
                    <a:pt x="1862" y="3080"/>
                    <a:pt x="1678" y="3859"/>
                  </a:cubicBezTo>
                  <a:cubicBezTo>
                    <a:pt x="1525" y="4507"/>
                    <a:pt x="1184" y="4775"/>
                    <a:pt x="680" y="4847"/>
                  </a:cubicBezTo>
                  <a:cubicBezTo>
                    <a:pt x="763" y="4868"/>
                    <a:pt x="839" y="4879"/>
                    <a:pt x="916" y="4879"/>
                  </a:cubicBezTo>
                  <a:cubicBezTo>
                    <a:pt x="996" y="4879"/>
                    <a:pt x="1072" y="4868"/>
                    <a:pt x="1146" y="4844"/>
                  </a:cubicBezTo>
                  <a:cubicBezTo>
                    <a:pt x="1518" y="4729"/>
                    <a:pt x="1796" y="4309"/>
                    <a:pt x="1942" y="3630"/>
                  </a:cubicBezTo>
                  <a:cubicBezTo>
                    <a:pt x="2207" y="2409"/>
                    <a:pt x="1608" y="784"/>
                    <a:pt x="1525" y="564"/>
                  </a:cubicBezTo>
                  <a:cubicBezTo>
                    <a:pt x="1406" y="474"/>
                    <a:pt x="756" y="1"/>
                    <a:pt x="5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1529444" y="1193291"/>
              <a:ext cx="18604" cy="20903"/>
            </a:xfrm>
            <a:custGeom>
              <a:rect b="b" l="l" r="r" t="t"/>
              <a:pathLst>
                <a:path extrusionOk="0" h="400" w="356">
                  <a:moveTo>
                    <a:pt x="124" y="0"/>
                  </a:moveTo>
                  <a:cubicBezTo>
                    <a:pt x="109" y="0"/>
                    <a:pt x="94" y="3"/>
                    <a:pt x="81" y="10"/>
                  </a:cubicBezTo>
                  <a:cubicBezTo>
                    <a:pt x="12" y="45"/>
                    <a:pt x="1" y="160"/>
                    <a:pt x="57" y="264"/>
                  </a:cubicBezTo>
                  <a:cubicBezTo>
                    <a:pt x="101" y="347"/>
                    <a:pt x="172" y="400"/>
                    <a:pt x="232" y="400"/>
                  </a:cubicBezTo>
                  <a:cubicBezTo>
                    <a:pt x="247" y="400"/>
                    <a:pt x="262" y="396"/>
                    <a:pt x="275" y="389"/>
                  </a:cubicBezTo>
                  <a:cubicBezTo>
                    <a:pt x="346" y="355"/>
                    <a:pt x="356" y="240"/>
                    <a:pt x="300" y="135"/>
                  </a:cubicBezTo>
                  <a:cubicBezTo>
                    <a:pt x="256" y="52"/>
                    <a:pt x="184" y="0"/>
                    <a:pt x="12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1583477" y="1175367"/>
              <a:ext cx="17663" cy="21687"/>
            </a:xfrm>
            <a:custGeom>
              <a:rect b="b" l="l" r="r" t="t"/>
              <a:pathLst>
                <a:path extrusionOk="0" h="415" w="338">
                  <a:moveTo>
                    <a:pt x="128" y="1"/>
                  </a:moveTo>
                  <a:cubicBezTo>
                    <a:pt x="118" y="1"/>
                    <a:pt x="107" y="2"/>
                    <a:pt x="97" y="6"/>
                  </a:cubicBezTo>
                  <a:cubicBezTo>
                    <a:pt x="28" y="33"/>
                    <a:pt x="0" y="141"/>
                    <a:pt x="42" y="252"/>
                  </a:cubicBezTo>
                  <a:cubicBezTo>
                    <a:pt x="75" y="349"/>
                    <a:pt x="147" y="414"/>
                    <a:pt x="211" y="414"/>
                  </a:cubicBezTo>
                  <a:cubicBezTo>
                    <a:pt x="221" y="414"/>
                    <a:pt x="231" y="412"/>
                    <a:pt x="240" y="409"/>
                  </a:cubicBezTo>
                  <a:cubicBezTo>
                    <a:pt x="314" y="385"/>
                    <a:pt x="338" y="273"/>
                    <a:pt x="299" y="162"/>
                  </a:cubicBezTo>
                  <a:cubicBezTo>
                    <a:pt x="266" y="66"/>
                    <a:pt x="194" y="1"/>
                    <a:pt x="12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1557297" y="1146468"/>
              <a:ext cx="48547" cy="92496"/>
            </a:xfrm>
            <a:custGeom>
              <a:rect b="b" l="l" r="r" t="t"/>
              <a:pathLst>
                <a:path extrusionOk="0" h="1770" w="929">
                  <a:moveTo>
                    <a:pt x="621" y="0"/>
                  </a:moveTo>
                  <a:cubicBezTo>
                    <a:pt x="527" y="0"/>
                    <a:pt x="416" y="28"/>
                    <a:pt x="303" y="116"/>
                  </a:cubicBezTo>
                  <a:cubicBezTo>
                    <a:pt x="0" y="350"/>
                    <a:pt x="460" y="1341"/>
                    <a:pt x="536" y="1502"/>
                  </a:cubicBezTo>
                  <a:cubicBezTo>
                    <a:pt x="536" y="1526"/>
                    <a:pt x="526" y="1598"/>
                    <a:pt x="470" y="1640"/>
                  </a:cubicBezTo>
                  <a:cubicBezTo>
                    <a:pt x="440" y="1660"/>
                    <a:pt x="401" y="1670"/>
                    <a:pt x="354" y="1670"/>
                  </a:cubicBezTo>
                  <a:cubicBezTo>
                    <a:pt x="301" y="1670"/>
                    <a:pt x="237" y="1657"/>
                    <a:pt x="164" y="1630"/>
                  </a:cubicBezTo>
                  <a:cubicBezTo>
                    <a:pt x="160" y="1629"/>
                    <a:pt x="155" y="1628"/>
                    <a:pt x="151" y="1628"/>
                  </a:cubicBezTo>
                  <a:cubicBezTo>
                    <a:pt x="129" y="1628"/>
                    <a:pt x="107" y="1641"/>
                    <a:pt x="101" y="1661"/>
                  </a:cubicBezTo>
                  <a:cubicBezTo>
                    <a:pt x="91" y="1686"/>
                    <a:pt x="105" y="1717"/>
                    <a:pt x="129" y="1724"/>
                  </a:cubicBezTo>
                  <a:cubicBezTo>
                    <a:pt x="216" y="1755"/>
                    <a:pt x="289" y="1770"/>
                    <a:pt x="355" y="1770"/>
                  </a:cubicBezTo>
                  <a:cubicBezTo>
                    <a:pt x="425" y="1770"/>
                    <a:pt x="481" y="1752"/>
                    <a:pt x="529" y="1720"/>
                  </a:cubicBezTo>
                  <a:cubicBezTo>
                    <a:pt x="637" y="1640"/>
                    <a:pt x="637" y="1494"/>
                    <a:pt x="637" y="1487"/>
                  </a:cubicBezTo>
                  <a:cubicBezTo>
                    <a:pt x="637" y="1481"/>
                    <a:pt x="633" y="1473"/>
                    <a:pt x="630" y="1470"/>
                  </a:cubicBezTo>
                  <a:cubicBezTo>
                    <a:pt x="428" y="1052"/>
                    <a:pt x="177" y="339"/>
                    <a:pt x="362" y="196"/>
                  </a:cubicBezTo>
                  <a:cubicBezTo>
                    <a:pt x="457" y="122"/>
                    <a:pt x="548" y="99"/>
                    <a:pt x="625" y="99"/>
                  </a:cubicBezTo>
                  <a:cubicBezTo>
                    <a:pt x="749" y="99"/>
                    <a:pt x="836" y="161"/>
                    <a:pt x="842" y="166"/>
                  </a:cubicBezTo>
                  <a:cubicBezTo>
                    <a:pt x="850" y="171"/>
                    <a:pt x="860" y="174"/>
                    <a:pt x="870" y="174"/>
                  </a:cubicBezTo>
                  <a:cubicBezTo>
                    <a:pt x="886" y="174"/>
                    <a:pt x="901" y="167"/>
                    <a:pt x="911" y="155"/>
                  </a:cubicBezTo>
                  <a:cubicBezTo>
                    <a:pt x="929" y="134"/>
                    <a:pt x="922" y="103"/>
                    <a:pt x="901" y="85"/>
                  </a:cubicBezTo>
                  <a:cubicBezTo>
                    <a:pt x="899" y="83"/>
                    <a:pt x="784" y="0"/>
                    <a:pt x="62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1558394" y="1249938"/>
              <a:ext cx="47450" cy="21373"/>
            </a:xfrm>
            <a:custGeom>
              <a:rect b="b" l="l" r="r" t="t"/>
              <a:pathLst>
                <a:path extrusionOk="0" h="409" w="908">
                  <a:moveTo>
                    <a:pt x="853" y="1"/>
                  </a:moveTo>
                  <a:cubicBezTo>
                    <a:pt x="834" y="1"/>
                    <a:pt x="815" y="11"/>
                    <a:pt x="807" y="29"/>
                  </a:cubicBezTo>
                  <a:cubicBezTo>
                    <a:pt x="804" y="33"/>
                    <a:pt x="707" y="238"/>
                    <a:pt x="505" y="294"/>
                  </a:cubicBezTo>
                  <a:cubicBezTo>
                    <a:pt x="471" y="304"/>
                    <a:pt x="437" y="309"/>
                    <a:pt x="401" y="309"/>
                  </a:cubicBezTo>
                  <a:cubicBezTo>
                    <a:pt x="303" y="309"/>
                    <a:pt x="196" y="271"/>
                    <a:pt x="84" y="200"/>
                  </a:cubicBezTo>
                  <a:cubicBezTo>
                    <a:pt x="76" y="195"/>
                    <a:pt x="66" y="192"/>
                    <a:pt x="57" y="192"/>
                  </a:cubicBezTo>
                  <a:cubicBezTo>
                    <a:pt x="41" y="192"/>
                    <a:pt x="24" y="199"/>
                    <a:pt x="14" y="214"/>
                  </a:cubicBezTo>
                  <a:cubicBezTo>
                    <a:pt x="0" y="238"/>
                    <a:pt x="7" y="266"/>
                    <a:pt x="31" y="283"/>
                  </a:cubicBezTo>
                  <a:cubicBezTo>
                    <a:pt x="160" y="367"/>
                    <a:pt x="285" y="408"/>
                    <a:pt x="404" y="408"/>
                  </a:cubicBezTo>
                  <a:cubicBezTo>
                    <a:pt x="445" y="408"/>
                    <a:pt x="490" y="402"/>
                    <a:pt x="532" y="391"/>
                  </a:cubicBezTo>
                  <a:cubicBezTo>
                    <a:pt x="776" y="322"/>
                    <a:pt x="890" y="82"/>
                    <a:pt x="895" y="71"/>
                  </a:cubicBezTo>
                  <a:cubicBezTo>
                    <a:pt x="908" y="47"/>
                    <a:pt x="898" y="19"/>
                    <a:pt x="874" y="5"/>
                  </a:cubicBezTo>
                  <a:cubicBezTo>
                    <a:pt x="867" y="2"/>
                    <a:pt x="860" y="1"/>
                    <a:pt x="8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498716" y="1158853"/>
              <a:ext cx="44053" cy="35013"/>
            </a:xfrm>
            <a:custGeom>
              <a:rect b="b" l="l" r="r" t="t"/>
              <a:pathLst>
                <a:path extrusionOk="0" h="670" w="843">
                  <a:moveTo>
                    <a:pt x="499" y="1"/>
                  </a:moveTo>
                  <a:cubicBezTo>
                    <a:pt x="467" y="1"/>
                    <a:pt x="434" y="5"/>
                    <a:pt x="401" y="15"/>
                  </a:cubicBezTo>
                  <a:cubicBezTo>
                    <a:pt x="220" y="67"/>
                    <a:pt x="91" y="266"/>
                    <a:pt x="8" y="607"/>
                  </a:cubicBezTo>
                  <a:cubicBezTo>
                    <a:pt x="1" y="635"/>
                    <a:pt x="18" y="659"/>
                    <a:pt x="43" y="666"/>
                  </a:cubicBezTo>
                  <a:cubicBezTo>
                    <a:pt x="49" y="666"/>
                    <a:pt x="53" y="669"/>
                    <a:pt x="57" y="669"/>
                  </a:cubicBezTo>
                  <a:cubicBezTo>
                    <a:pt x="78" y="669"/>
                    <a:pt x="99" y="652"/>
                    <a:pt x="105" y="631"/>
                  </a:cubicBezTo>
                  <a:cubicBezTo>
                    <a:pt x="175" y="332"/>
                    <a:pt x="286" y="151"/>
                    <a:pt x="429" y="109"/>
                  </a:cubicBezTo>
                  <a:cubicBezTo>
                    <a:pt x="451" y="102"/>
                    <a:pt x="474" y="99"/>
                    <a:pt x="496" y="99"/>
                  </a:cubicBezTo>
                  <a:cubicBezTo>
                    <a:pt x="631" y="99"/>
                    <a:pt x="752" y="210"/>
                    <a:pt x="752" y="210"/>
                  </a:cubicBezTo>
                  <a:cubicBezTo>
                    <a:pt x="762" y="218"/>
                    <a:pt x="775" y="223"/>
                    <a:pt x="787" y="223"/>
                  </a:cubicBezTo>
                  <a:cubicBezTo>
                    <a:pt x="800" y="223"/>
                    <a:pt x="813" y="218"/>
                    <a:pt x="822" y="207"/>
                  </a:cubicBezTo>
                  <a:cubicBezTo>
                    <a:pt x="843" y="189"/>
                    <a:pt x="839" y="158"/>
                    <a:pt x="818" y="137"/>
                  </a:cubicBezTo>
                  <a:cubicBezTo>
                    <a:pt x="813" y="131"/>
                    <a:pt x="673" y="1"/>
                    <a:pt x="49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1388401" y="1028262"/>
              <a:ext cx="295986" cy="252351"/>
            </a:xfrm>
            <a:custGeom>
              <a:rect b="b" l="l" r="r" t="t"/>
              <a:pathLst>
                <a:path extrusionOk="0" h="4829" w="5664">
                  <a:moveTo>
                    <a:pt x="2418" y="0"/>
                  </a:moveTo>
                  <a:cubicBezTo>
                    <a:pt x="1163" y="0"/>
                    <a:pt x="988" y="1099"/>
                    <a:pt x="988" y="2153"/>
                  </a:cubicBezTo>
                  <a:cubicBezTo>
                    <a:pt x="988" y="3297"/>
                    <a:pt x="0" y="4647"/>
                    <a:pt x="675" y="4804"/>
                  </a:cubicBezTo>
                  <a:cubicBezTo>
                    <a:pt x="749" y="4821"/>
                    <a:pt x="817" y="4828"/>
                    <a:pt x="882" y="4828"/>
                  </a:cubicBezTo>
                  <a:cubicBezTo>
                    <a:pt x="1404" y="4828"/>
                    <a:pt x="1611" y="4334"/>
                    <a:pt x="1611" y="4334"/>
                  </a:cubicBezTo>
                  <a:cubicBezTo>
                    <a:pt x="1611" y="4334"/>
                    <a:pt x="2338" y="3141"/>
                    <a:pt x="2338" y="2309"/>
                  </a:cubicBezTo>
                  <a:cubicBezTo>
                    <a:pt x="2338" y="1602"/>
                    <a:pt x="2991" y="1549"/>
                    <a:pt x="3187" y="1549"/>
                  </a:cubicBezTo>
                  <a:cubicBezTo>
                    <a:pt x="3222" y="1549"/>
                    <a:pt x="3242" y="1551"/>
                    <a:pt x="3242" y="1551"/>
                  </a:cubicBezTo>
                  <a:cubicBezTo>
                    <a:pt x="3242" y="1551"/>
                    <a:pt x="3246" y="1548"/>
                    <a:pt x="3253" y="1540"/>
                  </a:cubicBezTo>
                  <a:cubicBezTo>
                    <a:pt x="3287" y="1497"/>
                    <a:pt x="3439" y="1322"/>
                    <a:pt x="3655" y="1322"/>
                  </a:cubicBezTo>
                  <a:cubicBezTo>
                    <a:pt x="3752" y="1322"/>
                    <a:pt x="3863" y="1357"/>
                    <a:pt x="3981" y="1456"/>
                  </a:cubicBezTo>
                  <a:cubicBezTo>
                    <a:pt x="4394" y="1811"/>
                    <a:pt x="4440" y="2226"/>
                    <a:pt x="4777" y="2333"/>
                  </a:cubicBezTo>
                  <a:cubicBezTo>
                    <a:pt x="4807" y="2343"/>
                    <a:pt x="4839" y="2347"/>
                    <a:pt x="4872" y="2347"/>
                  </a:cubicBezTo>
                  <a:cubicBezTo>
                    <a:pt x="5208" y="2347"/>
                    <a:pt x="5664" y="1902"/>
                    <a:pt x="5664" y="1902"/>
                  </a:cubicBezTo>
                  <a:cubicBezTo>
                    <a:pt x="5664" y="1902"/>
                    <a:pt x="5160" y="1168"/>
                    <a:pt x="4561" y="646"/>
                  </a:cubicBezTo>
                  <a:cubicBezTo>
                    <a:pt x="4158" y="295"/>
                    <a:pt x="3810" y="200"/>
                    <a:pt x="3576" y="200"/>
                  </a:cubicBezTo>
                  <a:cubicBezTo>
                    <a:pt x="3487" y="200"/>
                    <a:pt x="3414" y="214"/>
                    <a:pt x="3361" y="232"/>
                  </a:cubicBezTo>
                  <a:cubicBezTo>
                    <a:pt x="3229" y="135"/>
                    <a:pt x="3034" y="61"/>
                    <a:pt x="2752" y="24"/>
                  </a:cubicBezTo>
                  <a:cubicBezTo>
                    <a:pt x="2633" y="8"/>
                    <a:pt x="2522" y="0"/>
                    <a:pt x="241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1422734" y="1064842"/>
              <a:ext cx="140416" cy="183372"/>
            </a:xfrm>
            <a:custGeom>
              <a:rect b="b" l="l" r="r" t="t"/>
              <a:pathLst>
                <a:path extrusionOk="0" h="3509" w="2687">
                  <a:moveTo>
                    <a:pt x="2038" y="1"/>
                  </a:moveTo>
                  <a:cubicBezTo>
                    <a:pt x="1839" y="1"/>
                    <a:pt x="1616" y="69"/>
                    <a:pt x="1403" y="284"/>
                  </a:cubicBezTo>
                  <a:cubicBezTo>
                    <a:pt x="996" y="687"/>
                    <a:pt x="905" y="1349"/>
                    <a:pt x="825" y="1925"/>
                  </a:cubicBezTo>
                  <a:cubicBezTo>
                    <a:pt x="790" y="2184"/>
                    <a:pt x="756" y="2423"/>
                    <a:pt x="700" y="2629"/>
                  </a:cubicBezTo>
                  <a:cubicBezTo>
                    <a:pt x="522" y="3279"/>
                    <a:pt x="63" y="3404"/>
                    <a:pt x="42" y="3411"/>
                  </a:cubicBezTo>
                  <a:cubicBezTo>
                    <a:pt x="18" y="3418"/>
                    <a:pt x="0" y="3443"/>
                    <a:pt x="8" y="3470"/>
                  </a:cubicBezTo>
                  <a:cubicBezTo>
                    <a:pt x="14" y="3491"/>
                    <a:pt x="35" y="3509"/>
                    <a:pt x="56" y="3509"/>
                  </a:cubicBezTo>
                  <a:cubicBezTo>
                    <a:pt x="60" y="3509"/>
                    <a:pt x="63" y="3509"/>
                    <a:pt x="67" y="3505"/>
                  </a:cubicBezTo>
                  <a:cubicBezTo>
                    <a:pt x="91" y="3502"/>
                    <a:pt x="599" y="3366"/>
                    <a:pt x="794" y="2656"/>
                  </a:cubicBezTo>
                  <a:cubicBezTo>
                    <a:pt x="853" y="2441"/>
                    <a:pt x="888" y="2197"/>
                    <a:pt x="923" y="1940"/>
                  </a:cubicBezTo>
                  <a:cubicBezTo>
                    <a:pt x="1002" y="1376"/>
                    <a:pt x="1090" y="736"/>
                    <a:pt x="1472" y="353"/>
                  </a:cubicBezTo>
                  <a:cubicBezTo>
                    <a:pt x="1666" y="160"/>
                    <a:pt x="1866" y="98"/>
                    <a:pt x="2043" y="98"/>
                  </a:cubicBezTo>
                  <a:cubicBezTo>
                    <a:pt x="2348" y="98"/>
                    <a:pt x="2584" y="281"/>
                    <a:pt x="2600" y="294"/>
                  </a:cubicBezTo>
                  <a:cubicBezTo>
                    <a:pt x="2609" y="302"/>
                    <a:pt x="2620" y="305"/>
                    <a:pt x="2631" y="305"/>
                  </a:cubicBezTo>
                  <a:cubicBezTo>
                    <a:pt x="2645" y="305"/>
                    <a:pt x="2659" y="299"/>
                    <a:pt x="2669" y="287"/>
                  </a:cubicBezTo>
                  <a:cubicBezTo>
                    <a:pt x="2686" y="266"/>
                    <a:pt x="2683" y="235"/>
                    <a:pt x="2662" y="217"/>
                  </a:cubicBezTo>
                  <a:cubicBezTo>
                    <a:pt x="2658" y="213"/>
                    <a:pt x="2386"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1429476" y="1052719"/>
              <a:ext cx="110577" cy="139684"/>
            </a:xfrm>
            <a:custGeom>
              <a:rect b="b" l="l" r="r" t="t"/>
              <a:pathLst>
                <a:path extrusionOk="0" h="2673" w="2116">
                  <a:moveTo>
                    <a:pt x="1414" y="0"/>
                  </a:moveTo>
                  <a:cubicBezTo>
                    <a:pt x="1155" y="0"/>
                    <a:pt x="842" y="104"/>
                    <a:pt x="505" y="442"/>
                  </a:cubicBezTo>
                  <a:cubicBezTo>
                    <a:pt x="38" y="908"/>
                    <a:pt x="38" y="1260"/>
                    <a:pt x="42" y="1796"/>
                  </a:cubicBezTo>
                  <a:cubicBezTo>
                    <a:pt x="42" y="2029"/>
                    <a:pt x="42" y="2294"/>
                    <a:pt x="4" y="2617"/>
                  </a:cubicBezTo>
                  <a:cubicBezTo>
                    <a:pt x="1" y="2645"/>
                    <a:pt x="22" y="2669"/>
                    <a:pt x="46" y="2673"/>
                  </a:cubicBezTo>
                  <a:lnTo>
                    <a:pt x="52" y="2673"/>
                  </a:lnTo>
                  <a:cubicBezTo>
                    <a:pt x="77" y="2673"/>
                    <a:pt x="98" y="2652"/>
                    <a:pt x="101" y="2628"/>
                  </a:cubicBezTo>
                  <a:cubicBezTo>
                    <a:pt x="139" y="2297"/>
                    <a:pt x="139" y="2029"/>
                    <a:pt x="139" y="1796"/>
                  </a:cubicBezTo>
                  <a:cubicBezTo>
                    <a:pt x="139" y="1267"/>
                    <a:pt x="139" y="947"/>
                    <a:pt x="574" y="512"/>
                  </a:cubicBezTo>
                  <a:cubicBezTo>
                    <a:pt x="893" y="193"/>
                    <a:pt x="1184" y="96"/>
                    <a:pt x="1421" y="96"/>
                  </a:cubicBezTo>
                  <a:cubicBezTo>
                    <a:pt x="1778" y="96"/>
                    <a:pt x="2012" y="318"/>
                    <a:pt x="2029" y="335"/>
                  </a:cubicBezTo>
                  <a:cubicBezTo>
                    <a:pt x="2038" y="343"/>
                    <a:pt x="2050" y="348"/>
                    <a:pt x="2062" y="348"/>
                  </a:cubicBezTo>
                  <a:cubicBezTo>
                    <a:pt x="2075" y="348"/>
                    <a:pt x="2088" y="343"/>
                    <a:pt x="2098" y="335"/>
                  </a:cubicBezTo>
                  <a:cubicBezTo>
                    <a:pt x="2116" y="314"/>
                    <a:pt x="2116" y="282"/>
                    <a:pt x="2098" y="265"/>
                  </a:cubicBezTo>
                  <a:cubicBezTo>
                    <a:pt x="2094" y="261"/>
                    <a:pt x="1823" y="0"/>
                    <a:pt x="1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1573653" y="1053398"/>
              <a:ext cx="94586" cy="57013"/>
            </a:xfrm>
            <a:custGeom>
              <a:rect b="b" l="l" r="r" t="t"/>
              <a:pathLst>
                <a:path extrusionOk="0" h="1091" w="1810">
                  <a:moveTo>
                    <a:pt x="586" y="1"/>
                  </a:moveTo>
                  <a:cubicBezTo>
                    <a:pt x="282" y="1"/>
                    <a:pt x="49" y="109"/>
                    <a:pt x="35" y="116"/>
                  </a:cubicBezTo>
                  <a:cubicBezTo>
                    <a:pt x="11" y="127"/>
                    <a:pt x="1" y="158"/>
                    <a:pt x="11" y="182"/>
                  </a:cubicBezTo>
                  <a:cubicBezTo>
                    <a:pt x="20" y="199"/>
                    <a:pt x="37" y="209"/>
                    <a:pt x="54" y="209"/>
                  </a:cubicBezTo>
                  <a:cubicBezTo>
                    <a:pt x="61" y="209"/>
                    <a:pt x="69" y="207"/>
                    <a:pt x="77" y="203"/>
                  </a:cubicBezTo>
                  <a:cubicBezTo>
                    <a:pt x="82" y="203"/>
                    <a:pt x="304" y="101"/>
                    <a:pt x="590" y="101"/>
                  </a:cubicBezTo>
                  <a:cubicBezTo>
                    <a:pt x="717" y="101"/>
                    <a:pt x="856" y="121"/>
                    <a:pt x="995" y="179"/>
                  </a:cubicBezTo>
                  <a:cubicBezTo>
                    <a:pt x="1312" y="311"/>
                    <a:pt x="1549" y="607"/>
                    <a:pt x="1705" y="1056"/>
                  </a:cubicBezTo>
                  <a:cubicBezTo>
                    <a:pt x="1712" y="1077"/>
                    <a:pt x="1733" y="1091"/>
                    <a:pt x="1754" y="1091"/>
                  </a:cubicBezTo>
                  <a:cubicBezTo>
                    <a:pt x="1757" y="1091"/>
                    <a:pt x="1764" y="1087"/>
                    <a:pt x="1767" y="1087"/>
                  </a:cubicBezTo>
                  <a:cubicBezTo>
                    <a:pt x="1796" y="1077"/>
                    <a:pt x="1809" y="1049"/>
                    <a:pt x="1799" y="1025"/>
                  </a:cubicBezTo>
                  <a:cubicBezTo>
                    <a:pt x="1632" y="548"/>
                    <a:pt x="1375" y="232"/>
                    <a:pt x="1033" y="89"/>
                  </a:cubicBezTo>
                  <a:cubicBezTo>
                    <a:pt x="879" y="23"/>
                    <a:pt x="725" y="1"/>
                    <a:pt x="5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1478336" y="1528784"/>
              <a:ext cx="2945442" cy="2109165"/>
            </a:xfrm>
            <a:custGeom>
              <a:rect b="b" l="l" r="r" t="t"/>
              <a:pathLst>
                <a:path extrusionOk="0" h="40361" w="56364">
                  <a:moveTo>
                    <a:pt x="8827" y="1"/>
                  </a:moveTo>
                  <a:cubicBezTo>
                    <a:pt x="8530" y="1"/>
                    <a:pt x="8240" y="96"/>
                    <a:pt x="8000" y="270"/>
                  </a:cubicBezTo>
                  <a:cubicBezTo>
                    <a:pt x="7933" y="315"/>
                    <a:pt x="7885" y="378"/>
                    <a:pt x="7843" y="448"/>
                  </a:cubicBezTo>
                  <a:lnTo>
                    <a:pt x="6566" y="2658"/>
                  </a:lnTo>
                  <a:cubicBezTo>
                    <a:pt x="6456" y="2851"/>
                    <a:pt x="6250" y="2966"/>
                    <a:pt x="6031" y="2966"/>
                  </a:cubicBezTo>
                  <a:cubicBezTo>
                    <a:pt x="6002" y="2966"/>
                    <a:pt x="5973" y="2964"/>
                    <a:pt x="5944" y="2960"/>
                  </a:cubicBezTo>
                  <a:lnTo>
                    <a:pt x="4983" y="2817"/>
                  </a:lnTo>
                  <a:cubicBezTo>
                    <a:pt x="4953" y="2813"/>
                    <a:pt x="4924" y="2811"/>
                    <a:pt x="4894" y="2811"/>
                  </a:cubicBezTo>
                  <a:cubicBezTo>
                    <a:pt x="4593" y="2811"/>
                    <a:pt x="4329" y="3031"/>
                    <a:pt x="4284" y="3339"/>
                  </a:cubicBezTo>
                  <a:lnTo>
                    <a:pt x="50" y="32206"/>
                  </a:lnTo>
                  <a:cubicBezTo>
                    <a:pt x="1" y="32543"/>
                    <a:pt x="235" y="32856"/>
                    <a:pt x="572" y="32905"/>
                  </a:cubicBezTo>
                  <a:lnTo>
                    <a:pt x="51385" y="40354"/>
                  </a:lnTo>
                  <a:cubicBezTo>
                    <a:pt x="51415" y="40358"/>
                    <a:pt x="51446" y="40360"/>
                    <a:pt x="51475" y="40360"/>
                  </a:cubicBezTo>
                  <a:cubicBezTo>
                    <a:pt x="51777" y="40360"/>
                    <a:pt x="52040" y="40140"/>
                    <a:pt x="52084" y="39836"/>
                  </a:cubicBezTo>
                  <a:lnTo>
                    <a:pt x="56315" y="10966"/>
                  </a:lnTo>
                  <a:cubicBezTo>
                    <a:pt x="56363" y="10628"/>
                    <a:pt x="56134" y="10319"/>
                    <a:pt x="55796" y="10266"/>
                  </a:cubicBezTo>
                  <a:lnTo>
                    <a:pt x="24362" y="5659"/>
                  </a:lnTo>
                  <a:cubicBezTo>
                    <a:pt x="24147" y="5628"/>
                    <a:pt x="23962" y="5482"/>
                    <a:pt x="23879" y="5280"/>
                  </a:cubicBezTo>
                  <a:lnTo>
                    <a:pt x="22741" y="2462"/>
                  </a:lnTo>
                  <a:cubicBezTo>
                    <a:pt x="22710" y="2389"/>
                    <a:pt x="22668" y="2319"/>
                    <a:pt x="22608" y="2264"/>
                  </a:cubicBezTo>
                  <a:cubicBezTo>
                    <a:pt x="22400" y="2065"/>
                    <a:pt x="22133" y="1937"/>
                    <a:pt x="21844" y="1895"/>
                  </a:cubicBezTo>
                  <a:lnTo>
                    <a:pt x="9036" y="16"/>
                  </a:lnTo>
                  <a:cubicBezTo>
                    <a:pt x="8967" y="6"/>
                    <a:pt x="8897" y="1"/>
                    <a:pt x="882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1474364" y="1523663"/>
              <a:ext cx="2953437" cy="2119616"/>
            </a:xfrm>
            <a:custGeom>
              <a:rect b="b" l="l" r="r" t="t"/>
              <a:pathLst>
                <a:path extrusionOk="0" h="40561" w="56517">
                  <a:moveTo>
                    <a:pt x="8906" y="198"/>
                  </a:moveTo>
                  <a:cubicBezTo>
                    <a:pt x="8970" y="198"/>
                    <a:pt x="9034" y="203"/>
                    <a:pt x="9099" y="212"/>
                  </a:cubicBezTo>
                  <a:lnTo>
                    <a:pt x="21905" y="2091"/>
                  </a:lnTo>
                  <a:cubicBezTo>
                    <a:pt x="22173" y="2129"/>
                    <a:pt x="22421" y="2247"/>
                    <a:pt x="22619" y="2435"/>
                  </a:cubicBezTo>
                  <a:cubicBezTo>
                    <a:pt x="22660" y="2473"/>
                    <a:pt x="22695" y="2529"/>
                    <a:pt x="22726" y="2599"/>
                  </a:cubicBezTo>
                  <a:lnTo>
                    <a:pt x="23864" y="5417"/>
                  </a:lnTo>
                  <a:cubicBezTo>
                    <a:pt x="23958" y="5650"/>
                    <a:pt x="24174" y="5817"/>
                    <a:pt x="24425" y="5855"/>
                  </a:cubicBezTo>
                  <a:lnTo>
                    <a:pt x="55859" y="10465"/>
                  </a:lnTo>
                  <a:cubicBezTo>
                    <a:pt x="55994" y="10483"/>
                    <a:pt x="56116" y="10555"/>
                    <a:pt x="56196" y="10667"/>
                  </a:cubicBezTo>
                  <a:cubicBezTo>
                    <a:pt x="56280" y="10778"/>
                    <a:pt x="56314" y="10913"/>
                    <a:pt x="56293" y="11050"/>
                  </a:cubicBezTo>
                  <a:lnTo>
                    <a:pt x="52063" y="39920"/>
                  </a:lnTo>
                  <a:cubicBezTo>
                    <a:pt x="52042" y="40055"/>
                    <a:pt x="51969" y="40177"/>
                    <a:pt x="51858" y="40257"/>
                  </a:cubicBezTo>
                  <a:cubicBezTo>
                    <a:pt x="51770" y="40325"/>
                    <a:pt x="51664" y="40361"/>
                    <a:pt x="51553" y="40361"/>
                  </a:cubicBezTo>
                  <a:cubicBezTo>
                    <a:pt x="51528" y="40361"/>
                    <a:pt x="51501" y="40359"/>
                    <a:pt x="51475" y="40355"/>
                  </a:cubicBezTo>
                  <a:lnTo>
                    <a:pt x="661" y="32906"/>
                  </a:lnTo>
                  <a:cubicBezTo>
                    <a:pt x="526" y="32885"/>
                    <a:pt x="404" y="32811"/>
                    <a:pt x="321" y="32704"/>
                  </a:cubicBezTo>
                  <a:cubicBezTo>
                    <a:pt x="241" y="32593"/>
                    <a:pt x="206" y="32456"/>
                    <a:pt x="227" y="32318"/>
                  </a:cubicBezTo>
                  <a:lnTo>
                    <a:pt x="4457" y="3451"/>
                  </a:lnTo>
                  <a:cubicBezTo>
                    <a:pt x="4478" y="3312"/>
                    <a:pt x="4552" y="3194"/>
                    <a:pt x="4659" y="3110"/>
                  </a:cubicBezTo>
                  <a:cubicBezTo>
                    <a:pt x="4750" y="3044"/>
                    <a:pt x="4857" y="3009"/>
                    <a:pt x="4969" y="3009"/>
                  </a:cubicBezTo>
                  <a:cubicBezTo>
                    <a:pt x="4993" y="3009"/>
                    <a:pt x="5018" y="3009"/>
                    <a:pt x="5042" y="3013"/>
                  </a:cubicBezTo>
                  <a:lnTo>
                    <a:pt x="6005" y="3155"/>
                  </a:lnTo>
                  <a:cubicBezTo>
                    <a:pt x="6040" y="3160"/>
                    <a:pt x="6075" y="3163"/>
                    <a:pt x="6110" y="3163"/>
                  </a:cubicBezTo>
                  <a:cubicBezTo>
                    <a:pt x="6363" y="3163"/>
                    <a:pt x="6598" y="3031"/>
                    <a:pt x="6729" y="2807"/>
                  </a:cubicBezTo>
                  <a:lnTo>
                    <a:pt x="8006" y="595"/>
                  </a:lnTo>
                  <a:cubicBezTo>
                    <a:pt x="8044" y="532"/>
                    <a:pt x="8086" y="483"/>
                    <a:pt x="8131" y="448"/>
                  </a:cubicBezTo>
                  <a:cubicBezTo>
                    <a:pt x="8361" y="284"/>
                    <a:pt x="8629" y="198"/>
                    <a:pt x="8906" y="198"/>
                  </a:cubicBezTo>
                  <a:close/>
                  <a:moveTo>
                    <a:pt x="8902" y="0"/>
                  </a:moveTo>
                  <a:cubicBezTo>
                    <a:pt x="8585" y="0"/>
                    <a:pt x="8276" y="99"/>
                    <a:pt x="8017" y="288"/>
                  </a:cubicBezTo>
                  <a:cubicBezTo>
                    <a:pt x="7947" y="337"/>
                    <a:pt x="7884" y="410"/>
                    <a:pt x="7836" y="497"/>
                  </a:cubicBezTo>
                  <a:lnTo>
                    <a:pt x="6556" y="2706"/>
                  </a:lnTo>
                  <a:cubicBezTo>
                    <a:pt x="6464" y="2868"/>
                    <a:pt x="6295" y="2966"/>
                    <a:pt x="6111" y="2966"/>
                  </a:cubicBezTo>
                  <a:cubicBezTo>
                    <a:pt x="6086" y="2966"/>
                    <a:pt x="6060" y="2964"/>
                    <a:pt x="6034" y="2960"/>
                  </a:cubicBezTo>
                  <a:lnTo>
                    <a:pt x="5074" y="2818"/>
                  </a:lnTo>
                  <a:cubicBezTo>
                    <a:pt x="5039" y="2813"/>
                    <a:pt x="5004" y="2810"/>
                    <a:pt x="4969" y="2810"/>
                  </a:cubicBezTo>
                  <a:cubicBezTo>
                    <a:pt x="4816" y="2810"/>
                    <a:pt x="4666" y="2860"/>
                    <a:pt x="4541" y="2953"/>
                  </a:cubicBezTo>
                  <a:cubicBezTo>
                    <a:pt x="4388" y="3064"/>
                    <a:pt x="4290" y="3231"/>
                    <a:pt x="4263" y="3419"/>
                  </a:cubicBezTo>
                  <a:lnTo>
                    <a:pt x="28" y="32289"/>
                  </a:lnTo>
                  <a:cubicBezTo>
                    <a:pt x="1" y="32477"/>
                    <a:pt x="49" y="32669"/>
                    <a:pt x="165" y="32822"/>
                  </a:cubicBezTo>
                  <a:cubicBezTo>
                    <a:pt x="279" y="32975"/>
                    <a:pt x="443" y="33073"/>
                    <a:pt x="634" y="33100"/>
                  </a:cubicBezTo>
                  <a:lnTo>
                    <a:pt x="51447" y="40549"/>
                  </a:lnTo>
                  <a:cubicBezTo>
                    <a:pt x="51482" y="40556"/>
                    <a:pt x="51517" y="40560"/>
                    <a:pt x="51551" y="40560"/>
                  </a:cubicBezTo>
                  <a:cubicBezTo>
                    <a:pt x="51705" y="40560"/>
                    <a:pt x="51854" y="40508"/>
                    <a:pt x="51976" y="40417"/>
                  </a:cubicBezTo>
                  <a:cubicBezTo>
                    <a:pt x="52129" y="40302"/>
                    <a:pt x="52230" y="40135"/>
                    <a:pt x="52258" y="39947"/>
                  </a:cubicBezTo>
                  <a:lnTo>
                    <a:pt x="56492" y="11077"/>
                  </a:lnTo>
                  <a:cubicBezTo>
                    <a:pt x="56516" y="10889"/>
                    <a:pt x="56471" y="10701"/>
                    <a:pt x="56356" y="10549"/>
                  </a:cubicBezTo>
                  <a:cubicBezTo>
                    <a:pt x="56241" y="10396"/>
                    <a:pt x="56074" y="10295"/>
                    <a:pt x="55887" y="10266"/>
                  </a:cubicBezTo>
                  <a:lnTo>
                    <a:pt x="24452" y="5660"/>
                  </a:lnTo>
                  <a:cubicBezTo>
                    <a:pt x="24271" y="5632"/>
                    <a:pt x="24115" y="5511"/>
                    <a:pt x="24049" y="5340"/>
                  </a:cubicBezTo>
                  <a:lnTo>
                    <a:pt x="22907" y="2526"/>
                  </a:lnTo>
                  <a:cubicBezTo>
                    <a:pt x="22869" y="2428"/>
                    <a:pt x="22817" y="2348"/>
                    <a:pt x="22755" y="2289"/>
                  </a:cubicBezTo>
                  <a:cubicBezTo>
                    <a:pt x="22528" y="2077"/>
                    <a:pt x="22243" y="1937"/>
                    <a:pt x="21933" y="1892"/>
                  </a:cubicBezTo>
                  <a:lnTo>
                    <a:pt x="9127" y="17"/>
                  </a:lnTo>
                  <a:cubicBezTo>
                    <a:pt x="9052" y="6"/>
                    <a:pt x="8977" y="0"/>
                    <a:pt x="890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1993644" y="1605185"/>
              <a:ext cx="498380" cy="127874"/>
            </a:xfrm>
            <a:custGeom>
              <a:rect b="b" l="l" r="r" t="t"/>
              <a:pathLst>
                <a:path extrusionOk="0" h="2447" w="9537">
                  <a:moveTo>
                    <a:pt x="772" y="0"/>
                  </a:moveTo>
                  <a:cubicBezTo>
                    <a:pt x="410" y="0"/>
                    <a:pt x="98" y="269"/>
                    <a:pt x="52" y="639"/>
                  </a:cubicBezTo>
                  <a:cubicBezTo>
                    <a:pt x="0" y="1035"/>
                    <a:pt x="285" y="1397"/>
                    <a:pt x="682" y="1449"/>
                  </a:cubicBezTo>
                  <a:lnTo>
                    <a:pt x="8677" y="2440"/>
                  </a:lnTo>
                  <a:cubicBezTo>
                    <a:pt x="8707" y="2444"/>
                    <a:pt x="8738" y="2446"/>
                    <a:pt x="8768" y="2446"/>
                  </a:cubicBezTo>
                  <a:cubicBezTo>
                    <a:pt x="9131" y="2446"/>
                    <a:pt x="9443" y="2177"/>
                    <a:pt x="9488" y="1808"/>
                  </a:cubicBezTo>
                  <a:cubicBezTo>
                    <a:pt x="9537" y="1411"/>
                    <a:pt x="9255" y="1049"/>
                    <a:pt x="8858" y="997"/>
                  </a:cubicBezTo>
                  <a:lnTo>
                    <a:pt x="863" y="6"/>
                  </a:lnTo>
                  <a:cubicBezTo>
                    <a:pt x="832" y="2"/>
                    <a:pt x="802" y="0"/>
                    <a:pt x="77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4203182" y="2445799"/>
              <a:ext cx="105351" cy="170568"/>
            </a:xfrm>
            <a:custGeom>
              <a:rect b="b" l="l" r="r" t="t"/>
              <a:pathLst>
                <a:path extrusionOk="0" h="3264" w="2016">
                  <a:moveTo>
                    <a:pt x="564" y="0"/>
                  </a:moveTo>
                  <a:lnTo>
                    <a:pt x="0" y="1569"/>
                  </a:lnTo>
                  <a:lnTo>
                    <a:pt x="1291" y="3263"/>
                  </a:lnTo>
                  <a:lnTo>
                    <a:pt x="2015" y="2745"/>
                  </a:lnTo>
                  <a:lnTo>
                    <a:pt x="1548" y="1346"/>
                  </a:lnTo>
                  <a:lnTo>
                    <a:pt x="5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4197381" y="2434668"/>
              <a:ext cx="117266" cy="188806"/>
            </a:xfrm>
            <a:custGeom>
              <a:rect b="b" l="l" r="r" t="t"/>
              <a:pathLst>
                <a:path extrusionOk="0" h="3613" w="2244">
                  <a:moveTo>
                    <a:pt x="707" y="422"/>
                  </a:moveTo>
                  <a:lnTo>
                    <a:pt x="1573" y="1605"/>
                  </a:lnTo>
                  <a:lnTo>
                    <a:pt x="2011" y="2920"/>
                  </a:lnTo>
                  <a:lnTo>
                    <a:pt x="1423" y="3341"/>
                  </a:lnTo>
                  <a:lnTo>
                    <a:pt x="223" y="1765"/>
                  </a:lnTo>
                  <a:lnTo>
                    <a:pt x="707" y="422"/>
                  </a:lnTo>
                  <a:close/>
                  <a:moveTo>
                    <a:pt x="644" y="1"/>
                  </a:moveTo>
                  <a:lnTo>
                    <a:pt x="0" y="1800"/>
                  </a:lnTo>
                  <a:lnTo>
                    <a:pt x="1381" y="3612"/>
                  </a:lnTo>
                  <a:lnTo>
                    <a:pt x="2244" y="2996"/>
                  </a:lnTo>
                  <a:lnTo>
                    <a:pt x="1754" y="1528"/>
                  </a:lnTo>
                  <a:lnTo>
                    <a:pt x="644"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4268294" y="2589193"/>
              <a:ext cx="438388" cy="448631"/>
            </a:xfrm>
            <a:custGeom>
              <a:rect b="b" l="l" r="r" t="t"/>
              <a:pathLst>
                <a:path extrusionOk="0" h="8585" w="8389">
                  <a:moveTo>
                    <a:pt x="769" y="1"/>
                  </a:moveTo>
                  <a:cubicBezTo>
                    <a:pt x="769" y="1"/>
                    <a:pt x="98" y="363"/>
                    <a:pt x="45" y="519"/>
                  </a:cubicBezTo>
                  <a:cubicBezTo>
                    <a:pt x="0" y="652"/>
                    <a:pt x="2261" y="6358"/>
                    <a:pt x="2953" y="8104"/>
                  </a:cubicBezTo>
                  <a:cubicBezTo>
                    <a:pt x="3069" y="8396"/>
                    <a:pt x="3356" y="8585"/>
                    <a:pt x="3671" y="8585"/>
                  </a:cubicBezTo>
                  <a:cubicBezTo>
                    <a:pt x="3679" y="8585"/>
                    <a:pt x="3687" y="8585"/>
                    <a:pt x="3695" y="8585"/>
                  </a:cubicBezTo>
                  <a:lnTo>
                    <a:pt x="8079" y="8400"/>
                  </a:lnTo>
                  <a:lnTo>
                    <a:pt x="8388" y="6117"/>
                  </a:lnTo>
                  <a:lnTo>
                    <a:pt x="8388" y="6117"/>
                  </a:lnTo>
                  <a:lnTo>
                    <a:pt x="4467" y="6257"/>
                  </a:lnTo>
                  <a:cubicBezTo>
                    <a:pt x="4458" y="6257"/>
                    <a:pt x="4449" y="6257"/>
                    <a:pt x="4440" y="6257"/>
                  </a:cubicBezTo>
                  <a:cubicBezTo>
                    <a:pt x="4155" y="6257"/>
                    <a:pt x="3893" y="6096"/>
                    <a:pt x="3761" y="5842"/>
                  </a:cubicBezTo>
                  <a:lnTo>
                    <a:pt x="76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4262650" y="2582138"/>
              <a:ext cx="444189" cy="460754"/>
            </a:xfrm>
            <a:custGeom>
              <a:rect b="b" l="l" r="r" t="t"/>
              <a:pathLst>
                <a:path extrusionOk="0" h="8817" w="8500">
                  <a:moveTo>
                    <a:pt x="919" y="0"/>
                  </a:moveTo>
                  <a:lnTo>
                    <a:pt x="832" y="49"/>
                  </a:lnTo>
                  <a:cubicBezTo>
                    <a:pt x="616" y="164"/>
                    <a:pt x="115" y="449"/>
                    <a:pt x="60" y="623"/>
                  </a:cubicBezTo>
                  <a:cubicBezTo>
                    <a:pt x="39" y="683"/>
                    <a:pt x="0" y="800"/>
                    <a:pt x="2971" y="8274"/>
                  </a:cubicBezTo>
                  <a:cubicBezTo>
                    <a:pt x="3100" y="8604"/>
                    <a:pt x="3421" y="8816"/>
                    <a:pt x="3771" y="8816"/>
                  </a:cubicBezTo>
                  <a:lnTo>
                    <a:pt x="3806" y="8816"/>
                  </a:lnTo>
                  <a:lnTo>
                    <a:pt x="8190" y="8632"/>
                  </a:lnTo>
                  <a:lnTo>
                    <a:pt x="8183" y="8434"/>
                  </a:lnTo>
                  <a:lnTo>
                    <a:pt x="3800" y="8618"/>
                  </a:lnTo>
                  <a:cubicBezTo>
                    <a:pt x="3789" y="8619"/>
                    <a:pt x="3778" y="8619"/>
                    <a:pt x="3768" y="8619"/>
                  </a:cubicBezTo>
                  <a:cubicBezTo>
                    <a:pt x="3492" y="8619"/>
                    <a:pt x="3253" y="8452"/>
                    <a:pt x="3156" y="8201"/>
                  </a:cubicBezTo>
                  <a:cubicBezTo>
                    <a:pt x="1427" y="3851"/>
                    <a:pt x="324" y="992"/>
                    <a:pt x="254" y="675"/>
                  </a:cubicBezTo>
                  <a:cubicBezTo>
                    <a:pt x="310" y="595"/>
                    <a:pt x="574" y="418"/>
                    <a:pt x="835" y="272"/>
                  </a:cubicBezTo>
                  <a:lnTo>
                    <a:pt x="3782" y="6022"/>
                  </a:lnTo>
                  <a:cubicBezTo>
                    <a:pt x="3930" y="6309"/>
                    <a:pt x="4227" y="6490"/>
                    <a:pt x="4545" y="6490"/>
                  </a:cubicBezTo>
                  <a:cubicBezTo>
                    <a:pt x="4556" y="6490"/>
                    <a:pt x="4567" y="6490"/>
                    <a:pt x="4579" y="6489"/>
                  </a:cubicBezTo>
                  <a:lnTo>
                    <a:pt x="8500" y="6350"/>
                  </a:lnTo>
                  <a:lnTo>
                    <a:pt x="8493" y="6155"/>
                  </a:lnTo>
                  <a:lnTo>
                    <a:pt x="4572" y="6291"/>
                  </a:lnTo>
                  <a:cubicBezTo>
                    <a:pt x="4558" y="6291"/>
                    <a:pt x="4545" y="6292"/>
                    <a:pt x="4532" y="6292"/>
                  </a:cubicBezTo>
                  <a:cubicBezTo>
                    <a:pt x="4293" y="6292"/>
                    <a:pt x="4068" y="6147"/>
                    <a:pt x="3959" y="5932"/>
                  </a:cubicBezTo>
                  <a:lnTo>
                    <a:pt x="91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4289929" y="2623579"/>
              <a:ext cx="35117" cy="20589"/>
            </a:xfrm>
            <a:custGeom>
              <a:rect b="b" l="l" r="r" t="t"/>
              <a:pathLst>
                <a:path extrusionOk="0" h="394" w="672">
                  <a:moveTo>
                    <a:pt x="616" y="1"/>
                  </a:moveTo>
                  <a:lnTo>
                    <a:pt x="0" y="255"/>
                  </a:lnTo>
                  <a:lnTo>
                    <a:pt x="60" y="394"/>
                  </a:lnTo>
                  <a:lnTo>
                    <a:pt x="672" y="140"/>
                  </a:lnTo>
                  <a:lnTo>
                    <a:pt x="61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1501643" y="1865270"/>
              <a:ext cx="2748170" cy="1764893"/>
            </a:xfrm>
            <a:custGeom>
              <a:rect b="b" l="l" r="r" t="t"/>
              <a:pathLst>
                <a:path extrusionOk="0" h="33773" w="52589">
                  <a:moveTo>
                    <a:pt x="4221" y="0"/>
                  </a:moveTo>
                  <a:cubicBezTo>
                    <a:pt x="3964" y="0"/>
                    <a:pt x="3717" y="70"/>
                    <a:pt x="3500" y="198"/>
                  </a:cubicBezTo>
                  <a:cubicBezTo>
                    <a:pt x="3296" y="320"/>
                    <a:pt x="3142" y="511"/>
                    <a:pt x="3052" y="734"/>
                  </a:cubicBezTo>
                  <a:lnTo>
                    <a:pt x="2286" y="2661"/>
                  </a:lnTo>
                  <a:cubicBezTo>
                    <a:pt x="2116" y="3082"/>
                    <a:pt x="1709" y="3361"/>
                    <a:pt x="1250" y="3361"/>
                  </a:cubicBezTo>
                  <a:lnTo>
                    <a:pt x="1114" y="3361"/>
                  </a:lnTo>
                  <a:cubicBezTo>
                    <a:pt x="498" y="3361"/>
                    <a:pt x="1" y="3862"/>
                    <a:pt x="1" y="4474"/>
                  </a:cubicBezTo>
                  <a:lnTo>
                    <a:pt x="1" y="32659"/>
                  </a:lnTo>
                  <a:cubicBezTo>
                    <a:pt x="1" y="33272"/>
                    <a:pt x="498" y="33773"/>
                    <a:pt x="1114" y="33773"/>
                  </a:cubicBezTo>
                  <a:lnTo>
                    <a:pt x="51475" y="33773"/>
                  </a:lnTo>
                  <a:cubicBezTo>
                    <a:pt x="52091" y="33773"/>
                    <a:pt x="52588" y="33272"/>
                    <a:pt x="52588" y="32659"/>
                  </a:cubicBezTo>
                  <a:lnTo>
                    <a:pt x="52588" y="4474"/>
                  </a:lnTo>
                  <a:cubicBezTo>
                    <a:pt x="52588" y="3862"/>
                    <a:pt x="52091" y="3361"/>
                    <a:pt x="51475" y="3361"/>
                  </a:cubicBezTo>
                  <a:lnTo>
                    <a:pt x="20489" y="3361"/>
                  </a:lnTo>
                  <a:cubicBezTo>
                    <a:pt x="20093" y="3361"/>
                    <a:pt x="19728" y="3152"/>
                    <a:pt x="19529" y="2811"/>
                  </a:cubicBezTo>
                  <a:lnTo>
                    <a:pt x="18210" y="564"/>
                  </a:lnTo>
                  <a:cubicBezTo>
                    <a:pt x="18089" y="355"/>
                    <a:pt x="17901" y="185"/>
                    <a:pt x="17674" y="94"/>
                  </a:cubicBezTo>
                  <a:cubicBezTo>
                    <a:pt x="17515" y="34"/>
                    <a:pt x="17340" y="0"/>
                    <a:pt x="1716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1496574" y="1860149"/>
              <a:ext cx="2758517" cy="1775083"/>
            </a:xfrm>
            <a:custGeom>
              <a:rect b="b" l="l" r="r" t="t"/>
              <a:pathLst>
                <a:path extrusionOk="0" h="33968" w="52787">
                  <a:moveTo>
                    <a:pt x="17264" y="199"/>
                  </a:moveTo>
                  <a:cubicBezTo>
                    <a:pt x="17427" y="199"/>
                    <a:pt x="17583" y="227"/>
                    <a:pt x="17737" y="286"/>
                  </a:cubicBezTo>
                  <a:cubicBezTo>
                    <a:pt x="17935" y="362"/>
                    <a:pt x="18105" y="512"/>
                    <a:pt x="18224" y="710"/>
                  </a:cubicBezTo>
                  <a:lnTo>
                    <a:pt x="19539" y="2958"/>
                  </a:lnTo>
                  <a:cubicBezTo>
                    <a:pt x="19754" y="3331"/>
                    <a:pt x="20159" y="3560"/>
                    <a:pt x="20586" y="3560"/>
                  </a:cubicBezTo>
                  <a:lnTo>
                    <a:pt x="51572" y="3560"/>
                  </a:lnTo>
                  <a:cubicBezTo>
                    <a:pt x="52132" y="3560"/>
                    <a:pt x="52588" y="4015"/>
                    <a:pt x="52588" y="4572"/>
                  </a:cubicBezTo>
                  <a:lnTo>
                    <a:pt x="52588" y="32757"/>
                  </a:lnTo>
                  <a:cubicBezTo>
                    <a:pt x="52588" y="33314"/>
                    <a:pt x="52132" y="33770"/>
                    <a:pt x="51572" y="33770"/>
                  </a:cubicBezTo>
                  <a:lnTo>
                    <a:pt x="1211" y="33770"/>
                  </a:lnTo>
                  <a:cubicBezTo>
                    <a:pt x="651" y="33770"/>
                    <a:pt x="199" y="33314"/>
                    <a:pt x="199" y="32757"/>
                  </a:cubicBezTo>
                  <a:lnTo>
                    <a:pt x="199" y="4572"/>
                  </a:lnTo>
                  <a:cubicBezTo>
                    <a:pt x="199" y="4015"/>
                    <a:pt x="651" y="3560"/>
                    <a:pt x="1211" y="3560"/>
                  </a:cubicBezTo>
                  <a:lnTo>
                    <a:pt x="1347" y="3560"/>
                  </a:lnTo>
                  <a:cubicBezTo>
                    <a:pt x="1848" y="3560"/>
                    <a:pt x="2290" y="3260"/>
                    <a:pt x="2474" y="2794"/>
                  </a:cubicBezTo>
                  <a:lnTo>
                    <a:pt x="3242" y="867"/>
                  </a:lnTo>
                  <a:cubicBezTo>
                    <a:pt x="3326" y="662"/>
                    <a:pt x="3469" y="487"/>
                    <a:pt x="3647" y="383"/>
                  </a:cubicBezTo>
                  <a:cubicBezTo>
                    <a:pt x="3852" y="262"/>
                    <a:pt x="4082" y="199"/>
                    <a:pt x="4318" y="199"/>
                  </a:cubicBezTo>
                  <a:close/>
                  <a:moveTo>
                    <a:pt x="4318" y="1"/>
                  </a:moveTo>
                  <a:cubicBezTo>
                    <a:pt x="4046" y="1"/>
                    <a:pt x="3778" y="74"/>
                    <a:pt x="3545" y="213"/>
                  </a:cubicBezTo>
                  <a:cubicBezTo>
                    <a:pt x="3330" y="338"/>
                    <a:pt x="3156" y="547"/>
                    <a:pt x="3059" y="794"/>
                  </a:cubicBezTo>
                  <a:lnTo>
                    <a:pt x="2290" y="2721"/>
                  </a:lnTo>
                  <a:cubicBezTo>
                    <a:pt x="2136" y="3111"/>
                    <a:pt x="1768" y="3361"/>
                    <a:pt x="1347" y="3361"/>
                  </a:cubicBezTo>
                  <a:lnTo>
                    <a:pt x="1211" y="3361"/>
                  </a:lnTo>
                  <a:cubicBezTo>
                    <a:pt x="543" y="3361"/>
                    <a:pt x="0" y="3904"/>
                    <a:pt x="0" y="4572"/>
                  </a:cubicBezTo>
                  <a:lnTo>
                    <a:pt x="0" y="32757"/>
                  </a:lnTo>
                  <a:cubicBezTo>
                    <a:pt x="0" y="33425"/>
                    <a:pt x="543" y="33968"/>
                    <a:pt x="1211" y="33968"/>
                  </a:cubicBezTo>
                  <a:lnTo>
                    <a:pt x="51572" y="33968"/>
                  </a:lnTo>
                  <a:cubicBezTo>
                    <a:pt x="52243" y="33968"/>
                    <a:pt x="52786" y="33425"/>
                    <a:pt x="52786" y="32757"/>
                  </a:cubicBezTo>
                  <a:lnTo>
                    <a:pt x="52786" y="4572"/>
                  </a:lnTo>
                  <a:cubicBezTo>
                    <a:pt x="52786" y="3904"/>
                    <a:pt x="52243" y="3361"/>
                    <a:pt x="51572" y="3361"/>
                  </a:cubicBezTo>
                  <a:lnTo>
                    <a:pt x="20586" y="3361"/>
                  </a:lnTo>
                  <a:cubicBezTo>
                    <a:pt x="20228" y="3361"/>
                    <a:pt x="19891" y="3170"/>
                    <a:pt x="19709" y="2860"/>
                  </a:cubicBezTo>
                  <a:lnTo>
                    <a:pt x="18394" y="613"/>
                  </a:lnTo>
                  <a:cubicBezTo>
                    <a:pt x="18256" y="373"/>
                    <a:pt x="18047" y="192"/>
                    <a:pt x="17806" y="102"/>
                  </a:cubicBezTo>
                  <a:cubicBezTo>
                    <a:pt x="17633" y="36"/>
                    <a:pt x="17452" y="1"/>
                    <a:pt x="1726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1786183" y="1960170"/>
              <a:ext cx="497126" cy="75826"/>
            </a:xfrm>
            <a:custGeom>
              <a:rect b="b" l="l" r="r" t="t"/>
              <a:pathLst>
                <a:path extrusionOk="0" h="1451" w="9513">
                  <a:moveTo>
                    <a:pt x="727" y="0"/>
                  </a:moveTo>
                  <a:cubicBezTo>
                    <a:pt x="327" y="0"/>
                    <a:pt x="1" y="324"/>
                    <a:pt x="1" y="728"/>
                  </a:cubicBezTo>
                  <a:cubicBezTo>
                    <a:pt x="1" y="1128"/>
                    <a:pt x="327" y="1451"/>
                    <a:pt x="727" y="1451"/>
                  </a:cubicBezTo>
                  <a:lnTo>
                    <a:pt x="8785" y="1451"/>
                  </a:lnTo>
                  <a:cubicBezTo>
                    <a:pt x="9186" y="1451"/>
                    <a:pt x="9512" y="1128"/>
                    <a:pt x="9512" y="728"/>
                  </a:cubicBezTo>
                  <a:cubicBezTo>
                    <a:pt x="9512" y="324"/>
                    <a:pt x="9186" y="0"/>
                    <a:pt x="8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1501643" y="2122325"/>
              <a:ext cx="2748170" cy="1764736"/>
            </a:xfrm>
            <a:custGeom>
              <a:rect b="b" l="l" r="r" t="t"/>
              <a:pathLst>
                <a:path extrusionOk="0" h="33770" w="52589">
                  <a:moveTo>
                    <a:pt x="4221" y="0"/>
                  </a:moveTo>
                  <a:cubicBezTo>
                    <a:pt x="3964" y="0"/>
                    <a:pt x="3717" y="70"/>
                    <a:pt x="3500" y="199"/>
                  </a:cubicBezTo>
                  <a:cubicBezTo>
                    <a:pt x="3296" y="321"/>
                    <a:pt x="3142" y="512"/>
                    <a:pt x="3052" y="735"/>
                  </a:cubicBezTo>
                  <a:lnTo>
                    <a:pt x="2286" y="2659"/>
                  </a:lnTo>
                  <a:cubicBezTo>
                    <a:pt x="2116" y="3083"/>
                    <a:pt x="1709" y="3361"/>
                    <a:pt x="1250" y="3361"/>
                  </a:cubicBezTo>
                  <a:lnTo>
                    <a:pt x="1114" y="3361"/>
                  </a:lnTo>
                  <a:cubicBezTo>
                    <a:pt x="498" y="3361"/>
                    <a:pt x="1" y="3859"/>
                    <a:pt x="1" y="4475"/>
                  </a:cubicBezTo>
                  <a:lnTo>
                    <a:pt x="1" y="32656"/>
                  </a:lnTo>
                  <a:cubicBezTo>
                    <a:pt x="1" y="33272"/>
                    <a:pt x="498" y="33769"/>
                    <a:pt x="1114" y="33769"/>
                  </a:cubicBezTo>
                  <a:lnTo>
                    <a:pt x="51475" y="33769"/>
                  </a:lnTo>
                  <a:cubicBezTo>
                    <a:pt x="52091" y="33769"/>
                    <a:pt x="52588" y="33272"/>
                    <a:pt x="52588" y="32656"/>
                  </a:cubicBezTo>
                  <a:lnTo>
                    <a:pt x="52588" y="4475"/>
                  </a:lnTo>
                  <a:cubicBezTo>
                    <a:pt x="52588" y="3859"/>
                    <a:pt x="52091" y="3361"/>
                    <a:pt x="51475" y="3361"/>
                  </a:cubicBezTo>
                  <a:lnTo>
                    <a:pt x="20489" y="3361"/>
                  </a:lnTo>
                  <a:cubicBezTo>
                    <a:pt x="20093" y="3361"/>
                    <a:pt x="19728" y="3152"/>
                    <a:pt x="19529" y="2812"/>
                  </a:cubicBezTo>
                  <a:lnTo>
                    <a:pt x="18210" y="564"/>
                  </a:lnTo>
                  <a:cubicBezTo>
                    <a:pt x="18089" y="352"/>
                    <a:pt x="17901" y="181"/>
                    <a:pt x="17674" y="95"/>
                  </a:cubicBezTo>
                  <a:cubicBezTo>
                    <a:pt x="17515" y="32"/>
                    <a:pt x="17340" y="0"/>
                    <a:pt x="17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1496574" y="2117256"/>
              <a:ext cx="2758517" cy="1775083"/>
            </a:xfrm>
            <a:custGeom>
              <a:rect b="b" l="l" r="r" t="t"/>
              <a:pathLst>
                <a:path extrusionOk="0" h="33968" w="52787">
                  <a:moveTo>
                    <a:pt x="17264" y="198"/>
                  </a:moveTo>
                  <a:cubicBezTo>
                    <a:pt x="17427" y="198"/>
                    <a:pt x="17583" y="227"/>
                    <a:pt x="17737" y="285"/>
                  </a:cubicBezTo>
                  <a:cubicBezTo>
                    <a:pt x="17935" y="362"/>
                    <a:pt x="18105" y="511"/>
                    <a:pt x="18224" y="710"/>
                  </a:cubicBezTo>
                  <a:lnTo>
                    <a:pt x="19539" y="2957"/>
                  </a:lnTo>
                  <a:cubicBezTo>
                    <a:pt x="19754" y="3326"/>
                    <a:pt x="20159" y="3556"/>
                    <a:pt x="20586" y="3556"/>
                  </a:cubicBezTo>
                  <a:lnTo>
                    <a:pt x="51572" y="3556"/>
                  </a:lnTo>
                  <a:cubicBezTo>
                    <a:pt x="52132" y="3556"/>
                    <a:pt x="52588" y="4012"/>
                    <a:pt x="52588" y="4572"/>
                  </a:cubicBezTo>
                  <a:lnTo>
                    <a:pt x="52588" y="32753"/>
                  </a:lnTo>
                  <a:cubicBezTo>
                    <a:pt x="52588" y="33314"/>
                    <a:pt x="52132" y="33769"/>
                    <a:pt x="51572" y="33769"/>
                  </a:cubicBezTo>
                  <a:lnTo>
                    <a:pt x="1211" y="33769"/>
                  </a:lnTo>
                  <a:cubicBezTo>
                    <a:pt x="651" y="33769"/>
                    <a:pt x="199" y="33314"/>
                    <a:pt x="199" y="32753"/>
                  </a:cubicBezTo>
                  <a:lnTo>
                    <a:pt x="199" y="4572"/>
                  </a:lnTo>
                  <a:cubicBezTo>
                    <a:pt x="199" y="4012"/>
                    <a:pt x="651" y="3556"/>
                    <a:pt x="1211" y="3556"/>
                  </a:cubicBezTo>
                  <a:lnTo>
                    <a:pt x="1347" y="3556"/>
                  </a:lnTo>
                  <a:cubicBezTo>
                    <a:pt x="1848" y="3556"/>
                    <a:pt x="2290" y="3257"/>
                    <a:pt x="2474" y="2794"/>
                  </a:cubicBezTo>
                  <a:lnTo>
                    <a:pt x="3242" y="866"/>
                  </a:lnTo>
                  <a:cubicBezTo>
                    <a:pt x="3326" y="658"/>
                    <a:pt x="3469" y="487"/>
                    <a:pt x="3647" y="379"/>
                  </a:cubicBezTo>
                  <a:cubicBezTo>
                    <a:pt x="3852" y="261"/>
                    <a:pt x="4082" y="198"/>
                    <a:pt x="4318" y="198"/>
                  </a:cubicBezTo>
                  <a:close/>
                  <a:moveTo>
                    <a:pt x="4318" y="0"/>
                  </a:moveTo>
                  <a:cubicBezTo>
                    <a:pt x="4046" y="0"/>
                    <a:pt x="3778" y="73"/>
                    <a:pt x="3545" y="209"/>
                  </a:cubicBezTo>
                  <a:cubicBezTo>
                    <a:pt x="3330" y="338"/>
                    <a:pt x="3156" y="546"/>
                    <a:pt x="3059" y="794"/>
                  </a:cubicBezTo>
                  <a:lnTo>
                    <a:pt x="2290" y="2721"/>
                  </a:lnTo>
                  <a:cubicBezTo>
                    <a:pt x="2136" y="3107"/>
                    <a:pt x="1768" y="3361"/>
                    <a:pt x="1347" y="3361"/>
                  </a:cubicBezTo>
                  <a:lnTo>
                    <a:pt x="1211" y="3361"/>
                  </a:lnTo>
                  <a:cubicBezTo>
                    <a:pt x="543" y="3361"/>
                    <a:pt x="0" y="3904"/>
                    <a:pt x="0" y="4572"/>
                  </a:cubicBezTo>
                  <a:lnTo>
                    <a:pt x="0" y="32753"/>
                  </a:lnTo>
                  <a:cubicBezTo>
                    <a:pt x="0" y="33421"/>
                    <a:pt x="543" y="33967"/>
                    <a:pt x="1211" y="33967"/>
                  </a:cubicBezTo>
                  <a:lnTo>
                    <a:pt x="51572" y="33967"/>
                  </a:lnTo>
                  <a:cubicBezTo>
                    <a:pt x="52243" y="33967"/>
                    <a:pt x="52786" y="33421"/>
                    <a:pt x="52786" y="32753"/>
                  </a:cubicBezTo>
                  <a:lnTo>
                    <a:pt x="52786" y="4572"/>
                  </a:lnTo>
                  <a:cubicBezTo>
                    <a:pt x="52786" y="3904"/>
                    <a:pt x="52243" y="3361"/>
                    <a:pt x="51572" y="3361"/>
                  </a:cubicBezTo>
                  <a:lnTo>
                    <a:pt x="20586" y="3361"/>
                  </a:lnTo>
                  <a:cubicBezTo>
                    <a:pt x="20228" y="3361"/>
                    <a:pt x="19891" y="3166"/>
                    <a:pt x="19709" y="2857"/>
                  </a:cubicBezTo>
                  <a:lnTo>
                    <a:pt x="18394" y="609"/>
                  </a:lnTo>
                  <a:cubicBezTo>
                    <a:pt x="18256" y="373"/>
                    <a:pt x="18047" y="192"/>
                    <a:pt x="17806" y="101"/>
                  </a:cubicBezTo>
                  <a:cubicBezTo>
                    <a:pt x="17633" y="31"/>
                    <a:pt x="17452" y="0"/>
                    <a:pt x="1726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1409650" y="2735850"/>
              <a:ext cx="2923800" cy="1816500"/>
            </a:xfrm>
            <a:prstGeom prst="roundRect">
              <a:avLst>
                <a:gd fmla="val 472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1786183" y="2217068"/>
              <a:ext cx="497126" cy="76035"/>
            </a:xfrm>
            <a:custGeom>
              <a:rect b="b" l="l" r="r" t="t"/>
              <a:pathLst>
                <a:path extrusionOk="0" h="1455" w="9513">
                  <a:moveTo>
                    <a:pt x="727" y="0"/>
                  </a:moveTo>
                  <a:cubicBezTo>
                    <a:pt x="327" y="0"/>
                    <a:pt x="1" y="327"/>
                    <a:pt x="1" y="727"/>
                  </a:cubicBezTo>
                  <a:cubicBezTo>
                    <a:pt x="1" y="1131"/>
                    <a:pt x="327" y="1455"/>
                    <a:pt x="727" y="1455"/>
                  </a:cubicBezTo>
                  <a:lnTo>
                    <a:pt x="8785" y="1455"/>
                  </a:lnTo>
                  <a:cubicBezTo>
                    <a:pt x="9186" y="1455"/>
                    <a:pt x="9512" y="1131"/>
                    <a:pt x="9512" y="727"/>
                  </a:cubicBezTo>
                  <a:cubicBezTo>
                    <a:pt x="9512" y="327"/>
                    <a:pt x="9186" y="0"/>
                    <a:pt x="878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1413798" y="2735775"/>
              <a:ext cx="2923807" cy="1816366"/>
            </a:xfrm>
            <a:custGeom>
              <a:rect b="b" l="l" r="r" t="t"/>
              <a:pathLst>
                <a:path extrusionOk="0" h="34758" w="55950">
                  <a:moveTo>
                    <a:pt x="54805" y="198"/>
                  </a:moveTo>
                  <a:cubicBezTo>
                    <a:pt x="55327" y="198"/>
                    <a:pt x="55751" y="623"/>
                    <a:pt x="55751" y="1145"/>
                  </a:cubicBezTo>
                  <a:lnTo>
                    <a:pt x="55751" y="33613"/>
                  </a:lnTo>
                  <a:cubicBezTo>
                    <a:pt x="55751" y="34134"/>
                    <a:pt x="55327" y="34559"/>
                    <a:pt x="54805" y="34559"/>
                  </a:cubicBezTo>
                  <a:lnTo>
                    <a:pt x="1146" y="34559"/>
                  </a:lnTo>
                  <a:cubicBezTo>
                    <a:pt x="624" y="34559"/>
                    <a:pt x="200" y="34134"/>
                    <a:pt x="200" y="33613"/>
                  </a:cubicBezTo>
                  <a:lnTo>
                    <a:pt x="200" y="1145"/>
                  </a:lnTo>
                  <a:cubicBezTo>
                    <a:pt x="200" y="623"/>
                    <a:pt x="624" y="198"/>
                    <a:pt x="1146" y="198"/>
                  </a:cubicBezTo>
                  <a:close/>
                  <a:moveTo>
                    <a:pt x="1146" y="0"/>
                  </a:moveTo>
                  <a:cubicBezTo>
                    <a:pt x="516" y="0"/>
                    <a:pt x="1" y="512"/>
                    <a:pt x="1" y="1145"/>
                  </a:cubicBezTo>
                  <a:lnTo>
                    <a:pt x="1" y="33613"/>
                  </a:lnTo>
                  <a:cubicBezTo>
                    <a:pt x="1" y="34242"/>
                    <a:pt x="516" y="34757"/>
                    <a:pt x="1146" y="34757"/>
                  </a:cubicBezTo>
                  <a:lnTo>
                    <a:pt x="54805" y="34757"/>
                  </a:lnTo>
                  <a:cubicBezTo>
                    <a:pt x="55438" y="34757"/>
                    <a:pt x="55949" y="34242"/>
                    <a:pt x="55949" y="33613"/>
                  </a:cubicBezTo>
                  <a:lnTo>
                    <a:pt x="55949" y="1145"/>
                  </a:lnTo>
                  <a:cubicBezTo>
                    <a:pt x="55949" y="512"/>
                    <a:pt x="55438" y="0"/>
                    <a:pt x="5480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1611069" y="3231751"/>
              <a:ext cx="2716188" cy="1309991"/>
            </a:xfrm>
            <a:custGeom>
              <a:rect b="b" l="l" r="r" t="t"/>
              <a:pathLst>
                <a:path extrusionOk="0" h="25068" w="51977">
                  <a:moveTo>
                    <a:pt x="51976" y="0"/>
                  </a:moveTo>
                  <a:cubicBezTo>
                    <a:pt x="47516" y="4165"/>
                    <a:pt x="40530" y="9718"/>
                    <a:pt x="31254" y="14153"/>
                  </a:cubicBezTo>
                  <a:cubicBezTo>
                    <a:pt x="20180" y="19449"/>
                    <a:pt x="7554" y="23126"/>
                    <a:pt x="1" y="25068"/>
                  </a:cubicBezTo>
                  <a:lnTo>
                    <a:pt x="51030" y="25068"/>
                  </a:lnTo>
                  <a:cubicBezTo>
                    <a:pt x="51552" y="25068"/>
                    <a:pt x="51976" y="24643"/>
                    <a:pt x="51976" y="24122"/>
                  </a:cubicBezTo>
                  <a:lnTo>
                    <a:pt x="5197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1456179" y="2767757"/>
              <a:ext cx="177885" cy="131898"/>
            </a:xfrm>
            <a:custGeom>
              <a:rect b="b" l="l" r="r" t="t"/>
              <a:pathLst>
                <a:path extrusionOk="0" h="2524" w="3404">
                  <a:moveTo>
                    <a:pt x="1142" y="1"/>
                  </a:moveTo>
                  <a:cubicBezTo>
                    <a:pt x="513" y="1"/>
                    <a:pt x="1" y="516"/>
                    <a:pt x="1" y="1145"/>
                  </a:cubicBezTo>
                  <a:lnTo>
                    <a:pt x="1" y="2523"/>
                  </a:lnTo>
                  <a:lnTo>
                    <a:pt x="199" y="2523"/>
                  </a:lnTo>
                  <a:lnTo>
                    <a:pt x="199" y="1145"/>
                  </a:lnTo>
                  <a:cubicBezTo>
                    <a:pt x="199" y="623"/>
                    <a:pt x="624" y="199"/>
                    <a:pt x="1142" y="199"/>
                  </a:cubicBezTo>
                  <a:lnTo>
                    <a:pt x="3403" y="199"/>
                  </a:lnTo>
                  <a:lnTo>
                    <a:pt x="340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1456179" y="2987761"/>
              <a:ext cx="10451" cy="1012385"/>
            </a:xfrm>
            <a:custGeom>
              <a:rect b="b" l="l" r="r" t="t"/>
              <a:pathLst>
                <a:path extrusionOk="0" h="19373" w="200">
                  <a:moveTo>
                    <a:pt x="1" y="1"/>
                  </a:moveTo>
                  <a:lnTo>
                    <a:pt x="1" y="19373"/>
                  </a:lnTo>
                  <a:lnTo>
                    <a:pt x="199" y="19373"/>
                  </a:lnTo>
                  <a:lnTo>
                    <a:pt x="19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4139742" y="4345515"/>
              <a:ext cx="155675" cy="174592"/>
            </a:xfrm>
            <a:custGeom>
              <a:rect b="b" l="l" r="r" t="t"/>
              <a:pathLst>
                <a:path extrusionOk="0" h="3341" w="2979">
                  <a:moveTo>
                    <a:pt x="2780" y="0"/>
                  </a:moveTo>
                  <a:lnTo>
                    <a:pt x="2780" y="2197"/>
                  </a:lnTo>
                  <a:cubicBezTo>
                    <a:pt x="2780" y="2718"/>
                    <a:pt x="2356" y="3143"/>
                    <a:pt x="1834" y="3143"/>
                  </a:cubicBezTo>
                  <a:lnTo>
                    <a:pt x="0" y="3143"/>
                  </a:lnTo>
                  <a:lnTo>
                    <a:pt x="0" y="3340"/>
                  </a:lnTo>
                  <a:lnTo>
                    <a:pt x="1834" y="3340"/>
                  </a:lnTo>
                  <a:cubicBezTo>
                    <a:pt x="2463" y="3340"/>
                    <a:pt x="2979" y="2826"/>
                    <a:pt x="2979" y="2197"/>
                  </a:cubicBezTo>
                  <a:lnTo>
                    <a:pt x="2979"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4284964" y="2873944"/>
              <a:ext cx="10451" cy="1386548"/>
            </a:xfrm>
            <a:custGeom>
              <a:rect b="b" l="l" r="r" t="t"/>
              <a:pathLst>
                <a:path extrusionOk="0" h="26533" w="200">
                  <a:moveTo>
                    <a:pt x="1" y="0"/>
                  </a:moveTo>
                  <a:lnTo>
                    <a:pt x="1" y="26532"/>
                  </a:lnTo>
                  <a:lnTo>
                    <a:pt x="200" y="26532"/>
                  </a:lnTo>
                  <a:lnTo>
                    <a:pt x="20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2409245" y="3396101"/>
              <a:ext cx="933110" cy="508988"/>
            </a:xfrm>
            <a:custGeom>
              <a:rect b="b" l="l" r="r" t="t"/>
              <a:pathLst>
                <a:path extrusionOk="0" h="9740" w="17856">
                  <a:moveTo>
                    <a:pt x="17215" y="199"/>
                  </a:moveTo>
                  <a:cubicBezTo>
                    <a:pt x="17459" y="199"/>
                    <a:pt x="17658" y="397"/>
                    <a:pt x="17658" y="641"/>
                  </a:cubicBezTo>
                  <a:lnTo>
                    <a:pt x="17658" y="9099"/>
                  </a:lnTo>
                  <a:cubicBezTo>
                    <a:pt x="17658" y="9343"/>
                    <a:pt x="17459" y="9540"/>
                    <a:pt x="17215" y="9540"/>
                  </a:cubicBezTo>
                  <a:lnTo>
                    <a:pt x="637" y="9540"/>
                  </a:lnTo>
                  <a:cubicBezTo>
                    <a:pt x="394" y="9540"/>
                    <a:pt x="199" y="9343"/>
                    <a:pt x="199" y="9099"/>
                  </a:cubicBezTo>
                  <a:lnTo>
                    <a:pt x="199" y="641"/>
                  </a:lnTo>
                  <a:cubicBezTo>
                    <a:pt x="199" y="397"/>
                    <a:pt x="394" y="199"/>
                    <a:pt x="637" y="199"/>
                  </a:cubicBezTo>
                  <a:close/>
                  <a:moveTo>
                    <a:pt x="637" y="1"/>
                  </a:moveTo>
                  <a:cubicBezTo>
                    <a:pt x="285" y="1"/>
                    <a:pt x="1" y="286"/>
                    <a:pt x="1" y="641"/>
                  </a:cubicBezTo>
                  <a:lnTo>
                    <a:pt x="1" y="9099"/>
                  </a:lnTo>
                  <a:cubicBezTo>
                    <a:pt x="1" y="9450"/>
                    <a:pt x="285" y="9739"/>
                    <a:pt x="637" y="9739"/>
                  </a:cubicBezTo>
                  <a:lnTo>
                    <a:pt x="17215" y="9739"/>
                  </a:lnTo>
                  <a:cubicBezTo>
                    <a:pt x="17570" y="9739"/>
                    <a:pt x="17856" y="9450"/>
                    <a:pt x="17856" y="9099"/>
                  </a:cubicBezTo>
                  <a:lnTo>
                    <a:pt x="17856" y="641"/>
                  </a:lnTo>
                  <a:cubicBezTo>
                    <a:pt x="17856" y="286"/>
                    <a:pt x="17570" y="1"/>
                    <a:pt x="1721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1348738" y="1428502"/>
              <a:ext cx="289350" cy="455894"/>
            </a:xfrm>
            <a:custGeom>
              <a:rect b="b" l="l" r="r" t="t"/>
              <a:pathLst>
                <a:path extrusionOk="0" h="8724" w="5537">
                  <a:moveTo>
                    <a:pt x="1800" y="1"/>
                  </a:moveTo>
                  <a:lnTo>
                    <a:pt x="1" y="7231"/>
                  </a:lnTo>
                  <a:lnTo>
                    <a:pt x="5278" y="8723"/>
                  </a:lnTo>
                  <a:lnTo>
                    <a:pt x="5536" y="7791"/>
                  </a:lnTo>
                  <a:lnTo>
                    <a:pt x="2078" y="6194"/>
                  </a:lnTo>
                  <a:lnTo>
                    <a:pt x="3253" y="2026"/>
                  </a:lnTo>
                  <a:cubicBezTo>
                    <a:pt x="3253" y="2026"/>
                    <a:pt x="3097" y="1247"/>
                    <a:pt x="2265" y="363"/>
                  </a:cubicBezTo>
                  <a:lnTo>
                    <a:pt x="18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1342938" y="1423276"/>
              <a:ext cx="300951" cy="466398"/>
            </a:xfrm>
            <a:custGeom>
              <a:rect b="b" l="l" r="r" t="t"/>
              <a:pathLst>
                <a:path extrusionOk="0" h="8925" w="5759">
                  <a:moveTo>
                    <a:pt x="1908" y="1"/>
                  </a:moveTo>
                  <a:cubicBezTo>
                    <a:pt x="1864" y="1"/>
                    <a:pt x="1825" y="33"/>
                    <a:pt x="1813" y="76"/>
                  </a:cubicBezTo>
                  <a:lnTo>
                    <a:pt x="14" y="7307"/>
                  </a:lnTo>
                  <a:cubicBezTo>
                    <a:pt x="0" y="7359"/>
                    <a:pt x="32" y="7414"/>
                    <a:pt x="84" y="7428"/>
                  </a:cubicBezTo>
                  <a:lnTo>
                    <a:pt x="5362" y="8921"/>
                  </a:lnTo>
                  <a:cubicBezTo>
                    <a:pt x="5372" y="8924"/>
                    <a:pt x="5379" y="8924"/>
                    <a:pt x="5389" y="8924"/>
                  </a:cubicBezTo>
                  <a:cubicBezTo>
                    <a:pt x="5407" y="8924"/>
                    <a:pt x="5421" y="8921"/>
                    <a:pt x="5438" y="8910"/>
                  </a:cubicBezTo>
                  <a:cubicBezTo>
                    <a:pt x="5459" y="8900"/>
                    <a:pt x="5477" y="8876"/>
                    <a:pt x="5483" y="8852"/>
                  </a:cubicBezTo>
                  <a:lnTo>
                    <a:pt x="5744" y="7915"/>
                  </a:lnTo>
                  <a:cubicBezTo>
                    <a:pt x="5758" y="7870"/>
                    <a:pt x="5734" y="7821"/>
                    <a:pt x="5689" y="7800"/>
                  </a:cubicBezTo>
                  <a:lnTo>
                    <a:pt x="2307" y="6238"/>
                  </a:lnTo>
                  <a:lnTo>
                    <a:pt x="3459" y="2154"/>
                  </a:lnTo>
                  <a:cubicBezTo>
                    <a:pt x="3462" y="2136"/>
                    <a:pt x="3462" y="2122"/>
                    <a:pt x="3459" y="2105"/>
                  </a:cubicBezTo>
                  <a:cubicBezTo>
                    <a:pt x="3455" y="2074"/>
                    <a:pt x="3288" y="1287"/>
                    <a:pt x="2450" y="397"/>
                  </a:cubicBezTo>
                  <a:cubicBezTo>
                    <a:pt x="2430" y="375"/>
                    <a:pt x="2403" y="365"/>
                    <a:pt x="2376" y="365"/>
                  </a:cubicBezTo>
                  <a:cubicBezTo>
                    <a:pt x="2352" y="365"/>
                    <a:pt x="2327" y="373"/>
                    <a:pt x="2307" y="390"/>
                  </a:cubicBezTo>
                  <a:cubicBezTo>
                    <a:pt x="2269" y="428"/>
                    <a:pt x="2265" y="491"/>
                    <a:pt x="2304" y="532"/>
                  </a:cubicBezTo>
                  <a:cubicBezTo>
                    <a:pt x="3027" y="1298"/>
                    <a:pt x="3229" y="1994"/>
                    <a:pt x="3260" y="2122"/>
                  </a:cubicBezTo>
                  <a:lnTo>
                    <a:pt x="2091" y="6266"/>
                  </a:lnTo>
                  <a:cubicBezTo>
                    <a:pt x="2081" y="6315"/>
                    <a:pt x="2102" y="6363"/>
                    <a:pt x="2147" y="6384"/>
                  </a:cubicBezTo>
                  <a:lnTo>
                    <a:pt x="5529" y="7943"/>
                  </a:lnTo>
                  <a:lnTo>
                    <a:pt x="5320" y="8701"/>
                  </a:lnTo>
                  <a:lnTo>
                    <a:pt x="230" y="7261"/>
                  </a:lnTo>
                  <a:lnTo>
                    <a:pt x="2004" y="126"/>
                  </a:lnTo>
                  <a:cubicBezTo>
                    <a:pt x="2018" y="70"/>
                    <a:pt x="1987" y="17"/>
                    <a:pt x="1931" y="4"/>
                  </a:cubicBezTo>
                  <a:cubicBezTo>
                    <a:pt x="1923" y="2"/>
                    <a:pt x="1915" y="1"/>
                    <a:pt x="190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1381503" y="1484156"/>
              <a:ext cx="250366" cy="364392"/>
            </a:xfrm>
            <a:custGeom>
              <a:rect b="b" l="l" r="r" t="t"/>
              <a:pathLst>
                <a:path extrusionOk="0" h="6973" w="4791">
                  <a:moveTo>
                    <a:pt x="2070" y="0"/>
                  </a:moveTo>
                  <a:lnTo>
                    <a:pt x="2070" y="1055"/>
                  </a:lnTo>
                  <a:cubicBezTo>
                    <a:pt x="2070" y="1789"/>
                    <a:pt x="1148" y="4134"/>
                    <a:pt x="828" y="4684"/>
                  </a:cubicBezTo>
                  <a:cubicBezTo>
                    <a:pt x="508" y="5237"/>
                    <a:pt x="0" y="5925"/>
                    <a:pt x="0" y="5925"/>
                  </a:cubicBezTo>
                  <a:lnTo>
                    <a:pt x="1012" y="5466"/>
                  </a:lnTo>
                  <a:lnTo>
                    <a:pt x="4739" y="6973"/>
                  </a:lnTo>
                  <a:lnTo>
                    <a:pt x="4791" y="6778"/>
                  </a:lnTo>
                  <a:lnTo>
                    <a:pt x="1409" y="5219"/>
                  </a:lnTo>
                  <a:cubicBezTo>
                    <a:pt x="1364" y="5198"/>
                    <a:pt x="1343" y="5150"/>
                    <a:pt x="1353" y="5101"/>
                  </a:cubicBezTo>
                  <a:lnTo>
                    <a:pt x="2522" y="957"/>
                  </a:lnTo>
                  <a:cubicBezTo>
                    <a:pt x="2498" y="864"/>
                    <a:pt x="2390" y="488"/>
                    <a:pt x="2070"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1624552" y="1828690"/>
              <a:ext cx="97878" cy="123119"/>
            </a:xfrm>
            <a:custGeom>
              <a:rect b="b" l="l" r="r" t="t"/>
              <a:pathLst>
                <a:path extrusionOk="0" h="2356" w="1873">
                  <a:moveTo>
                    <a:pt x="1121" y="0"/>
                  </a:moveTo>
                  <a:lnTo>
                    <a:pt x="258" y="133"/>
                  </a:lnTo>
                  <a:lnTo>
                    <a:pt x="0" y="1065"/>
                  </a:lnTo>
                  <a:lnTo>
                    <a:pt x="363" y="1741"/>
                  </a:lnTo>
                  <a:lnTo>
                    <a:pt x="1135" y="2297"/>
                  </a:lnTo>
                  <a:cubicBezTo>
                    <a:pt x="1186" y="2336"/>
                    <a:pt x="1248" y="2355"/>
                    <a:pt x="1310" y="2355"/>
                  </a:cubicBezTo>
                  <a:cubicBezTo>
                    <a:pt x="1365" y="2355"/>
                    <a:pt x="1420" y="2340"/>
                    <a:pt x="1469" y="2311"/>
                  </a:cubicBezTo>
                  <a:lnTo>
                    <a:pt x="1538" y="2266"/>
                  </a:lnTo>
                  <a:cubicBezTo>
                    <a:pt x="1639" y="2203"/>
                    <a:pt x="1678" y="2078"/>
                    <a:pt x="1633" y="1970"/>
                  </a:cubicBezTo>
                  <a:lnTo>
                    <a:pt x="1194" y="964"/>
                  </a:lnTo>
                  <a:lnTo>
                    <a:pt x="1194" y="964"/>
                  </a:lnTo>
                  <a:lnTo>
                    <a:pt x="1486" y="1190"/>
                  </a:lnTo>
                  <a:cubicBezTo>
                    <a:pt x="1528" y="1223"/>
                    <a:pt x="1578" y="1240"/>
                    <a:pt x="1627" y="1240"/>
                  </a:cubicBezTo>
                  <a:cubicBezTo>
                    <a:pt x="1692" y="1240"/>
                    <a:pt x="1757" y="1211"/>
                    <a:pt x="1803" y="1156"/>
                  </a:cubicBezTo>
                  <a:cubicBezTo>
                    <a:pt x="1872" y="1076"/>
                    <a:pt x="1872" y="954"/>
                    <a:pt x="1806" y="871"/>
                  </a:cubicBezTo>
                  <a:lnTo>
                    <a:pt x="11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1618908" y="1823046"/>
              <a:ext cx="109114" cy="133884"/>
            </a:xfrm>
            <a:custGeom>
              <a:rect b="b" l="l" r="r" t="t"/>
              <a:pathLst>
                <a:path extrusionOk="0" h="2562" w="2088">
                  <a:moveTo>
                    <a:pt x="1184" y="213"/>
                  </a:moveTo>
                  <a:lnTo>
                    <a:pt x="1837" y="1038"/>
                  </a:lnTo>
                  <a:cubicBezTo>
                    <a:pt x="1876" y="1086"/>
                    <a:pt x="1872" y="1156"/>
                    <a:pt x="1834" y="1202"/>
                  </a:cubicBezTo>
                  <a:cubicBezTo>
                    <a:pt x="1808" y="1233"/>
                    <a:pt x="1772" y="1249"/>
                    <a:pt x="1735" y="1249"/>
                  </a:cubicBezTo>
                  <a:cubicBezTo>
                    <a:pt x="1708" y="1249"/>
                    <a:pt x="1681" y="1240"/>
                    <a:pt x="1657" y="1222"/>
                  </a:cubicBezTo>
                  <a:lnTo>
                    <a:pt x="1055" y="756"/>
                  </a:lnTo>
                  <a:lnTo>
                    <a:pt x="1055" y="756"/>
                  </a:lnTo>
                  <a:lnTo>
                    <a:pt x="1650" y="2116"/>
                  </a:lnTo>
                  <a:cubicBezTo>
                    <a:pt x="1674" y="2178"/>
                    <a:pt x="1653" y="2255"/>
                    <a:pt x="1594" y="2290"/>
                  </a:cubicBezTo>
                  <a:lnTo>
                    <a:pt x="1524" y="2332"/>
                  </a:lnTo>
                  <a:cubicBezTo>
                    <a:pt x="1492" y="2353"/>
                    <a:pt x="1455" y="2364"/>
                    <a:pt x="1418" y="2364"/>
                  </a:cubicBezTo>
                  <a:cubicBezTo>
                    <a:pt x="1377" y="2364"/>
                    <a:pt x="1335" y="2351"/>
                    <a:pt x="1298" y="2325"/>
                  </a:cubicBezTo>
                  <a:lnTo>
                    <a:pt x="547" y="1782"/>
                  </a:lnTo>
                  <a:lnTo>
                    <a:pt x="213" y="1163"/>
                  </a:lnTo>
                  <a:lnTo>
                    <a:pt x="446" y="328"/>
                  </a:lnTo>
                  <a:lnTo>
                    <a:pt x="1184" y="213"/>
                  </a:lnTo>
                  <a:close/>
                  <a:moveTo>
                    <a:pt x="1270" y="1"/>
                  </a:moveTo>
                  <a:lnTo>
                    <a:pt x="289" y="150"/>
                  </a:lnTo>
                  <a:lnTo>
                    <a:pt x="0" y="1187"/>
                  </a:lnTo>
                  <a:lnTo>
                    <a:pt x="384" y="1897"/>
                  </a:lnTo>
                  <a:lnTo>
                    <a:pt x="1184" y="2485"/>
                  </a:lnTo>
                  <a:cubicBezTo>
                    <a:pt x="1253" y="2538"/>
                    <a:pt x="1336" y="2562"/>
                    <a:pt x="1417" y="2562"/>
                  </a:cubicBezTo>
                  <a:cubicBezTo>
                    <a:pt x="1490" y="2562"/>
                    <a:pt x="1566" y="2544"/>
                    <a:pt x="1629" y="2502"/>
                  </a:cubicBezTo>
                  <a:lnTo>
                    <a:pt x="1699" y="2457"/>
                  </a:lnTo>
                  <a:cubicBezTo>
                    <a:pt x="1841" y="2371"/>
                    <a:pt x="1897" y="2193"/>
                    <a:pt x="1831" y="2037"/>
                  </a:cubicBezTo>
                  <a:lnTo>
                    <a:pt x="1549" y="1385"/>
                  </a:lnTo>
                  <a:lnTo>
                    <a:pt x="1549" y="1385"/>
                  </a:lnTo>
                  <a:cubicBezTo>
                    <a:pt x="1607" y="1426"/>
                    <a:pt x="1673" y="1446"/>
                    <a:pt x="1739" y="1446"/>
                  </a:cubicBezTo>
                  <a:cubicBezTo>
                    <a:pt x="1831" y="1446"/>
                    <a:pt x="1922" y="1407"/>
                    <a:pt x="1987" y="1330"/>
                  </a:cubicBezTo>
                  <a:cubicBezTo>
                    <a:pt x="2085" y="1212"/>
                    <a:pt x="2088" y="1038"/>
                    <a:pt x="1991" y="916"/>
                  </a:cubicBezTo>
                  <a:lnTo>
                    <a:pt x="1270"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a:off x="1665835" y="1897199"/>
              <a:ext cx="42067" cy="52623"/>
            </a:xfrm>
            <a:custGeom>
              <a:rect b="b" l="l" r="r" t="t"/>
              <a:pathLst>
                <a:path extrusionOk="0" h="1007" w="805">
                  <a:moveTo>
                    <a:pt x="59" y="1"/>
                  </a:moveTo>
                  <a:cubicBezTo>
                    <a:pt x="49" y="1"/>
                    <a:pt x="38" y="5"/>
                    <a:pt x="28" y="12"/>
                  </a:cubicBezTo>
                  <a:cubicBezTo>
                    <a:pt x="8" y="26"/>
                    <a:pt x="0" y="57"/>
                    <a:pt x="18" y="81"/>
                  </a:cubicBezTo>
                  <a:lnTo>
                    <a:pt x="710" y="986"/>
                  </a:lnTo>
                  <a:cubicBezTo>
                    <a:pt x="721" y="1000"/>
                    <a:pt x="734" y="1007"/>
                    <a:pt x="748" y="1007"/>
                  </a:cubicBezTo>
                  <a:cubicBezTo>
                    <a:pt x="759" y="1007"/>
                    <a:pt x="769" y="1003"/>
                    <a:pt x="780" y="997"/>
                  </a:cubicBezTo>
                  <a:cubicBezTo>
                    <a:pt x="801" y="979"/>
                    <a:pt x="804" y="947"/>
                    <a:pt x="787" y="926"/>
                  </a:cubicBezTo>
                  <a:lnTo>
                    <a:pt x="98" y="19"/>
                  </a:lnTo>
                  <a:cubicBezTo>
                    <a:pt x="88" y="7"/>
                    <a:pt x="74" y="1"/>
                    <a:pt x="5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a:off x="1652561" y="1908592"/>
              <a:ext cx="34229" cy="42903"/>
            </a:xfrm>
            <a:custGeom>
              <a:rect b="b" l="l" r="r" t="t"/>
              <a:pathLst>
                <a:path extrusionOk="0" h="821" w="655">
                  <a:moveTo>
                    <a:pt x="57" y="1"/>
                  </a:moveTo>
                  <a:cubicBezTo>
                    <a:pt x="46" y="1"/>
                    <a:pt x="36" y="4"/>
                    <a:pt x="28" y="10"/>
                  </a:cubicBezTo>
                  <a:cubicBezTo>
                    <a:pt x="4" y="27"/>
                    <a:pt x="0" y="58"/>
                    <a:pt x="18" y="79"/>
                  </a:cubicBezTo>
                  <a:lnTo>
                    <a:pt x="557" y="799"/>
                  </a:lnTo>
                  <a:cubicBezTo>
                    <a:pt x="567" y="813"/>
                    <a:pt x="581" y="820"/>
                    <a:pt x="599" y="820"/>
                  </a:cubicBezTo>
                  <a:cubicBezTo>
                    <a:pt x="606" y="820"/>
                    <a:pt x="620" y="817"/>
                    <a:pt x="626" y="810"/>
                  </a:cubicBezTo>
                  <a:cubicBezTo>
                    <a:pt x="647" y="792"/>
                    <a:pt x="654" y="761"/>
                    <a:pt x="637" y="740"/>
                  </a:cubicBezTo>
                  <a:lnTo>
                    <a:pt x="98" y="20"/>
                  </a:lnTo>
                  <a:cubicBezTo>
                    <a:pt x="87" y="7"/>
                    <a:pt x="72" y="1"/>
                    <a:pt x="5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a:off x="1795433" y="1252029"/>
              <a:ext cx="424749" cy="334553"/>
            </a:xfrm>
            <a:custGeom>
              <a:rect b="b" l="l" r="r" t="t"/>
              <a:pathLst>
                <a:path extrusionOk="0" h="6402" w="8128">
                  <a:moveTo>
                    <a:pt x="1" y="0"/>
                  </a:moveTo>
                  <a:lnTo>
                    <a:pt x="606" y="3789"/>
                  </a:lnTo>
                  <a:lnTo>
                    <a:pt x="3105" y="6172"/>
                  </a:lnTo>
                  <a:lnTo>
                    <a:pt x="8128" y="6401"/>
                  </a:lnTo>
                  <a:lnTo>
                    <a:pt x="8069" y="5549"/>
                  </a:lnTo>
                  <a:lnTo>
                    <a:pt x="4078" y="471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1789998" y="1246855"/>
              <a:ext cx="435462" cy="344795"/>
            </a:xfrm>
            <a:custGeom>
              <a:rect b="b" l="l" r="r" t="t"/>
              <a:pathLst>
                <a:path extrusionOk="0" h="6598" w="8333">
                  <a:moveTo>
                    <a:pt x="258" y="429"/>
                  </a:moveTo>
                  <a:lnTo>
                    <a:pt x="4106" y="4872"/>
                  </a:lnTo>
                  <a:cubicBezTo>
                    <a:pt x="4120" y="4890"/>
                    <a:pt x="4140" y="4900"/>
                    <a:pt x="4161" y="4904"/>
                  </a:cubicBezTo>
                  <a:lnTo>
                    <a:pt x="8079" y="5728"/>
                  </a:lnTo>
                  <a:lnTo>
                    <a:pt x="8124" y="6396"/>
                  </a:lnTo>
                  <a:lnTo>
                    <a:pt x="3250" y="6174"/>
                  </a:lnTo>
                  <a:lnTo>
                    <a:pt x="800" y="3839"/>
                  </a:lnTo>
                  <a:lnTo>
                    <a:pt x="258" y="429"/>
                  </a:lnTo>
                  <a:close/>
                  <a:moveTo>
                    <a:pt x="107" y="1"/>
                  </a:moveTo>
                  <a:cubicBezTo>
                    <a:pt x="92" y="1"/>
                    <a:pt x="77" y="4"/>
                    <a:pt x="63" y="11"/>
                  </a:cubicBezTo>
                  <a:cubicBezTo>
                    <a:pt x="25" y="29"/>
                    <a:pt x="0" y="71"/>
                    <a:pt x="7" y="116"/>
                  </a:cubicBezTo>
                  <a:lnTo>
                    <a:pt x="609" y="3905"/>
                  </a:lnTo>
                  <a:cubicBezTo>
                    <a:pt x="613" y="3926"/>
                    <a:pt x="623" y="3947"/>
                    <a:pt x="641" y="3961"/>
                  </a:cubicBezTo>
                  <a:lnTo>
                    <a:pt x="3138" y="6341"/>
                  </a:lnTo>
                  <a:cubicBezTo>
                    <a:pt x="3156" y="6357"/>
                    <a:pt x="3180" y="6368"/>
                    <a:pt x="3201" y="6368"/>
                  </a:cubicBezTo>
                  <a:lnTo>
                    <a:pt x="8229" y="6598"/>
                  </a:lnTo>
                  <a:lnTo>
                    <a:pt x="8232" y="6598"/>
                  </a:lnTo>
                  <a:cubicBezTo>
                    <a:pt x="8260" y="6598"/>
                    <a:pt x="8284" y="6587"/>
                    <a:pt x="8305" y="6570"/>
                  </a:cubicBezTo>
                  <a:cubicBezTo>
                    <a:pt x="8323" y="6550"/>
                    <a:pt x="8333" y="6521"/>
                    <a:pt x="8333" y="6494"/>
                  </a:cubicBezTo>
                  <a:lnTo>
                    <a:pt x="8270" y="5641"/>
                  </a:lnTo>
                  <a:cubicBezTo>
                    <a:pt x="8267" y="5596"/>
                    <a:pt x="8236" y="5558"/>
                    <a:pt x="8194" y="5551"/>
                  </a:cubicBezTo>
                  <a:lnTo>
                    <a:pt x="4235" y="4719"/>
                  </a:lnTo>
                  <a:lnTo>
                    <a:pt x="182" y="37"/>
                  </a:lnTo>
                  <a:cubicBezTo>
                    <a:pt x="161" y="13"/>
                    <a:pt x="134" y="1"/>
                    <a:pt x="10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a:off x="1803428" y="1269221"/>
              <a:ext cx="409699" cy="291336"/>
            </a:xfrm>
            <a:custGeom>
              <a:rect b="b" l="l" r="r" t="t"/>
              <a:pathLst>
                <a:path extrusionOk="0" h="5575" w="7840">
                  <a:moveTo>
                    <a:pt x="1" y="1"/>
                  </a:moveTo>
                  <a:lnTo>
                    <a:pt x="527" y="3289"/>
                  </a:lnTo>
                  <a:lnTo>
                    <a:pt x="575" y="3442"/>
                  </a:lnTo>
                  <a:lnTo>
                    <a:pt x="745" y="3606"/>
                  </a:lnTo>
                  <a:cubicBezTo>
                    <a:pt x="954" y="3390"/>
                    <a:pt x="1476" y="2868"/>
                    <a:pt x="1622" y="2868"/>
                  </a:cubicBezTo>
                  <a:cubicBezTo>
                    <a:pt x="1807" y="2868"/>
                    <a:pt x="3692" y="4524"/>
                    <a:pt x="3414" y="4660"/>
                  </a:cubicBezTo>
                  <a:lnTo>
                    <a:pt x="3139" y="4799"/>
                  </a:lnTo>
                  <a:lnTo>
                    <a:pt x="7840" y="5575"/>
                  </a:lnTo>
                  <a:lnTo>
                    <a:pt x="7822" y="5300"/>
                  </a:lnTo>
                  <a:lnTo>
                    <a:pt x="3904" y="4476"/>
                  </a:lnTo>
                  <a:cubicBezTo>
                    <a:pt x="3883" y="4472"/>
                    <a:pt x="3863" y="4462"/>
                    <a:pt x="3849" y="4444"/>
                  </a:cubicBezTo>
                  <a:lnTo>
                    <a:pt x="1"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a:off x="2217096" y="1541953"/>
              <a:ext cx="128553" cy="62604"/>
            </a:xfrm>
            <a:custGeom>
              <a:rect b="b" l="l" r="r" t="t"/>
              <a:pathLst>
                <a:path extrusionOk="0" h="1198" w="2460">
                  <a:moveTo>
                    <a:pt x="0" y="1"/>
                  </a:moveTo>
                  <a:lnTo>
                    <a:pt x="59" y="853"/>
                  </a:lnTo>
                  <a:lnTo>
                    <a:pt x="1110" y="864"/>
                  </a:lnTo>
                  <a:cubicBezTo>
                    <a:pt x="1110" y="864"/>
                    <a:pt x="2008" y="1197"/>
                    <a:pt x="2250" y="1197"/>
                  </a:cubicBezTo>
                  <a:cubicBezTo>
                    <a:pt x="2261" y="1197"/>
                    <a:pt x="2271" y="1196"/>
                    <a:pt x="2279" y="1195"/>
                  </a:cubicBezTo>
                  <a:cubicBezTo>
                    <a:pt x="2460" y="1156"/>
                    <a:pt x="2387" y="903"/>
                    <a:pt x="2387" y="903"/>
                  </a:cubicBezTo>
                  <a:lnTo>
                    <a:pt x="1075" y="6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a:off x="2211400" y="1536309"/>
              <a:ext cx="138064" cy="73317"/>
            </a:xfrm>
            <a:custGeom>
              <a:rect b="b" l="l" r="r" t="t"/>
              <a:pathLst>
                <a:path extrusionOk="0" h="1403" w="2642">
                  <a:moveTo>
                    <a:pt x="214" y="213"/>
                  </a:moveTo>
                  <a:lnTo>
                    <a:pt x="1153" y="269"/>
                  </a:lnTo>
                  <a:lnTo>
                    <a:pt x="2409" y="1073"/>
                  </a:lnTo>
                  <a:cubicBezTo>
                    <a:pt x="2416" y="1107"/>
                    <a:pt x="2416" y="1160"/>
                    <a:pt x="2398" y="1188"/>
                  </a:cubicBezTo>
                  <a:cubicBezTo>
                    <a:pt x="2395" y="1194"/>
                    <a:pt x="2388" y="1202"/>
                    <a:pt x="2367" y="1205"/>
                  </a:cubicBezTo>
                  <a:cubicBezTo>
                    <a:pt x="2363" y="1206"/>
                    <a:pt x="2357" y="1206"/>
                    <a:pt x="2350" y="1206"/>
                  </a:cubicBezTo>
                  <a:cubicBezTo>
                    <a:pt x="2217" y="1206"/>
                    <a:pt x="1691" y="1044"/>
                    <a:pt x="1253" y="881"/>
                  </a:cubicBezTo>
                  <a:lnTo>
                    <a:pt x="262" y="860"/>
                  </a:lnTo>
                  <a:lnTo>
                    <a:pt x="214" y="213"/>
                  </a:lnTo>
                  <a:close/>
                  <a:moveTo>
                    <a:pt x="1" y="1"/>
                  </a:moveTo>
                  <a:lnTo>
                    <a:pt x="78" y="1059"/>
                  </a:lnTo>
                  <a:lnTo>
                    <a:pt x="1202" y="1073"/>
                  </a:lnTo>
                  <a:cubicBezTo>
                    <a:pt x="1441" y="1160"/>
                    <a:pt x="2120" y="1403"/>
                    <a:pt x="2364" y="1403"/>
                  </a:cubicBezTo>
                  <a:cubicBezTo>
                    <a:pt x="2381" y="1403"/>
                    <a:pt x="2395" y="1400"/>
                    <a:pt x="2406" y="1400"/>
                  </a:cubicBezTo>
                  <a:cubicBezTo>
                    <a:pt x="2478" y="1386"/>
                    <a:pt x="2534" y="1348"/>
                    <a:pt x="2569" y="1289"/>
                  </a:cubicBezTo>
                  <a:cubicBezTo>
                    <a:pt x="2642" y="1167"/>
                    <a:pt x="2597" y="1000"/>
                    <a:pt x="2594" y="982"/>
                  </a:cubicBezTo>
                  <a:lnTo>
                    <a:pt x="2583" y="948"/>
                  </a:lnTo>
                  <a:lnTo>
                    <a:pt x="1216" y="74"/>
                  </a:lnTo>
                  <a:lnTo>
                    <a:pt x="1"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a:off x="2219970" y="1573830"/>
              <a:ext cx="68614" cy="32347"/>
            </a:xfrm>
            <a:custGeom>
              <a:rect b="b" l="l" r="r" t="t"/>
              <a:pathLst>
                <a:path extrusionOk="0" h="619" w="1313">
                  <a:moveTo>
                    <a:pt x="693" y="0"/>
                  </a:moveTo>
                  <a:lnTo>
                    <a:pt x="1" y="111"/>
                  </a:lnTo>
                  <a:lnTo>
                    <a:pt x="1128" y="619"/>
                  </a:lnTo>
                  <a:cubicBezTo>
                    <a:pt x="1128" y="619"/>
                    <a:pt x="1312" y="365"/>
                    <a:pt x="1055" y="254"/>
                  </a:cubicBezTo>
                  <a:lnTo>
                    <a:pt x="6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a:off x="2217775" y="1569650"/>
              <a:ext cx="71384" cy="41858"/>
            </a:xfrm>
            <a:custGeom>
              <a:rect b="b" l="l" r="r" t="t"/>
              <a:pathLst>
                <a:path extrusionOk="0" h="801" w="1366">
                  <a:moveTo>
                    <a:pt x="791" y="0"/>
                  </a:moveTo>
                  <a:lnTo>
                    <a:pt x="676" y="160"/>
                  </a:lnTo>
                  <a:lnTo>
                    <a:pt x="1041" y="418"/>
                  </a:lnTo>
                  <a:cubicBezTo>
                    <a:pt x="1048" y="421"/>
                    <a:pt x="1052" y="424"/>
                    <a:pt x="1059" y="428"/>
                  </a:cubicBezTo>
                  <a:cubicBezTo>
                    <a:pt x="1121" y="452"/>
                    <a:pt x="1128" y="484"/>
                    <a:pt x="1131" y="490"/>
                  </a:cubicBezTo>
                  <a:cubicBezTo>
                    <a:pt x="1139" y="514"/>
                    <a:pt x="1136" y="546"/>
                    <a:pt x="1125" y="570"/>
                  </a:cubicBezTo>
                  <a:lnTo>
                    <a:pt x="81" y="101"/>
                  </a:lnTo>
                  <a:lnTo>
                    <a:pt x="1" y="278"/>
                  </a:lnTo>
                  <a:lnTo>
                    <a:pt x="1131" y="790"/>
                  </a:lnTo>
                  <a:cubicBezTo>
                    <a:pt x="1142" y="797"/>
                    <a:pt x="1156" y="800"/>
                    <a:pt x="1170" y="800"/>
                  </a:cubicBezTo>
                  <a:cubicBezTo>
                    <a:pt x="1202" y="800"/>
                    <a:pt x="1232" y="782"/>
                    <a:pt x="1253" y="758"/>
                  </a:cubicBezTo>
                  <a:cubicBezTo>
                    <a:pt x="1264" y="741"/>
                    <a:pt x="1365" y="591"/>
                    <a:pt x="1323" y="438"/>
                  </a:cubicBezTo>
                  <a:cubicBezTo>
                    <a:pt x="1306" y="383"/>
                    <a:pt x="1264" y="302"/>
                    <a:pt x="1149" y="251"/>
                  </a:cubicBezTo>
                  <a:lnTo>
                    <a:pt x="79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a:off x="4644285" y="2689893"/>
              <a:ext cx="130539" cy="176839"/>
            </a:xfrm>
            <a:custGeom>
              <a:rect b="b" l="l" r="r" t="t"/>
              <a:pathLst>
                <a:path extrusionOk="0" h="3384" w="2498">
                  <a:moveTo>
                    <a:pt x="1935" y="0"/>
                  </a:moveTo>
                  <a:cubicBezTo>
                    <a:pt x="1739" y="0"/>
                    <a:pt x="1499" y="58"/>
                    <a:pt x="1245" y="182"/>
                  </a:cubicBezTo>
                  <a:cubicBezTo>
                    <a:pt x="539" y="527"/>
                    <a:pt x="167" y="1397"/>
                    <a:pt x="163" y="1648"/>
                  </a:cubicBezTo>
                  <a:cubicBezTo>
                    <a:pt x="156" y="1894"/>
                    <a:pt x="0" y="3383"/>
                    <a:pt x="0" y="3383"/>
                  </a:cubicBezTo>
                  <a:lnTo>
                    <a:pt x="2042" y="3151"/>
                  </a:lnTo>
                  <a:cubicBezTo>
                    <a:pt x="2042" y="3151"/>
                    <a:pt x="1952" y="1685"/>
                    <a:pt x="2008" y="1306"/>
                  </a:cubicBezTo>
                  <a:cubicBezTo>
                    <a:pt x="2067" y="927"/>
                    <a:pt x="2411" y="495"/>
                    <a:pt x="2411" y="495"/>
                  </a:cubicBezTo>
                  <a:cubicBezTo>
                    <a:pt x="2498" y="182"/>
                    <a:pt x="2284" y="0"/>
                    <a:pt x="19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a:off x="4638432" y="2684615"/>
              <a:ext cx="139684" cy="187918"/>
            </a:xfrm>
            <a:custGeom>
              <a:rect b="b" l="l" r="r" t="t"/>
              <a:pathLst>
                <a:path extrusionOk="0" h="3596" w="2673">
                  <a:moveTo>
                    <a:pt x="2043" y="200"/>
                  </a:moveTo>
                  <a:cubicBezTo>
                    <a:pt x="2189" y="200"/>
                    <a:pt x="2297" y="235"/>
                    <a:pt x="2363" y="287"/>
                  </a:cubicBezTo>
                  <a:cubicBezTo>
                    <a:pt x="2436" y="350"/>
                    <a:pt x="2457" y="437"/>
                    <a:pt x="2429" y="554"/>
                  </a:cubicBezTo>
                  <a:cubicBezTo>
                    <a:pt x="2363" y="642"/>
                    <a:pt x="2075" y="1031"/>
                    <a:pt x="2022" y="1394"/>
                  </a:cubicBezTo>
                  <a:cubicBezTo>
                    <a:pt x="1970" y="1728"/>
                    <a:pt x="2029" y="2830"/>
                    <a:pt x="2046" y="3164"/>
                  </a:cubicBezTo>
                  <a:lnTo>
                    <a:pt x="223" y="3369"/>
                  </a:lnTo>
                  <a:cubicBezTo>
                    <a:pt x="262" y="3008"/>
                    <a:pt x="369" y="1961"/>
                    <a:pt x="373" y="1749"/>
                  </a:cubicBezTo>
                  <a:cubicBezTo>
                    <a:pt x="379" y="1522"/>
                    <a:pt x="742" y="694"/>
                    <a:pt x="1399" y="371"/>
                  </a:cubicBezTo>
                  <a:cubicBezTo>
                    <a:pt x="1649" y="249"/>
                    <a:pt x="1872" y="200"/>
                    <a:pt x="2043" y="200"/>
                  </a:cubicBezTo>
                  <a:close/>
                  <a:moveTo>
                    <a:pt x="2049" y="0"/>
                  </a:moveTo>
                  <a:cubicBezTo>
                    <a:pt x="1831" y="0"/>
                    <a:pt x="1574" y="65"/>
                    <a:pt x="1312" y="193"/>
                  </a:cubicBezTo>
                  <a:cubicBezTo>
                    <a:pt x="578" y="551"/>
                    <a:pt x="182" y="1442"/>
                    <a:pt x="175" y="1744"/>
                  </a:cubicBezTo>
                  <a:cubicBezTo>
                    <a:pt x="167" y="1985"/>
                    <a:pt x="15" y="3456"/>
                    <a:pt x="15" y="3474"/>
                  </a:cubicBezTo>
                  <a:lnTo>
                    <a:pt x="0" y="3596"/>
                  </a:lnTo>
                  <a:lnTo>
                    <a:pt x="2258" y="3342"/>
                  </a:lnTo>
                  <a:lnTo>
                    <a:pt x="2252" y="3247"/>
                  </a:lnTo>
                  <a:cubicBezTo>
                    <a:pt x="2252" y="3231"/>
                    <a:pt x="2161" y="1786"/>
                    <a:pt x="2216" y="1425"/>
                  </a:cubicBezTo>
                  <a:cubicBezTo>
                    <a:pt x="2269" y="1073"/>
                    <a:pt x="2596" y="666"/>
                    <a:pt x="2600" y="659"/>
                  </a:cubicBezTo>
                  <a:lnTo>
                    <a:pt x="2617" y="625"/>
                  </a:lnTo>
                  <a:cubicBezTo>
                    <a:pt x="2672" y="423"/>
                    <a:pt x="2627" y="249"/>
                    <a:pt x="2488" y="134"/>
                  </a:cubicBezTo>
                  <a:cubicBezTo>
                    <a:pt x="2381" y="44"/>
                    <a:pt x="2228" y="0"/>
                    <a:pt x="204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a:off x="4655206" y="2758507"/>
              <a:ext cx="90196" cy="95109"/>
            </a:xfrm>
            <a:custGeom>
              <a:rect b="b" l="l" r="r" t="t"/>
              <a:pathLst>
                <a:path extrusionOk="0" h="1820" w="1726">
                  <a:moveTo>
                    <a:pt x="640" y="1"/>
                  </a:moveTo>
                  <a:cubicBezTo>
                    <a:pt x="577" y="1"/>
                    <a:pt x="532" y="4"/>
                    <a:pt x="514" y="21"/>
                  </a:cubicBezTo>
                  <a:cubicBezTo>
                    <a:pt x="490" y="42"/>
                    <a:pt x="455" y="87"/>
                    <a:pt x="418" y="142"/>
                  </a:cubicBezTo>
                  <a:cubicBezTo>
                    <a:pt x="334" y="261"/>
                    <a:pt x="215" y="428"/>
                    <a:pt x="38" y="553"/>
                  </a:cubicBezTo>
                  <a:cubicBezTo>
                    <a:pt x="28" y="672"/>
                    <a:pt x="13" y="825"/>
                    <a:pt x="0" y="988"/>
                  </a:cubicBezTo>
                  <a:cubicBezTo>
                    <a:pt x="195" y="943"/>
                    <a:pt x="448" y="891"/>
                    <a:pt x="647" y="852"/>
                  </a:cubicBezTo>
                  <a:cubicBezTo>
                    <a:pt x="1019" y="786"/>
                    <a:pt x="1190" y="717"/>
                    <a:pt x="1190" y="717"/>
                  </a:cubicBezTo>
                  <a:lnTo>
                    <a:pt x="1190" y="717"/>
                  </a:lnTo>
                  <a:lnTo>
                    <a:pt x="1127" y="1820"/>
                  </a:lnTo>
                  <a:lnTo>
                    <a:pt x="1725" y="1750"/>
                  </a:lnTo>
                  <a:cubicBezTo>
                    <a:pt x="1712" y="1462"/>
                    <a:pt x="1666" y="602"/>
                    <a:pt x="1683" y="157"/>
                  </a:cubicBezTo>
                  <a:lnTo>
                    <a:pt x="1683" y="157"/>
                  </a:lnTo>
                  <a:cubicBezTo>
                    <a:pt x="1656" y="160"/>
                    <a:pt x="1624" y="163"/>
                    <a:pt x="1597" y="163"/>
                  </a:cubicBezTo>
                  <a:cubicBezTo>
                    <a:pt x="1555" y="163"/>
                    <a:pt x="1513" y="157"/>
                    <a:pt x="1478" y="147"/>
                  </a:cubicBezTo>
                  <a:cubicBezTo>
                    <a:pt x="1207" y="66"/>
                    <a:pt x="835" y="1"/>
                    <a:pt x="64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a:off x="4649719" y="2765562"/>
              <a:ext cx="101275" cy="92966"/>
            </a:xfrm>
            <a:custGeom>
              <a:rect b="b" l="l" r="r" t="t"/>
              <a:pathLst>
                <a:path extrusionOk="0" h="1779" w="1938">
                  <a:moveTo>
                    <a:pt x="143" y="418"/>
                  </a:moveTo>
                  <a:lnTo>
                    <a:pt x="143" y="418"/>
                  </a:lnTo>
                  <a:cubicBezTo>
                    <a:pt x="112" y="439"/>
                    <a:pt x="73" y="463"/>
                    <a:pt x="38" y="481"/>
                  </a:cubicBezTo>
                  <a:cubicBezTo>
                    <a:pt x="28" y="596"/>
                    <a:pt x="14" y="731"/>
                    <a:pt x="1" y="874"/>
                  </a:cubicBezTo>
                  <a:cubicBezTo>
                    <a:pt x="35" y="868"/>
                    <a:pt x="67" y="860"/>
                    <a:pt x="105" y="853"/>
                  </a:cubicBezTo>
                  <a:cubicBezTo>
                    <a:pt x="118" y="690"/>
                    <a:pt x="133" y="537"/>
                    <a:pt x="143" y="418"/>
                  </a:cubicBezTo>
                  <a:close/>
                  <a:moveTo>
                    <a:pt x="1889" y="1"/>
                  </a:moveTo>
                  <a:cubicBezTo>
                    <a:pt x="1854" y="12"/>
                    <a:pt x="1823" y="18"/>
                    <a:pt x="1788" y="22"/>
                  </a:cubicBezTo>
                  <a:cubicBezTo>
                    <a:pt x="1771" y="467"/>
                    <a:pt x="1817" y="1327"/>
                    <a:pt x="1830" y="1615"/>
                  </a:cubicBezTo>
                  <a:lnTo>
                    <a:pt x="1232" y="1685"/>
                  </a:lnTo>
                  <a:lnTo>
                    <a:pt x="1225" y="1772"/>
                  </a:lnTo>
                  <a:cubicBezTo>
                    <a:pt x="1225" y="1772"/>
                    <a:pt x="1242" y="1775"/>
                    <a:pt x="1270" y="1779"/>
                  </a:cubicBezTo>
                  <a:lnTo>
                    <a:pt x="1938" y="1703"/>
                  </a:lnTo>
                  <a:cubicBezTo>
                    <a:pt x="1938" y="1703"/>
                    <a:pt x="1862" y="516"/>
                    <a:pt x="1889"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a:off x="4554245" y="2560190"/>
              <a:ext cx="301630" cy="232598"/>
            </a:xfrm>
            <a:custGeom>
              <a:rect b="b" l="l" r="r" t="t"/>
              <a:pathLst>
                <a:path extrusionOk="0" h="4451" w="5772">
                  <a:moveTo>
                    <a:pt x="2557" y="0"/>
                  </a:moveTo>
                  <a:cubicBezTo>
                    <a:pt x="1963" y="0"/>
                    <a:pt x="1410" y="263"/>
                    <a:pt x="1104" y="897"/>
                  </a:cubicBezTo>
                  <a:cubicBezTo>
                    <a:pt x="919" y="1283"/>
                    <a:pt x="801" y="1537"/>
                    <a:pt x="752" y="1760"/>
                  </a:cubicBezTo>
                  <a:cubicBezTo>
                    <a:pt x="588" y="1861"/>
                    <a:pt x="164" y="2126"/>
                    <a:pt x="77" y="2198"/>
                  </a:cubicBezTo>
                  <a:cubicBezTo>
                    <a:pt x="1" y="2264"/>
                    <a:pt x="279" y="2460"/>
                    <a:pt x="429" y="2553"/>
                  </a:cubicBezTo>
                  <a:cubicBezTo>
                    <a:pt x="137" y="3266"/>
                    <a:pt x="182" y="4021"/>
                    <a:pt x="265" y="4192"/>
                  </a:cubicBezTo>
                  <a:cubicBezTo>
                    <a:pt x="361" y="4383"/>
                    <a:pt x="697" y="4450"/>
                    <a:pt x="1049" y="4450"/>
                  </a:cubicBezTo>
                  <a:cubicBezTo>
                    <a:pt x="1236" y="4450"/>
                    <a:pt x="1428" y="4431"/>
                    <a:pt x="1590" y="4401"/>
                  </a:cubicBezTo>
                  <a:cubicBezTo>
                    <a:pt x="2061" y="4317"/>
                    <a:pt x="2248" y="3865"/>
                    <a:pt x="2377" y="3743"/>
                  </a:cubicBezTo>
                  <a:cubicBezTo>
                    <a:pt x="2412" y="3710"/>
                    <a:pt x="2488" y="3697"/>
                    <a:pt x="2583" y="3697"/>
                  </a:cubicBezTo>
                  <a:cubicBezTo>
                    <a:pt x="2845" y="3697"/>
                    <a:pt x="3262" y="3794"/>
                    <a:pt x="3438" y="3847"/>
                  </a:cubicBezTo>
                  <a:cubicBezTo>
                    <a:pt x="3465" y="3855"/>
                    <a:pt x="3497" y="3859"/>
                    <a:pt x="3531" y="3859"/>
                  </a:cubicBezTo>
                  <a:cubicBezTo>
                    <a:pt x="3800" y="3859"/>
                    <a:pt x="4266" y="3624"/>
                    <a:pt x="4562" y="3232"/>
                  </a:cubicBezTo>
                  <a:cubicBezTo>
                    <a:pt x="5772" y="1637"/>
                    <a:pt x="4038" y="0"/>
                    <a:pt x="2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a:off x="4552260" y="2555017"/>
              <a:ext cx="273673" cy="242997"/>
            </a:xfrm>
            <a:custGeom>
              <a:rect b="b" l="l" r="r" t="t"/>
              <a:pathLst>
                <a:path extrusionOk="0" h="4650" w="5237">
                  <a:moveTo>
                    <a:pt x="2596" y="200"/>
                  </a:moveTo>
                  <a:cubicBezTo>
                    <a:pt x="3441" y="200"/>
                    <a:pt x="4360" y="756"/>
                    <a:pt x="4732" y="1501"/>
                  </a:cubicBezTo>
                  <a:cubicBezTo>
                    <a:pt x="4938" y="1911"/>
                    <a:pt x="5070" y="2551"/>
                    <a:pt x="4523" y="3272"/>
                  </a:cubicBezTo>
                  <a:cubicBezTo>
                    <a:pt x="4239" y="3647"/>
                    <a:pt x="3795" y="3861"/>
                    <a:pt x="3571" y="3861"/>
                  </a:cubicBezTo>
                  <a:cubicBezTo>
                    <a:pt x="3546" y="3861"/>
                    <a:pt x="3523" y="3858"/>
                    <a:pt x="3504" y="3853"/>
                  </a:cubicBezTo>
                  <a:cubicBezTo>
                    <a:pt x="3497" y="3850"/>
                    <a:pt x="2986" y="3698"/>
                    <a:pt x="2634" y="3698"/>
                  </a:cubicBezTo>
                  <a:cubicBezTo>
                    <a:pt x="2509" y="3698"/>
                    <a:pt x="2404" y="3717"/>
                    <a:pt x="2349" y="3769"/>
                  </a:cubicBezTo>
                  <a:cubicBezTo>
                    <a:pt x="2311" y="3807"/>
                    <a:pt x="2272" y="3859"/>
                    <a:pt x="2227" y="3922"/>
                  </a:cubicBezTo>
                  <a:cubicBezTo>
                    <a:pt x="2099" y="4103"/>
                    <a:pt x="1924" y="4346"/>
                    <a:pt x="1611" y="4402"/>
                  </a:cubicBezTo>
                  <a:cubicBezTo>
                    <a:pt x="1443" y="4433"/>
                    <a:pt x="1263" y="4449"/>
                    <a:pt x="1094" y="4449"/>
                  </a:cubicBezTo>
                  <a:cubicBezTo>
                    <a:pt x="756" y="4449"/>
                    <a:pt x="460" y="4385"/>
                    <a:pt x="390" y="4245"/>
                  </a:cubicBezTo>
                  <a:cubicBezTo>
                    <a:pt x="331" y="4124"/>
                    <a:pt x="268" y="3404"/>
                    <a:pt x="561" y="2690"/>
                  </a:cubicBezTo>
                  <a:lnTo>
                    <a:pt x="592" y="2614"/>
                  </a:lnTo>
                  <a:lnTo>
                    <a:pt x="519" y="2569"/>
                  </a:lnTo>
                  <a:cubicBezTo>
                    <a:pt x="345" y="2457"/>
                    <a:pt x="258" y="2381"/>
                    <a:pt x="220" y="2342"/>
                  </a:cubicBezTo>
                  <a:cubicBezTo>
                    <a:pt x="317" y="2273"/>
                    <a:pt x="543" y="2127"/>
                    <a:pt x="843" y="1942"/>
                  </a:cubicBezTo>
                  <a:lnTo>
                    <a:pt x="877" y="1921"/>
                  </a:lnTo>
                  <a:lnTo>
                    <a:pt x="888" y="1880"/>
                  </a:lnTo>
                  <a:cubicBezTo>
                    <a:pt x="933" y="1668"/>
                    <a:pt x="1047" y="1420"/>
                    <a:pt x="1232" y="1038"/>
                  </a:cubicBezTo>
                  <a:cubicBezTo>
                    <a:pt x="1493" y="502"/>
                    <a:pt x="1973" y="203"/>
                    <a:pt x="2582" y="200"/>
                  </a:cubicBezTo>
                  <a:close/>
                  <a:moveTo>
                    <a:pt x="2582" y="1"/>
                  </a:moveTo>
                  <a:cubicBezTo>
                    <a:pt x="1890" y="4"/>
                    <a:pt x="1347" y="346"/>
                    <a:pt x="1055" y="954"/>
                  </a:cubicBezTo>
                  <a:cubicBezTo>
                    <a:pt x="874" y="1323"/>
                    <a:pt x="759" y="1573"/>
                    <a:pt x="703" y="1796"/>
                  </a:cubicBezTo>
                  <a:cubicBezTo>
                    <a:pt x="480" y="1936"/>
                    <a:pt x="136" y="2151"/>
                    <a:pt x="53" y="2220"/>
                  </a:cubicBezTo>
                  <a:cubicBezTo>
                    <a:pt x="18" y="2252"/>
                    <a:pt x="0" y="2294"/>
                    <a:pt x="4" y="2336"/>
                  </a:cubicBezTo>
                  <a:cubicBezTo>
                    <a:pt x="8" y="2381"/>
                    <a:pt x="14" y="2471"/>
                    <a:pt x="345" y="2690"/>
                  </a:cubicBezTo>
                  <a:cubicBezTo>
                    <a:pt x="80" y="3394"/>
                    <a:pt x="119" y="4138"/>
                    <a:pt x="212" y="4333"/>
                  </a:cubicBezTo>
                  <a:cubicBezTo>
                    <a:pt x="334" y="4576"/>
                    <a:pt x="718" y="4649"/>
                    <a:pt x="1086" y="4649"/>
                  </a:cubicBezTo>
                  <a:cubicBezTo>
                    <a:pt x="1294" y="4649"/>
                    <a:pt x="1497" y="4625"/>
                    <a:pt x="1646" y="4597"/>
                  </a:cubicBezTo>
                  <a:cubicBezTo>
                    <a:pt x="2043" y="4527"/>
                    <a:pt x="2258" y="4221"/>
                    <a:pt x="2388" y="4036"/>
                  </a:cubicBezTo>
                  <a:cubicBezTo>
                    <a:pt x="2425" y="3981"/>
                    <a:pt x="2460" y="3936"/>
                    <a:pt x="2484" y="3915"/>
                  </a:cubicBezTo>
                  <a:cubicBezTo>
                    <a:pt x="2504" y="3900"/>
                    <a:pt x="2548" y="3894"/>
                    <a:pt x="2610" y="3894"/>
                  </a:cubicBezTo>
                  <a:cubicBezTo>
                    <a:pt x="2806" y="3894"/>
                    <a:pt x="3175" y="3961"/>
                    <a:pt x="3448" y="4041"/>
                  </a:cubicBezTo>
                  <a:cubicBezTo>
                    <a:pt x="3484" y="4051"/>
                    <a:pt x="3524" y="4056"/>
                    <a:pt x="3568" y="4056"/>
                  </a:cubicBezTo>
                  <a:cubicBezTo>
                    <a:pt x="3877" y="4056"/>
                    <a:pt x="4366" y="3807"/>
                    <a:pt x="4680" y="3389"/>
                  </a:cubicBezTo>
                  <a:cubicBezTo>
                    <a:pt x="5153" y="2767"/>
                    <a:pt x="5237" y="2064"/>
                    <a:pt x="4909" y="1410"/>
                  </a:cubicBezTo>
                  <a:cubicBezTo>
                    <a:pt x="4506" y="606"/>
                    <a:pt x="3511" y="1"/>
                    <a:pt x="259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a:off x="4588056" y="2717747"/>
              <a:ext cx="162939" cy="69868"/>
            </a:xfrm>
            <a:custGeom>
              <a:rect b="b" l="l" r="r" t="t"/>
              <a:pathLst>
                <a:path extrusionOk="0" h="1337" w="3118">
                  <a:moveTo>
                    <a:pt x="2234" y="1"/>
                  </a:moveTo>
                  <a:cubicBezTo>
                    <a:pt x="2234" y="1"/>
                    <a:pt x="2269" y="171"/>
                    <a:pt x="1932" y="307"/>
                  </a:cubicBezTo>
                  <a:cubicBezTo>
                    <a:pt x="1591" y="442"/>
                    <a:pt x="1521" y="342"/>
                    <a:pt x="1420" y="582"/>
                  </a:cubicBezTo>
                  <a:cubicBezTo>
                    <a:pt x="1319" y="818"/>
                    <a:pt x="1215" y="1089"/>
                    <a:pt x="742" y="1191"/>
                  </a:cubicBezTo>
                  <a:cubicBezTo>
                    <a:pt x="508" y="1243"/>
                    <a:pt x="227" y="1274"/>
                    <a:pt x="1" y="1295"/>
                  </a:cubicBezTo>
                  <a:cubicBezTo>
                    <a:pt x="116" y="1323"/>
                    <a:pt x="258" y="1337"/>
                    <a:pt x="412" y="1337"/>
                  </a:cubicBezTo>
                  <a:cubicBezTo>
                    <a:pt x="579" y="1337"/>
                    <a:pt x="759" y="1319"/>
                    <a:pt x="926" y="1288"/>
                  </a:cubicBezTo>
                  <a:cubicBezTo>
                    <a:pt x="1239" y="1232"/>
                    <a:pt x="1414" y="989"/>
                    <a:pt x="1542" y="808"/>
                  </a:cubicBezTo>
                  <a:cubicBezTo>
                    <a:pt x="1587" y="745"/>
                    <a:pt x="1626" y="693"/>
                    <a:pt x="1664" y="655"/>
                  </a:cubicBezTo>
                  <a:cubicBezTo>
                    <a:pt x="1719" y="603"/>
                    <a:pt x="1824" y="585"/>
                    <a:pt x="1949" y="585"/>
                  </a:cubicBezTo>
                  <a:cubicBezTo>
                    <a:pt x="2300" y="585"/>
                    <a:pt x="2812" y="735"/>
                    <a:pt x="2819" y="739"/>
                  </a:cubicBezTo>
                  <a:cubicBezTo>
                    <a:pt x="2840" y="742"/>
                    <a:pt x="2861" y="745"/>
                    <a:pt x="2888" y="745"/>
                  </a:cubicBezTo>
                  <a:cubicBezTo>
                    <a:pt x="2923" y="745"/>
                    <a:pt x="2965" y="742"/>
                    <a:pt x="3007" y="731"/>
                  </a:cubicBezTo>
                  <a:cubicBezTo>
                    <a:pt x="3101" y="488"/>
                    <a:pt x="3118" y="206"/>
                    <a:pt x="3118" y="206"/>
                  </a:cubicBezTo>
                  <a:lnTo>
                    <a:pt x="223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a:off x="4575723" y="2748317"/>
              <a:ext cx="169471" cy="44419"/>
            </a:xfrm>
            <a:custGeom>
              <a:rect b="b" l="l" r="r" t="t"/>
              <a:pathLst>
                <a:path extrusionOk="0" h="850" w="3243">
                  <a:moveTo>
                    <a:pt x="2185" y="0"/>
                  </a:moveTo>
                  <a:cubicBezTo>
                    <a:pt x="2060" y="0"/>
                    <a:pt x="1955" y="18"/>
                    <a:pt x="1900" y="70"/>
                  </a:cubicBezTo>
                  <a:cubicBezTo>
                    <a:pt x="1862" y="108"/>
                    <a:pt x="1823" y="160"/>
                    <a:pt x="1778" y="223"/>
                  </a:cubicBezTo>
                  <a:cubicBezTo>
                    <a:pt x="1650" y="404"/>
                    <a:pt x="1475" y="647"/>
                    <a:pt x="1162" y="703"/>
                  </a:cubicBezTo>
                  <a:cubicBezTo>
                    <a:pt x="995" y="734"/>
                    <a:pt x="815" y="752"/>
                    <a:pt x="648" y="752"/>
                  </a:cubicBezTo>
                  <a:cubicBezTo>
                    <a:pt x="494" y="752"/>
                    <a:pt x="352" y="738"/>
                    <a:pt x="237" y="710"/>
                  </a:cubicBezTo>
                  <a:cubicBezTo>
                    <a:pt x="147" y="721"/>
                    <a:pt x="66" y="727"/>
                    <a:pt x="0" y="731"/>
                  </a:cubicBezTo>
                  <a:cubicBezTo>
                    <a:pt x="153" y="818"/>
                    <a:pt x="394" y="849"/>
                    <a:pt x="644" y="849"/>
                  </a:cubicBezTo>
                  <a:cubicBezTo>
                    <a:pt x="828" y="849"/>
                    <a:pt x="1020" y="832"/>
                    <a:pt x="1179" y="801"/>
                  </a:cubicBezTo>
                  <a:cubicBezTo>
                    <a:pt x="1650" y="717"/>
                    <a:pt x="1837" y="265"/>
                    <a:pt x="1966" y="143"/>
                  </a:cubicBezTo>
                  <a:cubicBezTo>
                    <a:pt x="2001" y="108"/>
                    <a:pt x="2077" y="98"/>
                    <a:pt x="2171" y="98"/>
                  </a:cubicBezTo>
                  <a:cubicBezTo>
                    <a:pt x="2432" y="98"/>
                    <a:pt x="2849" y="196"/>
                    <a:pt x="3027" y="247"/>
                  </a:cubicBezTo>
                  <a:cubicBezTo>
                    <a:pt x="3052" y="254"/>
                    <a:pt x="3079" y="258"/>
                    <a:pt x="3111" y="258"/>
                  </a:cubicBezTo>
                  <a:cubicBezTo>
                    <a:pt x="3135" y="258"/>
                    <a:pt x="3166" y="254"/>
                    <a:pt x="3198" y="251"/>
                  </a:cubicBezTo>
                  <a:cubicBezTo>
                    <a:pt x="3215" y="216"/>
                    <a:pt x="3229" y="181"/>
                    <a:pt x="3243" y="146"/>
                  </a:cubicBezTo>
                  <a:lnTo>
                    <a:pt x="3243" y="146"/>
                  </a:lnTo>
                  <a:cubicBezTo>
                    <a:pt x="3201" y="157"/>
                    <a:pt x="3159" y="160"/>
                    <a:pt x="3124" y="160"/>
                  </a:cubicBezTo>
                  <a:cubicBezTo>
                    <a:pt x="3097" y="160"/>
                    <a:pt x="3076" y="157"/>
                    <a:pt x="3055" y="154"/>
                  </a:cubicBezTo>
                  <a:cubicBezTo>
                    <a:pt x="3048" y="150"/>
                    <a:pt x="2536" y="0"/>
                    <a:pt x="2185" y="0"/>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a:off x="4608279" y="2651014"/>
              <a:ext cx="13639" cy="18656"/>
            </a:xfrm>
            <a:custGeom>
              <a:rect b="b" l="l" r="r" t="t"/>
              <a:pathLst>
                <a:path extrusionOk="0" h="357" w="261">
                  <a:moveTo>
                    <a:pt x="189" y="0"/>
                  </a:moveTo>
                  <a:cubicBezTo>
                    <a:pt x="143" y="0"/>
                    <a:pt x="82" y="56"/>
                    <a:pt x="45" y="140"/>
                  </a:cubicBezTo>
                  <a:cubicBezTo>
                    <a:pt x="0" y="234"/>
                    <a:pt x="4" y="328"/>
                    <a:pt x="52" y="352"/>
                  </a:cubicBezTo>
                  <a:cubicBezTo>
                    <a:pt x="59" y="355"/>
                    <a:pt x="66" y="357"/>
                    <a:pt x="73" y="357"/>
                  </a:cubicBezTo>
                  <a:cubicBezTo>
                    <a:pt x="120" y="357"/>
                    <a:pt x="180" y="301"/>
                    <a:pt x="219" y="216"/>
                  </a:cubicBezTo>
                  <a:cubicBezTo>
                    <a:pt x="261" y="123"/>
                    <a:pt x="258" y="28"/>
                    <a:pt x="209" y="4"/>
                  </a:cubicBezTo>
                  <a:cubicBezTo>
                    <a:pt x="203" y="1"/>
                    <a:pt x="196" y="0"/>
                    <a:pt x="18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a:off x="4614603" y="2626087"/>
              <a:ext cx="18238" cy="18290"/>
            </a:xfrm>
            <a:custGeom>
              <a:rect b="b" l="l" r="r" t="t"/>
              <a:pathLst>
                <a:path extrusionOk="0" h="350" w="349">
                  <a:moveTo>
                    <a:pt x="152" y="1"/>
                  </a:moveTo>
                  <a:cubicBezTo>
                    <a:pt x="99" y="1"/>
                    <a:pt x="49" y="28"/>
                    <a:pt x="26" y="50"/>
                  </a:cubicBezTo>
                  <a:cubicBezTo>
                    <a:pt x="5" y="67"/>
                    <a:pt x="0" y="99"/>
                    <a:pt x="21" y="120"/>
                  </a:cubicBezTo>
                  <a:cubicBezTo>
                    <a:pt x="30" y="131"/>
                    <a:pt x="43" y="136"/>
                    <a:pt x="57" y="136"/>
                  </a:cubicBezTo>
                  <a:cubicBezTo>
                    <a:pt x="69" y="136"/>
                    <a:pt x="81" y="131"/>
                    <a:pt x="91" y="123"/>
                  </a:cubicBezTo>
                  <a:cubicBezTo>
                    <a:pt x="91" y="123"/>
                    <a:pt x="120" y="99"/>
                    <a:pt x="148" y="99"/>
                  </a:cubicBezTo>
                  <a:cubicBezTo>
                    <a:pt x="153" y="99"/>
                    <a:pt x="159" y="100"/>
                    <a:pt x="164" y="102"/>
                  </a:cubicBezTo>
                  <a:cubicBezTo>
                    <a:pt x="182" y="109"/>
                    <a:pt x="227" y="144"/>
                    <a:pt x="244" y="304"/>
                  </a:cubicBezTo>
                  <a:cubicBezTo>
                    <a:pt x="248" y="332"/>
                    <a:pt x="268" y="349"/>
                    <a:pt x="297" y="349"/>
                  </a:cubicBezTo>
                  <a:lnTo>
                    <a:pt x="300" y="349"/>
                  </a:lnTo>
                  <a:cubicBezTo>
                    <a:pt x="328" y="346"/>
                    <a:pt x="349" y="322"/>
                    <a:pt x="345" y="293"/>
                  </a:cubicBezTo>
                  <a:cubicBezTo>
                    <a:pt x="324" y="134"/>
                    <a:pt x="276" y="40"/>
                    <a:pt x="199" y="9"/>
                  </a:cubicBezTo>
                  <a:cubicBezTo>
                    <a:pt x="183" y="3"/>
                    <a:pt x="167" y="1"/>
                    <a:pt x="15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a:off x="4571543" y="2711058"/>
              <a:ext cx="23882" cy="15102"/>
            </a:xfrm>
            <a:custGeom>
              <a:rect b="b" l="l" r="r" t="t"/>
              <a:pathLst>
                <a:path extrusionOk="0" h="289" w="457">
                  <a:moveTo>
                    <a:pt x="52" y="0"/>
                  </a:moveTo>
                  <a:cubicBezTo>
                    <a:pt x="25" y="0"/>
                    <a:pt x="0" y="24"/>
                    <a:pt x="0" y="48"/>
                  </a:cubicBezTo>
                  <a:cubicBezTo>
                    <a:pt x="0" y="59"/>
                    <a:pt x="7" y="289"/>
                    <a:pt x="407" y="289"/>
                  </a:cubicBezTo>
                  <a:cubicBezTo>
                    <a:pt x="435" y="289"/>
                    <a:pt x="456" y="268"/>
                    <a:pt x="456" y="241"/>
                  </a:cubicBezTo>
                  <a:cubicBezTo>
                    <a:pt x="456" y="212"/>
                    <a:pt x="435" y="191"/>
                    <a:pt x="407" y="191"/>
                  </a:cubicBezTo>
                  <a:cubicBezTo>
                    <a:pt x="111" y="191"/>
                    <a:pt x="101" y="56"/>
                    <a:pt x="101" y="48"/>
                  </a:cubicBezTo>
                  <a:cubicBezTo>
                    <a:pt x="101" y="21"/>
                    <a:pt x="77" y="0"/>
                    <a:pt x="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a:off x="4484064" y="3391241"/>
              <a:ext cx="263900" cy="1085597"/>
            </a:xfrm>
            <a:custGeom>
              <a:rect b="b" l="l" r="r" t="t"/>
              <a:pathLst>
                <a:path extrusionOk="0" h="20774" w="5050">
                  <a:moveTo>
                    <a:pt x="1243" y="0"/>
                  </a:moveTo>
                  <a:lnTo>
                    <a:pt x="1086" y="1931"/>
                  </a:lnTo>
                  <a:cubicBezTo>
                    <a:pt x="1086" y="1931"/>
                    <a:pt x="1" y="9644"/>
                    <a:pt x="53" y="10531"/>
                  </a:cubicBezTo>
                  <a:cubicBezTo>
                    <a:pt x="105" y="11419"/>
                    <a:pt x="220" y="20565"/>
                    <a:pt x="220" y="20565"/>
                  </a:cubicBezTo>
                  <a:lnTo>
                    <a:pt x="1525" y="20774"/>
                  </a:lnTo>
                  <a:lnTo>
                    <a:pt x="2993" y="10625"/>
                  </a:lnTo>
                  <a:lnTo>
                    <a:pt x="5049" y="313"/>
                  </a:lnTo>
                  <a:lnTo>
                    <a:pt x="1243" y="0"/>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a:off x="4478786" y="3385545"/>
              <a:ext cx="275502" cy="1097303"/>
            </a:xfrm>
            <a:custGeom>
              <a:rect b="b" l="l" r="r" t="t"/>
              <a:pathLst>
                <a:path extrusionOk="0" h="20998" w="5272">
                  <a:moveTo>
                    <a:pt x="1435" y="217"/>
                  </a:moveTo>
                  <a:lnTo>
                    <a:pt x="5032" y="512"/>
                  </a:lnTo>
                  <a:lnTo>
                    <a:pt x="2996" y="10720"/>
                  </a:lnTo>
                  <a:lnTo>
                    <a:pt x="1542" y="20768"/>
                  </a:lnTo>
                  <a:lnTo>
                    <a:pt x="422" y="20591"/>
                  </a:lnTo>
                  <a:cubicBezTo>
                    <a:pt x="408" y="19669"/>
                    <a:pt x="300" y="11468"/>
                    <a:pt x="251" y="10633"/>
                  </a:cubicBezTo>
                  <a:cubicBezTo>
                    <a:pt x="203" y="9767"/>
                    <a:pt x="1274" y="2130"/>
                    <a:pt x="1284" y="2046"/>
                  </a:cubicBezTo>
                  <a:lnTo>
                    <a:pt x="1435" y="217"/>
                  </a:lnTo>
                  <a:close/>
                  <a:moveTo>
                    <a:pt x="1253" y="0"/>
                  </a:moveTo>
                  <a:lnTo>
                    <a:pt x="1086" y="2025"/>
                  </a:lnTo>
                  <a:cubicBezTo>
                    <a:pt x="1045" y="2338"/>
                    <a:pt x="1" y="9760"/>
                    <a:pt x="53" y="10643"/>
                  </a:cubicBezTo>
                  <a:cubicBezTo>
                    <a:pt x="105" y="11520"/>
                    <a:pt x="224" y="20583"/>
                    <a:pt x="224" y="20674"/>
                  </a:cubicBezTo>
                  <a:lnTo>
                    <a:pt x="224" y="20758"/>
                  </a:lnTo>
                  <a:lnTo>
                    <a:pt x="1709" y="20997"/>
                  </a:lnTo>
                  <a:lnTo>
                    <a:pt x="3191" y="10755"/>
                  </a:lnTo>
                  <a:lnTo>
                    <a:pt x="5247" y="439"/>
                  </a:lnTo>
                  <a:lnTo>
                    <a:pt x="5271" y="331"/>
                  </a:lnTo>
                  <a:lnTo>
                    <a:pt x="125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a:off x="4536269" y="3758820"/>
              <a:ext cx="102947" cy="697167"/>
            </a:xfrm>
            <a:custGeom>
              <a:rect b="b" l="l" r="r" t="t"/>
              <a:pathLst>
                <a:path extrusionOk="0" h="13341" w="1970">
                  <a:moveTo>
                    <a:pt x="1823" y="1"/>
                  </a:moveTo>
                  <a:cubicBezTo>
                    <a:pt x="1817" y="28"/>
                    <a:pt x="1316" y="2965"/>
                    <a:pt x="943" y="4391"/>
                  </a:cubicBezTo>
                  <a:cubicBezTo>
                    <a:pt x="564" y="5842"/>
                    <a:pt x="564" y="7314"/>
                    <a:pt x="564" y="8869"/>
                  </a:cubicBezTo>
                  <a:cubicBezTo>
                    <a:pt x="564" y="10413"/>
                    <a:pt x="7" y="13284"/>
                    <a:pt x="1" y="13312"/>
                  </a:cubicBezTo>
                  <a:lnTo>
                    <a:pt x="147" y="13340"/>
                  </a:lnTo>
                  <a:cubicBezTo>
                    <a:pt x="153" y="13312"/>
                    <a:pt x="714" y="10428"/>
                    <a:pt x="714" y="8869"/>
                  </a:cubicBezTo>
                  <a:cubicBezTo>
                    <a:pt x="714" y="7321"/>
                    <a:pt x="714" y="5863"/>
                    <a:pt x="1089" y="4426"/>
                  </a:cubicBezTo>
                  <a:cubicBezTo>
                    <a:pt x="1462" y="2996"/>
                    <a:pt x="1963" y="53"/>
                    <a:pt x="1970" y="25"/>
                  </a:cubicBezTo>
                  <a:lnTo>
                    <a:pt x="18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a:off x="4575880" y="3340865"/>
              <a:ext cx="283706" cy="1146164"/>
            </a:xfrm>
            <a:custGeom>
              <a:rect b="b" l="l" r="r" t="t"/>
              <a:pathLst>
                <a:path extrusionOk="0" h="21933" w="5429">
                  <a:moveTo>
                    <a:pt x="3594" y="1"/>
                  </a:moveTo>
                  <a:cubicBezTo>
                    <a:pt x="3189" y="1"/>
                    <a:pt x="2649" y="218"/>
                    <a:pt x="2133" y="487"/>
                  </a:cubicBezTo>
                  <a:lnTo>
                    <a:pt x="1" y="3869"/>
                  </a:lnTo>
                  <a:lnTo>
                    <a:pt x="999" y="4773"/>
                  </a:lnTo>
                  <a:cubicBezTo>
                    <a:pt x="999" y="4773"/>
                    <a:pt x="1490" y="12111"/>
                    <a:pt x="1803" y="12633"/>
                  </a:cubicBezTo>
                  <a:cubicBezTo>
                    <a:pt x="2116" y="13155"/>
                    <a:pt x="4123" y="21724"/>
                    <a:pt x="4123" y="21724"/>
                  </a:cubicBezTo>
                  <a:lnTo>
                    <a:pt x="5428" y="21933"/>
                  </a:lnTo>
                  <a:lnTo>
                    <a:pt x="4555" y="11781"/>
                  </a:lnTo>
                  <a:lnTo>
                    <a:pt x="4075" y="3365"/>
                  </a:lnTo>
                  <a:cubicBezTo>
                    <a:pt x="4075" y="3365"/>
                    <a:pt x="4701" y="1538"/>
                    <a:pt x="4179" y="338"/>
                  </a:cubicBezTo>
                  <a:cubicBezTo>
                    <a:pt x="4075" y="97"/>
                    <a:pt x="3864" y="1"/>
                    <a:pt x="3594"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a:off x="4572431" y="3335796"/>
              <a:ext cx="292799" cy="1157451"/>
            </a:xfrm>
            <a:custGeom>
              <a:rect b="b" l="l" r="r" t="t"/>
              <a:pathLst>
                <a:path extrusionOk="0" h="22149" w="5603">
                  <a:moveTo>
                    <a:pt x="3661" y="0"/>
                  </a:moveTo>
                  <a:cubicBezTo>
                    <a:pt x="3289" y="0"/>
                    <a:pt x="2784" y="167"/>
                    <a:pt x="2154" y="497"/>
                  </a:cubicBezTo>
                  <a:lnTo>
                    <a:pt x="2244" y="671"/>
                  </a:lnTo>
                  <a:cubicBezTo>
                    <a:pt x="2846" y="357"/>
                    <a:pt x="3327" y="197"/>
                    <a:pt x="3661" y="197"/>
                  </a:cubicBezTo>
                  <a:cubicBezTo>
                    <a:pt x="3752" y="197"/>
                    <a:pt x="3833" y="209"/>
                    <a:pt x="3901" y="233"/>
                  </a:cubicBezTo>
                  <a:cubicBezTo>
                    <a:pt x="4019" y="274"/>
                    <a:pt x="4102" y="355"/>
                    <a:pt x="4155" y="472"/>
                  </a:cubicBezTo>
                  <a:cubicBezTo>
                    <a:pt x="4656" y="1625"/>
                    <a:pt x="4054" y="3409"/>
                    <a:pt x="4047" y="3430"/>
                  </a:cubicBezTo>
                  <a:lnTo>
                    <a:pt x="4043" y="3447"/>
                  </a:lnTo>
                  <a:lnTo>
                    <a:pt x="4520" y="11884"/>
                  </a:lnTo>
                  <a:lnTo>
                    <a:pt x="5383" y="21911"/>
                  </a:lnTo>
                  <a:lnTo>
                    <a:pt x="4269" y="21734"/>
                  </a:lnTo>
                  <a:cubicBezTo>
                    <a:pt x="4071" y="20881"/>
                    <a:pt x="2262" y="13189"/>
                    <a:pt x="1956" y="12678"/>
                  </a:cubicBezTo>
                  <a:cubicBezTo>
                    <a:pt x="1733" y="12308"/>
                    <a:pt x="1361" y="7804"/>
                    <a:pt x="1162" y="4864"/>
                  </a:cubicBezTo>
                  <a:lnTo>
                    <a:pt x="1159" y="4822"/>
                  </a:lnTo>
                  <a:lnTo>
                    <a:pt x="136" y="3893"/>
                  </a:lnTo>
                  <a:lnTo>
                    <a:pt x="1" y="4039"/>
                  </a:lnTo>
                  <a:lnTo>
                    <a:pt x="968" y="4915"/>
                  </a:lnTo>
                  <a:cubicBezTo>
                    <a:pt x="1030" y="5837"/>
                    <a:pt x="1472" y="12260"/>
                    <a:pt x="1785" y="12779"/>
                  </a:cubicBezTo>
                  <a:cubicBezTo>
                    <a:pt x="2036" y="13196"/>
                    <a:pt x="3535" y="19465"/>
                    <a:pt x="4092" y="21845"/>
                  </a:cubicBezTo>
                  <a:lnTo>
                    <a:pt x="4106" y="21908"/>
                  </a:lnTo>
                  <a:lnTo>
                    <a:pt x="5602" y="22148"/>
                  </a:lnTo>
                  <a:lnTo>
                    <a:pt x="5602" y="22148"/>
                  </a:lnTo>
                  <a:lnTo>
                    <a:pt x="4719" y="11870"/>
                  </a:lnTo>
                  <a:lnTo>
                    <a:pt x="4242" y="3475"/>
                  </a:lnTo>
                  <a:cubicBezTo>
                    <a:pt x="4311" y="3266"/>
                    <a:pt x="4847" y="1565"/>
                    <a:pt x="4340" y="396"/>
                  </a:cubicBezTo>
                  <a:cubicBezTo>
                    <a:pt x="4263" y="226"/>
                    <a:pt x="4137" y="107"/>
                    <a:pt x="3967" y="48"/>
                  </a:cubicBezTo>
                  <a:cubicBezTo>
                    <a:pt x="3878" y="16"/>
                    <a:pt x="3776" y="0"/>
                    <a:pt x="366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a:off x="4736100" y="3699560"/>
              <a:ext cx="100021" cy="752717"/>
            </a:xfrm>
            <a:custGeom>
              <a:rect b="b" l="l" r="r" t="t"/>
              <a:pathLst>
                <a:path extrusionOk="0" h="14404" w="1914">
                  <a:moveTo>
                    <a:pt x="150" y="0"/>
                  </a:moveTo>
                  <a:lnTo>
                    <a:pt x="0" y="3"/>
                  </a:lnTo>
                  <a:cubicBezTo>
                    <a:pt x="24" y="1524"/>
                    <a:pt x="150" y="2645"/>
                    <a:pt x="386" y="3427"/>
                  </a:cubicBezTo>
                  <a:cubicBezTo>
                    <a:pt x="540" y="3935"/>
                    <a:pt x="522" y="4840"/>
                    <a:pt x="511" y="5438"/>
                  </a:cubicBezTo>
                  <a:cubicBezTo>
                    <a:pt x="511" y="5570"/>
                    <a:pt x="508" y="5692"/>
                    <a:pt x="508" y="5793"/>
                  </a:cubicBezTo>
                  <a:cubicBezTo>
                    <a:pt x="508" y="5929"/>
                    <a:pt x="494" y="5985"/>
                    <a:pt x="480" y="6041"/>
                  </a:cubicBezTo>
                  <a:cubicBezTo>
                    <a:pt x="431" y="6214"/>
                    <a:pt x="400" y="6329"/>
                    <a:pt x="824" y="8260"/>
                  </a:cubicBezTo>
                  <a:cubicBezTo>
                    <a:pt x="1381" y="10800"/>
                    <a:pt x="1760" y="14370"/>
                    <a:pt x="1764" y="14404"/>
                  </a:cubicBezTo>
                  <a:lnTo>
                    <a:pt x="1913" y="14391"/>
                  </a:lnTo>
                  <a:cubicBezTo>
                    <a:pt x="1910" y="14355"/>
                    <a:pt x="1531" y="10775"/>
                    <a:pt x="970" y="8228"/>
                  </a:cubicBezTo>
                  <a:cubicBezTo>
                    <a:pt x="553" y="6333"/>
                    <a:pt x="585" y="6221"/>
                    <a:pt x="623" y="6078"/>
                  </a:cubicBezTo>
                  <a:cubicBezTo>
                    <a:pt x="640" y="6015"/>
                    <a:pt x="657" y="5950"/>
                    <a:pt x="657" y="5793"/>
                  </a:cubicBezTo>
                  <a:cubicBezTo>
                    <a:pt x="657" y="5692"/>
                    <a:pt x="661" y="5574"/>
                    <a:pt x="661" y="5438"/>
                  </a:cubicBezTo>
                  <a:cubicBezTo>
                    <a:pt x="671" y="4833"/>
                    <a:pt x="686" y="3915"/>
                    <a:pt x="529" y="3385"/>
                  </a:cubicBezTo>
                  <a:cubicBezTo>
                    <a:pt x="296" y="2613"/>
                    <a:pt x="174" y="1506"/>
                    <a:pt x="15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a:off x="4736100" y="3473390"/>
              <a:ext cx="11288" cy="175690"/>
            </a:xfrm>
            <a:custGeom>
              <a:rect b="b" l="l" r="r" t="t"/>
              <a:pathLst>
                <a:path extrusionOk="0" h="3362" w="216">
                  <a:moveTo>
                    <a:pt x="101" y="0"/>
                  </a:moveTo>
                  <a:lnTo>
                    <a:pt x="13" y="42"/>
                  </a:lnTo>
                  <a:lnTo>
                    <a:pt x="84" y="73"/>
                  </a:lnTo>
                  <a:lnTo>
                    <a:pt x="13" y="101"/>
                  </a:lnTo>
                  <a:cubicBezTo>
                    <a:pt x="21" y="129"/>
                    <a:pt x="59" y="411"/>
                    <a:pt x="7" y="2899"/>
                  </a:cubicBezTo>
                  <a:cubicBezTo>
                    <a:pt x="3" y="3055"/>
                    <a:pt x="0" y="3212"/>
                    <a:pt x="0" y="3358"/>
                  </a:cubicBezTo>
                  <a:lnTo>
                    <a:pt x="146" y="3361"/>
                  </a:lnTo>
                  <a:cubicBezTo>
                    <a:pt x="150" y="3212"/>
                    <a:pt x="153" y="3058"/>
                    <a:pt x="156" y="2902"/>
                  </a:cubicBezTo>
                  <a:cubicBezTo>
                    <a:pt x="216" y="28"/>
                    <a:pt x="174" y="18"/>
                    <a:pt x="10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a:off x="4572065" y="3444126"/>
              <a:ext cx="24613" cy="104567"/>
            </a:xfrm>
            <a:custGeom>
              <a:rect b="b" l="l" r="r" t="t"/>
              <a:pathLst>
                <a:path extrusionOk="0" h="2001" w="471">
                  <a:moveTo>
                    <a:pt x="328" y="0"/>
                  </a:moveTo>
                  <a:cubicBezTo>
                    <a:pt x="289" y="0"/>
                    <a:pt x="255" y="28"/>
                    <a:pt x="251" y="69"/>
                  </a:cubicBezTo>
                  <a:lnTo>
                    <a:pt x="209" y="943"/>
                  </a:lnTo>
                  <a:lnTo>
                    <a:pt x="8" y="1548"/>
                  </a:lnTo>
                  <a:cubicBezTo>
                    <a:pt x="0" y="1572"/>
                    <a:pt x="8" y="1601"/>
                    <a:pt x="21" y="1618"/>
                  </a:cubicBezTo>
                  <a:lnTo>
                    <a:pt x="328" y="1976"/>
                  </a:lnTo>
                  <a:cubicBezTo>
                    <a:pt x="345" y="1994"/>
                    <a:pt x="366" y="2001"/>
                    <a:pt x="387" y="2001"/>
                  </a:cubicBezTo>
                  <a:cubicBezTo>
                    <a:pt x="404" y="2001"/>
                    <a:pt x="422" y="1997"/>
                    <a:pt x="435" y="1983"/>
                  </a:cubicBezTo>
                  <a:cubicBezTo>
                    <a:pt x="467" y="1959"/>
                    <a:pt x="470" y="1911"/>
                    <a:pt x="443" y="1879"/>
                  </a:cubicBezTo>
                  <a:lnTo>
                    <a:pt x="164" y="1556"/>
                  </a:lnTo>
                  <a:lnTo>
                    <a:pt x="355" y="981"/>
                  </a:lnTo>
                  <a:cubicBezTo>
                    <a:pt x="355" y="974"/>
                    <a:pt x="359" y="967"/>
                    <a:pt x="359" y="960"/>
                  </a:cubicBezTo>
                  <a:lnTo>
                    <a:pt x="401" y="77"/>
                  </a:lnTo>
                  <a:cubicBezTo>
                    <a:pt x="401" y="35"/>
                    <a:pt x="369" y="0"/>
                    <a:pt x="32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a:off x="4563913" y="3471561"/>
              <a:ext cx="104567" cy="28062"/>
            </a:xfrm>
            <a:custGeom>
              <a:rect b="b" l="l" r="r" t="t"/>
              <a:pathLst>
                <a:path extrusionOk="0" h="537" w="2001">
                  <a:moveTo>
                    <a:pt x="82" y="0"/>
                  </a:moveTo>
                  <a:cubicBezTo>
                    <a:pt x="63" y="0"/>
                    <a:pt x="44" y="7"/>
                    <a:pt x="28" y="21"/>
                  </a:cubicBezTo>
                  <a:cubicBezTo>
                    <a:pt x="0" y="53"/>
                    <a:pt x="0" y="98"/>
                    <a:pt x="28" y="129"/>
                  </a:cubicBezTo>
                  <a:cubicBezTo>
                    <a:pt x="49" y="146"/>
                    <a:pt x="453" y="536"/>
                    <a:pt x="1441" y="536"/>
                  </a:cubicBezTo>
                  <a:cubicBezTo>
                    <a:pt x="1590" y="536"/>
                    <a:pt x="1754" y="525"/>
                    <a:pt x="1931" y="505"/>
                  </a:cubicBezTo>
                  <a:cubicBezTo>
                    <a:pt x="1969" y="501"/>
                    <a:pt x="2001" y="467"/>
                    <a:pt x="1993" y="425"/>
                  </a:cubicBezTo>
                  <a:cubicBezTo>
                    <a:pt x="1990" y="387"/>
                    <a:pt x="1962" y="358"/>
                    <a:pt x="1925" y="358"/>
                  </a:cubicBezTo>
                  <a:cubicBezTo>
                    <a:pt x="1921" y="358"/>
                    <a:pt x="1918" y="358"/>
                    <a:pt x="1914" y="358"/>
                  </a:cubicBezTo>
                  <a:cubicBezTo>
                    <a:pt x="1745" y="378"/>
                    <a:pt x="1590" y="386"/>
                    <a:pt x="1447" y="386"/>
                  </a:cubicBezTo>
                  <a:cubicBezTo>
                    <a:pt x="519" y="386"/>
                    <a:pt x="139" y="28"/>
                    <a:pt x="135" y="21"/>
                  </a:cubicBezTo>
                  <a:cubicBezTo>
                    <a:pt x="120" y="7"/>
                    <a:pt x="101" y="0"/>
                    <a:pt x="8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a:off x="4545153" y="3340865"/>
              <a:ext cx="259877" cy="117057"/>
            </a:xfrm>
            <a:custGeom>
              <a:rect b="b" l="l" r="r" t="t"/>
              <a:pathLst>
                <a:path extrusionOk="0" h="2240" w="4973">
                  <a:moveTo>
                    <a:pt x="4182" y="1"/>
                  </a:moveTo>
                  <a:cubicBezTo>
                    <a:pt x="3777" y="1"/>
                    <a:pt x="3237" y="218"/>
                    <a:pt x="2721" y="487"/>
                  </a:cubicBezTo>
                  <a:lnTo>
                    <a:pt x="2304" y="1148"/>
                  </a:lnTo>
                  <a:lnTo>
                    <a:pt x="74" y="964"/>
                  </a:lnTo>
                  <a:lnTo>
                    <a:pt x="1" y="1841"/>
                  </a:lnTo>
                  <a:cubicBezTo>
                    <a:pt x="363" y="2000"/>
                    <a:pt x="1354" y="2239"/>
                    <a:pt x="2431" y="2239"/>
                  </a:cubicBezTo>
                  <a:cubicBezTo>
                    <a:pt x="2810" y="2239"/>
                    <a:pt x="3200" y="2210"/>
                    <a:pt x="3577" y="2136"/>
                  </a:cubicBezTo>
                  <a:cubicBezTo>
                    <a:pt x="4573" y="1941"/>
                    <a:pt x="4632" y="1663"/>
                    <a:pt x="4973" y="1433"/>
                  </a:cubicBezTo>
                  <a:cubicBezTo>
                    <a:pt x="4969" y="1054"/>
                    <a:pt x="4913" y="672"/>
                    <a:pt x="4767" y="338"/>
                  </a:cubicBezTo>
                  <a:cubicBezTo>
                    <a:pt x="4663" y="97"/>
                    <a:pt x="4452" y="1"/>
                    <a:pt x="418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a:off x="4559367" y="3422857"/>
              <a:ext cx="32034" cy="25136"/>
            </a:xfrm>
            <a:custGeom>
              <a:rect b="b" l="l" r="r" t="t"/>
              <a:pathLst>
                <a:path extrusionOk="0" h="481" w="613">
                  <a:moveTo>
                    <a:pt x="25" y="0"/>
                  </a:moveTo>
                  <a:lnTo>
                    <a:pt x="0" y="351"/>
                  </a:lnTo>
                  <a:lnTo>
                    <a:pt x="567" y="481"/>
                  </a:lnTo>
                  <a:lnTo>
                    <a:pt x="612" y="25"/>
                  </a:lnTo>
                  <a:lnTo>
                    <a:pt x="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a:off x="4555343" y="3418833"/>
              <a:ext cx="40238" cy="34072"/>
            </a:xfrm>
            <a:custGeom>
              <a:rect b="b" l="l" r="r" t="t"/>
              <a:pathLst>
                <a:path extrusionOk="0" h="652" w="770">
                  <a:moveTo>
                    <a:pt x="171" y="153"/>
                  </a:moveTo>
                  <a:lnTo>
                    <a:pt x="606" y="171"/>
                  </a:lnTo>
                  <a:lnTo>
                    <a:pt x="578" y="467"/>
                  </a:lnTo>
                  <a:lnTo>
                    <a:pt x="158" y="370"/>
                  </a:lnTo>
                  <a:lnTo>
                    <a:pt x="171" y="153"/>
                  </a:lnTo>
                  <a:close/>
                  <a:moveTo>
                    <a:pt x="32" y="1"/>
                  </a:moveTo>
                  <a:lnTo>
                    <a:pt x="1" y="484"/>
                  </a:lnTo>
                  <a:lnTo>
                    <a:pt x="710" y="651"/>
                  </a:lnTo>
                  <a:lnTo>
                    <a:pt x="770" y="28"/>
                  </a:lnTo>
                  <a:lnTo>
                    <a:pt x="32"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a:off x="4762281" y="3399550"/>
              <a:ext cx="22784" cy="50428"/>
            </a:xfrm>
            <a:custGeom>
              <a:rect b="b" l="l" r="r" t="t"/>
              <a:pathLst>
                <a:path extrusionOk="0" h="965" w="436">
                  <a:moveTo>
                    <a:pt x="289" y="1"/>
                  </a:moveTo>
                  <a:lnTo>
                    <a:pt x="0" y="98"/>
                  </a:lnTo>
                  <a:lnTo>
                    <a:pt x="97" y="964"/>
                  </a:lnTo>
                  <a:lnTo>
                    <a:pt x="435" y="773"/>
                  </a:lnTo>
                  <a:lnTo>
                    <a:pt x="289"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a:off x="4756013" y="3392809"/>
              <a:ext cx="33445" cy="57692"/>
            </a:xfrm>
            <a:custGeom>
              <a:rect b="b" l="l" r="r" t="t"/>
              <a:pathLst>
                <a:path extrusionOk="0" h="1104" w="640">
                  <a:moveTo>
                    <a:pt x="473" y="1"/>
                  </a:moveTo>
                  <a:lnTo>
                    <a:pt x="0" y="158"/>
                  </a:lnTo>
                  <a:lnTo>
                    <a:pt x="105" y="1104"/>
                  </a:lnTo>
                  <a:lnTo>
                    <a:pt x="303" y="1083"/>
                  </a:lnTo>
                  <a:lnTo>
                    <a:pt x="216" y="293"/>
                  </a:lnTo>
                  <a:lnTo>
                    <a:pt x="320" y="258"/>
                  </a:lnTo>
                  <a:lnTo>
                    <a:pt x="445" y="919"/>
                  </a:lnTo>
                  <a:lnTo>
                    <a:pt x="640" y="881"/>
                  </a:lnTo>
                  <a:lnTo>
                    <a:pt x="47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a:off x="4641358" y="3412092"/>
              <a:ext cx="35274" cy="52937"/>
            </a:xfrm>
            <a:custGeom>
              <a:rect b="b" l="l" r="r" t="t"/>
              <a:pathLst>
                <a:path extrusionOk="0" h="1013" w="675">
                  <a:moveTo>
                    <a:pt x="0" y="1"/>
                  </a:moveTo>
                  <a:lnTo>
                    <a:pt x="195" y="1013"/>
                  </a:lnTo>
                  <a:lnTo>
                    <a:pt x="675" y="867"/>
                  </a:lnTo>
                  <a:lnTo>
                    <a:pt x="484" y="1"/>
                  </a:ln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a:off x="4635140" y="3407023"/>
              <a:ext cx="46614" cy="58946"/>
            </a:xfrm>
            <a:custGeom>
              <a:rect b="b" l="l" r="r" t="t"/>
              <a:pathLst>
                <a:path extrusionOk="0" h="1128" w="892">
                  <a:moveTo>
                    <a:pt x="1" y="0"/>
                  </a:moveTo>
                  <a:lnTo>
                    <a:pt x="217" y="1128"/>
                  </a:lnTo>
                  <a:lnTo>
                    <a:pt x="412" y="1092"/>
                  </a:lnTo>
                  <a:lnTo>
                    <a:pt x="241" y="199"/>
                  </a:lnTo>
                  <a:lnTo>
                    <a:pt x="523" y="199"/>
                  </a:lnTo>
                  <a:lnTo>
                    <a:pt x="697" y="988"/>
                  </a:lnTo>
                  <a:lnTo>
                    <a:pt x="892" y="943"/>
                  </a:lnTo>
                  <a:lnTo>
                    <a:pt x="68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a:off x="4449522" y="2989956"/>
              <a:ext cx="86068" cy="430393"/>
            </a:xfrm>
            <a:custGeom>
              <a:rect b="b" l="l" r="r" t="t"/>
              <a:pathLst>
                <a:path extrusionOk="0" h="8236" w="1647">
                  <a:moveTo>
                    <a:pt x="1646" y="0"/>
                  </a:moveTo>
                  <a:lnTo>
                    <a:pt x="1646" y="0"/>
                  </a:lnTo>
                  <a:cubicBezTo>
                    <a:pt x="1646" y="1"/>
                    <a:pt x="1483" y="1100"/>
                    <a:pt x="988" y="2965"/>
                  </a:cubicBezTo>
                  <a:cubicBezTo>
                    <a:pt x="495" y="4833"/>
                    <a:pt x="1" y="7084"/>
                    <a:pt x="1" y="7084"/>
                  </a:cubicBezTo>
                  <a:lnTo>
                    <a:pt x="275" y="8235"/>
                  </a:lnTo>
                  <a:lnTo>
                    <a:pt x="1097" y="7028"/>
                  </a:lnTo>
                  <a:lnTo>
                    <a:pt x="1646"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a:off x="4444244" y="2989224"/>
              <a:ext cx="96624" cy="443666"/>
            </a:xfrm>
            <a:custGeom>
              <a:rect b="b" l="l" r="r" t="t"/>
              <a:pathLst>
                <a:path extrusionOk="0" h="8490" w="1849">
                  <a:moveTo>
                    <a:pt x="1521" y="1646"/>
                  </a:moveTo>
                  <a:lnTo>
                    <a:pt x="1104" y="7007"/>
                  </a:lnTo>
                  <a:lnTo>
                    <a:pt x="421" y="8009"/>
                  </a:lnTo>
                  <a:lnTo>
                    <a:pt x="203" y="7094"/>
                  </a:lnTo>
                  <a:cubicBezTo>
                    <a:pt x="254" y="6858"/>
                    <a:pt x="725" y="4750"/>
                    <a:pt x="1184" y="3003"/>
                  </a:cubicBezTo>
                  <a:cubicBezTo>
                    <a:pt x="1319" y="2491"/>
                    <a:pt x="1431" y="2036"/>
                    <a:pt x="1521" y="1646"/>
                  </a:cubicBezTo>
                  <a:close/>
                  <a:moveTo>
                    <a:pt x="1650" y="0"/>
                  </a:moveTo>
                  <a:cubicBezTo>
                    <a:pt x="1650" y="11"/>
                    <a:pt x="1479" y="1113"/>
                    <a:pt x="993" y="2954"/>
                  </a:cubicBezTo>
                  <a:cubicBezTo>
                    <a:pt x="505" y="4801"/>
                    <a:pt x="8" y="7053"/>
                    <a:pt x="4" y="7073"/>
                  </a:cubicBezTo>
                  <a:lnTo>
                    <a:pt x="1" y="7098"/>
                  </a:lnTo>
                  <a:lnTo>
                    <a:pt x="331" y="8490"/>
                  </a:lnTo>
                  <a:lnTo>
                    <a:pt x="1295" y="7077"/>
                  </a:lnTo>
                  <a:lnTo>
                    <a:pt x="1848" y="21"/>
                  </a:lnTo>
                  <a:lnTo>
                    <a:pt x="165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a:off x="4535537" y="2869398"/>
              <a:ext cx="206574" cy="120610"/>
            </a:xfrm>
            <a:custGeom>
              <a:rect b="b" l="l" r="r" t="t"/>
              <a:pathLst>
                <a:path extrusionOk="0" h="2308" w="3953">
                  <a:moveTo>
                    <a:pt x="3952" y="0"/>
                  </a:moveTo>
                  <a:lnTo>
                    <a:pt x="1375" y="713"/>
                  </a:lnTo>
                  <a:cubicBezTo>
                    <a:pt x="1375" y="713"/>
                    <a:pt x="219" y="989"/>
                    <a:pt x="111" y="1538"/>
                  </a:cubicBezTo>
                  <a:cubicBezTo>
                    <a:pt x="0" y="2088"/>
                    <a:pt x="0" y="2307"/>
                    <a:pt x="0" y="2307"/>
                  </a:cubicBezTo>
                  <a:lnTo>
                    <a:pt x="1757" y="880"/>
                  </a:lnTo>
                  <a:lnTo>
                    <a:pt x="395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a:off x="4530416" y="2864486"/>
              <a:ext cx="213681" cy="136444"/>
            </a:xfrm>
            <a:custGeom>
              <a:rect b="b" l="l" r="r" t="t"/>
              <a:pathLst>
                <a:path extrusionOk="0" h="2611" w="4089">
                  <a:moveTo>
                    <a:pt x="2356" y="669"/>
                  </a:moveTo>
                  <a:lnTo>
                    <a:pt x="1820" y="881"/>
                  </a:lnTo>
                  <a:lnTo>
                    <a:pt x="217" y="2175"/>
                  </a:lnTo>
                  <a:cubicBezTo>
                    <a:pt x="234" y="2057"/>
                    <a:pt x="259" y="1883"/>
                    <a:pt x="307" y="1653"/>
                  </a:cubicBezTo>
                  <a:cubicBezTo>
                    <a:pt x="387" y="1253"/>
                    <a:pt x="1191" y="979"/>
                    <a:pt x="1494" y="905"/>
                  </a:cubicBezTo>
                  <a:lnTo>
                    <a:pt x="2356" y="669"/>
                  </a:lnTo>
                  <a:close/>
                  <a:moveTo>
                    <a:pt x="4026" y="1"/>
                  </a:moveTo>
                  <a:lnTo>
                    <a:pt x="1449" y="714"/>
                  </a:lnTo>
                  <a:cubicBezTo>
                    <a:pt x="1375" y="731"/>
                    <a:pt x="230" y="1013"/>
                    <a:pt x="113" y="1611"/>
                  </a:cubicBezTo>
                  <a:cubicBezTo>
                    <a:pt x="1" y="2164"/>
                    <a:pt x="1" y="2391"/>
                    <a:pt x="1" y="2401"/>
                  </a:cubicBezTo>
                  <a:lnTo>
                    <a:pt x="1" y="2610"/>
                  </a:lnTo>
                  <a:lnTo>
                    <a:pt x="1908" y="1058"/>
                  </a:lnTo>
                  <a:lnTo>
                    <a:pt x="4089" y="189"/>
                  </a:lnTo>
                  <a:lnTo>
                    <a:pt x="402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4516255" y="2862761"/>
              <a:ext cx="316053" cy="567203"/>
            </a:xfrm>
            <a:custGeom>
              <a:rect b="b" l="l" r="r" t="t"/>
              <a:pathLst>
                <a:path extrusionOk="0" h="10854" w="6048">
                  <a:moveTo>
                    <a:pt x="4613" y="1"/>
                  </a:moveTo>
                  <a:cubicBezTo>
                    <a:pt x="3819" y="1"/>
                    <a:pt x="2057" y="416"/>
                    <a:pt x="2057" y="416"/>
                  </a:cubicBezTo>
                  <a:cubicBezTo>
                    <a:pt x="2057" y="416"/>
                    <a:pt x="1121" y="1477"/>
                    <a:pt x="749" y="1916"/>
                  </a:cubicBezTo>
                  <a:cubicBezTo>
                    <a:pt x="373" y="2351"/>
                    <a:pt x="373" y="7027"/>
                    <a:pt x="373" y="7716"/>
                  </a:cubicBezTo>
                  <a:cubicBezTo>
                    <a:pt x="373" y="8401"/>
                    <a:pt x="0" y="10269"/>
                    <a:pt x="623" y="10642"/>
                  </a:cubicBezTo>
                  <a:cubicBezTo>
                    <a:pt x="857" y="10783"/>
                    <a:pt x="1540" y="10853"/>
                    <a:pt x="2321" y="10853"/>
                  </a:cubicBezTo>
                  <a:cubicBezTo>
                    <a:pt x="3620" y="10853"/>
                    <a:pt x="5192" y="10658"/>
                    <a:pt x="5425" y="10269"/>
                  </a:cubicBezTo>
                  <a:cubicBezTo>
                    <a:pt x="5800" y="9646"/>
                    <a:pt x="6047" y="2163"/>
                    <a:pt x="5985" y="1477"/>
                  </a:cubicBezTo>
                  <a:cubicBezTo>
                    <a:pt x="5922" y="792"/>
                    <a:pt x="5362" y="242"/>
                    <a:pt x="4927" y="44"/>
                  </a:cubicBezTo>
                  <a:cubicBezTo>
                    <a:pt x="4862" y="14"/>
                    <a:pt x="4752" y="1"/>
                    <a:pt x="4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a:off x="4518449" y="2857744"/>
              <a:ext cx="319137" cy="577341"/>
            </a:xfrm>
            <a:custGeom>
              <a:rect b="b" l="l" r="r" t="t"/>
              <a:pathLst>
                <a:path extrusionOk="0" h="11048" w="6107">
                  <a:moveTo>
                    <a:pt x="4576" y="196"/>
                  </a:moveTo>
                  <a:cubicBezTo>
                    <a:pt x="4698" y="196"/>
                    <a:pt x="4791" y="206"/>
                    <a:pt x="4843" y="231"/>
                  </a:cubicBezTo>
                  <a:cubicBezTo>
                    <a:pt x="5212" y="401"/>
                    <a:pt x="5782" y="902"/>
                    <a:pt x="5845" y="1583"/>
                  </a:cubicBezTo>
                  <a:cubicBezTo>
                    <a:pt x="5908" y="2259"/>
                    <a:pt x="5654" y="9718"/>
                    <a:pt x="5299" y="10313"/>
                  </a:cubicBezTo>
                  <a:cubicBezTo>
                    <a:pt x="5156" y="10553"/>
                    <a:pt x="4262" y="10758"/>
                    <a:pt x="3072" y="10828"/>
                  </a:cubicBezTo>
                  <a:cubicBezTo>
                    <a:pt x="2802" y="10843"/>
                    <a:pt x="2537" y="10850"/>
                    <a:pt x="2285" y="10850"/>
                  </a:cubicBezTo>
                  <a:cubicBezTo>
                    <a:pt x="1493" y="10850"/>
                    <a:pt x="840" y="10778"/>
                    <a:pt x="634" y="10654"/>
                  </a:cubicBezTo>
                  <a:cubicBezTo>
                    <a:pt x="209" y="10400"/>
                    <a:pt x="317" y="9235"/>
                    <a:pt x="387" y="8466"/>
                  </a:cubicBezTo>
                  <a:cubicBezTo>
                    <a:pt x="411" y="8205"/>
                    <a:pt x="432" y="7975"/>
                    <a:pt x="432" y="7812"/>
                  </a:cubicBezTo>
                  <a:cubicBezTo>
                    <a:pt x="432" y="4524"/>
                    <a:pt x="564" y="2328"/>
                    <a:pt x="780" y="2074"/>
                  </a:cubicBezTo>
                  <a:cubicBezTo>
                    <a:pt x="1117" y="1681"/>
                    <a:pt x="1928" y="763"/>
                    <a:pt x="2067" y="602"/>
                  </a:cubicBezTo>
                  <a:cubicBezTo>
                    <a:pt x="2833" y="423"/>
                    <a:pt x="4016" y="196"/>
                    <a:pt x="4576" y="196"/>
                  </a:cubicBezTo>
                  <a:close/>
                  <a:moveTo>
                    <a:pt x="4568" y="0"/>
                  </a:moveTo>
                  <a:cubicBezTo>
                    <a:pt x="3786" y="0"/>
                    <a:pt x="2202" y="369"/>
                    <a:pt x="1991" y="419"/>
                  </a:cubicBezTo>
                  <a:lnTo>
                    <a:pt x="1962" y="425"/>
                  </a:lnTo>
                  <a:lnTo>
                    <a:pt x="1941" y="450"/>
                  </a:lnTo>
                  <a:cubicBezTo>
                    <a:pt x="1931" y="460"/>
                    <a:pt x="999" y="1514"/>
                    <a:pt x="630" y="1946"/>
                  </a:cubicBezTo>
                  <a:cubicBezTo>
                    <a:pt x="282" y="2349"/>
                    <a:pt x="233" y="5794"/>
                    <a:pt x="233" y="7812"/>
                  </a:cubicBezTo>
                  <a:cubicBezTo>
                    <a:pt x="233" y="7968"/>
                    <a:pt x="212" y="8191"/>
                    <a:pt x="188" y="8448"/>
                  </a:cubicBezTo>
                  <a:cubicBezTo>
                    <a:pt x="108" y="9318"/>
                    <a:pt x="0" y="10505"/>
                    <a:pt x="533" y="10824"/>
                  </a:cubicBezTo>
                  <a:cubicBezTo>
                    <a:pt x="801" y="10985"/>
                    <a:pt x="1524" y="11047"/>
                    <a:pt x="2279" y="11047"/>
                  </a:cubicBezTo>
                  <a:cubicBezTo>
                    <a:pt x="2550" y="11047"/>
                    <a:pt x="2826" y="11040"/>
                    <a:pt x="3083" y="11026"/>
                  </a:cubicBezTo>
                  <a:cubicBezTo>
                    <a:pt x="3713" y="10988"/>
                    <a:pt x="5206" y="10856"/>
                    <a:pt x="5469" y="10414"/>
                  </a:cubicBezTo>
                  <a:cubicBezTo>
                    <a:pt x="5853" y="9777"/>
                    <a:pt x="6106" y="2269"/>
                    <a:pt x="6044" y="1567"/>
                  </a:cubicBezTo>
                  <a:cubicBezTo>
                    <a:pt x="5981" y="881"/>
                    <a:pt x="5431" y="283"/>
                    <a:pt x="4923" y="50"/>
                  </a:cubicBezTo>
                  <a:cubicBezTo>
                    <a:pt x="4848" y="15"/>
                    <a:pt x="4724" y="0"/>
                    <a:pt x="4568"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4569870" y="2867935"/>
              <a:ext cx="257316" cy="556751"/>
            </a:xfrm>
            <a:custGeom>
              <a:rect b="b" l="l" r="r" t="t"/>
              <a:pathLst>
                <a:path extrusionOk="0" h="10654" w="4924">
                  <a:moveTo>
                    <a:pt x="3560" y="1"/>
                  </a:moveTo>
                  <a:lnTo>
                    <a:pt x="3466" y="49"/>
                  </a:lnTo>
                  <a:cubicBezTo>
                    <a:pt x="3466" y="49"/>
                    <a:pt x="4214" y="627"/>
                    <a:pt x="4350" y="1510"/>
                  </a:cubicBezTo>
                  <a:cubicBezTo>
                    <a:pt x="4485" y="2395"/>
                    <a:pt x="4454" y="3108"/>
                    <a:pt x="4315" y="4026"/>
                  </a:cubicBezTo>
                  <a:cubicBezTo>
                    <a:pt x="4270" y="4353"/>
                    <a:pt x="3957" y="4447"/>
                    <a:pt x="3599" y="4447"/>
                  </a:cubicBezTo>
                  <a:cubicBezTo>
                    <a:pt x="3361" y="4447"/>
                    <a:pt x="3104" y="4409"/>
                    <a:pt x="2886" y="4367"/>
                  </a:cubicBezTo>
                  <a:cubicBezTo>
                    <a:pt x="2669" y="4325"/>
                    <a:pt x="2489" y="4287"/>
                    <a:pt x="2409" y="4287"/>
                  </a:cubicBezTo>
                  <a:cubicBezTo>
                    <a:pt x="2349" y="4287"/>
                    <a:pt x="2346" y="4308"/>
                    <a:pt x="2415" y="4367"/>
                  </a:cubicBezTo>
                  <a:cubicBezTo>
                    <a:pt x="2823" y="4704"/>
                    <a:pt x="4350" y="5282"/>
                    <a:pt x="4419" y="5589"/>
                  </a:cubicBezTo>
                  <a:cubicBezTo>
                    <a:pt x="4485" y="5894"/>
                    <a:pt x="3671" y="6406"/>
                    <a:pt x="3366" y="6437"/>
                  </a:cubicBezTo>
                  <a:cubicBezTo>
                    <a:pt x="3059" y="6472"/>
                    <a:pt x="3570" y="7154"/>
                    <a:pt x="3877" y="7731"/>
                  </a:cubicBezTo>
                  <a:cubicBezTo>
                    <a:pt x="4180" y="8309"/>
                    <a:pt x="4079" y="9123"/>
                    <a:pt x="3366" y="9666"/>
                  </a:cubicBezTo>
                  <a:cubicBezTo>
                    <a:pt x="2652" y="10212"/>
                    <a:pt x="1017" y="10487"/>
                    <a:pt x="307" y="10515"/>
                  </a:cubicBezTo>
                  <a:cubicBezTo>
                    <a:pt x="178" y="10522"/>
                    <a:pt x="74" y="10539"/>
                    <a:pt x="1" y="10567"/>
                  </a:cubicBezTo>
                  <a:cubicBezTo>
                    <a:pt x="314" y="10623"/>
                    <a:pt x="773" y="10654"/>
                    <a:pt x="1295" y="10654"/>
                  </a:cubicBezTo>
                  <a:cubicBezTo>
                    <a:pt x="1545" y="10654"/>
                    <a:pt x="1813" y="10647"/>
                    <a:pt x="2088" y="10633"/>
                  </a:cubicBezTo>
                  <a:cubicBezTo>
                    <a:pt x="3278" y="10563"/>
                    <a:pt x="4172" y="10358"/>
                    <a:pt x="4315" y="10118"/>
                  </a:cubicBezTo>
                  <a:cubicBezTo>
                    <a:pt x="4670" y="9523"/>
                    <a:pt x="4924" y="2064"/>
                    <a:pt x="4861" y="1388"/>
                  </a:cubicBezTo>
                  <a:cubicBezTo>
                    <a:pt x="4798" y="707"/>
                    <a:pt x="4228" y="206"/>
                    <a:pt x="3859" y="36"/>
                  </a:cubicBezTo>
                  <a:cubicBezTo>
                    <a:pt x="3807" y="11"/>
                    <a:pt x="3716" y="1"/>
                    <a:pt x="3595"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4625315" y="3070275"/>
              <a:ext cx="98662" cy="134615"/>
            </a:xfrm>
            <a:custGeom>
              <a:rect b="b" l="l" r="r" t="t"/>
              <a:pathLst>
                <a:path extrusionOk="0" h="2576" w="1888">
                  <a:moveTo>
                    <a:pt x="1" y="1"/>
                  </a:moveTo>
                  <a:cubicBezTo>
                    <a:pt x="1" y="1"/>
                    <a:pt x="255" y="1570"/>
                    <a:pt x="1699" y="2576"/>
                  </a:cubicBezTo>
                  <a:lnTo>
                    <a:pt x="1887" y="1195"/>
                  </a:lnTo>
                  <a:cubicBezTo>
                    <a:pt x="881" y="877"/>
                    <a:pt x="1"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4621344" y="3066408"/>
              <a:ext cx="106971" cy="142297"/>
            </a:xfrm>
            <a:custGeom>
              <a:rect b="b" l="l" r="r" t="t"/>
              <a:pathLst>
                <a:path extrusionOk="0" h="2723" w="2047">
                  <a:moveTo>
                    <a:pt x="80" y="1"/>
                  </a:moveTo>
                  <a:cubicBezTo>
                    <a:pt x="68" y="1"/>
                    <a:pt x="56" y="4"/>
                    <a:pt x="46" y="9"/>
                  </a:cubicBezTo>
                  <a:cubicBezTo>
                    <a:pt x="14" y="23"/>
                    <a:pt x="1" y="54"/>
                    <a:pt x="4" y="85"/>
                  </a:cubicBezTo>
                  <a:cubicBezTo>
                    <a:pt x="8" y="103"/>
                    <a:pt x="279" y="1700"/>
                    <a:pt x="1734" y="2709"/>
                  </a:cubicBezTo>
                  <a:cubicBezTo>
                    <a:pt x="1744" y="2719"/>
                    <a:pt x="1761" y="2722"/>
                    <a:pt x="1775" y="2722"/>
                  </a:cubicBezTo>
                  <a:cubicBezTo>
                    <a:pt x="1799" y="2722"/>
                    <a:pt x="1820" y="2712"/>
                    <a:pt x="1834" y="2691"/>
                  </a:cubicBezTo>
                  <a:cubicBezTo>
                    <a:pt x="1859" y="2656"/>
                    <a:pt x="1851" y="2611"/>
                    <a:pt x="1817" y="2587"/>
                  </a:cubicBezTo>
                  <a:cubicBezTo>
                    <a:pt x="742" y="1842"/>
                    <a:pt x="338" y="763"/>
                    <a:pt x="205" y="294"/>
                  </a:cubicBezTo>
                  <a:lnTo>
                    <a:pt x="205" y="294"/>
                  </a:lnTo>
                  <a:cubicBezTo>
                    <a:pt x="519" y="569"/>
                    <a:pt x="1191" y="1105"/>
                    <a:pt x="1942" y="1338"/>
                  </a:cubicBezTo>
                  <a:cubicBezTo>
                    <a:pt x="1949" y="1340"/>
                    <a:pt x="1955" y="1340"/>
                    <a:pt x="1961" y="1340"/>
                  </a:cubicBezTo>
                  <a:cubicBezTo>
                    <a:pt x="1993" y="1340"/>
                    <a:pt x="2023" y="1321"/>
                    <a:pt x="2032" y="1290"/>
                  </a:cubicBezTo>
                  <a:cubicBezTo>
                    <a:pt x="2047" y="1251"/>
                    <a:pt x="2026" y="1209"/>
                    <a:pt x="1984" y="1195"/>
                  </a:cubicBezTo>
                  <a:cubicBezTo>
                    <a:pt x="1010" y="893"/>
                    <a:pt x="139" y="30"/>
                    <a:pt x="133" y="23"/>
                  </a:cubicBezTo>
                  <a:cubicBezTo>
                    <a:pt x="118" y="8"/>
                    <a:pt x="99" y="1"/>
                    <a:pt x="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4597723" y="2829212"/>
              <a:ext cx="176003" cy="81522"/>
            </a:xfrm>
            <a:custGeom>
              <a:rect b="b" l="l" r="r" t="t"/>
              <a:pathLst>
                <a:path extrusionOk="0" h="1560" w="3368">
                  <a:moveTo>
                    <a:pt x="3180" y="0"/>
                  </a:moveTo>
                  <a:lnTo>
                    <a:pt x="185" y="686"/>
                  </a:lnTo>
                  <a:lnTo>
                    <a:pt x="0" y="1559"/>
                  </a:lnTo>
                  <a:lnTo>
                    <a:pt x="3368" y="686"/>
                  </a:lnTo>
                  <a:lnTo>
                    <a:pt x="31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4590826" y="2823045"/>
              <a:ext cx="189277" cy="94795"/>
            </a:xfrm>
            <a:custGeom>
              <a:rect b="b" l="l" r="r" t="t"/>
              <a:pathLst>
                <a:path extrusionOk="0" h="1814" w="3622">
                  <a:moveTo>
                    <a:pt x="3239" y="237"/>
                  </a:moveTo>
                  <a:lnTo>
                    <a:pt x="3378" y="734"/>
                  </a:lnTo>
                  <a:lnTo>
                    <a:pt x="261" y="1542"/>
                  </a:lnTo>
                  <a:lnTo>
                    <a:pt x="261" y="1542"/>
                  </a:lnTo>
                  <a:lnTo>
                    <a:pt x="400" y="887"/>
                  </a:lnTo>
                  <a:lnTo>
                    <a:pt x="3239" y="237"/>
                  </a:lnTo>
                  <a:close/>
                  <a:moveTo>
                    <a:pt x="3382" y="0"/>
                  </a:moveTo>
                  <a:lnTo>
                    <a:pt x="233" y="720"/>
                  </a:lnTo>
                  <a:lnTo>
                    <a:pt x="0" y="1813"/>
                  </a:lnTo>
                  <a:lnTo>
                    <a:pt x="3622" y="874"/>
                  </a:lnTo>
                  <a:lnTo>
                    <a:pt x="3382"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4387702" y="4465916"/>
              <a:ext cx="185305" cy="79693"/>
            </a:xfrm>
            <a:custGeom>
              <a:rect b="b" l="l" r="r" t="t"/>
              <a:pathLst>
                <a:path extrusionOk="0" h="1525" w="3546">
                  <a:moveTo>
                    <a:pt x="2064" y="0"/>
                  </a:moveTo>
                  <a:lnTo>
                    <a:pt x="978" y="773"/>
                  </a:lnTo>
                  <a:lnTo>
                    <a:pt x="0" y="1312"/>
                  </a:lnTo>
                  <a:lnTo>
                    <a:pt x="0" y="1524"/>
                  </a:lnTo>
                  <a:lnTo>
                    <a:pt x="3546" y="1524"/>
                  </a:lnTo>
                  <a:lnTo>
                    <a:pt x="3369" y="209"/>
                  </a:lnTo>
                  <a:lnTo>
                    <a:pt x="2064"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4382633" y="4460429"/>
              <a:ext cx="196227" cy="90458"/>
            </a:xfrm>
            <a:custGeom>
              <a:rect b="b" l="l" r="r" t="t"/>
              <a:pathLst>
                <a:path extrusionOk="0" h="1731" w="3755">
                  <a:moveTo>
                    <a:pt x="2185" y="210"/>
                  </a:moveTo>
                  <a:lnTo>
                    <a:pt x="3379" y="401"/>
                  </a:lnTo>
                  <a:lnTo>
                    <a:pt x="3528" y="1531"/>
                  </a:lnTo>
                  <a:lnTo>
                    <a:pt x="198" y="1531"/>
                  </a:lnTo>
                  <a:lnTo>
                    <a:pt x="198" y="1475"/>
                  </a:lnTo>
                  <a:lnTo>
                    <a:pt x="1131" y="961"/>
                  </a:lnTo>
                  <a:lnTo>
                    <a:pt x="2185" y="210"/>
                  </a:lnTo>
                  <a:close/>
                  <a:moveTo>
                    <a:pt x="2137" y="1"/>
                  </a:moveTo>
                  <a:lnTo>
                    <a:pt x="1027" y="791"/>
                  </a:lnTo>
                  <a:lnTo>
                    <a:pt x="1" y="1358"/>
                  </a:lnTo>
                  <a:lnTo>
                    <a:pt x="1" y="1730"/>
                  </a:lnTo>
                  <a:lnTo>
                    <a:pt x="3755" y="1730"/>
                  </a:lnTo>
                  <a:lnTo>
                    <a:pt x="3556" y="227"/>
                  </a:lnTo>
                  <a:lnTo>
                    <a:pt x="2137"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4683530" y="4476054"/>
              <a:ext cx="184573" cy="74990"/>
            </a:xfrm>
            <a:custGeom>
              <a:rect b="b" l="l" r="r" t="t"/>
              <a:pathLst>
                <a:path extrusionOk="0" h="1435" w="3532">
                  <a:moveTo>
                    <a:pt x="2063" y="1"/>
                  </a:moveTo>
                  <a:lnTo>
                    <a:pt x="974" y="777"/>
                  </a:lnTo>
                  <a:lnTo>
                    <a:pt x="1" y="1313"/>
                  </a:lnTo>
                  <a:lnTo>
                    <a:pt x="1" y="1435"/>
                  </a:lnTo>
                  <a:lnTo>
                    <a:pt x="3532" y="1435"/>
                  </a:lnTo>
                  <a:lnTo>
                    <a:pt x="3368" y="210"/>
                  </a:lnTo>
                  <a:lnTo>
                    <a:pt x="206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4678252" y="4470619"/>
              <a:ext cx="195704" cy="85493"/>
            </a:xfrm>
            <a:custGeom>
              <a:rect b="b" l="l" r="r" t="t"/>
              <a:pathLst>
                <a:path extrusionOk="0" h="1636" w="3745">
                  <a:moveTo>
                    <a:pt x="2189" y="209"/>
                  </a:moveTo>
                  <a:lnTo>
                    <a:pt x="3379" y="400"/>
                  </a:lnTo>
                  <a:lnTo>
                    <a:pt x="3518" y="1437"/>
                  </a:lnTo>
                  <a:lnTo>
                    <a:pt x="265" y="1437"/>
                  </a:lnTo>
                  <a:lnTo>
                    <a:pt x="1131" y="961"/>
                  </a:lnTo>
                  <a:lnTo>
                    <a:pt x="2189" y="209"/>
                  </a:lnTo>
                  <a:close/>
                  <a:moveTo>
                    <a:pt x="2140" y="0"/>
                  </a:moveTo>
                  <a:lnTo>
                    <a:pt x="1027" y="794"/>
                  </a:lnTo>
                  <a:lnTo>
                    <a:pt x="1" y="1357"/>
                  </a:lnTo>
                  <a:lnTo>
                    <a:pt x="1" y="1635"/>
                  </a:lnTo>
                  <a:lnTo>
                    <a:pt x="3744" y="1635"/>
                  </a:lnTo>
                  <a:lnTo>
                    <a:pt x="3556" y="227"/>
                  </a:lnTo>
                  <a:lnTo>
                    <a:pt x="2140"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4221524" y="2505163"/>
              <a:ext cx="57117" cy="48861"/>
            </a:xfrm>
            <a:custGeom>
              <a:rect b="b" l="l" r="r" t="t"/>
              <a:pathLst>
                <a:path extrusionOk="0" h="935" w="1093">
                  <a:moveTo>
                    <a:pt x="264" y="0"/>
                  </a:moveTo>
                  <a:cubicBezTo>
                    <a:pt x="192" y="0"/>
                    <a:pt x="1" y="26"/>
                    <a:pt x="112" y="311"/>
                  </a:cubicBezTo>
                  <a:lnTo>
                    <a:pt x="916" y="934"/>
                  </a:lnTo>
                  <a:lnTo>
                    <a:pt x="1093" y="468"/>
                  </a:lnTo>
                  <a:lnTo>
                    <a:pt x="290" y="1"/>
                  </a:lnTo>
                  <a:cubicBezTo>
                    <a:pt x="290" y="1"/>
                    <a:pt x="280" y="0"/>
                    <a:pt x="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4219538" y="2499990"/>
              <a:ext cx="65165" cy="59103"/>
            </a:xfrm>
            <a:custGeom>
              <a:rect b="b" l="l" r="r" t="t"/>
              <a:pathLst>
                <a:path extrusionOk="0" h="1131" w="1247">
                  <a:moveTo>
                    <a:pt x="297" y="1"/>
                  </a:moveTo>
                  <a:cubicBezTo>
                    <a:pt x="237" y="1"/>
                    <a:pt x="133" y="15"/>
                    <a:pt x="66" y="100"/>
                  </a:cubicBezTo>
                  <a:cubicBezTo>
                    <a:pt x="4" y="181"/>
                    <a:pt x="0" y="299"/>
                    <a:pt x="56" y="449"/>
                  </a:cubicBezTo>
                  <a:cubicBezTo>
                    <a:pt x="63" y="463"/>
                    <a:pt x="74" y="480"/>
                    <a:pt x="87" y="490"/>
                  </a:cubicBezTo>
                  <a:lnTo>
                    <a:pt x="891" y="1110"/>
                  </a:lnTo>
                  <a:cubicBezTo>
                    <a:pt x="912" y="1123"/>
                    <a:pt x="933" y="1131"/>
                    <a:pt x="954" y="1131"/>
                  </a:cubicBezTo>
                  <a:cubicBezTo>
                    <a:pt x="982" y="1131"/>
                    <a:pt x="1013" y="1120"/>
                    <a:pt x="1031" y="1092"/>
                  </a:cubicBezTo>
                  <a:cubicBezTo>
                    <a:pt x="1065" y="1051"/>
                    <a:pt x="1058" y="988"/>
                    <a:pt x="1013" y="953"/>
                  </a:cubicBezTo>
                  <a:lnTo>
                    <a:pt x="233" y="351"/>
                  </a:lnTo>
                  <a:cubicBezTo>
                    <a:pt x="209" y="278"/>
                    <a:pt x="212" y="236"/>
                    <a:pt x="223" y="222"/>
                  </a:cubicBezTo>
                  <a:cubicBezTo>
                    <a:pt x="238" y="205"/>
                    <a:pt x="272" y="198"/>
                    <a:pt x="300" y="198"/>
                  </a:cubicBezTo>
                  <a:lnTo>
                    <a:pt x="1083" y="654"/>
                  </a:lnTo>
                  <a:cubicBezTo>
                    <a:pt x="1097" y="663"/>
                    <a:pt x="1113" y="667"/>
                    <a:pt x="1130" y="667"/>
                  </a:cubicBezTo>
                  <a:cubicBezTo>
                    <a:pt x="1164" y="667"/>
                    <a:pt x="1199" y="648"/>
                    <a:pt x="1219" y="616"/>
                  </a:cubicBezTo>
                  <a:cubicBezTo>
                    <a:pt x="1246" y="570"/>
                    <a:pt x="1229" y="508"/>
                    <a:pt x="1184" y="480"/>
                  </a:cubicBezTo>
                  <a:lnTo>
                    <a:pt x="376" y="17"/>
                  </a:lnTo>
                  <a:cubicBezTo>
                    <a:pt x="366" y="10"/>
                    <a:pt x="352" y="3"/>
                    <a:pt x="342" y="3"/>
                  </a:cubicBezTo>
                  <a:cubicBezTo>
                    <a:pt x="336" y="3"/>
                    <a:pt x="320" y="1"/>
                    <a:pt x="29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4159024" y="2515510"/>
              <a:ext cx="132368" cy="145067"/>
            </a:xfrm>
            <a:custGeom>
              <a:rect b="b" l="l" r="r" t="t"/>
              <a:pathLst>
                <a:path extrusionOk="0" h="2776" w="2533">
                  <a:moveTo>
                    <a:pt x="930" y="1"/>
                  </a:moveTo>
                  <a:cubicBezTo>
                    <a:pt x="871" y="1"/>
                    <a:pt x="817" y="46"/>
                    <a:pt x="845" y="235"/>
                  </a:cubicBezTo>
                  <a:lnTo>
                    <a:pt x="1354" y="1223"/>
                  </a:lnTo>
                  <a:lnTo>
                    <a:pt x="1354" y="1223"/>
                  </a:lnTo>
                  <a:lnTo>
                    <a:pt x="452" y="378"/>
                  </a:lnTo>
                  <a:cubicBezTo>
                    <a:pt x="452" y="378"/>
                    <a:pt x="393" y="328"/>
                    <a:pt x="344" y="328"/>
                  </a:cubicBezTo>
                  <a:cubicBezTo>
                    <a:pt x="310" y="328"/>
                    <a:pt x="282" y="352"/>
                    <a:pt x="282" y="434"/>
                  </a:cubicBezTo>
                  <a:cubicBezTo>
                    <a:pt x="282" y="632"/>
                    <a:pt x="1099" y="1505"/>
                    <a:pt x="1099" y="1505"/>
                  </a:cubicBezTo>
                  <a:lnTo>
                    <a:pt x="198" y="1081"/>
                  </a:lnTo>
                  <a:cubicBezTo>
                    <a:pt x="198" y="1081"/>
                    <a:pt x="0" y="1223"/>
                    <a:pt x="139" y="1362"/>
                  </a:cubicBezTo>
                  <a:cubicBezTo>
                    <a:pt x="282" y="1505"/>
                    <a:pt x="1044" y="1786"/>
                    <a:pt x="1044" y="1786"/>
                  </a:cubicBezTo>
                  <a:lnTo>
                    <a:pt x="365" y="1759"/>
                  </a:lnTo>
                  <a:cubicBezTo>
                    <a:pt x="365" y="1759"/>
                    <a:pt x="167" y="1929"/>
                    <a:pt x="310" y="1985"/>
                  </a:cubicBezTo>
                  <a:cubicBezTo>
                    <a:pt x="452" y="2041"/>
                    <a:pt x="1239" y="2211"/>
                    <a:pt x="1239" y="2211"/>
                  </a:cubicBezTo>
                  <a:cubicBezTo>
                    <a:pt x="1298" y="2295"/>
                    <a:pt x="1579" y="2406"/>
                    <a:pt x="1579" y="2406"/>
                  </a:cubicBezTo>
                  <a:lnTo>
                    <a:pt x="1775" y="2775"/>
                  </a:lnTo>
                  <a:lnTo>
                    <a:pt x="2533" y="2392"/>
                  </a:lnTo>
                  <a:lnTo>
                    <a:pt x="2171" y="1481"/>
                  </a:lnTo>
                  <a:cubicBezTo>
                    <a:pt x="2133" y="1383"/>
                    <a:pt x="2077" y="1296"/>
                    <a:pt x="2008" y="1223"/>
                  </a:cubicBezTo>
                  <a:lnTo>
                    <a:pt x="1858" y="1060"/>
                  </a:lnTo>
                  <a:lnTo>
                    <a:pt x="1861" y="1053"/>
                  </a:lnTo>
                  <a:lnTo>
                    <a:pt x="1044" y="40"/>
                  </a:lnTo>
                  <a:cubicBezTo>
                    <a:pt x="1044" y="40"/>
                    <a:pt x="985" y="1"/>
                    <a:pt x="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4158293" y="2510284"/>
              <a:ext cx="138900" cy="155309"/>
            </a:xfrm>
            <a:custGeom>
              <a:rect b="b" l="l" r="r" t="t"/>
              <a:pathLst>
                <a:path extrusionOk="0" h="2972" w="2658">
                  <a:moveTo>
                    <a:pt x="950" y="200"/>
                  </a:moveTo>
                  <a:cubicBezTo>
                    <a:pt x="960" y="200"/>
                    <a:pt x="978" y="206"/>
                    <a:pt x="992" y="213"/>
                  </a:cubicBezTo>
                  <a:lnTo>
                    <a:pt x="1778" y="1191"/>
                  </a:lnTo>
                  <a:cubicBezTo>
                    <a:pt x="1781" y="1205"/>
                    <a:pt x="1789" y="1215"/>
                    <a:pt x="1799" y="1229"/>
                  </a:cubicBezTo>
                  <a:lnTo>
                    <a:pt x="1948" y="1390"/>
                  </a:lnTo>
                  <a:cubicBezTo>
                    <a:pt x="2011" y="1456"/>
                    <a:pt x="2060" y="1532"/>
                    <a:pt x="2094" y="1619"/>
                  </a:cubicBezTo>
                  <a:lnTo>
                    <a:pt x="2422" y="2443"/>
                  </a:lnTo>
                  <a:lnTo>
                    <a:pt x="1830" y="2742"/>
                  </a:lnTo>
                  <a:lnTo>
                    <a:pt x="1681" y="2461"/>
                  </a:lnTo>
                  <a:cubicBezTo>
                    <a:pt x="1670" y="2440"/>
                    <a:pt x="1649" y="2423"/>
                    <a:pt x="1628" y="2416"/>
                  </a:cubicBezTo>
                  <a:cubicBezTo>
                    <a:pt x="1496" y="2363"/>
                    <a:pt x="1360" y="2287"/>
                    <a:pt x="1336" y="2256"/>
                  </a:cubicBezTo>
                  <a:cubicBezTo>
                    <a:pt x="1322" y="2235"/>
                    <a:pt x="1301" y="2217"/>
                    <a:pt x="1273" y="2214"/>
                  </a:cubicBezTo>
                  <a:cubicBezTo>
                    <a:pt x="985" y="2151"/>
                    <a:pt x="529" y="2047"/>
                    <a:pt x="382" y="2002"/>
                  </a:cubicBezTo>
                  <a:cubicBezTo>
                    <a:pt x="393" y="1988"/>
                    <a:pt x="403" y="1974"/>
                    <a:pt x="418" y="1960"/>
                  </a:cubicBezTo>
                  <a:lnTo>
                    <a:pt x="1055" y="1984"/>
                  </a:lnTo>
                  <a:cubicBezTo>
                    <a:pt x="1057" y="1984"/>
                    <a:pt x="1059" y="1984"/>
                    <a:pt x="1061" y="1984"/>
                  </a:cubicBezTo>
                  <a:cubicBezTo>
                    <a:pt x="1104" y="1984"/>
                    <a:pt x="1145" y="1951"/>
                    <a:pt x="1155" y="1907"/>
                  </a:cubicBezTo>
                  <a:cubicBezTo>
                    <a:pt x="1162" y="1859"/>
                    <a:pt x="1138" y="1810"/>
                    <a:pt x="1092" y="1793"/>
                  </a:cubicBezTo>
                  <a:cubicBezTo>
                    <a:pt x="804" y="1689"/>
                    <a:pt x="317" y="1487"/>
                    <a:pt x="226" y="1393"/>
                  </a:cubicBezTo>
                  <a:cubicBezTo>
                    <a:pt x="202" y="1372"/>
                    <a:pt x="202" y="1358"/>
                    <a:pt x="202" y="1351"/>
                  </a:cubicBezTo>
                  <a:cubicBezTo>
                    <a:pt x="205" y="1337"/>
                    <a:pt x="215" y="1316"/>
                    <a:pt x="230" y="1299"/>
                  </a:cubicBezTo>
                  <a:lnTo>
                    <a:pt x="1071" y="1695"/>
                  </a:lnTo>
                  <a:cubicBezTo>
                    <a:pt x="1085" y="1702"/>
                    <a:pt x="1099" y="1705"/>
                    <a:pt x="1113" y="1705"/>
                  </a:cubicBezTo>
                  <a:cubicBezTo>
                    <a:pt x="1144" y="1705"/>
                    <a:pt x="1174" y="1691"/>
                    <a:pt x="1193" y="1664"/>
                  </a:cubicBezTo>
                  <a:cubicBezTo>
                    <a:pt x="1222" y="1626"/>
                    <a:pt x="1217" y="1573"/>
                    <a:pt x="1187" y="1539"/>
                  </a:cubicBezTo>
                  <a:cubicBezTo>
                    <a:pt x="832" y="1160"/>
                    <a:pt x="442" y="690"/>
                    <a:pt x="400" y="550"/>
                  </a:cubicBezTo>
                  <a:lnTo>
                    <a:pt x="400" y="550"/>
                  </a:lnTo>
                  <a:lnTo>
                    <a:pt x="1298" y="1396"/>
                  </a:lnTo>
                  <a:cubicBezTo>
                    <a:pt x="1317" y="1413"/>
                    <a:pt x="1342" y="1422"/>
                    <a:pt x="1367" y="1422"/>
                  </a:cubicBezTo>
                  <a:cubicBezTo>
                    <a:pt x="1388" y="1422"/>
                    <a:pt x="1409" y="1416"/>
                    <a:pt x="1426" y="1403"/>
                  </a:cubicBezTo>
                  <a:cubicBezTo>
                    <a:pt x="1465" y="1372"/>
                    <a:pt x="1475" y="1320"/>
                    <a:pt x="1455" y="1278"/>
                  </a:cubicBezTo>
                  <a:lnTo>
                    <a:pt x="957" y="304"/>
                  </a:lnTo>
                  <a:cubicBezTo>
                    <a:pt x="946" y="237"/>
                    <a:pt x="950" y="206"/>
                    <a:pt x="950" y="200"/>
                  </a:cubicBezTo>
                  <a:close/>
                  <a:moveTo>
                    <a:pt x="943" y="1"/>
                  </a:moveTo>
                  <a:cubicBezTo>
                    <a:pt x="911" y="1"/>
                    <a:pt x="877" y="8"/>
                    <a:pt x="846" y="29"/>
                  </a:cubicBezTo>
                  <a:cubicBezTo>
                    <a:pt x="724" y="105"/>
                    <a:pt x="752" y="290"/>
                    <a:pt x="762" y="353"/>
                  </a:cubicBezTo>
                  <a:cubicBezTo>
                    <a:pt x="762" y="363"/>
                    <a:pt x="766" y="373"/>
                    <a:pt x="772" y="380"/>
                  </a:cubicBezTo>
                  <a:lnTo>
                    <a:pt x="1016" y="860"/>
                  </a:lnTo>
                  <a:lnTo>
                    <a:pt x="529" y="401"/>
                  </a:lnTo>
                  <a:cubicBezTo>
                    <a:pt x="504" y="382"/>
                    <a:pt x="432" y="328"/>
                    <a:pt x="355" y="328"/>
                  </a:cubicBezTo>
                  <a:cubicBezTo>
                    <a:pt x="334" y="328"/>
                    <a:pt x="313" y="332"/>
                    <a:pt x="292" y="342"/>
                  </a:cubicBezTo>
                  <a:cubicBezTo>
                    <a:pt x="247" y="363"/>
                    <a:pt x="195" y="415"/>
                    <a:pt x="195" y="534"/>
                  </a:cubicBezTo>
                  <a:cubicBezTo>
                    <a:pt x="195" y="676"/>
                    <a:pt x="459" y="1017"/>
                    <a:pt x="713" y="1306"/>
                  </a:cubicBezTo>
                  <a:lnTo>
                    <a:pt x="254" y="1093"/>
                  </a:lnTo>
                  <a:cubicBezTo>
                    <a:pt x="239" y="1086"/>
                    <a:pt x="224" y="1083"/>
                    <a:pt x="209" y="1083"/>
                  </a:cubicBezTo>
                  <a:cubicBezTo>
                    <a:pt x="189" y="1083"/>
                    <a:pt x="169" y="1089"/>
                    <a:pt x="153" y="1101"/>
                  </a:cubicBezTo>
                  <a:cubicBezTo>
                    <a:pt x="139" y="1111"/>
                    <a:pt x="18" y="1202"/>
                    <a:pt x="7" y="1337"/>
                  </a:cubicBezTo>
                  <a:cubicBezTo>
                    <a:pt x="0" y="1385"/>
                    <a:pt x="11" y="1462"/>
                    <a:pt x="84" y="1536"/>
                  </a:cubicBezTo>
                  <a:cubicBezTo>
                    <a:pt x="150" y="1602"/>
                    <a:pt x="317" y="1685"/>
                    <a:pt x="491" y="1765"/>
                  </a:cubicBezTo>
                  <a:lnTo>
                    <a:pt x="382" y="1758"/>
                  </a:lnTo>
                  <a:cubicBezTo>
                    <a:pt x="358" y="1758"/>
                    <a:pt x="334" y="1769"/>
                    <a:pt x="317" y="1782"/>
                  </a:cubicBezTo>
                  <a:cubicBezTo>
                    <a:pt x="268" y="1824"/>
                    <a:pt x="157" y="1932"/>
                    <a:pt x="178" y="2047"/>
                  </a:cubicBezTo>
                  <a:cubicBezTo>
                    <a:pt x="181" y="2082"/>
                    <a:pt x="202" y="2144"/>
                    <a:pt x="286" y="2175"/>
                  </a:cubicBezTo>
                  <a:cubicBezTo>
                    <a:pt x="421" y="2228"/>
                    <a:pt x="1037" y="2363"/>
                    <a:pt x="1201" y="2398"/>
                  </a:cubicBezTo>
                  <a:cubicBezTo>
                    <a:pt x="1277" y="2475"/>
                    <a:pt x="1430" y="2548"/>
                    <a:pt x="1521" y="2586"/>
                  </a:cubicBezTo>
                  <a:lnTo>
                    <a:pt x="1702" y="2920"/>
                  </a:lnTo>
                  <a:cubicBezTo>
                    <a:pt x="1718" y="2955"/>
                    <a:pt x="1754" y="2972"/>
                    <a:pt x="1789" y="2972"/>
                  </a:cubicBezTo>
                  <a:cubicBezTo>
                    <a:pt x="1806" y="2972"/>
                    <a:pt x="1820" y="2969"/>
                    <a:pt x="1834" y="2962"/>
                  </a:cubicBezTo>
                  <a:lnTo>
                    <a:pt x="2592" y="2580"/>
                  </a:lnTo>
                  <a:cubicBezTo>
                    <a:pt x="2637" y="2559"/>
                    <a:pt x="2658" y="2503"/>
                    <a:pt x="2641" y="2454"/>
                  </a:cubicBezTo>
                  <a:lnTo>
                    <a:pt x="2279" y="1546"/>
                  </a:lnTo>
                  <a:cubicBezTo>
                    <a:pt x="2234" y="1438"/>
                    <a:pt x="2174" y="1337"/>
                    <a:pt x="2094" y="1254"/>
                  </a:cubicBezTo>
                  <a:lnTo>
                    <a:pt x="1966" y="1118"/>
                  </a:lnTo>
                  <a:cubicBezTo>
                    <a:pt x="1962" y="1107"/>
                    <a:pt x="1959" y="1101"/>
                    <a:pt x="1952" y="1090"/>
                  </a:cubicBezTo>
                  <a:lnTo>
                    <a:pt x="1134" y="78"/>
                  </a:lnTo>
                  <a:cubicBezTo>
                    <a:pt x="1127" y="67"/>
                    <a:pt x="1121" y="60"/>
                    <a:pt x="1110" y="57"/>
                  </a:cubicBezTo>
                  <a:cubicBezTo>
                    <a:pt x="1093" y="45"/>
                    <a:pt x="1022" y="1"/>
                    <a:pt x="94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4251729" y="2640458"/>
              <a:ext cx="444241" cy="468279"/>
            </a:xfrm>
            <a:custGeom>
              <a:rect b="b" l="l" r="r" t="t"/>
              <a:pathLst>
                <a:path extrusionOk="0" h="8961" w="8501">
                  <a:moveTo>
                    <a:pt x="759" y="1"/>
                  </a:moveTo>
                  <a:lnTo>
                    <a:pt x="1" y="384"/>
                  </a:lnTo>
                  <a:lnTo>
                    <a:pt x="2853" y="8313"/>
                  </a:lnTo>
                  <a:cubicBezTo>
                    <a:pt x="3010" y="8708"/>
                    <a:pt x="3392" y="8960"/>
                    <a:pt x="3807" y="8960"/>
                  </a:cubicBezTo>
                  <a:cubicBezTo>
                    <a:pt x="3863" y="8960"/>
                    <a:pt x="3920" y="8956"/>
                    <a:pt x="3977" y="8946"/>
                  </a:cubicBezTo>
                  <a:lnTo>
                    <a:pt x="8500" y="7885"/>
                  </a:lnTo>
                  <a:lnTo>
                    <a:pt x="8131" y="5220"/>
                  </a:lnTo>
                  <a:lnTo>
                    <a:pt x="4673" y="6197"/>
                  </a:lnTo>
                  <a:cubicBezTo>
                    <a:pt x="4626" y="6207"/>
                    <a:pt x="4579" y="6212"/>
                    <a:pt x="4533" y="6212"/>
                  </a:cubicBezTo>
                  <a:cubicBezTo>
                    <a:pt x="4278" y="6212"/>
                    <a:pt x="4037" y="6071"/>
                    <a:pt x="3911" y="5839"/>
                  </a:cubicBezTo>
                  <a:lnTo>
                    <a:pt x="7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4245353" y="2633560"/>
              <a:ext cx="451662" cy="480246"/>
            </a:xfrm>
            <a:custGeom>
              <a:rect b="b" l="l" r="r" t="t"/>
              <a:pathLst>
                <a:path extrusionOk="0" h="9190" w="8643">
                  <a:moveTo>
                    <a:pt x="923" y="1"/>
                  </a:moveTo>
                  <a:lnTo>
                    <a:pt x="1" y="467"/>
                  </a:lnTo>
                  <a:lnTo>
                    <a:pt x="2885" y="8480"/>
                  </a:lnTo>
                  <a:cubicBezTo>
                    <a:pt x="3052" y="8911"/>
                    <a:pt x="3473" y="9189"/>
                    <a:pt x="3929" y="9189"/>
                  </a:cubicBezTo>
                  <a:cubicBezTo>
                    <a:pt x="3991" y="9189"/>
                    <a:pt x="4057" y="9186"/>
                    <a:pt x="4123" y="9172"/>
                  </a:cubicBezTo>
                  <a:lnTo>
                    <a:pt x="8643" y="8111"/>
                  </a:lnTo>
                  <a:lnTo>
                    <a:pt x="8598" y="7919"/>
                  </a:lnTo>
                  <a:lnTo>
                    <a:pt x="4081" y="8981"/>
                  </a:lnTo>
                  <a:cubicBezTo>
                    <a:pt x="4030" y="8989"/>
                    <a:pt x="3978" y="8994"/>
                    <a:pt x="3927" y="8994"/>
                  </a:cubicBezTo>
                  <a:cubicBezTo>
                    <a:pt x="3555" y="8994"/>
                    <a:pt x="3207" y="8765"/>
                    <a:pt x="3069" y="8410"/>
                  </a:cubicBezTo>
                  <a:lnTo>
                    <a:pt x="248" y="565"/>
                  </a:lnTo>
                  <a:lnTo>
                    <a:pt x="839" y="266"/>
                  </a:lnTo>
                  <a:lnTo>
                    <a:pt x="3946" y="6020"/>
                  </a:lnTo>
                  <a:cubicBezTo>
                    <a:pt x="4090" y="6285"/>
                    <a:pt x="4362" y="6443"/>
                    <a:pt x="4660" y="6443"/>
                  </a:cubicBezTo>
                  <a:cubicBezTo>
                    <a:pt x="4713" y="6443"/>
                    <a:pt x="4768" y="6438"/>
                    <a:pt x="4823" y="6427"/>
                  </a:cubicBezTo>
                  <a:lnTo>
                    <a:pt x="8277" y="5449"/>
                  </a:lnTo>
                  <a:lnTo>
                    <a:pt x="8225" y="5258"/>
                  </a:lnTo>
                  <a:lnTo>
                    <a:pt x="4778" y="6233"/>
                  </a:lnTo>
                  <a:cubicBezTo>
                    <a:pt x="4737" y="6240"/>
                    <a:pt x="4697" y="6244"/>
                    <a:pt x="4657" y="6244"/>
                  </a:cubicBezTo>
                  <a:cubicBezTo>
                    <a:pt x="4435" y="6244"/>
                    <a:pt x="4229" y="6126"/>
                    <a:pt x="4120" y="5926"/>
                  </a:cubicBezTo>
                  <a:lnTo>
                    <a:pt x="9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4691159" y="3005058"/>
              <a:ext cx="42956" cy="37155"/>
            </a:xfrm>
            <a:custGeom>
              <a:rect b="b" l="l" r="r" t="t"/>
              <a:pathLst>
                <a:path extrusionOk="0" h="711" w="822">
                  <a:moveTo>
                    <a:pt x="748" y="0"/>
                  </a:moveTo>
                  <a:cubicBezTo>
                    <a:pt x="648" y="0"/>
                    <a:pt x="390" y="129"/>
                    <a:pt x="1" y="275"/>
                  </a:cubicBezTo>
                  <a:lnTo>
                    <a:pt x="64" y="710"/>
                  </a:lnTo>
                  <a:cubicBezTo>
                    <a:pt x="366" y="571"/>
                    <a:pt x="602" y="418"/>
                    <a:pt x="703" y="247"/>
                  </a:cubicBezTo>
                  <a:cubicBezTo>
                    <a:pt x="811" y="70"/>
                    <a:pt x="822" y="0"/>
                    <a:pt x="748" y="0"/>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4352272" y="2924477"/>
              <a:ext cx="342234" cy="178982"/>
            </a:xfrm>
            <a:custGeom>
              <a:rect b="b" l="l" r="r" t="t"/>
              <a:pathLst>
                <a:path extrusionOk="0" h="3425" w="6549">
                  <a:moveTo>
                    <a:pt x="0" y="1"/>
                  </a:moveTo>
                  <a:lnTo>
                    <a:pt x="1023" y="2843"/>
                  </a:lnTo>
                  <a:cubicBezTo>
                    <a:pt x="1163" y="3198"/>
                    <a:pt x="1507" y="3424"/>
                    <a:pt x="1879" y="3424"/>
                  </a:cubicBezTo>
                  <a:cubicBezTo>
                    <a:pt x="1931" y="3424"/>
                    <a:pt x="1984" y="3421"/>
                    <a:pt x="2035" y="3414"/>
                  </a:cubicBezTo>
                  <a:lnTo>
                    <a:pt x="5804" y="2527"/>
                  </a:lnTo>
                  <a:cubicBezTo>
                    <a:pt x="6068" y="2443"/>
                    <a:pt x="6326" y="2352"/>
                    <a:pt x="6549" y="2252"/>
                  </a:cubicBezTo>
                  <a:lnTo>
                    <a:pt x="6486" y="1817"/>
                  </a:lnTo>
                  <a:cubicBezTo>
                    <a:pt x="6239" y="1911"/>
                    <a:pt x="5939" y="2012"/>
                    <a:pt x="5592" y="2095"/>
                  </a:cubicBezTo>
                  <a:cubicBezTo>
                    <a:pt x="4895" y="2259"/>
                    <a:pt x="4346" y="2286"/>
                    <a:pt x="3880" y="2286"/>
                  </a:cubicBezTo>
                  <a:cubicBezTo>
                    <a:pt x="3772" y="2286"/>
                    <a:pt x="3668" y="2286"/>
                    <a:pt x="3570" y="2283"/>
                  </a:cubicBezTo>
                  <a:cubicBezTo>
                    <a:pt x="3469" y="2283"/>
                    <a:pt x="3371" y="2280"/>
                    <a:pt x="3281" y="2280"/>
                  </a:cubicBezTo>
                  <a:cubicBezTo>
                    <a:pt x="3128" y="2280"/>
                    <a:pt x="2982" y="2283"/>
                    <a:pt x="2839" y="2297"/>
                  </a:cubicBezTo>
                  <a:cubicBezTo>
                    <a:pt x="2161" y="2366"/>
                    <a:pt x="4130" y="2537"/>
                    <a:pt x="4130" y="2537"/>
                  </a:cubicBezTo>
                  <a:cubicBezTo>
                    <a:pt x="4130" y="2537"/>
                    <a:pt x="3194" y="2871"/>
                    <a:pt x="2478" y="2871"/>
                  </a:cubicBezTo>
                  <a:cubicBezTo>
                    <a:pt x="2311" y="2871"/>
                    <a:pt x="2154" y="2853"/>
                    <a:pt x="2025" y="2808"/>
                  </a:cubicBezTo>
                  <a:cubicBezTo>
                    <a:pt x="1563" y="2644"/>
                    <a:pt x="582" y="1024"/>
                    <a:pt x="0"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4328442" y="2881208"/>
              <a:ext cx="327132" cy="227686"/>
            </a:xfrm>
            <a:custGeom>
              <a:rect b="b" l="l" r="r" t="t"/>
              <a:pathLst>
                <a:path extrusionOk="0" h="4357" w="6260">
                  <a:moveTo>
                    <a:pt x="1" y="1"/>
                  </a:moveTo>
                  <a:lnTo>
                    <a:pt x="1462" y="3842"/>
                  </a:lnTo>
                  <a:cubicBezTo>
                    <a:pt x="1462" y="3842"/>
                    <a:pt x="1664" y="4283"/>
                    <a:pt x="2106" y="4349"/>
                  </a:cubicBezTo>
                  <a:cubicBezTo>
                    <a:pt x="2144" y="4357"/>
                    <a:pt x="2186" y="4357"/>
                    <a:pt x="2234" y="4357"/>
                  </a:cubicBezTo>
                  <a:cubicBezTo>
                    <a:pt x="2788" y="4357"/>
                    <a:pt x="4099" y="4026"/>
                    <a:pt x="4722" y="3806"/>
                  </a:cubicBezTo>
                  <a:cubicBezTo>
                    <a:pt x="5052" y="3692"/>
                    <a:pt x="5672" y="3543"/>
                    <a:pt x="6260" y="3355"/>
                  </a:cubicBezTo>
                  <a:lnTo>
                    <a:pt x="6260" y="3355"/>
                  </a:lnTo>
                  <a:lnTo>
                    <a:pt x="2491" y="4242"/>
                  </a:lnTo>
                  <a:cubicBezTo>
                    <a:pt x="2440" y="4249"/>
                    <a:pt x="2387" y="4252"/>
                    <a:pt x="2335" y="4252"/>
                  </a:cubicBezTo>
                  <a:cubicBezTo>
                    <a:pt x="1963" y="4252"/>
                    <a:pt x="1619" y="4026"/>
                    <a:pt x="1479" y="3671"/>
                  </a:cubicBezTo>
                  <a:lnTo>
                    <a:pt x="456" y="829"/>
                  </a:lnTo>
                  <a:cubicBezTo>
                    <a:pt x="185" y="349"/>
                    <a:pt x="1" y="1"/>
                    <a:pt x="1" y="1"/>
                  </a:cubicBezTo>
                  <a:close/>
                </a:path>
              </a:pathLst>
            </a:custGeom>
            <a:solidFill>
              <a:srgbClr val="2A2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4265890" y="2676306"/>
              <a:ext cx="49540" cy="29891"/>
            </a:xfrm>
            <a:custGeom>
              <a:rect b="b" l="l" r="r" t="t"/>
              <a:pathLst>
                <a:path extrusionOk="0" h="572" w="948">
                  <a:moveTo>
                    <a:pt x="881" y="0"/>
                  </a:moveTo>
                  <a:lnTo>
                    <a:pt x="1" y="439"/>
                  </a:lnTo>
                  <a:lnTo>
                    <a:pt x="67" y="572"/>
                  </a:lnTo>
                  <a:lnTo>
                    <a:pt x="947" y="133"/>
                  </a:lnTo>
                  <a:lnTo>
                    <a:pt x="881"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4563704" y="2482170"/>
              <a:ext cx="295307" cy="295830"/>
            </a:xfrm>
            <a:custGeom>
              <a:rect b="b" l="l" r="r" t="t"/>
              <a:pathLst>
                <a:path extrusionOk="0" h="5661" w="5651">
                  <a:moveTo>
                    <a:pt x="2500" y="0"/>
                  </a:moveTo>
                  <a:cubicBezTo>
                    <a:pt x="2306" y="0"/>
                    <a:pt x="2177" y="45"/>
                    <a:pt x="2164" y="128"/>
                  </a:cubicBezTo>
                  <a:cubicBezTo>
                    <a:pt x="2127" y="410"/>
                    <a:pt x="2325" y="529"/>
                    <a:pt x="2325" y="529"/>
                  </a:cubicBezTo>
                  <a:cubicBezTo>
                    <a:pt x="2325" y="529"/>
                    <a:pt x="1819" y="310"/>
                    <a:pt x="1310" y="310"/>
                  </a:cubicBezTo>
                  <a:cubicBezTo>
                    <a:pt x="1035" y="310"/>
                    <a:pt x="759" y="374"/>
                    <a:pt x="561" y="571"/>
                  </a:cubicBezTo>
                  <a:cubicBezTo>
                    <a:pt x="1" y="1130"/>
                    <a:pt x="1966" y="2414"/>
                    <a:pt x="1966" y="2414"/>
                  </a:cubicBezTo>
                  <a:cubicBezTo>
                    <a:pt x="1966" y="2414"/>
                    <a:pt x="1483" y="2895"/>
                    <a:pt x="1726" y="3253"/>
                  </a:cubicBezTo>
                  <a:cubicBezTo>
                    <a:pt x="1966" y="3614"/>
                    <a:pt x="2047" y="3935"/>
                    <a:pt x="2047" y="3935"/>
                  </a:cubicBezTo>
                  <a:cubicBezTo>
                    <a:pt x="2047" y="3935"/>
                    <a:pt x="1845" y="4415"/>
                    <a:pt x="2005" y="4415"/>
                  </a:cubicBezTo>
                  <a:cubicBezTo>
                    <a:pt x="2148" y="4415"/>
                    <a:pt x="2098" y="4125"/>
                    <a:pt x="2292" y="4125"/>
                  </a:cubicBezTo>
                  <a:cubicBezTo>
                    <a:pt x="2314" y="4125"/>
                    <a:pt x="2338" y="4128"/>
                    <a:pt x="2366" y="4136"/>
                  </a:cubicBezTo>
                  <a:cubicBezTo>
                    <a:pt x="2644" y="4216"/>
                    <a:pt x="2927" y="4697"/>
                    <a:pt x="2686" y="4857"/>
                  </a:cubicBezTo>
                  <a:cubicBezTo>
                    <a:pt x="2554" y="4947"/>
                    <a:pt x="2310" y="5034"/>
                    <a:pt x="2119" y="5096"/>
                  </a:cubicBezTo>
                  <a:cubicBezTo>
                    <a:pt x="2008" y="5132"/>
                    <a:pt x="1994" y="5281"/>
                    <a:pt x="2092" y="5340"/>
                  </a:cubicBezTo>
                  <a:cubicBezTo>
                    <a:pt x="2325" y="5483"/>
                    <a:pt x="2676" y="5660"/>
                    <a:pt x="2968" y="5660"/>
                  </a:cubicBezTo>
                  <a:cubicBezTo>
                    <a:pt x="3449" y="5660"/>
                    <a:pt x="3727" y="5577"/>
                    <a:pt x="3727" y="5577"/>
                  </a:cubicBezTo>
                  <a:cubicBezTo>
                    <a:pt x="3727" y="5577"/>
                    <a:pt x="4531" y="4499"/>
                    <a:pt x="5091" y="4216"/>
                  </a:cubicBezTo>
                  <a:cubicBezTo>
                    <a:pt x="5650" y="3935"/>
                    <a:pt x="5411" y="2654"/>
                    <a:pt x="5411" y="2495"/>
                  </a:cubicBezTo>
                  <a:cubicBezTo>
                    <a:pt x="5411" y="2334"/>
                    <a:pt x="4851" y="1973"/>
                    <a:pt x="4851" y="1973"/>
                  </a:cubicBezTo>
                  <a:cubicBezTo>
                    <a:pt x="4851" y="1973"/>
                    <a:pt x="5011" y="1610"/>
                    <a:pt x="4290" y="810"/>
                  </a:cubicBezTo>
                  <a:cubicBezTo>
                    <a:pt x="3782" y="248"/>
                    <a:pt x="2959" y="0"/>
                    <a:pt x="25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a:off x="4582099" y="2476996"/>
              <a:ext cx="278219" cy="306072"/>
            </a:xfrm>
            <a:custGeom>
              <a:rect b="b" l="l" r="r" t="t"/>
              <a:pathLst>
                <a:path extrusionOk="0" h="5857" w="5324">
                  <a:moveTo>
                    <a:pt x="2156" y="197"/>
                  </a:moveTo>
                  <a:cubicBezTo>
                    <a:pt x="2589" y="197"/>
                    <a:pt x="3377" y="435"/>
                    <a:pt x="3862" y="975"/>
                  </a:cubicBezTo>
                  <a:cubicBezTo>
                    <a:pt x="4516" y="1699"/>
                    <a:pt x="4408" y="2030"/>
                    <a:pt x="4408" y="2030"/>
                  </a:cubicBezTo>
                  <a:lnTo>
                    <a:pt x="4373" y="2110"/>
                  </a:lnTo>
                  <a:lnTo>
                    <a:pt x="4447" y="2155"/>
                  </a:lnTo>
                  <a:cubicBezTo>
                    <a:pt x="4704" y="2322"/>
                    <a:pt x="4948" y="2528"/>
                    <a:pt x="4961" y="2594"/>
                  </a:cubicBezTo>
                  <a:cubicBezTo>
                    <a:pt x="4961" y="2618"/>
                    <a:pt x="4964" y="2670"/>
                    <a:pt x="4972" y="2740"/>
                  </a:cubicBezTo>
                  <a:cubicBezTo>
                    <a:pt x="5010" y="3087"/>
                    <a:pt x="5111" y="4016"/>
                    <a:pt x="4693" y="4225"/>
                  </a:cubicBezTo>
                  <a:cubicBezTo>
                    <a:pt x="4165" y="4493"/>
                    <a:pt x="3451" y="5412"/>
                    <a:pt x="3320" y="5589"/>
                  </a:cubicBezTo>
                  <a:cubicBezTo>
                    <a:pt x="3236" y="5610"/>
                    <a:pt x="2986" y="5659"/>
                    <a:pt x="2616" y="5659"/>
                  </a:cubicBezTo>
                  <a:cubicBezTo>
                    <a:pt x="2408" y="5659"/>
                    <a:pt x="2115" y="5550"/>
                    <a:pt x="1791" y="5356"/>
                  </a:cubicBezTo>
                  <a:cubicBezTo>
                    <a:pt x="1771" y="5346"/>
                    <a:pt x="1771" y="5328"/>
                    <a:pt x="1775" y="5317"/>
                  </a:cubicBezTo>
                  <a:cubicBezTo>
                    <a:pt x="1775" y="5307"/>
                    <a:pt x="1781" y="5297"/>
                    <a:pt x="1799" y="5290"/>
                  </a:cubicBezTo>
                  <a:cubicBezTo>
                    <a:pt x="2074" y="5200"/>
                    <a:pt x="2272" y="5116"/>
                    <a:pt x="2390" y="5039"/>
                  </a:cubicBezTo>
                  <a:cubicBezTo>
                    <a:pt x="2495" y="4970"/>
                    <a:pt x="2543" y="4848"/>
                    <a:pt x="2519" y="4705"/>
                  </a:cubicBezTo>
                  <a:cubicBezTo>
                    <a:pt x="2480" y="4462"/>
                    <a:pt x="2262" y="4204"/>
                    <a:pt x="2042" y="4138"/>
                  </a:cubicBezTo>
                  <a:cubicBezTo>
                    <a:pt x="2004" y="4128"/>
                    <a:pt x="1969" y="4124"/>
                    <a:pt x="1938" y="4124"/>
                  </a:cubicBezTo>
                  <a:cubicBezTo>
                    <a:pt x="1823" y="4124"/>
                    <a:pt x="1757" y="4193"/>
                    <a:pt x="1719" y="4264"/>
                  </a:cubicBezTo>
                  <a:cubicBezTo>
                    <a:pt x="1736" y="4204"/>
                    <a:pt x="1757" y="4135"/>
                    <a:pt x="1785" y="4072"/>
                  </a:cubicBezTo>
                  <a:lnTo>
                    <a:pt x="1799" y="4041"/>
                  </a:lnTo>
                  <a:lnTo>
                    <a:pt x="1788" y="4010"/>
                  </a:lnTo>
                  <a:cubicBezTo>
                    <a:pt x="1785" y="3996"/>
                    <a:pt x="1701" y="3668"/>
                    <a:pt x="1454" y="3300"/>
                  </a:cubicBezTo>
                  <a:cubicBezTo>
                    <a:pt x="1263" y="3011"/>
                    <a:pt x="1680" y="2586"/>
                    <a:pt x="1684" y="2583"/>
                  </a:cubicBezTo>
                  <a:lnTo>
                    <a:pt x="1767" y="2496"/>
                  </a:lnTo>
                  <a:lnTo>
                    <a:pt x="1666" y="2430"/>
                  </a:lnTo>
                  <a:cubicBezTo>
                    <a:pt x="1280" y="2176"/>
                    <a:pt x="261" y="1414"/>
                    <a:pt x="209" y="941"/>
                  </a:cubicBezTo>
                  <a:cubicBezTo>
                    <a:pt x="202" y="861"/>
                    <a:pt x="222" y="795"/>
                    <a:pt x="282" y="739"/>
                  </a:cubicBezTo>
                  <a:cubicBezTo>
                    <a:pt x="455" y="564"/>
                    <a:pt x="704" y="507"/>
                    <a:pt x="955" y="507"/>
                  </a:cubicBezTo>
                  <a:cubicBezTo>
                    <a:pt x="1435" y="507"/>
                    <a:pt x="1928" y="716"/>
                    <a:pt x="1934" y="718"/>
                  </a:cubicBezTo>
                  <a:lnTo>
                    <a:pt x="2025" y="545"/>
                  </a:lnTo>
                  <a:cubicBezTo>
                    <a:pt x="2021" y="540"/>
                    <a:pt x="1882" y="450"/>
                    <a:pt x="1910" y="245"/>
                  </a:cubicBezTo>
                  <a:cubicBezTo>
                    <a:pt x="1917" y="238"/>
                    <a:pt x="1963" y="206"/>
                    <a:pt x="2088" y="200"/>
                  </a:cubicBezTo>
                  <a:cubicBezTo>
                    <a:pt x="2110" y="198"/>
                    <a:pt x="2132" y="197"/>
                    <a:pt x="2156" y="197"/>
                  </a:cubicBezTo>
                  <a:close/>
                  <a:moveTo>
                    <a:pt x="2144" y="1"/>
                  </a:moveTo>
                  <a:cubicBezTo>
                    <a:pt x="2048" y="1"/>
                    <a:pt x="1966" y="10"/>
                    <a:pt x="1903" y="29"/>
                  </a:cubicBezTo>
                  <a:cubicBezTo>
                    <a:pt x="1757" y="74"/>
                    <a:pt x="1722" y="165"/>
                    <a:pt x="1715" y="214"/>
                  </a:cubicBezTo>
                  <a:cubicBezTo>
                    <a:pt x="1701" y="301"/>
                    <a:pt x="1708" y="373"/>
                    <a:pt x="1725" y="436"/>
                  </a:cubicBezTo>
                  <a:cubicBezTo>
                    <a:pt x="1525" y="375"/>
                    <a:pt x="1243" y="309"/>
                    <a:pt x="958" y="309"/>
                  </a:cubicBezTo>
                  <a:cubicBezTo>
                    <a:pt x="661" y="309"/>
                    <a:pt x="359" y="380"/>
                    <a:pt x="139" y="600"/>
                  </a:cubicBezTo>
                  <a:cubicBezTo>
                    <a:pt x="42" y="697"/>
                    <a:pt x="0" y="823"/>
                    <a:pt x="14" y="962"/>
                  </a:cubicBezTo>
                  <a:cubicBezTo>
                    <a:pt x="73" y="1536"/>
                    <a:pt x="1120" y="2294"/>
                    <a:pt x="1465" y="2531"/>
                  </a:cubicBezTo>
                  <a:cubicBezTo>
                    <a:pt x="1326" y="2701"/>
                    <a:pt x="1075" y="3084"/>
                    <a:pt x="1290" y="3408"/>
                  </a:cubicBezTo>
                  <a:cubicBezTo>
                    <a:pt x="1475" y="3686"/>
                    <a:pt x="1562" y="3943"/>
                    <a:pt x="1590" y="4031"/>
                  </a:cubicBezTo>
                  <a:cubicBezTo>
                    <a:pt x="1528" y="4187"/>
                    <a:pt x="1447" y="4434"/>
                    <a:pt x="1524" y="4548"/>
                  </a:cubicBezTo>
                  <a:cubicBezTo>
                    <a:pt x="1552" y="4590"/>
                    <a:pt x="1600" y="4615"/>
                    <a:pt x="1653" y="4615"/>
                  </a:cubicBezTo>
                  <a:cubicBezTo>
                    <a:pt x="1788" y="4615"/>
                    <a:pt x="1833" y="4493"/>
                    <a:pt x="1865" y="4423"/>
                  </a:cubicBezTo>
                  <a:cubicBezTo>
                    <a:pt x="1895" y="4345"/>
                    <a:pt x="1907" y="4320"/>
                    <a:pt x="1939" y="4320"/>
                  </a:cubicBezTo>
                  <a:cubicBezTo>
                    <a:pt x="1951" y="4320"/>
                    <a:pt x="1967" y="4324"/>
                    <a:pt x="1987" y="4330"/>
                  </a:cubicBezTo>
                  <a:cubicBezTo>
                    <a:pt x="2130" y="4371"/>
                    <a:pt x="2297" y="4573"/>
                    <a:pt x="2324" y="4736"/>
                  </a:cubicBezTo>
                  <a:cubicBezTo>
                    <a:pt x="2338" y="4834"/>
                    <a:pt x="2292" y="4866"/>
                    <a:pt x="2279" y="4872"/>
                  </a:cubicBezTo>
                  <a:cubicBezTo>
                    <a:pt x="2181" y="4938"/>
                    <a:pt x="1994" y="5018"/>
                    <a:pt x="1736" y="5102"/>
                  </a:cubicBezTo>
                  <a:cubicBezTo>
                    <a:pt x="1650" y="5130"/>
                    <a:pt x="1587" y="5203"/>
                    <a:pt x="1576" y="5297"/>
                  </a:cubicBezTo>
                  <a:cubicBezTo>
                    <a:pt x="1566" y="5391"/>
                    <a:pt x="1608" y="5478"/>
                    <a:pt x="1691" y="5526"/>
                  </a:cubicBezTo>
                  <a:cubicBezTo>
                    <a:pt x="1938" y="5676"/>
                    <a:pt x="2303" y="5857"/>
                    <a:pt x="2616" y="5857"/>
                  </a:cubicBezTo>
                  <a:cubicBezTo>
                    <a:pt x="3103" y="5857"/>
                    <a:pt x="3392" y="5777"/>
                    <a:pt x="3403" y="5773"/>
                  </a:cubicBezTo>
                  <a:lnTo>
                    <a:pt x="3437" y="5763"/>
                  </a:lnTo>
                  <a:lnTo>
                    <a:pt x="3455" y="5735"/>
                  </a:lnTo>
                  <a:cubicBezTo>
                    <a:pt x="3466" y="5725"/>
                    <a:pt x="4248" y="4670"/>
                    <a:pt x="4784" y="4402"/>
                  </a:cubicBezTo>
                  <a:cubicBezTo>
                    <a:pt x="5324" y="4135"/>
                    <a:pt x="5215" y="3140"/>
                    <a:pt x="5170" y="2719"/>
                  </a:cubicBezTo>
                  <a:cubicBezTo>
                    <a:pt x="5163" y="2656"/>
                    <a:pt x="5160" y="2614"/>
                    <a:pt x="5160" y="2594"/>
                  </a:cubicBezTo>
                  <a:cubicBezTo>
                    <a:pt x="5160" y="2419"/>
                    <a:pt x="4836" y="2176"/>
                    <a:pt x="4610" y="2027"/>
                  </a:cubicBezTo>
                  <a:cubicBezTo>
                    <a:pt x="4627" y="1863"/>
                    <a:pt x="4585" y="1480"/>
                    <a:pt x="4012" y="843"/>
                  </a:cubicBezTo>
                  <a:cubicBezTo>
                    <a:pt x="3479" y="253"/>
                    <a:pt x="2632" y="1"/>
                    <a:pt x="214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4663515" y="2605654"/>
              <a:ext cx="132055" cy="73422"/>
            </a:xfrm>
            <a:custGeom>
              <a:rect b="b" l="l" r="r" t="t"/>
              <a:pathLst>
                <a:path extrusionOk="0" h="1405" w="2527">
                  <a:moveTo>
                    <a:pt x="59" y="0"/>
                  </a:moveTo>
                  <a:cubicBezTo>
                    <a:pt x="47" y="0"/>
                    <a:pt x="35" y="5"/>
                    <a:pt x="25" y="13"/>
                  </a:cubicBezTo>
                  <a:cubicBezTo>
                    <a:pt x="0" y="31"/>
                    <a:pt x="0" y="61"/>
                    <a:pt x="18" y="82"/>
                  </a:cubicBezTo>
                  <a:cubicBezTo>
                    <a:pt x="29" y="93"/>
                    <a:pt x="1023" y="1280"/>
                    <a:pt x="2471" y="1405"/>
                  </a:cubicBezTo>
                  <a:lnTo>
                    <a:pt x="2475" y="1405"/>
                  </a:lnTo>
                  <a:cubicBezTo>
                    <a:pt x="2499" y="1405"/>
                    <a:pt x="2523" y="1384"/>
                    <a:pt x="2523" y="1360"/>
                  </a:cubicBezTo>
                  <a:cubicBezTo>
                    <a:pt x="2526" y="1332"/>
                    <a:pt x="2505" y="1307"/>
                    <a:pt x="2478" y="1304"/>
                  </a:cubicBezTo>
                  <a:cubicBezTo>
                    <a:pt x="1073" y="1182"/>
                    <a:pt x="102" y="31"/>
                    <a:pt x="95" y="16"/>
                  </a:cubicBezTo>
                  <a:cubicBezTo>
                    <a:pt x="86" y="5"/>
                    <a:pt x="73"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0"/>
            <p:cNvSpPr/>
            <p:nvPr/>
          </p:nvSpPr>
          <p:spPr>
            <a:xfrm>
              <a:off x="4645539" y="2624571"/>
              <a:ext cx="127508" cy="93959"/>
            </a:xfrm>
            <a:custGeom>
              <a:rect b="b" l="l" r="r" t="t"/>
              <a:pathLst>
                <a:path extrusionOk="0" h="1798" w="2440">
                  <a:moveTo>
                    <a:pt x="52" y="1"/>
                  </a:moveTo>
                  <a:cubicBezTo>
                    <a:pt x="47" y="1"/>
                    <a:pt x="43" y="1"/>
                    <a:pt x="39" y="3"/>
                  </a:cubicBezTo>
                  <a:cubicBezTo>
                    <a:pt x="14" y="13"/>
                    <a:pt x="0" y="41"/>
                    <a:pt x="7" y="65"/>
                  </a:cubicBezTo>
                  <a:cubicBezTo>
                    <a:pt x="14" y="79"/>
                    <a:pt x="491" y="1419"/>
                    <a:pt x="2377" y="1794"/>
                  </a:cubicBezTo>
                  <a:cubicBezTo>
                    <a:pt x="2380" y="1798"/>
                    <a:pt x="2384" y="1798"/>
                    <a:pt x="2387" y="1798"/>
                  </a:cubicBezTo>
                  <a:cubicBezTo>
                    <a:pt x="2408" y="1798"/>
                    <a:pt x="2429" y="1780"/>
                    <a:pt x="2435" y="1756"/>
                  </a:cubicBezTo>
                  <a:cubicBezTo>
                    <a:pt x="2440" y="1732"/>
                    <a:pt x="2422" y="1703"/>
                    <a:pt x="2394" y="1697"/>
                  </a:cubicBezTo>
                  <a:cubicBezTo>
                    <a:pt x="571" y="1332"/>
                    <a:pt x="108" y="48"/>
                    <a:pt x="102" y="33"/>
                  </a:cubicBezTo>
                  <a:cubicBezTo>
                    <a:pt x="95" y="13"/>
                    <a:pt x="73"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0"/>
            <p:cNvSpPr/>
            <p:nvPr/>
          </p:nvSpPr>
          <p:spPr>
            <a:xfrm>
              <a:off x="2413050" y="3407588"/>
              <a:ext cx="925500" cy="1560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303" name="Shape 303"/>
        <p:cNvGrpSpPr/>
        <p:nvPr/>
      </p:nvGrpSpPr>
      <p:grpSpPr>
        <a:xfrm>
          <a:off x="0" y="0"/>
          <a:ext cx="0" cy="0"/>
          <a:chOff x="0" y="0"/>
          <a:chExt cx="0" cy="0"/>
        </a:xfrm>
      </p:grpSpPr>
      <p:grpSp>
        <p:nvGrpSpPr>
          <p:cNvPr id="304" name="Google Shape;304;p27"/>
          <p:cNvGrpSpPr/>
          <p:nvPr/>
        </p:nvGrpSpPr>
        <p:grpSpPr>
          <a:xfrm>
            <a:off x="0" y="962950"/>
            <a:ext cx="9144015" cy="4191831"/>
            <a:chOff x="0" y="962950"/>
            <a:chExt cx="9144015" cy="4191831"/>
          </a:xfrm>
        </p:grpSpPr>
        <p:sp>
          <p:nvSpPr>
            <p:cNvPr id="305" name="Google Shape;305;p27"/>
            <p:cNvSpPr/>
            <p:nvPr/>
          </p:nvSpPr>
          <p:spPr>
            <a:xfrm>
              <a:off x="0" y="2999239"/>
              <a:ext cx="9144015" cy="2133286"/>
            </a:xfrm>
            <a:custGeom>
              <a:rect b="b" l="l" r="r" t="t"/>
              <a:pathLst>
                <a:path extrusionOk="0" h="22392" w="9598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3540895" y="962950"/>
              <a:ext cx="1147283" cy="273644"/>
            </a:xfrm>
            <a:custGeom>
              <a:rect b="b" l="l" r="r" t="t"/>
              <a:pathLst>
                <a:path extrusionOk="0" h="4060" w="17022">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6715238" y="3874695"/>
              <a:ext cx="1185296" cy="1268805"/>
            </a:xfrm>
            <a:custGeom>
              <a:rect b="b" l="l" r="r" t="t"/>
              <a:pathLst>
                <a:path extrusionOk="0" h="18825" w="17586">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08" name="Google Shape;308;p27"/>
            <p:cNvSpPr/>
            <p:nvPr/>
          </p:nvSpPr>
          <p:spPr>
            <a:xfrm>
              <a:off x="7560773" y="3472451"/>
              <a:ext cx="614823" cy="1660062"/>
            </a:xfrm>
            <a:custGeom>
              <a:rect b="b" l="l" r="r" t="t"/>
              <a:pathLst>
                <a:path extrusionOk="0" h="24630" w="9122">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309" name="Google Shape;309;p27"/>
            <p:cNvSpPr/>
            <p:nvPr/>
          </p:nvSpPr>
          <p:spPr>
            <a:xfrm>
              <a:off x="1574550" y="4189074"/>
              <a:ext cx="858406" cy="965707"/>
            </a:xfrm>
            <a:custGeom>
              <a:rect b="b" l="l" r="r" t="t"/>
              <a:pathLst>
                <a:path extrusionOk="0" h="14328" w="12736">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2216132" y="4002983"/>
              <a:ext cx="713496" cy="1146878"/>
            </a:xfrm>
            <a:custGeom>
              <a:rect b="b" l="l" r="r" t="t"/>
              <a:pathLst>
                <a:path extrusionOk="0" h="17016" w="10586">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2668117" y="4007296"/>
              <a:ext cx="713429" cy="1147013"/>
            </a:xfrm>
            <a:custGeom>
              <a:rect b="b" l="l" r="r" t="t"/>
              <a:pathLst>
                <a:path extrusionOk="0" h="17018" w="10585">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6299784" y="1167846"/>
              <a:ext cx="1892188" cy="450973"/>
            </a:xfrm>
            <a:custGeom>
              <a:rect b="b" l="l" r="r" t="t"/>
              <a:pathLst>
                <a:path extrusionOk="0" h="6691" w="28074">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1364814" y="1549600"/>
              <a:ext cx="1544673" cy="368206"/>
            </a:xfrm>
            <a:custGeom>
              <a:rect b="b" l="l" r="r" t="t"/>
              <a:pathLst>
                <a:path extrusionOk="0" h="5463" w="22918">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7"/>
          <p:cNvSpPr txBox="1"/>
          <p:nvPr>
            <p:ph type="title"/>
          </p:nvPr>
        </p:nvSpPr>
        <p:spPr>
          <a:xfrm>
            <a:off x="945800" y="431625"/>
            <a:ext cx="7368600" cy="909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a:latin typeface="Oswald"/>
                <a:ea typeface="Oswald"/>
                <a:cs typeface="Oswald"/>
                <a:sym typeface="Oswald"/>
              </a:rPr>
              <a:t>Team Int-elligence</a:t>
            </a:r>
            <a:endParaRPr b="1">
              <a:solidFill>
                <a:srgbClr val="434343"/>
              </a:solidFill>
              <a:latin typeface="Oswald"/>
              <a:ea typeface="Oswald"/>
              <a:cs typeface="Oswald"/>
              <a:sym typeface="Oswald"/>
            </a:endParaRPr>
          </a:p>
        </p:txBody>
      </p:sp>
      <p:sp>
        <p:nvSpPr>
          <p:cNvPr id="315" name="Google Shape;315;p27"/>
          <p:cNvSpPr txBox="1"/>
          <p:nvPr>
            <p:ph idx="1" type="subTitle"/>
          </p:nvPr>
        </p:nvSpPr>
        <p:spPr>
          <a:xfrm>
            <a:off x="2035978" y="1998725"/>
            <a:ext cx="4306800" cy="1612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b="1" lang="en-US" sz="2500">
                <a:latin typeface="Advent Pro"/>
                <a:ea typeface="Advent Pro"/>
                <a:cs typeface="Advent Pro"/>
                <a:sym typeface="Advent Pro"/>
              </a:rPr>
              <a:t>MEMBERS</a:t>
            </a:r>
            <a:endParaRPr b="1" sz="2500">
              <a:latin typeface="Advent Pro"/>
              <a:ea typeface="Advent Pro"/>
              <a:cs typeface="Advent Pro"/>
              <a:sym typeface="Advent Pro"/>
            </a:endParaRPr>
          </a:p>
          <a:p>
            <a:pPr indent="0" lvl="0" marL="0" rtl="0" algn="ctr">
              <a:spcBef>
                <a:spcPts val="0"/>
              </a:spcBef>
              <a:spcAft>
                <a:spcPts val="0"/>
              </a:spcAft>
              <a:buClr>
                <a:schemeClr val="dk1"/>
              </a:buClr>
              <a:buSzPts val="1100"/>
              <a:buFont typeface="Arial"/>
              <a:buNone/>
            </a:pPr>
            <a:r>
              <a:rPr b="1" lang="en-US" sz="2500">
                <a:latin typeface="Advent Pro"/>
                <a:ea typeface="Advent Pro"/>
                <a:cs typeface="Advent Pro"/>
                <a:sym typeface="Advent Pro"/>
              </a:rPr>
              <a:t>VIPUL CHHABRA  2019121001</a:t>
            </a:r>
            <a:endParaRPr b="1" sz="2500">
              <a:latin typeface="Advent Pro"/>
              <a:ea typeface="Advent Pro"/>
              <a:cs typeface="Advent Pro"/>
              <a:sym typeface="Advent Pro"/>
            </a:endParaRPr>
          </a:p>
          <a:p>
            <a:pPr indent="0" lvl="0" marL="0" rtl="0" algn="ctr">
              <a:spcBef>
                <a:spcPts val="0"/>
              </a:spcBef>
              <a:spcAft>
                <a:spcPts val="0"/>
              </a:spcAft>
              <a:buClr>
                <a:schemeClr val="dk1"/>
              </a:buClr>
              <a:buSzPts val="1100"/>
              <a:buFont typeface="Arial"/>
              <a:buNone/>
            </a:pPr>
            <a:r>
              <a:rPr b="1" lang="en-US" sz="2500">
                <a:latin typeface="Advent Pro"/>
                <a:ea typeface="Advent Pro"/>
                <a:cs typeface="Advent Pro"/>
                <a:sym typeface="Advent Pro"/>
              </a:rPr>
              <a:t>AVANI GUPTA      2019121004</a:t>
            </a:r>
            <a:endParaRPr b="1" sz="2500">
              <a:latin typeface="Advent Pro"/>
              <a:ea typeface="Advent Pro"/>
              <a:cs typeface="Advent Pro"/>
              <a:sym typeface="Advent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319" name="Shape 319"/>
        <p:cNvGrpSpPr/>
        <p:nvPr/>
      </p:nvGrpSpPr>
      <p:grpSpPr>
        <a:xfrm>
          <a:off x="0" y="0"/>
          <a:ext cx="0" cy="0"/>
          <a:chOff x="0" y="0"/>
          <a:chExt cx="0" cy="0"/>
        </a:xfrm>
      </p:grpSpPr>
      <p:sp>
        <p:nvSpPr>
          <p:cNvPr id="320" name="Google Shape;320;p28"/>
          <p:cNvSpPr txBox="1"/>
          <p:nvPr>
            <p:ph idx="7" type="title"/>
          </p:nvPr>
        </p:nvSpPr>
        <p:spPr>
          <a:xfrm>
            <a:off x="6940150" y="861947"/>
            <a:ext cx="2241600" cy="697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solidFill>
                  <a:srgbClr val="434343"/>
                </a:solidFill>
              </a:rPr>
              <a:t>02</a:t>
            </a:r>
            <a:endParaRPr sz="7200">
              <a:solidFill>
                <a:srgbClr val="434343"/>
              </a:solidFill>
            </a:endParaRPr>
          </a:p>
        </p:txBody>
      </p:sp>
      <p:sp>
        <p:nvSpPr>
          <p:cNvPr id="321" name="Google Shape;321;p28"/>
          <p:cNvSpPr txBox="1"/>
          <p:nvPr>
            <p:ph type="title"/>
          </p:nvPr>
        </p:nvSpPr>
        <p:spPr>
          <a:xfrm>
            <a:off x="4217225" y="1483522"/>
            <a:ext cx="2241600" cy="4215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US"/>
              <a:t>DATA SET USED </a:t>
            </a:r>
            <a:endParaRPr>
              <a:solidFill>
                <a:srgbClr val="434343"/>
              </a:solidFill>
            </a:endParaRPr>
          </a:p>
        </p:txBody>
      </p:sp>
      <p:sp>
        <p:nvSpPr>
          <p:cNvPr id="322" name="Google Shape;322;p28"/>
          <p:cNvSpPr txBox="1"/>
          <p:nvPr>
            <p:ph idx="2" type="title"/>
          </p:nvPr>
        </p:nvSpPr>
        <p:spPr>
          <a:xfrm>
            <a:off x="6940150" y="1483514"/>
            <a:ext cx="2241600" cy="42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ABOUT </a:t>
            </a:r>
            <a:r>
              <a:rPr lang="en-US"/>
              <a:t>VISUALIZATION</a:t>
            </a:r>
            <a:endParaRPr>
              <a:solidFill>
                <a:srgbClr val="434343"/>
              </a:solidFill>
            </a:endParaRPr>
          </a:p>
        </p:txBody>
      </p:sp>
      <p:sp>
        <p:nvSpPr>
          <p:cNvPr id="323" name="Google Shape;323;p28"/>
          <p:cNvSpPr txBox="1"/>
          <p:nvPr>
            <p:ph idx="6" type="title"/>
          </p:nvPr>
        </p:nvSpPr>
        <p:spPr>
          <a:xfrm>
            <a:off x="4217225" y="861947"/>
            <a:ext cx="2241600" cy="697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sz="7200">
                <a:solidFill>
                  <a:srgbClr val="434343"/>
                </a:solidFill>
              </a:rPr>
              <a:t>01</a:t>
            </a:r>
            <a:endParaRPr sz="7200">
              <a:solidFill>
                <a:srgbClr val="434343"/>
              </a:solidFill>
            </a:endParaRPr>
          </a:p>
        </p:txBody>
      </p:sp>
      <p:sp>
        <p:nvSpPr>
          <p:cNvPr id="324" name="Google Shape;324;p28"/>
          <p:cNvSpPr txBox="1"/>
          <p:nvPr>
            <p:ph idx="4" type="title"/>
          </p:nvPr>
        </p:nvSpPr>
        <p:spPr>
          <a:xfrm>
            <a:off x="6940150" y="3605572"/>
            <a:ext cx="2241600" cy="42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CONCLUDING REMARKS</a:t>
            </a:r>
            <a:endParaRPr>
              <a:solidFill>
                <a:srgbClr val="434343"/>
              </a:solidFill>
            </a:endParaRPr>
          </a:p>
        </p:txBody>
      </p:sp>
      <p:sp>
        <p:nvSpPr>
          <p:cNvPr id="325" name="Google Shape;325;p28"/>
          <p:cNvSpPr txBox="1"/>
          <p:nvPr>
            <p:ph idx="8" type="title"/>
          </p:nvPr>
        </p:nvSpPr>
        <p:spPr>
          <a:xfrm>
            <a:off x="6940150" y="2983997"/>
            <a:ext cx="2241600" cy="697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solidFill>
                  <a:srgbClr val="434343"/>
                </a:solidFill>
              </a:rPr>
              <a:t>0</a:t>
            </a:r>
            <a:r>
              <a:rPr lang="en-US">
                <a:solidFill>
                  <a:srgbClr val="434343"/>
                </a:solidFill>
              </a:rPr>
              <a:t>4</a:t>
            </a:r>
            <a:endParaRPr sz="7200">
              <a:solidFill>
                <a:srgbClr val="434343"/>
              </a:solidFill>
            </a:endParaRPr>
          </a:p>
        </p:txBody>
      </p:sp>
      <p:grpSp>
        <p:nvGrpSpPr>
          <p:cNvPr id="326" name="Google Shape;326;p28"/>
          <p:cNvGrpSpPr/>
          <p:nvPr/>
        </p:nvGrpSpPr>
        <p:grpSpPr>
          <a:xfrm>
            <a:off x="228600" y="152400"/>
            <a:ext cx="5095773" cy="4486606"/>
            <a:chOff x="238225" y="-1129285"/>
            <a:chExt cx="7978351" cy="6979785"/>
          </a:xfrm>
        </p:grpSpPr>
        <p:sp>
          <p:nvSpPr>
            <p:cNvPr id="327" name="Google Shape;327;p28"/>
            <p:cNvSpPr/>
            <p:nvPr/>
          </p:nvSpPr>
          <p:spPr>
            <a:xfrm rot="7879148">
              <a:off x="2095797" y="110946"/>
              <a:ext cx="5337984" cy="4499322"/>
            </a:xfrm>
            <a:custGeom>
              <a:rect b="b" l="l" r="r" t="t"/>
              <a:pathLst>
                <a:path extrusionOk="0" h="22343" w="26625">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2533500" y="2823825"/>
              <a:ext cx="1246300" cy="650775"/>
            </a:xfrm>
            <a:custGeom>
              <a:rect b="b" l="l" r="r" t="t"/>
              <a:pathLst>
                <a:path extrusionOk="0" h="26031" w="49852">
                  <a:moveTo>
                    <a:pt x="7537" y="1"/>
                  </a:moveTo>
                  <a:lnTo>
                    <a:pt x="0" y="7217"/>
                  </a:lnTo>
                  <a:lnTo>
                    <a:pt x="28684" y="26031"/>
                  </a:lnTo>
                  <a:lnTo>
                    <a:pt x="49852" y="13064"/>
                  </a:lnTo>
                  <a:lnTo>
                    <a:pt x="75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3654600" y="3809600"/>
              <a:ext cx="529225" cy="1176775"/>
            </a:xfrm>
            <a:custGeom>
              <a:rect b="b" l="l" r="r" t="t"/>
              <a:pathLst>
                <a:path extrusionOk="0" h="47071" w="21169">
                  <a:moveTo>
                    <a:pt x="21169" y="0"/>
                  </a:moveTo>
                  <a:lnTo>
                    <a:pt x="1" y="12972"/>
                  </a:lnTo>
                  <a:lnTo>
                    <a:pt x="3739" y="47071"/>
                  </a:lnTo>
                  <a:lnTo>
                    <a:pt x="13590" y="43634"/>
                  </a:lnTo>
                  <a:lnTo>
                    <a:pt x="21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1424375" y="3888875"/>
              <a:ext cx="1678925" cy="1160600"/>
            </a:xfrm>
            <a:custGeom>
              <a:rect b="b" l="l" r="r" t="t"/>
              <a:pathLst>
                <a:path extrusionOk="0" h="46424" w="67157">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2159750" y="4044200"/>
              <a:ext cx="766300" cy="585650"/>
            </a:xfrm>
            <a:custGeom>
              <a:rect b="b" l="l" r="r" t="t"/>
              <a:pathLst>
                <a:path extrusionOk="0" h="23426" w="30652">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2391400" y="4103125"/>
              <a:ext cx="490100" cy="374550"/>
            </a:xfrm>
            <a:custGeom>
              <a:rect b="b" l="l" r="r" t="t"/>
              <a:pathLst>
                <a:path extrusionOk="0" h="14982" w="19604">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3042800" y="1458975"/>
              <a:ext cx="4213450" cy="2854350"/>
            </a:xfrm>
            <a:custGeom>
              <a:rect b="b" l="l" r="r" t="t"/>
              <a:pathLst>
                <a:path extrusionOk="0" h="114174" w="168538">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3035150" y="1450850"/>
              <a:ext cx="4226975" cy="2869350"/>
            </a:xfrm>
            <a:custGeom>
              <a:rect b="b" l="l" r="r" t="t"/>
              <a:pathLst>
                <a:path extrusionOk="0" h="114774" w="169079">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453050" y="1593075"/>
              <a:ext cx="3691175" cy="2711350"/>
            </a:xfrm>
            <a:custGeom>
              <a:rect b="b" l="l" r="r" t="t"/>
              <a:pathLst>
                <a:path extrusionOk="0" h="108454" w="147647">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3447050" y="1585275"/>
              <a:ext cx="3809200" cy="2728050"/>
            </a:xfrm>
            <a:custGeom>
              <a:rect b="b" l="l" r="r" t="t"/>
              <a:pathLst>
                <a:path extrusionOk="0" h="109122" w="152368">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2723850" y="3507425"/>
              <a:ext cx="812900" cy="925725"/>
            </a:xfrm>
            <a:custGeom>
              <a:rect b="b" l="l" r="r" t="t"/>
              <a:pathLst>
                <a:path extrusionOk="0" h="37029" w="32516">
                  <a:moveTo>
                    <a:pt x="12758" y="1"/>
                  </a:moveTo>
                  <a:lnTo>
                    <a:pt x="0" y="14374"/>
                  </a:lnTo>
                  <a:lnTo>
                    <a:pt x="13879" y="37028"/>
                  </a:lnTo>
                  <a:lnTo>
                    <a:pt x="32515" y="32235"/>
                  </a:lnTo>
                  <a:lnTo>
                    <a:pt x="1275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2715325" y="3495975"/>
              <a:ext cx="831975" cy="945050"/>
            </a:xfrm>
            <a:custGeom>
              <a:rect b="b" l="l" r="r" t="t"/>
              <a:pathLst>
                <a:path extrusionOk="0" h="37802" w="33279">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2773375" y="3810625"/>
              <a:ext cx="73375" cy="72100"/>
            </a:xfrm>
            <a:custGeom>
              <a:rect b="b" l="l" r="r" t="t"/>
              <a:pathLst>
                <a:path extrusionOk="0" h="2884" w="2935">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2877650" y="3602225"/>
              <a:ext cx="177500" cy="176325"/>
            </a:xfrm>
            <a:custGeom>
              <a:rect b="b" l="l" r="r" t="t"/>
              <a:pathLst>
                <a:path extrusionOk="0" h="7053" w="710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14600" y="2854725"/>
              <a:ext cx="658450" cy="577075"/>
            </a:xfrm>
            <a:custGeom>
              <a:rect b="b" l="l" r="r" t="t"/>
              <a:pathLst>
                <a:path extrusionOk="0" h="23083" w="26338">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298125" y="2927900"/>
              <a:ext cx="491525" cy="430775"/>
            </a:xfrm>
            <a:custGeom>
              <a:rect b="b" l="l" r="r" t="t"/>
              <a:pathLst>
                <a:path extrusionOk="0" h="17231" w="19661">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4290350" y="2921050"/>
              <a:ext cx="491400" cy="444300"/>
            </a:xfrm>
            <a:custGeom>
              <a:rect b="b" l="l" r="r" t="t"/>
              <a:pathLst>
                <a:path extrusionOk="0" h="17772" w="19656">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422150" y="2986025"/>
              <a:ext cx="359600" cy="365725"/>
            </a:xfrm>
            <a:custGeom>
              <a:rect b="b" l="l" r="r" t="t"/>
              <a:pathLst>
                <a:path extrusionOk="0" h="14629" w="14384">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4418700" y="2981575"/>
              <a:ext cx="370950" cy="377050"/>
            </a:xfrm>
            <a:custGeom>
              <a:rect b="b" l="l" r="r" t="t"/>
              <a:pathLst>
                <a:path extrusionOk="0" h="15082" w="14838">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4794975" y="2529775"/>
              <a:ext cx="658450" cy="577050"/>
            </a:xfrm>
            <a:custGeom>
              <a:rect b="b" l="l" r="r" t="t"/>
              <a:pathLst>
                <a:path extrusionOk="0" h="23082" w="26338">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4872775" y="2666825"/>
              <a:ext cx="31850" cy="43950"/>
            </a:xfrm>
            <a:custGeom>
              <a:rect b="b" l="l" r="r" t="t"/>
              <a:pathLst>
                <a:path extrusionOk="0" h="1758" w="1274">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4913650" y="2620500"/>
              <a:ext cx="31350" cy="29775"/>
            </a:xfrm>
            <a:custGeom>
              <a:rect b="b" l="l" r="r" t="t"/>
              <a:pathLst>
                <a:path extrusionOk="0" h="1191" w="1254">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4878375" y="2602975"/>
              <a:ext cx="491500" cy="430750"/>
            </a:xfrm>
            <a:custGeom>
              <a:rect b="b" l="l" r="r" t="t"/>
              <a:pathLst>
                <a:path extrusionOk="0" h="17230" w="1966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4870725" y="2596025"/>
              <a:ext cx="483400" cy="444525"/>
            </a:xfrm>
            <a:custGeom>
              <a:rect b="b" l="l" r="r" t="t"/>
              <a:pathLst>
                <a:path extrusionOk="0" h="17781" w="19336">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5002375" y="2661100"/>
              <a:ext cx="337600" cy="365825"/>
            </a:xfrm>
            <a:custGeom>
              <a:rect b="b" l="l" r="r" t="t"/>
              <a:pathLst>
                <a:path extrusionOk="0" h="14633" w="13504">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998975" y="2656650"/>
              <a:ext cx="370900" cy="377025"/>
            </a:xfrm>
            <a:custGeom>
              <a:rect b="b" l="l" r="r" t="t"/>
              <a:pathLst>
                <a:path extrusionOk="0" h="15081" w="14836">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5375200" y="2204825"/>
              <a:ext cx="658450" cy="577075"/>
            </a:xfrm>
            <a:custGeom>
              <a:rect b="b" l="l" r="r" t="t"/>
              <a:pathLst>
                <a:path extrusionOk="0" h="23083" w="26338">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461175" y="2332975"/>
              <a:ext cx="31700" cy="44075"/>
            </a:xfrm>
            <a:custGeom>
              <a:rect b="b" l="l" r="r" t="t"/>
              <a:pathLst>
                <a:path extrusionOk="0" h="1763" w="1268">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501900" y="2286650"/>
              <a:ext cx="31475" cy="29775"/>
            </a:xfrm>
            <a:custGeom>
              <a:rect b="b" l="l" r="r" t="t"/>
              <a:pathLst>
                <a:path extrusionOk="0" h="1191" w="1259">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458600" y="2278025"/>
              <a:ext cx="491650" cy="430750"/>
            </a:xfrm>
            <a:custGeom>
              <a:rect b="b" l="l" r="r" t="t"/>
              <a:pathLst>
                <a:path extrusionOk="0" h="17230" w="19666">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450950" y="2271075"/>
              <a:ext cx="506950" cy="444425"/>
            </a:xfrm>
            <a:custGeom>
              <a:rect b="b" l="l" r="r" t="t"/>
              <a:pathLst>
                <a:path extrusionOk="0" h="17777" w="20278">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5582650" y="2336150"/>
              <a:ext cx="359725" cy="365725"/>
            </a:xfrm>
            <a:custGeom>
              <a:rect b="b" l="l" r="r" t="t"/>
              <a:pathLst>
                <a:path extrusionOk="0" h="14629" w="14389">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5579175" y="2331675"/>
              <a:ext cx="371075" cy="377075"/>
            </a:xfrm>
            <a:custGeom>
              <a:rect b="b" l="l" r="r" t="t"/>
              <a:pathLst>
                <a:path extrusionOk="0" h="15083" w="14843">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312225" y="1453100"/>
              <a:ext cx="876050" cy="859900"/>
            </a:xfrm>
            <a:custGeom>
              <a:rect b="b" l="l" r="r" t="t"/>
              <a:pathLst>
                <a:path extrusionOk="0" h="34396" w="35042">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6491650" y="1509925"/>
              <a:ext cx="506375" cy="55525"/>
            </a:xfrm>
            <a:custGeom>
              <a:rect b="b" l="l" r="r" t="t"/>
              <a:pathLst>
                <a:path extrusionOk="0" h="2221" w="20255">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6391175" y="1527025"/>
              <a:ext cx="64825" cy="21750"/>
            </a:xfrm>
            <a:custGeom>
              <a:rect b="b" l="l" r="r" t="t"/>
              <a:pathLst>
                <a:path extrusionOk="0" h="870" w="2593">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3511225" y="3117950"/>
              <a:ext cx="112600" cy="88650"/>
            </a:xfrm>
            <a:custGeom>
              <a:rect b="b" l="l" r="r" t="t"/>
              <a:pathLst>
                <a:path extrusionOk="0" h="3546" w="4504">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3503600" y="3111075"/>
              <a:ext cx="128000" cy="102250"/>
            </a:xfrm>
            <a:custGeom>
              <a:rect b="b" l="l" r="r" t="t"/>
              <a:pathLst>
                <a:path extrusionOk="0" h="4090" w="512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4576725" y="1240725"/>
              <a:ext cx="438550" cy="829575"/>
            </a:xfrm>
            <a:custGeom>
              <a:rect b="b" l="l" r="r" t="t"/>
              <a:pathLst>
                <a:path extrusionOk="0" h="33183" w="17542">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3590200" y="2035900"/>
              <a:ext cx="443600" cy="860125"/>
            </a:xfrm>
            <a:custGeom>
              <a:rect b="b" l="l" r="r" t="t"/>
              <a:pathLst>
                <a:path extrusionOk="0" h="34405" w="17744">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3853875" y="1650375"/>
              <a:ext cx="197375" cy="305150"/>
            </a:xfrm>
            <a:custGeom>
              <a:rect b="b" l="l" r="r" t="t"/>
              <a:pathLst>
                <a:path extrusionOk="0" h="12206" w="7895">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3846250" y="1643425"/>
              <a:ext cx="211875" cy="319025"/>
            </a:xfrm>
            <a:custGeom>
              <a:rect b="b" l="l" r="r" t="t"/>
              <a:pathLst>
                <a:path extrusionOk="0" h="12761" w="8475">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3751625" y="1840900"/>
              <a:ext cx="87900" cy="73575"/>
            </a:xfrm>
            <a:custGeom>
              <a:rect b="b" l="l" r="r" t="t"/>
              <a:pathLst>
                <a:path extrusionOk="0" h="2943" w="3516">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3755325" y="1834000"/>
              <a:ext cx="91825" cy="87325"/>
            </a:xfrm>
            <a:custGeom>
              <a:rect b="b" l="l" r="r" t="t"/>
              <a:pathLst>
                <a:path extrusionOk="0" h="3493" w="3673">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3913600" y="1733950"/>
              <a:ext cx="28925" cy="38075"/>
            </a:xfrm>
            <a:custGeom>
              <a:rect b="b" l="l" r="r" t="t"/>
              <a:pathLst>
                <a:path extrusionOk="0" h="1523" w="1157">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3971025" y="1850200"/>
              <a:ext cx="67125" cy="23275"/>
            </a:xfrm>
            <a:custGeom>
              <a:rect b="b" l="l" r="r" t="t"/>
              <a:pathLst>
                <a:path extrusionOk="0" h="931" w="2685">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2992125" y="1533700"/>
              <a:ext cx="962100" cy="771275"/>
            </a:xfrm>
            <a:custGeom>
              <a:rect b="b" l="l" r="r" t="t"/>
              <a:pathLst>
                <a:path extrusionOk="0" h="30851" w="38484">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3785500" y="1924000"/>
              <a:ext cx="164425" cy="103925"/>
            </a:xfrm>
            <a:custGeom>
              <a:rect b="b" l="l" r="r" t="t"/>
              <a:pathLst>
                <a:path extrusionOk="0" h="4157" w="6577">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3743100" y="1997325"/>
              <a:ext cx="248325" cy="86600"/>
            </a:xfrm>
            <a:custGeom>
              <a:rect b="b" l="l" r="r" t="t"/>
              <a:pathLst>
                <a:path extrusionOk="0" h="3464" w="9933">
                  <a:moveTo>
                    <a:pt x="2100" y="1"/>
                  </a:moveTo>
                  <a:lnTo>
                    <a:pt x="1" y="1432"/>
                  </a:lnTo>
                  <a:lnTo>
                    <a:pt x="9933" y="3464"/>
                  </a:lnTo>
                  <a:lnTo>
                    <a:pt x="8980" y="1009"/>
                  </a:lnTo>
                  <a:lnTo>
                    <a:pt x="2100"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3735725" y="1990475"/>
              <a:ext cx="262950" cy="100325"/>
            </a:xfrm>
            <a:custGeom>
              <a:rect b="b" l="l" r="r" t="t"/>
              <a:pathLst>
                <a:path extrusionOk="0" h="4013" w="10518">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4166725" y="3125600"/>
              <a:ext cx="194700" cy="272900"/>
            </a:xfrm>
            <a:custGeom>
              <a:rect b="b" l="l" r="r" t="t"/>
              <a:pathLst>
                <a:path extrusionOk="0" h="10916" w="7788">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3952550" y="2347600"/>
              <a:ext cx="438800" cy="290200"/>
            </a:xfrm>
            <a:custGeom>
              <a:rect b="b" l="l" r="r" t="t"/>
              <a:pathLst>
                <a:path extrusionOk="0" h="11608" w="17552">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3947100" y="2340700"/>
              <a:ext cx="450650" cy="301325"/>
            </a:xfrm>
            <a:custGeom>
              <a:rect b="b" l="l" r="r" t="t"/>
              <a:pathLst>
                <a:path extrusionOk="0" h="12053" w="18026">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3664775" y="2400150"/>
              <a:ext cx="922650" cy="794600"/>
            </a:xfrm>
            <a:custGeom>
              <a:rect b="b" l="l" r="r" t="t"/>
              <a:pathLst>
                <a:path extrusionOk="0" h="31784" w="36906">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3658175" y="2393300"/>
              <a:ext cx="932575" cy="812400"/>
            </a:xfrm>
            <a:custGeom>
              <a:rect b="b" l="l" r="r" t="t"/>
              <a:pathLst>
                <a:path extrusionOk="0" h="32496" w="37303">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3524600" y="2042900"/>
              <a:ext cx="516600" cy="820800"/>
            </a:xfrm>
            <a:custGeom>
              <a:rect b="b" l="l" r="r" t="t"/>
              <a:pathLst>
                <a:path extrusionOk="0" h="32832" w="20664">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2987300" y="1685250"/>
              <a:ext cx="445025" cy="299775"/>
            </a:xfrm>
            <a:custGeom>
              <a:rect b="b" l="l" r="r" t="t"/>
              <a:pathLst>
                <a:path extrusionOk="0" h="11991" w="17801">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3251750" y="2077975"/>
              <a:ext cx="415225" cy="258475"/>
            </a:xfrm>
            <a:custGeom>
              <a:rect b="b" l="l" r="r" t="t"/>
              <a:pathLst>
                <a:path extrusionOk="0" h="10339" w="16609">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3663525" y="2112800"/>
              <a:ext cx="287175" cy="974100"/>
            </a:xfrm>
            <a:custGeom>
              <a:rect b="b" l="l" r="r" t="t"/>
              <a:pathLst>
                <a:path extrusionOk="0" h="38964" w="11487">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3655775" y="2105900"/>
              <a:ext cx="297450" cy="988125"/>
            </a:xfrm>
            <a:custGeom>
              <a:rect b="b" l="l" r="r" t="t"/>
              <a:pathLst>
                <a:path extrusionOk="0" h="39525" w="11898">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3548425" y="3156275"/>
              <a:ext cx="55800" cy="52625"/>
            </a:xfrm>
            <a:custGeom>
              <a:rect b="b" l="l" r="r" t="t"/>
              <a:pathLst>
                <a:path extrusionOk="0" h="2105" w="2232">
                  <a:moveTo>
                    <a:pt x="2231" y="1"/>
                  </a:moveTo>
                  <a:cubicBezTo>
                    <a:pt x="2231" y="1"/>
                    <a:pt x="132" y="1432"/>
                    <a:pt x="0" y="2104"/>
                  </a:cubicBezTo>
                  <a:lnTo>
                    <a:pt x="223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3540900" y="3149450"/>
              <a:ext cx="71075" cy="66325"/>
            </a:xfrm>
            <a:custGeom>
              <a:rect b="b" l="l" r="r" t="t"/>
              <a:pathLst>
                <a:path extrusionOk="0" h="2653" w="2843">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3578225" y="3154750"/>
              <a:ext cx="59350" cy="69425"/>
            </a:xfrm>
            <a:custGeom>
              <a:rect b="b" l="l" r="r" t="t"/>
              <a:pathLst>
                <a:path extrusionOk="0" h="2777" w="2374">
                  <a:moveTo>
                    <a:pt x="2374" y="1"/>
                  </a:moveTo>
                  <a:cubicBezTo>
                    <a:pt x="2373" y="1"/>
                    <a:pt x="453" y="1757"/>
                    <a:pt x="0" y="2777"/>
                  </a:cubicBezTo>
                  <a:lnTo>
                    <a:pt x="2374"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3570450" y="3147900"/>
              <a:ext cx="74650" cy="83150"/>
            </a:xfrm>
            <a:custGeom>
              <a:rect b="b" l="l" r="r" t="t"/>
              <a:pathLst>
                <a:path extrusionOk="0" h="3326" w="2986">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3604200" y="3100000"/>
              <a:ext cx="137275" cy="143775"/>
            </a:xfrm>
            <a:custGeom>
              <a:rect b="b" l="l" r="r" t="t"/>
              <a:pathLst>
                <a:path extrusionOk="0" h="5751" w="5491">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3596425" y="3093100"/>
              <a:ext cx="150125" cy="157550"/>
            </a:xfrm>
            <a:custGeom>
              <a:rect b="b" l="l" r="r" t="t"/>
              <a:pathLst>
                <a:path extrusionOk="0" h="6302" w="6005">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3933450" y="2771600"/>
              <a:ext cx="52750" cy="119200"/>
            </a:xfrm>
            <a:custGeom>
              <a:rect b="b" l="l" r="r" t="t"/>
              <a:pathLst>
                <a:path extrusionOk="0" h="4768" w="2110">
                  <a:moveTo>
                    <a:pt x="2110" y="1"/>
                  </a:moveTo>
                  <a:lnTo>
                    <a:pt x="1" y="4768"/>
                  </a:lnTo>
                  <a:cubicBezTo>
                    <a:pt x="2089" y="3169"/>
                    <a:pt x="2110" y="1"/>
                    <a:pt x="2110" y="1"/>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3925700" y="2764850"/>
              <a:ext cx="67375" cy="132825"/>
            </a:xfrm>
            <a:custGeom>
              <a:rect b="b" l="l" r="r" t="t"/>
              <a:pathLst>
                <a:path extrusionOk="0" h="5313" w="2695">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3410525" y="1579450"/>
              <a:ext cx="297700" cy="212900"/>
            </a:xfrm>
            <a:custGeom>
              <a:rect b="b" l="l" r="r" t="t"/>
              <a:pathLst>
                <a:path extrusionOk="0" h="8516" w="11908">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3117775" y="1735350"/>
              <a:ext cx="699350" cy="534475"/>
            </a:xfrm>
            <a:custGeom>
              <a:rect b="b" l="l" r="r" t="t"/>
              <a:pathLst>
                <a:path extrusionOk="0" h="21379" w="27974">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3026250" y="1638975"/>
              <a:ext cx="869425" cy="482275"/>
            </a:xfrm>
            <a:custGeom>
              <a:rect b="b" l="l" r="r" t="t"/>
              <a:pathLst>
                <a:path extrusionOk="0" h="19291" w="34777">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4749150" y="852150"/>
              <a:ext cx="200050" cy="309200"/>
            </a:xfrm>
            <a:custGeom>
              <a:rect b="b" l="l" r="r" t="t"/>
              <a:pathLst>
                <a:path extrusionOk="0" h="12368" w="8002">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4741500" y="845250"/>
              <a:ext cx="214575" cy="323075"/>
            </a:xfrm>
            <a:custGeom>
              <a:rect b="b" l="l" r="r" t="t"/>
              <a:pathLst>
                <a:path extrusionOk="0" h="12923" w="8583">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4491925" y="712125"/>
              <a:ext cx="335650" cy="407700"/>
            </a:xfrm>
            <a:custGeom>
              <a:rect b="b" l="l" r="r" t="t"/>
              <a:pathLst>
                <a:path extrusionOk="0" h="16308" w="13426">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4644600" y="1024725"/>
              <a:ext cx="89175" cy="74600"/>
            </a:xfrm>
            <a:custGeom>
              <a:rect b="b" l="l" r="r" t="t"/>
              <a:pathLst>
                <a:path extrusionOk="0" h="2984" w="3567">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4648425" y="1017950"/>
              <a:ext cx="92825" cy="88225"/>
            </a:xfrm>
            <a:custGeom>
              <a:rect b="b" l="l" r="r" t="t"/>
              <a:pathLst>
                <a:path extrusionOk="0" h="3529" w="3713">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4809625" y="936875"/>
              <a:ext cx="29425" cy="38575"/>
            </a:xfrm>
            <a:custGeom>
              <a:rect b="b" l="l" r="r" t="t"/>
              <a:pathLst>
                <a:path extrusionOk="0" h="1543" w="1177">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4867925" y="1054775"/>
              <a:ext cx="67775" cy="23400"/>
            </a:xfrm>
            <a:custGeom>
              <a:rect b="b" l="l" r="r" t="t"/>
              <a:pathLst>
                <a:path extrusionOk="0" h="936" w="2711">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4680000" y="1129450"/>
              <a:ext cx="169250" cy="105200"/>
            </a:xfrm>
            <a:custGeom>
              <a:rect b="b" l="l" r="r" t="t"/>
              <a:pathLst>
                <a:path extrusionOk="0" h="4208" w="677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4660900" y="1203700"/>
              <a:ext cx="227550" cy="87750"/>
            </a:xfrm>
            <a:custGeom>
              <a:rect b="b" l="l" r="r" t="t"/>
              <a:pathLst>
                <a:path extrusionOk="0" h="3510" w="9102">
                  <a:moveTo>
                    <a:pt x="1166" y="0"/>
                  </a:moveTo>
                  <a:lnTo>
                    <a:pt x="0" y="1493"/>
                  </a:lnTo>
                  <a:lnTo>
                    <a:pt x="9102" y="3509"/>
                  </a:lnTo>
                  <a:lnTo>
                    <a:pt x="8140" y="1023"/>
                  </a:lnTo>
                  <a:lnTo>
                    <a:pt x="1166" y="0"/>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4653525" y="1196850"/>
              <a:ext cx="242200" cy="101475"/>
            </a:xfrm>
            <a:custGeom>
              <a:rect b="b" l="l" r="r" t="t"/>
              <a:pathLst>
                <a:path extrusionOk="0" h="4059" w="9688">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005725" y="1588775"/>
              <a:ext cx="399300" cy="281125"/>
            </a:xfrm>
            <a:custGeom>
              <a:rect b="b" l="l" r="r" t="t"/>
              <a:pathLst>
                <a:path extrusionOk="0" h="11245" w="15972">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000100" y="1581950"/>
              <a:ext cx="411150" cy="291775"/>
            </a:xfrm>
            <a:custGeom>
              <a:rect b="b" l="l" r="r" t="t"/>
              <a:pathLst>
                <a:path extrusionOk="0" h="11671" w="16446">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4708000" y="1611200"/>
              <a:ext cx="934825" cy="881325"/>
            </a:xfrm>
            <a:custGeom>
              <a:rect b="b" l="l" r="r" t="t"/>
              <a:pathLst>
                <a:path extrusionOk="0" h="35253" w="37393">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4701375" y="1604350"/>
              <a:ext cx="944700" cy="896200"/>
            </a:xfrm>
            <a:custGeom>
              <a:rect b="b" l="l" r="r" t="t"/>
              <a:pathLst>
                <a:path extrusionOk="0" h="35848" w="37788">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4980100" y="1987650"/>
              <a:ext cx="53500" cy="120725"/>
            </a:xfrm>
            <a:custGeom>
              <a:rect b="b" l="l" r="r" t="t"/>
              <a:pathLst>
                <a:path extrusionOk="0" h="4829" w="2140">
                  <a:moveTo>
                    <a:pt x="2140" y="0"/>
                  </a:moveTo>
                  <a:lnTo>
                    <a:pt x="1" y="4829"/>
                  </a:lnTo>
                  <a:cubicBezTo>
                    <a:pt x="2125" y="3209"/>
                    <a:pt x="2140" y="1"/>
                    <a:pt x="2140" y="0"/>
                  </a:cubicBez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4972475" y="1980775"/>
              <a:ext cx="68000" cy="134350"/>
            </a:xfrm>
            <a:custGeom>
              <a:rect b="b" l="l" r="r" t="t"/>
              <a:pathLst>
                <a:path extrusionOk="0" h="5374" w="272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4587550" y="1258250"/>
              <a:ext cx="433950" cy="812050"/>
            </a:xfrm>
            <a:custGeom>
              <a:rect b="b" l="l" r="r" t="t"/>
              <a:pathLst>
                <a:path extrusionOk="0" h="32482" w="17358">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633500" y="698550"/>
              <a:ext cx="215625" cy="150800"/>
            </a:xfrm>
            <a:custGeom>
              <a:rect b="b" l="l" r="r" t="t"/>
              <a:pathLst>
                <a:path extrusionOk="0" h="6032" w="8625">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660250" y="740725"/>
              <a:ext cx="144300" cy="124675"/>
            </a:xfrm>
            <a:custGeom>
              <a:rect b="b" l="l" r="r" t="t"/>
              <a:pathLst>
                <a:path extrusionOk="0" h="4987" w="5772">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588200" y="796700"/>
              <a:ext cx="174325" cy="73275"/>
            </a:xfrm>
            <a:custGeom>
              <a:rect b="b" l="l" r="r" t="t"/>
              <a:pathLst>
                <a:path extrusionOk="0" h="2931" w="6973">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629950" y="905225"/>
              <a:ext cx="75025" cy="129125"/>
            </a:xfrm>
            <a:custGeom>
              <a:rect b="b" l="l" r="r" t="t"/>
              <a:pathLst>
                <a:path extrusionOk="0" h="5165" w="3001">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579150" y="934900"/>
              <a:ext cx="65225" cy="131675"/>
            </a:xfrm>
            <a:custGeom>
              <a:rect b="b" l="l" r="r" t="t"/>
              <a:pathLst>
                <a:path extrusionOk="0" h="5267" w="2609">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663300" y="1329775"/>
              <a:ext cx="234725" cy="996100"/>
            </a:xfrm>
            <a:custGeom>
              <a:rect b="b" l="l" r="r" t="t"/>
              <a:pathLst>
                <a:path extrusionOk="0" h="39844" w="9389">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656050" y="1322875"/>
              <a:ext cx="243225" cy="1010625"/>
            </a:xfrm>
            <a:custGeom>
              <a:rect b="b" l="l" r="r" t="t"/>
              <a:pathLst>
                <a:path extrusionOk="0" h="40425" w="9729">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555725" y="2325850"/>
              <a:ext cx="107600" cy="97275"/>
            </a:xfrm>
            <a:custGeom>
              <a:rect b="b" l="l" r="r" t="t"/>
              <a:pathLst>
                <a:path extrusionOk="0" h="3891" w="4304">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4547950" y="2318925"/>
              <a:ext cx="123175" cy="111075"/>
            </a:xfrm>
            <a:custGeom>
              <a:rect b="b" l="l" r="r" t="t"/>
              <a:pathLst>
                <a:path extrusionOk="0" h="4443" w="4927">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501250" y="747825"/>
              <a:ext cx="202100" cy="183925"/>
            </a:xfrm>
            <a:custGeom>
              <a:rect b="b" l="l" r="r" t="t"/>
              <a:pathLst>
                <a:path extrusionOk="0" h="7357" w="8084">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4555325" y="2400075"/>
              <a:ext cx="52875" cy="57075"/>
            </a:xfrm>
            <a:custGeom>
              <a:rect b="b" l="l" r="r" t="t"/>
              <a:pathLst>
                <a:path extrusionOk="0" h="2283" w="2115">
                  <a:moveTo>
                    <a:pt x="2114" y="0"/>
                  </a:moveTo>
                  <a:cubicBezTo>
                    <a:pt x="2114" y="1"/>
                    <a:pt x="93" y="1594"/>
                    <a:pt x="1" y="2282"/>
                  </a:cubicBezTo>
                  <a:lnTo>
                    <a:pt x="2114" y="0"/>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4548100" y="2393300"/>
              <a:ext cx="67850" cy="70725"/>
            </a:xfrm>
            <a:custGeom>
              <a:rect b="b" l="l" r="r" t="t"/>
              <a:pathLst>
                <a:path extrusionOk="0" h="2829" w="2714">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4586650" y="2396250"/>
              <a:ext cx="55050" cy="74250"/>
            </a:xfrm>
            <a:custGeom>
              <a:rect b="b" l="l" r="r" t="t"/>
              <a:pathLst>
                <a:path extrusionOk="0" h="2970" w="2202">
                  <a:moveTo>
                    <a:pt x="2201" y="1"/>
                  </a:moveTo>
                  <a:lnTo>
                    <a:pt x="2201" y="1"/>
                  </a:lnTo>
                  <a:cubicBezTo>
                    <a:pt x="2201" y="1"/>
                    <a:pt x="388" y="1905"/>
                    <a:pt x="1" y="2970"/>
                  </a:cubicBezTo>
                  <a:lnTo>
                    <a:pt x="2201" y="1"/>
                  </a:lnTo>
                  <a:close/>
                </a:path>
              </a:pathLst>
            </a:custGeom>
            <a:solidFill>
              <a:srgbClr val="D2D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4578900" y="2389400"/>
              <a:ext cx="70425" cy="87975"/>
            </a:xfrm>
            <a:custGeom>
              <a:rect b="b" l="l" r="r" t="t"/>
              <a:pathLst>
                <a:path extrusionOk="0" h="3519" w="2817">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4614175" y="2333850"/>
              <a:ext cx="132300" cy="154750"/>
            </a:xfrm>
            <a:custGeom>
              <a:rect b="b" l="l" r="r" t="t"/>
              <a:pathLst>
                <a:path extrusionOk="0" h="6190" w="5292">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4606400" y="2326925"/>
              <a:ext cx="145050" cy="168425"/>
            </a:xfrm>
            <a:custGeom>
              <a:rect b="b" l="l" r="r" t="t"/>
              <a:pathLst>
                <a:path extrusionOk="0" h="6737" w="5802">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232750" y="2470475"/>
              <a:ext cx="222200" cy="145550"/>
            </a:xfrm>
            <a:custGeom>
              <a:rect b="b" l="l" r="r" t="t"/>
              <a:pathLst>
                <a:path extrusionOk="0" h="5822" w="8888">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4890600" y="883700"/>
              <a:ext cx="663800" cy="545500"/>
            </a:xfrm>
            <a:custGeom>
              <a:rect b="b" l="l" r="r" t="t"/>
              <a:pathLst>
                <a:path extrusionOk="0" h="21820" w="26552">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4882850" y="876875"/>
              <a:ext cx="679175" cy="559200"/>
            </a:xfrm>
            <a:custGeom>
              <a:rect b="b" l="l" r="r" t="t"/>
              <a:pathLst>
                <a:path extrusionOk="0" h="22368" w="27167">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493625" y="740975"/>
              <a:ext cx="212675" cy="197650"/>
            </a:xfrm>
            <a:custGeom>
              <a:rect b="b" l="l" r="r" t="t"/>
              <a:pathLst>
                <a:path extrusionOk="0" h="7906" w="8507">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015000" y="3888800"/>
              <a:ext cx="108000" cy="64700"/>
            </a:xfrm>
            <a:custGeom>
              <a:rect b="b" l="l" r="r" t="t"/>
              <a:pathLst>
                <a:path extrusionOk="0" h="2588" w="4320">
                  <a:moveTo>
                    <a:pt x="4070" y="1"/>
                  </a:moveTo>
                  <a:lnTo>
                    <a:pt x="1" y="2098"/>
                  </a:lnTo>
                  <a:lnTo>
                    <a:pt x="250" y="2587"/>
                  </a:lnTo>
                  <a:lnTo>
                    <a:pt x="4319" y="484"/>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163450" y="3599500"/>
              <a:ext cx="519925" cy="277350"/>
            </a:xfrm>
            <a:custGeom>
              <a:rect b="b" l="l" r="r" t="t"/>
              <a:pathLst>
                <a:path extrusionOk="0" h="11094" w="20797">
                  <a:moveTo>
                    <a:pt x="20546" y="1"/>
                  </a:moveTo>
                  <a:lnTo>
                    <a:pt x="1" y="10605"/>
                  </a:lnTo>
                  <a:lnTo>
                    <a:pt x="255" y="11094"/>
                  </a:lnTo>
                  <a:lnTo>
                    <a:pt x="20797" y="490"/>
                  </a:lnTo>
                  <a:lnTo>
                    <a:pt x="205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4456775" y="4681300"/>
              <a:ext cx="108000" cy="64700"/>
            </a:xfrm>
            <a:custGeom>
              <a:rect b="b" l="l" r="r" t="t"/>
              <a:pathLst>
                <a:path extrusionOk="0" h="2588" w="4320">
                  <a:moveTo>
                    <a:pt x="4070" y="0"/>
                  </a:moveTo>
                  <a:lnTo>
                    <a:pt x="1" y="2104"/>
                  </a:lnTo>
                  <a:lnTo>
                    <a:pt x="250" y="2588"/>
                  </a:lnTo>
                  <a:lnTo>
                    <a:pt x="4319" y="489"/>
                  </a:lnTo>
                  <a:lnTo>
                    <a:pt x="40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4605250" y="4392100"/>
              <a:ext cx="519925" cy="277225"/>
            </a:xfrm>
            <a:custGeom>
              <a:rect b="b" l="l" r="r" t="t"/>
              <a:pathLst>
                <a:path extrusionOk="0" h="11089" w="20797">
                  <a:moveTo>
                    <a:pt x="20547" y="1"/>
                  </a:moveTo>
                  <a:lnTo>
                    <a:pt x="0" y="10605"/>
                  </a:lnTo>
                  <a:lnTo>
                    <a:pt x="256" y="11089"/>
                  </a:lnTo>
                  <a:lnTo>
                    <a:pt x="20796" y="485"/>
                  </a:lnTo>
                  <a:lnTo>
                    <a:pt x="2054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3605200" y="1218725"/>
              <a:ext cx="108025" cy="64700"/>
            </a:xfrm>
            <a:custGeom>
              <a:rect b="b" l="l" r="r" t="t"/>
              <a:pathLst>
                <a:path extrusionOk="0" h="2588" w="4321">
                  <a:moveTo>
                    <a:pt x="4071" y="1"/>
                  </a:moveTo>
                  <a:lnTo>
                    <a:pt x="0" y="2103"/>
                  </a:lnTo>
                  <a:lnTo>
                    <a:pt x="251" y="2587"/>
                  </a:lnTo>
                  <a:lnTo>
                    <a:pt x="4320" y="489"/>
                  </a:lnTo>
                  <a:lnTo>
                    <a:pt x="40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3753675" y="929550"/>
              <a:ext cx="519900" cy="277225"/>
            </a:xfrm>
            <a:custGeom>
              <a:rect b="b" l="l" r="r" t="t"/>
              <a:pathLst>
                <a:path extrusionOk="0" h="11089" w="20796">
                  <a:moveTo>
                    <a:pt x="20546" y="0"/>
                  </a:moveTo>
                  <a:lnTo>
                    <a:pt x="1" y="10604"/>
                  </a:lnTo>
                  <a:lnTo>
                    <a:pt x="255"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6093625" y="4038275"/>
              <a:ext cx="108100" cy="64725"/>
            </a:xfrm>
            <a:custGeom>
              <a:rect b="b" l="l" r="r" t="t"/>
              <a:pathLst>
                <a:path extrusionOk="0" h="2589" w="4324">
                  <a:moveTo>
                    <a:pt x="4074" y="0"/>
                  </a:moveTo>
                  <a:lnTo>
                    <a:pt x="0" y="2104"/>
                  </a:lnTo>
                  <a:lnTo>
                    <a:pt x="254" y="2588"/>
                  </a:lnTo>
                  <a:lnTo>
                    <a:pt x="4324" y="489"/>
                  </a:lnTo>
                  <a:lnTo>
                    <a:pt x="407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6242200" y="3749125"/>
              <a:ext cx="519925" cy="277225"/>
            </a:xfrm>
            <a:custGeom>
              <a:rect b="b" l="l" r="r" t="t"/>
              <a:pathLst>
                <a:path extrusionOk="0" h="11089" w="20797">
                  <a:moveTo>
                    <a:pt x="20546" y="0"/>
                  </a:moveTo>
                  <a:lnTo>
                    <a:pt x="0" y="10604"/>
                  </a:lnTo>
                  <a:lnTo>
                    <a:pt x="250" y="11088"/>
                  </a:lnTo>
                  <a:lnTo>
                    <a:pt x="20796" y="484"/>
                  </a:lnTo>
                  <a:lnTo>
                    <a:pt x="205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1928425" y="3429500"/>
              <a:ext cx="108000" cy="64725"/>
            </a:xfrm>
            <a:custGeom>
              <a:rect b="b" l="l" r="r" t="t"/>
              <a:pathLst>
                <a:path extrusionOk="0" h="2589" w="4320">
                  <a:moveTo>
                    <a:pt x="4070" y="1"/>
                  </a:moveTo>
                  <a:lnTo>
                    <a:pt x="0" y="2104"/>
                  </a:lnTo>
                  <a:lnTo>
                    <a:pt x="250" y="2588"/>
                  </a:lnTo>
                  <a:lnTo>
                    <a:pt x="4319" y="490"/>
                  </a:lnTo>
                  <a:lnTo>
                    <a:pt x="4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2076875" y="3140350"/>
              <a:ext cx="519900" cy="277225"/>
            </a:xfrm>
            <a:custGeom>
              <a:rect b="b" l="l" r="r" t="t"/>
              <a:pathLst>
                <a:path extrusionOk="0" h="11089" w="20796">
                  <a:moveTo>
                    <a:pt x="20546" y="1"/>
                  </a:moveTo>
                  <a:lnTo>
                    <a:pt x="1" y="10605"/>
                  </a:lnTo>
                  <a:lnTo>
                    <a:pt x="255" y="11089"/>
                  </a:lnTo>
                  <a:lnTo>
                    <a:pt x="20795" y="485"/>
                  </a:lnTo>
                  <a:lnTo>
                    <a:pt x="20546" y="1"/>
                  </a:lnTo>
                  <a:close/>
                </a:path>
              </a:pathLst>
            </a:custGeom>
            <a:solidFill>
              <a:srgbClr val="3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6131950" y="1092925"/>
              <a:ext cx="107975" cy="64700"/>
            </a:xfrm>
            <a:custGeom>
              <a:rect b="b" l="l" r="r" t="t"/>
              <a:pathLst>
                <a:path extrusionOk="0" h="2588" w="4319">
                  <a:moveTo>
                    <a:pt x="4069" y="0"/>
                  </a:moveTo>
                  <a:lnTo>
                    <a:pt x="0" y="2099"/>
                  </a:lnTo>
                  <a:lnTo>
                    <a:pt x="249" y="2588"/>
                  </a:lnTo>
                  <a:lnTo>
                    <a:pt x="4319" y="484"/>
                  </a:lnTo>
                  <a:lnTo>
                    <a:pt x="40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6280525" y="803625"/>
              <a:ext cx="519925" cy="277225"/>
            </a:xfrm>
            <a:custGeom>
              <a:rect b="b" l="l" r="r" t="t"/>
              <a:pathLst>
                <a:path extrusionOk="0" h="11089" w="20797">
                  <a:moveTo>
                    <a:pt x="20547" y="0"/>
                  </a:moveTo>
                  <a:lnTo>
                    <a:pt x="0" y="10604"/>
                  </a:lnTo>
                  <a:lnTo>
                    <a:pt x="249" y="11088"/>
                  </a:lnTo>
                  <a:lnTo>
                    <a:pt x="20796" y="484"/>
                  </a:lnTo>
                  <a:lnTo>
                    <a:pt x="205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678900" y="2838725"/>
              <a:ext cx="1702650" cy="1193575"/>
            </a:xfrm>
            <a:custGeom>
              <a:rect b="b" l="l" r="r" t="t"/>
              <a:pathLst>
                <a:path extrusionOk="0" h="47743" w="68106">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238225" y="3569850"/>
              <a:ext cx="1153750" cy="808800"/>
            </a:xfrm>
            <a:custGeom>
              <a:rect b="b" l="l" r="r" t="t"/>
              <a:pathLst>
                <a:path extrusionOk="0" h="32352" w="4615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2931775" y="665275"/>
              <a:ext cx="1174775" cy="823525"/>
            </a:xfrm>
            <a:custGeom>
              <a:rect b="b" l="l" r="r" t="t"/>
              <a:pathLst>
                <a:path extrusionOk="0" h="32941" w="46991">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28"/>
          <p:cNvSpPr txBox="1"/>
          <p:nvPr>
            <p:ph idx="9" type="title"/>
          </p:nvPr>
        </p:nvSpPr>
        <p:spPr>
          <a:xfrm>
            <a:off x="4217225" y="3605572"/>
            <a:ext cx="2241600" cy="4215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US"/>
              <a:t>DEMO</a:t>
            </a:r>
            <a:endParaRPr>
              <a:solidFill>
                <a:srgbClr val="434343"/>
              </a:solidFill>
            </a:endParaRPr>
          </a:p>
        </p:txBody>
      </p:sp>
      <p:sp>
        <p:nvSpPr>
          <p:cNvPr id="451" name="Google Shape;451;p28"/>
          <p:cNvSpPr txBox="1"/>
          <p:nvPr>
            <p:ph idx="14" type="title"/>
          </p:nvPr>
        </p:nvSpPr>
        <p:spPr>
          <a:xfrm>
            <a:off x="4217225" y="2983997"/>
            <a:ext cx="2241600" cy="6978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US">
                <a:solidFill>
                  <a:srgbClr val="434343"/>
                </a:solidFill>
              </a:rPr>
              <a:t>03</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55" name="Shape 455"/>
        <p:cNvGrpSpPr/>
        <p:nvPr/>
      </p:nvGrpSpPr>
      <p:grpSpPr>
        <a:xfrm>
          <a:off x="0" y="0"/>
          <a:ext cx="0" cy="0"/>
          <a:chOff x="0" y="0"/>
          <a:chExt cx="0" cy="0"/>
        </a:xfrm>
      </p:grpSpPr>
      <p:sp>
        <p:nvSpPr>
          <p:cNvPr id="456" name="Google Shape;456;p29"/>
          <p:cNvSpPr/>
          <p:nvPr/>
        </p:nvSpPr>
        <p:spPr>
          <a:xfrm>
            <a:off x="1588525" y="184850"/>
            <a:ext cx="5296024" cy="4855124"/>
          </a:xfrm>
          <a:custGeom>
            <a:rect b="b" l="l" r="r" t="t"/>
            <a:pathLst>
              <a:path extrusionOk="0" h="112563" w="122785">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9"/>
          <p:cNvGrpSpPr/>
          <p:nvPr/>
        </p:nvGrpSpPr>
        <p:grpSpPr>
          <a:xfrm rot="358680">
            <a:off x="1509328" y="2204982"/>
            <a:ext cx="1873559" cy="2348463"/>
            <a:chOff x="702975" y="3038700"/>
            <a:chExt cx="838525" cy="1051025"/>
          </a:xfrm>
        </p:grpSpPr>
        <p:sp>
          <p:nvSpPr>
            <p:cNvPr id="458" name="Google Shape;458;p29"/>
            <p:cNvSpPr/>
            <p:nvPr/>
          </p:nvSpPr>
          <p:spPr>
            <a:xfrm>
              <a:off x="1235125" y="3038700"/>
              <a:ext cx="306375" cy="1047625"/>
            </a:xfrm>
            <a:custGeom>
              <a:rect b="b" l="l" r="r" t="t"/>
              <a:pathLst>
                <a:path extrusionOk="0" h="41905" w="12255">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1388300" y="3139625"/>
              <a:ext cx="100175" cy="127225"/>
            </a:xfrm>
            <a:custGeom>
              <a:rect b="b" l="l" r="r" t="t"/>
              <a:pathLst>
                <a:path extrusionOk="0" h="5089" w="4007">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702975" y="3307575"/>
              <a:ext cx="755100" cy="782150"/>
            </a:xfrm>
            <a:custGeom>
              <a:rect b="b" l="l" r="r" t="t"/>
              <a:pathLst>
                <a:path extrusionOk="0" h="31286" w="30204">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9"/>
          <p:cNvSpPr txBox="1"/>
          <p:nvPr>
            <p:ph type="title"/>
          </p:nvPr>
        </p:nvSpPr>
        <p:spPr>
          <a:xfrm>
            <a:off x="2433625" y="1221450"/>
            <a:ext cx="4857300" cy="1747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5800">
                <a:solidFill>
                  <a:srgbClr val="434343"/>
                </a:solidFill>
              </a:rPr>
              <a:t>Datasets Used</a:t>
            </a:r>
            <a:endParaRPr sz="5800">
              <a:solidFill>
                <a:srgbClr val="434343"/>
              </a:solidFill>
            </a:endParaRPr>
          </a:p>
        </p:txBody>
      </p:sp>
      <p:grpSp>
        <p:nvGrpSpPr>
          <p:cNvPr id="462" name="Google Shape;462;p29"/>
          <p:cNvGrpSpPr/>
          <p:nvPr/>
        </p:nvGrpSpPr>
        <p:grpSpPr>
          <a:xfrm>
            <a:off x="6134643" y="3272722"/>
            <a:ext cx="1479755" cy="1642184"/>
            <a:chOff x="5863018" y="3309697"/>
            <a:chExt cx="1479755" cy="1642184"/>
          </a:xfrm>
        </p:grpSpPr>
        <p:sp>
          <p:nvSpPr>
            <p:cNvPr id="463" name="Google Shape;463;p29"/>
            <p:cNvSpPr/>
            <p:nvPr/>
          </p:nvSpPr>
          <p:spPr>
            <a:xfrm rot="171602">
              <a:off x="6289847" y="3325356"/>
              <a:ext cx="665411" cy="1511980"/>
            </a:xfrm>
            <a:custGeom>
              <a:rect b="b" l="l" r="r" t="t"/>
              <a:pathLst>
                <a:path extrusionOk="0" h="35797" w="15754">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71602">
              <a:off x="5878938" y="4251772"/>
              <a:ext cx="608813" cy="653331"/>
            </a:xfrm>
            <a:custGeom>
              <a:rect b="b" l="l" r="r" t="t"/>
              <a:pathLst>
                <a:path extrusionOk="0" h="15468" w="14414">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71602">
              <a:off x="6713134" y="4300853"/>
              <a:ext cx="611981" cy="631875"/>
            </a:xfrm>
            <a:custGeom>
              <a:rect b="b" l="l" r="r" t="t"/>
              <a:pathLst>
                <a:path extrusionOk="0" h="14960" w="14489">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71602">
              <a:off x="6344840" y="3325368"/>
              <a:ext cx="555931" cy="1511980"/>
            </a:xfrm>
            <a:custGeom>
              <a:rect b="b" l="l" r="r" t="t"/>
              <a:pathLst>
                <a:path extrusionOk="0" h="35797" w="13162">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71602">
              <a:off x="5886275" y="4248084"/>
              <a:ext cx="593607" cy="661188"/>
            </a:xfrm>
            <a:custGeom>
              <a:rect b="b" l="l" r="r" t="t"/>
              <a:pathLst>
                <a:path extrusionOk="0" h="15654" w="14054">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71602">
              <a:off x="6710515" y="4296658"/>
              <a:ext cx="616669" cy="640238"/>
            </a:xfrm>
            <a:custGeom>
              <a:rect b="b" l="l" r="r" t="t"/>
              <a:pathLst>
                <a:path extrusionOk="0" h="15158" w="1460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72" name="Shape 472"/>
        <p:cNvGrpSpPr/>
        <p:nvPr/>
      </p:nvGrpSpPr>
      <p:grpSpPr>
        <a:xfrm>
          <a:off x="0" y="0"/>
          <a:ext cx="0" cy="0"/>
          <a:chOff x="0" y="0"/>
          <a:chExt cx="0" cy="0"/>
        </a:xfrm>
      </p:grpSpPr>
      <p:sp>
        <p:nvSpPr>
          <p:cNvPr id="473" name="Google Shape;473;p30"/>
          <p:cNvSpPr/>
          <p:nvPr/>
        </p:nvSpPr>
        <p:spPr>
          <a:xfrm>
            <a:off x="2278225" y="1568475"/>
            <a:ext cx="1011000" cy="1011000"/>
          </a:xfrm>
          <a:prstGeom prst="rect">
            <a:avLst/>
          </a:pr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5854800" y="1568475"/>
            <a:ext cx="1011000" cy="1011000"/>
          </a:xfrm>
          <a:prstGeom prst="rect">
            <a:avLst/>
          </a:prstGeom>
          <a:solidFill>
            <a:srgbClr val="FFC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txBox="1"/>
          <p:nvPr>
            <p:ph idx="3" type="subTitle"/>
          </p:nvPr>
        </p:nvSpPr>
        <p:spPr>
          <a:xfrm>
            <a:off x="5062225" y="3306800"/>
            <a:ext cx="3297300" cy="6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500">
                <a:solidFill>
                  <a:schemeClr val="lt1"/>
                </a:solidFill>
                <a:latin typeface="Proxima Nova Semibold"/>
                <a:ea typeface="Proxima Nova Semibold"/>
                <a:cs typeface="Proxima Nova Semibold"/>
                <a:sym typeface="Proxima Nova Semibold"/>
              </a:rPr>
              <a:t>Annual Greenhouse gas emission data of every state available on </a:t>
            </a:r>
            <a:r>
              <a:rPr lang="en-US" sz="1500" u="sng">
                <a:solidFill>
                  <a:schemeClr val="lt1"/>
                </a:solidFill>
                <a:latin typeface="Proxima Nova Semibold"/>
                <a:ea typeface="Proxima Nova Semibold"/>
                <a:cs typeface="Proxima Nova Semibold"/>
                <a:sym typeface="Proxima Nova Semibold"/>
                <a:hlinkClick r:id="rId3"/>
              </a:rPr>
              <a:t> GHC platform India</a:t>
            </a:r>
            <a:endParaRPr sz="15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solidFill>
                <a:schemeClr val="lt1"/>
              </a:solidFill>
              <a:latin typeface="Proxima Nova Semibold"/>
              <a:ea typeface="Proxima Nova Semibold"/>
              <a:cs typeface="Proxima Nova Semibold"/>
              <a:sym typeface="Proxima Nova Semibold"/>
            </a:endParaRPr>
          </a:p>
        </p:txBody>
      </p:sp>
      <p:sp>
        <p:nvSpPr>
          <p:cNvPr id="476" name="Google Shape;476;p30"/>
          <p:cNvSpPr txBox="1"/>
          <p:nvPr>
            <p:ph idx="2" type="title"/>
          </p:nvPr>
        </p:nvSpPr>
        <p:spPr>
          <a:xfrm>
            <a:off x="705000" y="341500"/>
            <a:ext cx="7734000" cy="53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Main Data : For analysis</a:t>
            </a:r>
            <a:endParaRPr>
              <a:solidFill>
                <a:srgbClr val="FFC39F"/>
              </a:solidFill>
            </a:endParaRPr>
          </a:p>
        </p:txBody>
      </p:sp>
      <p:sp>
        <p:nvSpPr>
          <p:cNvPr id="477" name="Google Shape;477;p30"/>
          <p:cNvSpPr txBox="1"/>
          <p:nvPr>
            <p:ph idx="4" type="title"/>
          </p:nvPr>
        </p:nvSpPr>
        <p:spPr>
          <a:xfrm>
            <a:off x="5604625" y="2785237"/>
            <a:ext cx="15156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Greenhouse</a:t>
            </a:r>
            <a:r>
              <a:rPr lang="en-US"/>
              <a:t> Gas Emissions</a:t>
            </a:r>
            <a:endParaRPr>
              <a:solidFill>
                <a:srgbClr val="FFC39F"/>
              </a:solidFill>
            </a:endParaRPr>
          </a:p>
        </p:txBody>
      </p:sp>
      <p:sp>
        <p:nvSpPr>
          <p:cNvPr id="478" name="Google Shape;478;p30"/>
          <p:cNvSpPr txBox="1"/>
          <p:nvPr>
            <p:ph idx="1" type="subTitle"/>
          </p:nvPr>
        </p:nvSpPr>
        <p:spPr>
          <a:xfrm>
            <a:off x="963675" y="3306800"/>
            <a:ext cx="3703800" cy="69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500">
                <a:solidFill>
                  <a:schemeClr val="lt1"/>
                </a:solidFill>
                <a:latin typeface="Proxima Nova Semibold"/>
                <a:ea typeface="Proxima Nova Semibold"/>
                <a:cs typeface="Proxima Nova Semibold"/>
                <a:sym typeface="Proxima Nova Semibold"/>
              </a:rPr>
              <a:t>We use the dataset of </a:t>
            </a:r>
            <a:r>
              <a:rPr lang="en-US" sz="1500">
                <a:solidFill>
                  <a:schemeClr val="lt1"/>
                </a:solidFill>
                <a:latin typeface="Proxima Nova Semibold"/>
                <a:ea typeface="Proxima Nova Semibold"/>
                <a:cs typeface="Proxima Nova Semibold"/>
                <a:sym typeface="Proxima Nova Semibold"/>
              </a:rPr>
              <a:t>state wise</a:t>
            </a:r>
            <a:r>
              <a:rPr lang="en-US" sz="1500">
                <a:solidFill>
                  <a:schemeClr val="lt1"/>
                </a:solidFill>
                <a:latin typeface="Proxima Nova Semibold"/>
                <a:ea typeface="Proxima Nova Semibold"/>
                <a:cs typeface="Proxima Nova Semibold"/>
                <a:sym typeface="Proxima Nova Semibold"/>
              </a:rPr>
              <a:t> </a:t>
            </a:r>
            <a:r>
              <a:rPr lang="en-US" sz="1500">
                <a:solidFill>
                  <a:schemeClr val="lt1"/>
                </a:solidFill>
                <a:latin typeface="Proxima Nova Semibold"/>
                <a:ea typeface="Proxima Nova Semibold"/>
                <a:cs typeface="Proxima Nova Semibold"/>
                <a:sym typeface="Proxima Nova Semibold"/>
              </a:rPr>
              <a:t>Annual</a:t>
            </a:r>
            <a:r>
              <a:rPr lang="en-US" sz="1500">
                <a:solidFill>
                  <a:schemeClr val="lt1"/>
                </a:solidFill>
                <a:latin typeface="Proxima Nova Semibold"/>
                <a:ea typeface="Proxima Nova Semibold"/>
                <a:cs typeface="Proxima Nova Semibold"/>
                <a:sym typeface="Proxima Nova Semibold"/>
              </a:rPr>
              <a:t> Rainfall of India available on </a:t>
            </a:r>
            <a:r>
              <a:rPr lang="en-US" sz="1500" u="sng">
                <a:solidFill>
                  <a:schemeClr val="lt1"/>
                </a:solidFill>
                <a:latin typeface="Proxima Nova Semibold"/>
                <a:ea typeface="Proxima Nova Semibold"/>
                <a:cs typeface="Proxima Nova Semibold"/>
                <a:sym typeface="Proxima Nova Semibold"/>
                <a:hlinkClick r:id="rId4"/>
              </a:rPr>
              <a:t> </a:t>
            </a:r>
            <a:r>
              <a:rPr lang="en-US" sz="1500" u="sng">
                <a:solidFill>
                  <a:schemeClr val="lt1"/>
                </a:solidFill>
                <a:latin typeface="Proxima Nova Semibold"/>
                <a:ea typeface="Proxima Nova Semibold"/>
                <a:cs typeface="Proxima Nova Semibold"/>
                <a:sym typeface="Proxima Nova Semibold"/>
                <a:hlinkClick r:id="rId5"/>
              </a:rPr>
              <a:t>data-world</a:t>
            </a:r>
            <a:endParaRPr sz="15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500">
              <a:solidFill>
                <a:schemeClr val="lt1"/>
              </a:solidFill>
              <a:latin typeface="Proxima Nova Semibold"/>
              <a:ea typeface="Proxima Nova Semibold"/>
              <a:cs typeface="Proxima Nova Semibold"/>
              <a:sym typeface="Proxima Nova Semibold"/>
            </a:endParaRPr>
          </a:p>
        </p:txBody>
      </p:sp>
      <p:sp>
        <p:nvSpPr>
          <p:cNvPr id="479" name="Google Shape;479;p30"/>
          <p:cNvSpPr txBox="1"/>
          <p:nvPr>
            <p:ph type="title"/>
          </p:nvPr>
        </p:nvSpPr>
        <p:spPr>
          <a:xfrm>
            <a:off x="2025925" y="2831687"/>
            <a:ext cx="15156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Annual</a:t>
            </a:r>
            <a:r>
              <a:rPr lang="en-US"/>
              <a:t> Rainfall of India</a:t>
            </a:r>
            <a:endParaRPr>
              <a:solidFill>
                <a:srgbClr val="FFC39F"/>
              </a:solidFill>
            </a:endParaRPr>
          </a:p>
        </p:txBody>
      </p:sp>
      <p:grpSp>
        <p:nvGrpSpPr>
          <p:cNvPr id="480" name="Google Shape;480;p30"/>
          <p:cNvGrpSpPr/>
          <p:nvPr/>
        </p:nvGrpSpPr>
        <p:grpSpPr>
          <a:xfrm>
            <a:off x="2469921" y="1858909"/>
            <a:ext cx="627870" cy="535299"/>
            <a:chOff x="1190625" y="455850"/>
            <a:chExt cx="5219200" cy="4783725"/>
          </a:xfrm>
        </p:grpSpPr>
        <p:sp>
          <p:nvSpPr>
            <p:cNvPr id="481" name="Google Shape;481;p30"/>
            <p:cNvSpPr/>
            <p:nvPr/>
          </p:nvSpPr>
          <p:spPr>
            <a:xfrm>
              <a:off x="1190625" y="455850"/>
              <a:ext cx="5219200" cy="4783725"/>
            </a:xfrm>
            <a:custGeom>
              <a:rect b="b" l="l" r="r" t="t"/>
              <a:pathLst>
                <a:path extrusionOk="0" h="191349" w="208768">
                  <a:moveTo>
                    <a:pt x="48604" y="6557"/>
                  </a:moveTo>
                  <a:cubicBezTo>
                    <a:pt x="48701" y="6557"/>
                    <a:pt x="48799" y="6655"/>
                    <a:pt x="48799" y="6753"/>
                  </a:cubicBezTo>
                  <a:lnTo>
                    <a:pt x="48799" y="20714"/>
                  </a:lnTo>
                  <a:lnTo>
                    <a:pt x="48799" y="20942"/>
                  </a:lnTo>
                  <a:lnTo>
                    <a:pt x="27466" y="20942"/>
                  </a:lnTo>
                  <a:lnTo>
                    <a:pt x="27466" y="20714"/>
                  </a:lnTo>
                  <a:lnTo>
                    <a:pt x="27466" y="6753"/>
                  </a:lnTo>
                  <a:cubicBezTo>
                    <a:pt x="27466" y="6655"/>
                    <a:pt x="27564" y="6557"/>
                    <a:pt x="27662" y="6557"/>
                  </a:cubicBezTo>
                  <a:close/>
                  <a:moveTo>
                    <a:pt x="125293" y="13505"/>
                  </a:moveTo>
                  <a:cubicBezTo>
                    <a:pt x="125423" y="13505"/>
                    <a:pt x="125521" y="13603"/>
                    <a:pt x="125521" y="13733"/>
                  </a:cubicBezTo>
                  <a:lnTo>
                    <a:pt x="125521" y="20714"/>
                  </a:lnTo>
                  <a:lnTo>
                    <a:pt x="125521" y="20942"/>
                  </a:lnTo>
                  <a:lnTo>
                    <a:pt x="97207" y="20942"/>
                  </a:lnTo>
                  <a:lnTo>
                    <a:pt x="97207" y="13733"/>
                  </a:lnTo>
                  <a:cubicBezTo>
                    <a:pt x="97207" y="13603"/>
                    <a:pt x="97305" y="13505"/>
                    <a:pt x="97403" y="13505"/>
                  </a:cubicBezTo>
                  <a:close/>
                  <a:moveTo>
                    <a:pt x="181105" y="13505"/>
                  </a:moveTo>
                  <a:cubicBezTo>
                    <a:pt x="181203" y="13505"/>
                    <a:pt x="181301" y="13603"/>
                    <a:pt x="181301" y="13733"/>
                  </a:cubicBezTo>
                  <a:lnTo>
                    <a:pt x="181301" y="20714"/>
                  </a:lnTo>
                  <a:lnTo>
                    <a:pt x="181301" y="20942"/>
                  </a:lnTo>
                  <a:lnTo>
                    <a:pt x="152987" y="20942"/>
                  </a:lnTo>
                  <a:lnTo>
                    <a:pt x="152987" y="20714"/>
                  </a:lnTo>
                  <a:lnTo>
                    <a:pt x="152987" y="13733"/>
                  </a:lnTo>
                  <a:cubicBezTo>
                    <a:pt x="152987" y="13603"/>
                    <a:pt x="153085" y="13505"/>
                    <a:pt x="153183" y="13505"/>
                  </a:cubicBezTo>
                  <a:close/>
                  <a:moveTo>
                    <a:pt x="20714" y="20486"/>
                  </a:moveTo>
                  <a:cubicBezTo>
                    <a:pt x="20811" y="20486"/>
                    <a:pt x="20909" y="20584"/>
                    <a:pt x="20909" y="20714"/>
                  </a:cubicBezTo>
                  <a:lnTo>
                    <a:pt x="20909" y="27890"/>
                  </a:lnTo>
                  <a:lnTo>
                    <a:pt x="6524" y="27890"/>
                  </a:lnTo>
                  <a:lnTo>
                    <a:pt x="6524" y="20714"/>
                  </a:lnTo>
                  <a:cubicBezTo>
                    <a:pt x="6524" y="20584"/>
                    <a:pt x="6622" y="20486"/>
                    <a:pt x="6752" y="20486"/>
                  </a:cubicBezTo>
                  <a:close/>
                  <a:moveTo>
                    <a:pt x="69513" y="20486"/>
                  </a:moveTo>
                  <a:cubicBezTo>
                    <a:pt x="69643" y="20486"/>
                    <a:pt x="69741" y="20584"/>
                    <a:pt x="69741" y="20714"/>
                  </a:cubicBezTo>
                  <a:lnTo>
                    <a:pt x="69741" y="27890"/>
                  </a:lnTo>
                  <a:lnTo>
                    <a:pt x="55356" y="27890"/>
                  </a:lnTo>
                  <a:lnTo>
                    <a:pt x="55356" y="20714"/>
                  </a:lnTo>
                  <a:cubicBezTo>
                    <a:pt x="55356" y="20584"/>
                    <a:pt x="55454" y="20486"/>
                    <a:pt x="55584" y="20486"/>
                  </a:cubicBezTo>
                  <a:close/>
                  <a:moveTo>
                    <a:pt x="146235" y="20486"/>
                  </a:moveTo>
                  <a:cubicBezTo>
                    <a:pt x="146333" y="20486"/>
                    <a:pt x="146431" y="20584"/>
                    <a:pt x="146431" y="20714"/>
                  </a:cubicBezTo>
                  <a:lnTo>
                    <a:pt x="146431" y="27890"/>
                  </a:lnTo>
                  <a:lnTo>
                    <a:pt x="132045" y="27890"/>
                  </a:lnTo>
                  <a:lnTo>
                    <a:pt x="132045" y="20714"/>
                  </a:lnTo>
                  <a:cubicBezTo>
                    <a:pt x="132045" y="20584"/>
                    <a:pt x="132143" y="20486"/>
                    <a:pt x="132274" y="20486"/>
                  </a:cubicBezTo>
                  <a:close/>
                  <a:moveTo>
                    <a:pt x="48799" y="27466"/>
                  </a:moveTo>
                  <a:lnTo>
                    <a:pt x="48799" y="34871"/>
                  </a:lnTo>
                  <a:lnTo>
                    <a:pt x="27466" y="34871"/>
                  </a:lnTo>
                  <a:lnTo>
                    <a:pt x="27466" y="27466"/>
                  </a:lnTo>
                  <a:close/>
                  <a:moveTo>
                    <a:pt x="181301" y="27466"/>
                  </a:moveTo>
                  <a:lnTo>
                    <a:pt x="181301" y="34871"/>
                  </a:lnTo>
                  <a:lnTo>
                    <a:pt x="152987" y="34871"/>
                  </a:lnTo>
                  <a:lnTo>
                    <a:pt x="152987" y="27466"/>
                  </a:lnTo>
                  <a:close/>
                  <a:moveTo>
                    <a:pt x="48799" y="41428"/>
                  </a:moveTo>
                  <a:lnTo>
                    <a:pt x="48799" y="104612"/>
                  </a:lnTo>
                  <a:lnTo>
                    <a:pt x="27466" y="104612"/>
                  </a:lnTo>
                  <a:lnTo>
                    <a:pt x="27466" y="41428"/>
                  </a:lnTo>
                  <a:close/>
                  <a:moveTo>
                    <a:pt x="181301" y="41428"/>
                  </a:moveTo>
                  <a:lnTo>
                    <a:pt x="181301" y="104612"/>
                  </a:lnTo>
                  <a:lnTo>
                    <a:pt x="152987" y="104612"/>
                  </a:lnTo>
                  <a:lnTo>
                    <a:pt x="152987" y="41428"/>
                  </a:lnTo>
                  <a:close/>
                  <a:moveTo>
                    <a:pt x="20909" y="34447"/>
                  </a:moveTo>
                  <a:lnTo>
                    <a:pt x="20909" y="118541"/>
                  </a:lnTo>
                  <a:lnTo>
                    <a:pt x="6524" y="118541"/>
                  </a:lnTo>
                  <a:lnTo>
                    <a:pt x="6524" y="34447"/>
                  </a:lnTo>
                  <a:close/>
                  <a:moveTo>
                    <a:pt x="48799" y="111136"/>
                  </a:moveTo>
                  <a:lnTo>
                    <a:pt x="48799" y="118541"/>
                  </a:lnTo>
                  <a:lnTo>
                    <a:pt x="27466" y="118541"/>
                  </a:lnTo>
                  <a:lnTo>
                    <a:pt x="27466" y="111136"/>
                  </a:lnTo>
                  <a:close/>
                  <a:moveTo>
                    <a:pt x="69741" y="34447"/>
                  </a:moveTo>
                  <a:lnTo>
                    <a:pt x="69741" y="118541"/>
                  </a:lnTo>
                  <a:lnTo>
                    <a:pt x="55356" y="118541"/>
                  </a:lnTo>
                  <a:lnTo>
                    <a:pt x="55356" y="34447"/>
                  </a:lnTo>
                  <a:close/>
                  <a:moveTo>
                    <a:pt x="125521" y="27466"/>
                  </a:moveTo>
                  <a:lnTo>
                    <a:pt x="125521" y="114529"/>
                  </a:lnTo>
                  <a:lnTo>
                    <a:pt x="113680" y="102688"/>
                  </a:lnTo>
                  <a:cubicBezTo>
                    <a:pt x="113047" y="102055"/>
                    <a:pt x="112210" y="101729"/>
                    <a:pt x="111353" y="101729"/>
                  </a:cubicBezTo>
                  <a:cubicBezTo>
                    <a:pt x="110930" y="101729"/>
                    <a:pt x="110502" y="101808"/>
                    <a:pt x="110092" y="101970"/>
                  </a:cubicBezTo>
                  <a:cubicBezTo>
                    <a:pt x="108885" y="102492"/>
                    <a:pt x="108102" y="103666"/>
                    <a:pt x="108102" y="105004"/>
                  </a:cubicBezTo>
                  <a:lnTo>
                    <a:pt x="108102" y="118541"/>
                  </a:lnTo>
                  <a:lnTo>
                    <a:pt x="97207" y="118541"/>
                  </a:lnTo>
                  <a:lnTo>
                    <a:pt x="97207" y="27466"/>
                  </a:lnTo>
                  <a:close/>
                  <a:moveTo>
                    <a:pt x="181301" y="111136"/>
                  </a:moveTo>
                  <a:lnTo>
                    <a:pt x="181301" y="118541"/>
                  </a:lnTo>
                  <a:lnTo>
                    <a:pt x="152987" y="118541"/>
                  </a:lnTo>
                  <a:lnTo>
                    <a:pt x="152987" y="111136"/>
                  </a:lnTo>
                  <a:close/>
                  <a:moveTo>
                    <a:pt x="146431" y="34447"/>
                  </a:moveTo>
                  <a:lnTo>
                    <a:pt x="146431" y="118541"/>
                  </a:lnTo>
                  <a:lnTo>
                    <a:pt x="132274" y="118541"/>
                  </a:lnTo>
                  <a:cubicBezTo>
                    <a:pt x="132208" y="118541"/>
                    <a:pt x="132143" y="118574"/>
                    <a:pt x="132045" y="118574"/>
                  </a:cubicBezTo>
                  <a:lnTo>
                    <a:pt x="132045" y="34447"/>
                  </a:lnTo>
                  <a:close/>
                  <a:moveTo>
                    <a:pt x="20909" y="125098"/>
                  </a:moveTo>
                  <a:lnTo>
                    <a:pt x="20909" y="132502"/>
                  </a:lnTo>
                  <a:lnTo>
                    <a:pt x="6524" y="132502"/>
                  </a:lnTo>
                  <a:lnTo>
                    <a:pt x="6524" y="125098"/>
                  </a:lnTo>
                  <a:close/>
                  <a:moveTo>
                    <a:pt x="48799" y="125098"/>
                  </a:moveTo>
                  <a:lnTo>
                    <a:pt x="48799" y="132502"/>
                  </a:lnTo>
                  <a:lnTo>
                    <a:pt x="27466" y="132502"/>
                  </a:lnTo>
                  <a:lnTo>
                    <a:pt x="27466" y="125098"/>
                  </a:lnTo>
                  <a:close/>
                  <a:moveTo>
                    <a:pt x="69741" y="125098"/>
                  </a:moveTo>
                  <a:lnTo>
                    <a:pt x="69741" y="132502"/>
                  </a:lnTo>
                  <a:lnTo>
                    <a:pt x="55356" y="132502"/>
                  </a:lnTo>
                  <a:lnTo>
                    <a:pt x="55356" y="125098"/>
                  </a:lnTo>
                  <a:close/>
                  <a:moveTo>
                    <a:pt x="90422" y="6557"/>
                  </a:moveTo>
                  <a:cubicBezTo>
                    <a:pt x="90553" y="6557"/>
                    <a:pt x="90651" y="6655"/>
                    <a:pt x="90651" y="6753"/>
                  </a:cubicBezTo>
                  <a:lnTo>
                    <a:pt x="90651" y="13733"/>
                  </a:lnTo>
                  <a:lnTo>
                    <a:pt x="90651" y="132502"/>
                  </a:lnTo>
                  <a:lnTo>
                    <a:pt x="76265" y="132502"/>
                  </a:lnTo>
                  <a:lnTo>
                    <a:pt x="76265" y="6753"/>
                  </a:lnTo>
                  <a:cubicBezTo>
                    <a:pt x="76265" y="6655"/>
                    <a:pt x="76363" y="6557"/>
                    <a:pt x="76494" y="6557"/>
                  </a:cubicBezTo>
                  <a:close/>
                  <a:moveTo>
                    <a:pt x="108102" y="125098"/>
                  </a:moveTo>
                  <a:lnTo>
                    <a:pt x="108102" y="132502"/>
                  </a:lnTo>
                  <a:lnTo>
                    <a:pt x="97207" y="132502"/>
                  </a:lnTo>
                  <a:lnTo>
                    <a:pt x="97207" y="125098"/>
                  </a:lnTo>
                  <a:close/>
                  <a:moveTo>
                    <a:pt x="146431" y="125098"/>
                  </a:moveTo>
                  <a:lnTo>
                    <a:pt x="146431" y="132502"/>
                  </a:lnTo>
                  <a:lnTo>
                    <a:pt x="143495" y="132502"/>
                  </a:lnTo>
                  <a:lnTo>
                    <a:pt x="136090" y="125098"/>
                  </a:lnTo>
                  <a:close/>
                  <a:moveTo>
                    <a:pt x="181301" y="125098"/>
                  </a:moveTo>
                  <a:lnTo>
                    <a:pt x="181301" y="132502"/>
                  </a:lnTo>
                  <a:lnTo>
                    <a:pt x="152987" y="132502"/>
                  </a:lnTo>
                  <a:lnTo>
                    <a:pt x="152987" y="125098"/>
                  </a:lnTo>
                  <a:close/>
                  <a:moveTo>
                    <a:pt x="202015" y="20486"/>
                  </a:moveTo>
                  <a:cubicBezTo>
                    <a:pt x="202145" y="20486"/>
                    <a:pt x="202243" y="20584"/>
                    <a:pt x="202243" y="20714"/>
                  </a:cubicBezTo>
                  <a:lnTo>
                    <a:pt x="202243" y="132502"/>
                  </a:lnTo>
                  <a:lnTo>
                    <a:pt x="187858" y="132502"/>
                  </a:lnTo>
                  <a:lnTo>
                    <a:pt x="187858" y="20714"/>
                  </a:lnTo>
                  <a:cubicBezTo>
                    <a:pt x="187858" y="20584"/>
                    <a:pt x="187956" y="20486"/>
                    <a:pt x="188054" y="20486"/>
                  </a:cubicBezTo>
                  <a:close/>
                  <a:moveTo>
                    <a:pt x="114626" y="112898"/>
                  </a:moveTo>
                  <a:lnTo>
                    <a:pt x="145778" y="144050"/>
                  </a:lnTo>
                  <a:lnTo>
                    <a:pt x="136808" y="145877"/>
                  </a:lnTo>
                  <a:cubicBezTo>
                    <a:pt x="135862" y="146072"/>
                    <a:pt x="135014" y="146659"/>
                    <a:pt x="134557" y="147540"/>
                  </a:cubicBezTo>
                  <a:cubicBezTo>
                    <a:pt x="134100" y="148388"/>
                    <a:pt x="134068" y="149399"/>
                    <a:pt x="134426" y="150313"/>
                  </a:cubicBezTo>
                  <a:lnTo>
                    <a:pt x="147050" y="180747"/>
                  </a:lnTo>
                  <a:lnTo>
                    <a:pt x="139711" y="183813"/>
                  </a:lnTo>
                  <a:lnTo>
                    <a:pt x="127087" y="153346"/>
                  </a:lnTo>
                  <a:cubicBezTo>
                    <a:pt x="126728" y="152466"/>
                    <a:pt x="125978" y="151781"/>
                    <a:pt x="125032" y="151487"/>
                  </a:cubicBezTo>
                  <a:cubicBezTo>
                    <a:pt x="124706" y="151389"/>
                    <a:pt x="124380" y="151357"/>
                    <a:pt x="124086" y="151357"/>
                  </a:cubicBezTo>
                  <a:cubicBezTo>
                    <a:pt x="123434" y="151357"/>
                    <a:pt x="122814" y="151520"/>
                    <a:pt x="122292" y="151879"/>
                  </a:cubicBezTo>
                  <a:lnTo>
                    <a:pt x="114626" y="156902"/>
                  </a:lnTo>
                  <a:lnTo>
                    <a:pt x="114626" y="112898"/>
                  </a:lnTo>
                  <a:close/>
                  <a:moveTo>
                    <a:pt x="27662" y="1"/>
                  </a:moveTo>
                  <a:cubicBezTo>
                    <a:pt x="23943" y="1"/>
                    <a:pt x="20909" y="3034"/>
                    <a:pt x="20909" y="6753"/>
                  </a:cubicBezTo>
                  <a:lnTo>
                    <a:pt x="20909" y="13962"/>
                  </a:lnTo>
                  <a:lnTo>
                    <a:pt x="6752" y="13962"/>
                  </a:lnTo>
                  <a:cubicBezTo>
                    <a:pt x="3034" y="13962"/>
                    <a:pt x="0" y="16995"/>
                    <a:pt x="0" y="20714"/>
                  </a:cubicBezTo>
                  <a:lnTo>
                    <a:pt x="0" y="135764"/>
                  </a:lnTo>
                  <a:cubicBezTo>
                    <a:pt x="0" y="137591"/>
                    <a:pt x="1468" y="139026"/>
                    <a:pt x="3262" y="139026"/>
                  </a:cubicBezTo>
                  <a:lnTo>
                    <a:pt x="108102" y="139026"/>
                  </a:lnTo>
                  <a:lnTo>
                    <a:pt x="108102" y="162937"/>
                  </a:lnTo>
                  <a:cubicBezTo>
                    <a:pt x="108102" y="164144"/>
                    <a:pt x="108755" y="165253"/>
                    <a:pt x="109798" y="165807"/>
                  </a:cubicBezTo>
                  <a:cubicBezTo>
                    <a:pt x="110294" y="166078"/>
                    <a:pt x="110832" y="166210"/>
                    <a:pt x="111366" y="166210"/>
                  </a:cubicBezTo>
                  <a:cubicBezTo>
                    <a:pt x="111992" y="166210"/>
                    <a:pt x="112613" y="166029"/>
                    <a:pt x="113158" y="165677"/>
                  </a:cubicBezTo>
                  <a:lnTo>
                    <a:pt x="122553" y="159512"/>
                  </a:lnTo>
                  <a:lnTo>
                    <a:pt x="134916" y="189326"/>
                  </a:lnTo>
                  <a:cubicBezTo>
                    <a:pt x="135242" y="190109"/>
                    <a:pt x="135862" y="190761"/>
                    <a:pt x="136677" y="191088"/>
                  </a:cubicBezTo>
                  <a:cubicBezTo>
                    <a:pt x="137069" y="191251"/>
                    <a:pt x="137493" y="191349"/>
                    <a:pt x="137917" y="191349"/>
                  </a:cubicBezTo>
                  <a:cubicBezTo>
                    <a:pt x="138341" y="191349"/>
                    <a:pt x="138765" y="191251"/>
                    <a:pt x="139189" y="191088"/>
                  </a:cubicBezTo>
                  <a:lnTo>
                    <a:pt x="152563" y="185542"/>
                  </a:lnTo>
                  <a:cubicBezTo>
                    <a:pt x="153379" y="185216"/>
                    <a:pt x="153998" y="184596"/>
                    <a:pt x="154325" y="183781"/>
                  </a:cubicBezTo>
                  <a:cubicBezTo>
                    <a:pt x="154651" y="182965"/>
                    <a:pt x="154651" y="182085"/>
                    <a:pt x="154325" y="181269"/>
                  </a:cubicBezTo>
                  <a:lnTo>
                    <a:pt x="141994" y="151487"/>
                  </a:lnTo>
                  <a:lnTo>
                    <a:pt x="153052" y="149236"/>
                  </a:lnTo>
                  <a:cubicBezTo>
                    <a:pt x="154227" y="149008"/>
                    <a:pt x="155173" y="148127"/>
                    <a:pt x="155532" y="146986"/>
                  </a:cubicBezTo>
                  <a:cubicBezTo>
                    <a:pt x="155890" y="145844"/>
                    <a:pt x="155564" y="144572"/>
                    <a:pt x="154716" y="143724"/>
                  </a:cubicBezTo>
                  <a:lnTo>
                    <a:pt x="150019" y="139026"/>
                  </a:lnTo>
                  <a:lnTo>
                    <a:pt x="205505" y="139026"/>
                  </a:lnTo>
                  <a:cubicBezTo>
                    <a:pt x="207299" y="139026"/>
                    <a:pt x="208767" y="137591"/>
                    <a:pt x="208767" y="135764"/>
                  </a:cubicBezTo>
                  <a:lnTo>
                    <a:pt x="208767" y="20714"/>
                  </a:lnTo>
                  <a:cubicBezTo>
                    <a:pt x="208767" y="16995"/>
                    <a:pt x="205733" y="13962"/>
                    <a:pt x="202015" y="13962"/>
                  </a:cubicBezTo>
                  <a:lnTo>
                    <a:pt x="187858" y="13962"/>
                  </a:lnTo>
                  <a:lnTo>
                    <a:pt x="187858" y="13733"/>
                  </a:lnTo>
                  <a:cubicBezTo>
                    <a:pt x="187858" y="10015"/>
                    <a:pt x="184824" y="6981"/>
                    <a:pt x="181105" y="6981"/>
                  </a:cubicBezTo>
                  <a:lnTo>
                    <a:pt x="153183" y="6981"/>
                  </a:lnTo>
                  <a:cubicBezTo>
                    <a:pt x="149464" y="6981"/>
                    <a:pt x="146431" y="10015"/>
                    <a:pt x="146431" y="13733"/>
                  </a:cubicBezTo>
                  <a:lnTo>
                    <a:pt x="146431" y="13962"/>
                  </a:lnTo>
                  <a:lnTo>
                    <a:pt x="132045" y="13962"/>
                  </a:lnTo>
                  <a:lnTo>
                    <a:pt x="132045" y="13733"/>
                  </a:lnTo>
                  <a:cubicBezTo>
                    <a:pt x="132045" y="10015"/>
                    <a:pt x="129044" y="6981"/>
                    <a:pt x="125293" y="6981"/>
                  </a:cubicBezTo>
                  <a:lnTo>
                    <a:pt x="97207" y="6981"/>
                  </a:lnTo>
                  <a:lnTo>
                    <a:pt x="97207" y="6753"/>
                  </a:lnTo>
                  <a:cubicBezTo>
                    <a:pt x="97207" y="3034"/>
                    <a:pt x="94174" y="1"/>
                    <a:pt x="90422" y="1"/>
                  </a:cubicBezTo>
                  <a:lnTo>
                    <a:pt x="76494" y="1"/>
                  </a:lnTo>
                  <a:cubicBezTo>
                    <a:pt x="72775" y="1"/>
                    <a:pt x="69741" y="3034"/>
                    <a:pt x="69741" y="6753"/>
                  </a:cubicBezTo>
                  <a:lnTo>
                    <a:pt x="69741" y="13962"/>
                  </a:lnTo>
                  <a:lnTo>
                    <a:pt x="55356" y="13962"/>
                  </a:lnTo>
                  <a:lnTo>
                    <a:pt x="55356" y="6753"/>
                  </a:lnTo>
                  <a:cubicBezTo>
                    <a:pt x="55356" y="3034"/>
                    <a:pt x="52322" y="1"/>
                    <a:pt x="486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3893175" y="2373900"/>
              <a:ext cx="163125" cy="424900"/>
            </a:xfrm>
            <a:custGeom>
              <a:rect b="b" l="l" r="r" t="t"/>
              <a:pathLst>
                <a:path extrusionOk="0" h="16996" w="6525">
                  <a:moveTo>
                    <a:pt x="3262" y="0"/>
                  </a:moveTo>
                  <a:cubicBezTo>
                    <a:pt x="1436" y="0"/>
                    <a:pt x="0" y="1468"/>
                    <a:pt x="0" y="3262"/>
                  </a:cubicBezTo>
                  <a:lnTo>
                    <a:pt x="0" y="13733"/>
                  </a:lnTo>
                  <a:cubicBezTo>
                    <a:pt x="0" y="15527"/>
                    <a:pt x="1436" y="16995"/>
                    <a:pt x="3262" y="16995"/>
                  </a:cubicBezTo>
                  <a:cubicBezTo>
                    <a:pt x="5056" y="16995"/>
                    <a:pt x="6524" y="15527"/>
                    <a:pt x="6524" y="13733"/>
                  </a:cubicBezTo>
                  <a:lnTo>
                    <a:pt x="6524" y="3262"/>
                  </a:lnTo>
                  <a:cubicBezTo>
                    <a:pt x="6524" y="1468"/>
                    <a:pt x="5056" y="0"/>
                    <a:pt x="32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3893175" y="1327625"/>
              <a:ext cx="163125" cy="861175"/>
            </a:xfrm>
            <a:custGeom>
              <a:rect b="b" l="l" r="r" t="t"/>
              <a:pathLst>
                <a:path extrusionOk="0" h="34447" w="6525">
                  <a:moveTo>
                    <a:pt x="3262" y="0"/>
                  </a:moveTo>
                  <a:cubicBezTo>
                    <a:pt x="1436" y="0"/>
                    <a:pt x="0" y="1468"/>
                    <a:pt x="0" y="3262"/>
                  </a:cubicBezTo>
                  <a:lnTo>
                    <a:pt x="0" y="31152"/>
                  </a:lnTo>
                  <a:cubicBezTo>
                    <a:pt x="0" y="32979"/>
                    <a:pt x="1436" y="34447"/>
                    <a:pt x="3262" y="34447"/>
                  </a:cubicBezTo>
                  <a:cubicBezTo>
                    <a:pt x="5056" y="34447"/>
                    <a:pt x="6524" y="32979"/>
                    <a:pt x="6524" y="31152"/>
                  </a:cubicBezTo>
                  <a:lnTo>
                    <a:pt x="6524" y="3262"/>
                  </a:lnTo>
                  <a:cubicBezTo>
                    <a:pt x="6524" y="1468"/>
                    <a:pt x="5056" y="0"/>
                    <a:pt x="32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2062375" y="1676650"/>
              <a:ext cx="163125" cy="1209400"/>
            </a:xfrm>
            <a:custGeom>
              <a:rect b="b" l="l" r="r" t="t"/>
              <a:pathLst>
                <a:path extrusionOk="0" h="48376" w="6525">
                  <a:moveTo>
                    <a:pt x="3263" y="0"/>
                  </a:moveTo>
                  <a:cubicBezTo>
                    <a:pt x="1469" y="0"/>
                    <a:pt x="1" y="1468"/>
                    <a:pt x="1" y="3262"/>
                  </a:cubicBezTo>
                  <a:lnTo>
                    <a:pt x="1" y="45114"/>
                  </a:lnTo>
                  <a:cubicBezTo>
                    <a:pt x="1" y="46908"/>
                    <a:pt x="1469" y="48376"/>
                    <a:pt x="3263" y="48376"/>
                  </a:cubicBezTo>
                  <a:cubicBezTo>
                    <a:pt x="5057" y="48376"/>
                    <a:pt x="6525" y="46908"/>
                    <a:pt x="6525" y="45114"/>
                  </a:cubicBezTo>
                  <a:lnTo>
                    <a:pt x="6525" y="3262"/>
                  </a:lnTo>
                  <a:cubicBezTo>
                    <a:pt x="6525" y="1468"/>
                    <a:pt x="5057" y="0"/>
                    <a:pt x="326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5287675" y="2199375"/>
              <a:ext cx="163125" cy="686675"/>
            </a:xfrm>
            <a:custGeom>
              <a:rect b="b" l="l" r="r" t="t"/>
              <a:pathLst>
                <a:path extrusionOk="0" h="27467" w="6525">
                  <a:moveTo>
                    <a:pt x="3262" y="1"/>
                  </a:moveTo>
                  <a:cubicBezTo>
                    <a:pt x="1468" y="1"/>
                    <a:pt x="0" y="1469"/>
                    <a:pt x="0" y="3263"/>
                  </a:cubicBezTo>
                  <a:lnTo>
                    <a:pt x="0" y="24205"/>
                  </a:lnTo>
                  <a:cubicBezTo>
                    <a:pt x="0" y="25999"/>
                    <a:pt x="1468" y="27467"/>
                    <a:pt x="3262" y="27467"/>
                  </a:cubicBezTo>
                  <a:cubicBezTo>
                    <a:pt x="5056" y="27467"/>
                    <a:pt x="6524" y="25999"/>
                    <a:pt x="6524" y="24205"/>
                  </a:cubicBezTo>
                  <a:lnTo>
                    <a:pt x="6524" y="3263"/>
                  </a:lnTo>
                  <a:cubicBezTo>
                    <a:pt x="6524" y="1469"/>
                    <a:pt x="5056" y="1"/>
                    <a:pt x="326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5287675" y="1676650"/>
              <a:ext cx="163125" cy="337650"/>
            </a:xfrm>
            <a:custGeom>
              <a:rect b="b" l="l" r="r" t="t"/>
              <a:pathLst>
                <a:path extrusionOk="0" h="13506" w="6525">
                  <a:moveTo>
                    <a:pt x="3262" y="0"/>
                  </a:moveTo>
                  <a:cubicBezTo>
                    <a:pt x="1468" y="0"/>
                    <a:pt x="0" y="1468"/>
                    <a:pt x="0" y="3262"/>
                  </a:cubicBezTo>
                  <a:lnTo>
                    <a:pt x="0" y="10243"/>
                  </a:lnTo>
                  <a:cubicBezTo>
                    <a:pt x="0" y="12037"/>
                    <a:pt x="1468" y="13505"/>
                    <a:pt x="3262" y="13505"/>
                  </a:cubicBezTo>
                  <a:cubicBezTo>
                    <a:pt x="5056" y="13505"/>
                    <a:pt x="6524" y="12037"/>
                    <a:pt x="6524" y="10243"/>
                  </a:cubicBezTo>
                  <a:lnTo>
                    <a:pt x="6524" y="3262"/>
                  </a:lnTo>
                  <a:cubicBezTo>
                    <a:pt x="6524" y="1468"/>
                    <a:pt x="5056" y="0"/>
                    <a:pt x="326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0"/>
          <p:cNvGrpSpPr/>
          <p:nvPr/>
        </p:nvGrpSpPr>
        <p:grpSpPr>
          <a:xfrm>
            <a:off x="6103634" y="1806234"/>
            <a:ext cx="517584" cy="535490"/>
            <a:chOff x="1277875" y="238125"/>
            <a:chExt cx="5044675" cy="5219200"/>
          </a:xfrm>
        </p:grpSpPr>
        <p:sp>
          <p:nvSpPr>
            <p:cNvPr id="488" name="Google Shape;488;p30"/>
            <p:cNvSpPr/>
            <p:nvPr/>
          </p:nvSpPr>
          <p:spPr>
            <a:xfrm>
              <a:off x="1277875" y="238125"/>
              <a:ext cx="5044675" cy="5219200"/>
            </a:xfrm>
            <a:custGeom>
              <a:rect b="b" l="l" r="r" t="t"/>
              <a:pathLst>
                <a:path extrusionOk="0" h="208768" w="201787">
                  <a:moveTo>
                    <a:pt x="121933" y="6524"/>
                  </a:moveTo>
                  <a:cubicBezTo>
                    <a:pt x="132470" y="6524"/>
                    <a:pt x="144735" y="8938"/>
                    <a:pt x="149889" y="10047"/>
                  </a:cubicBezTo>
                  <a:lnTo>
                    <a:pt x="149889" y="68926"/>
                  </a:lnTo>
                  <a:cubicBezTo>
                    <a:pt x="143919" y="67686"/>
                    <a:pt x="132306" y="65566"/>
                    <a:pt x="121933" y="65566"/>
                  </a:cubicBezTo>
                  <a:cubicBezTo>
                    <a:pt x="112408" y="65566"/>
                    <a:pt x="107091" y="67491"/>
                    <a:pt x="104351" y="69024"/>
                  </a:cubicBezTo>
                  <a:cubicBezTo>
                    <a:pt x="101644" y="67491"/>
                    <a:pt x="96327" y="65566"/>
                    <a:pt x="86802" y="65566"/>
                  </a:cubicBezTo>
                  <a:cubicBezTo>
                    <a:pt x="76396" y="65566"/>
                    <a:pt x="64816" y="67686"/>
                    <a:pt x="58847" y="68926"/>
                  </a:cubicBezTo>
                  <a:lnTo>
                    <a:pt x="58847" y="10047"/>
                  </a:lnTo>
                  <a:cubicBezTo>
                    <a:pt x="64001" y="8938"/>
                    <a:pt x="76266" y="6524"/>
                    <a:pt x="86802" y="6524"/>
                  </a:cubicBezTo>
                  <a:cubicBezTo>
                    <a:pt x="97697" y="6524"/>
                    <a:pt x="101546" y="9362"/>
                    <a:pt x="102035" y="9721"/>
                  </a:cubicBezTo>
                  <a:cubicBezTo>
                    <a:pt x="102622" y="10471"/>
                    <a:pt x="103405" y="10895"/>
                    <a:pt x="104351" y="10895"/>
                  </a:cubicBezTo>
                  <a:cubicBezTo>
                    <a:pt x="105330" y="10895"/>
                    <a:pt x="106080" y="10471"/>
                    <a:pt x="106700" y="9721"/>
                  </a:cubicBezTo>
                  <a:cubicBezTo>
                    <a:pt x="107157" y="9362"/>
                    <a:pt x="111006" y="6524"/>
                    <a:pt x="121933" y="6524"/>
                  </a:cubicBezTo>
                  <a:close/>
                  <a:moveTo>
                    <a:pt x="181073" y="132045"/>
                  </a:moveTo>
                  <a:cubicBezTo>
                    <a:pt x="181204" y="132045"/>
                    <a:pt x="181302" y="132143"/>
                    <a:pt x="181302" y="132274"/>
                  </a:cubicBezTo>
                  <a:lnTo>
                    <a:pt x="181302" y="139483"/>
                  </a:lnTo>
                  <a:lnTo>
                    <a:pt x="139026" y="139483"/>
                  </a:lnTo>
                  <a:lnTo>
                    <a:pt x="139026" y="132274"/>
                  </a:lnTo>
                  <a:cubicBezTo>
                    <a:pt x="139026" y="132143"/>
                    <a:pt x="139124" y="132045"/>
                    <a:pt x="139255" y="132045"/>
                  </a:cubicBezTo>
                  <a:close/>
                  <a:moveTo>
                    <a:pt x="86932" y="132045"/>
                  </a:moveTo>
                  <a:cubicBezTo>
                    <a:pt x="88987" y="132045"/>
                    <a:pt x="90651" y="133709"/>
                    <a:pt x="90651" y="135764"/>
                  </a:cubicBezTo>
                  <a:lnTo>
                    <a:pt x="90651" y="174321"/>
                  </a:lnTo>
                  <a:lnTo>
                    <a:pt x="6524" y="174321"/>
                  </a:lnTo>
                  <a:lnTo>
                    <a:pt x="6524" y="135764"/>
                  </a:lnTo>
                  <a:cubicBezTo>
                    <a:pt x="6524" y="133709"/>
                    <a:pt x="8188" y="132045"/>
                    <a:pt x="10243" y="132045"/>
                  </a:cubicBezTo>
                  <a:close/>
                  <a:moveTo>
                    <a:pt x="90651" y="180877"/>
                  </a:moveTo>
                  <a:lnTo>
                    <a:pt x="90651" y="184563"/>
                  </a:lnTo>
                  <a:cubicBezTo>
                    <a:pt x="90651" y="186618"/>
                    <a:pt x="88987" y="188282"/>
                    <a:pt x="86932" y="188282"/>
                  </a:cubicBezTo>
                  <a:lnTo>
                    <a:pt x="10243" y="188282"/>
                  </a:lnTo>
                  <a:cubicBezTo>
                    <a:pt x="8188" y="188282"/>
                    <a:pt x="6524" y="186618"/>
                    <a:pt x="6524" y="184563"/>
                  </a:cubicBezTo>
                  <a:lnTo>
                    <a:pt x="6524" y="180877"/>
                  </a:lnTo>
                  <a:close/>
                  <a:moveTo>
                    <a:pt x="181302" y="146007"/>
                  </a:moveTo>
                  <a:lnTo>
                    <a:pt x="181302" y="153411"/>
                  </a:lnTo>
                  <a:lnTo>
                    <a:pt x="174125" y="153411"/>
                  </a:lnTo>
                  <a:cubicBezTo>
                    <a:pt x="170374" y="153411"/>
                    <a:pt x="167373" y="156445"/>
                    <a:pt x="167373" y="160164"/>
                  </a:cubicBezTo>
                  <a:lnTo>
                    <a:pt x="167373" y="188282"/>
                  </a:lnTo>
                  <a:lnTo>
                    <a:pt x="139026" y="188282"/>
                  </a:lnTo>
                  <a:lnTo>
                    <a:pt x="139026" y="146007"/>
                  </a:lnTo>
                  <a:close/>
                  <a:moveTo>
                    <a:pt x="195034" y="159968"/>
                  </a:moveTo>
                  <a:cubicBezTo>
                    <a:pt x="195165" y="159968"/>
                    <a:pt x="195263" y="160066"/>
                    <a:pt x="195263" y="160164"/>
                  </a:cubicBezTo>
                  <a:lnTo>
                    <a:pt x="195263" y="188282"/>
                  </a:lnTo>
                  <a:lnTo>
                    <a:pt x="173897" y="188282"/>
                  </a:lnTo>
                  <a:lnTo>
                    <a:pt x="173897" y="160164"/>
                  </a:lnTo>
                  <a:cubicBezTo>
                    <a:pt x="173897" y="160066"/>
                    <a:pt x="173995" y="159968"/>
                    <a:pt x="174125" y="159968"/>
                  </a:cubicBezTo>
                  <a:close/>
                  <a:moveTo>
                    <a:pt x="52290" y="194806"/>
                  </a:moveTo>
                  <a:lnTo>
                    <a:pt x="52290" y="202243"/>
                  </a:lnTo>
                  <a:lnTo>
                    <a:pt x="44885" y="202243"/>
                  </a:lnTo>
                  <a:lnTo>
                    <a:pt x="44885" y="194806"/>
                  </a:lnTo>
                  <a:close/>
                  <a:moveTo>
                    <a:pt x="167373" y="194806"/>
                  </a:moveTo>
                  <a:lnTo>
                    <a:pt x="167373" y="202015"/>
                  </a:lnTo>
                  <a:cubicBezTo>
                    <a:pt x="167373" y="202080"/>
                    <a:pt x="167373" y="202145"/>
                    <a:pt x="167373" y="202243"/>
                  </a:cubicBezTo>
                  <a:lnTo>
                    <a:pt x="139255" y="202243"/>
                  </a:lnTo>
                  <a:cubicBezTo>
                    <a:pt x="139124" y="202243"/>
                    <a:pt x="139026" y="202145"/>
                    <a:pt x="139026" y="202015"/>
                  </a:cubicBezTo>
                  <a:lnTo>
                    <a:pt x="139026" y="194806"/>
                  </a:lnTo>
                  <a:close/>
                  <a:moveTo>
                    <a:pt x="195263" y="194806"/>
                  </a:moveTo>
                  <a:lnTo>
                    <a:pt x="195263" y="202015"/>
                  </a:lnTo>
                  <a:cubicBezTo>
                    <a:pt x="195263" y="202145"/>
                    <a:pt x="195165" y="202243"/>
                    <a:pt x="195034" y="202243"/>
                  </a:cubicBezTo>
                  <a:lnTo>
                    <a:pt x="174125" y="202243"/>
                  </a:lnTo>
                  <a:cubicBezTo>
                    <a:pt x="173995" y="202243"/>
                    <a:pt x="173897" y="202145"/>
                    <a:pt x="173897" y="202015"/>
                  </a:cubicBezTo>
                  <a:lnTo>
                    <a:pt x="173897" y="194806"/>
                  </a:lnTo>
                  <a:close/>
                  <a:moveTo>
                    <a:pt x="86802" y="0"/>
                  </a:moveTo>
                  <a:cubicBezTo>
                    <a:pt x="72319" y="0"/>
                    <a:pt x="55487" y="4077"/>
                    <a:pt x="54802" y="4241"/>
                  </a:cubicBezTo>
                  <a:cubicBezTo>
                    <a:pt x="53334" y="4599"/>
                    <a:pt x="52290" y="5937"/>
                    <a:pt x="52290" y="7437"/>
                  </a:cubicBezTo>
                  <a:lnTo>
                    <a:pt x="52290" y="73003"/>
                  </a:lnTo>
                  <a:cubicBezTo>
                    <a:pt x="52290" y="74014"/>
                    <a:pt x="52747" y="74960"/>
                    <a:pt x="53562" y="75580"/>
                  </a:cubicBezTo>
                  <a:cubicBezTo>
                    <a:pt x="54130" y="76030"/>
                    <a:pt x="54819" y="76274"/>
                    <a:pt x="55528" y="76274"/>
                  </a:cubicBezTo>
                  <a:cubicBezTo>
                    <a:pt x="55796" y="76274"/>
                    <a:pt x="56067" y="76239"/>
                    <a:pt x="56335" y="76167"/>
                  </a:cubicBezTo>
                  <a:cubicBezTo>
                    <a:pt x="56498" y="76135"/>
                    <a:pt x="73101" y="72123"/>
                    <a:pt x="86802" y="72123"/>
                  </a:cubicBezTo>
                  <a:cubicBezTo>
                    <a:pt x="95185" y="72123"/>
                    <a:pt x="99393" y="73786"/>
                    <a:pt x="101122" y="74699"/>
                  </a:cubicBezTo>
                  <a:lnTo>
                    <a:pt x="101089" y="97631"/>
                  </a:lnTo>
                  <a:lnTo>
                    <a:pt x="55552" y="97631"/>
                  </a:lnTo>
                  <a:cubicBezTo>
                    <a:pt x="49909" y="97631"/>
                    <a:pt x="45309" y="102231"/>
                    <a:pt x="45309" y="107874"/>
                  </a:cubicBezTo>
                  <a:lnTo>
                    <a:pt x="45309" y="125521"/>
                  </a:lnTo>
                  <a:lnTo>
                    <a:pt x="10243" y="125521"/>
                  </a:lnTo>
                  <a:cubicBezTo>
                    <a:pt x="4600" y="125521"/>
                    <a:pt x="0" y="130121"/>
                    <a:pt x="0" y="135764"/>
                  </a:cubicBezTo>
                  <a:lnTo>
                    <a:pt x="0" y="184563"/>
                  </a:lnTo>
                  <a:cubicBezTo>
                    <a:pt x="0" y="190239"/>
                    <a:pt x="4600" y="194806"/>
                    <a:pt x="10243" y="194806"/>
                  </a:cubicBezTo>
                  <a:lnTo>
                    <a:pt x="38361" y="194806"/>
                  </a:lnTo>
                  <a:lnTo>
                    <a:pt x="38361" y="202243"/>
                  </a:lnTo>
                  <a:lnTo>
                    <a:pt x="31152" y="202243"/>
                  </a:lnTo>
                  <a:cubicBezTo>
                    <a:pt x="29358" y="202243"/>
                    <a:pt x="27890" y="203678"/>
                    <a:pt x="27890" y="205505"/>
                  </a:cubicBezTo>
                  <a:cubicBezTo>
                    <a:pt x="27890" y="207299"/>
                    <a:pt x="29358" y="208767"/>
                    <a:pt x="31152" y="208767"/>
                  </a:cubicBezTo>
                  <a:lnTo>
                    <a:pt x="66023" y="208767"/>
                  </a:lnTo>
                  <a:cubicBezTo>
                    <a:pt x="67817" y="208767"/>
                    <a:pt x="69285" y="207299"/>
                    <a:pt x="69285" y="205505"/>
                  </a:cubicBezTo>
                  <a:cubicBezTo>
                    <a:pt x="69285" y="203678"/>
                    <a:pt x="67817" y="202243"/>
                    <a:pt x="66023" y="202243"/>
                  </a:cubicBezTo>
                  <a:lnTo>
                    <a:pt x="58847" y="202243"/>
                  </a:lnTo>
                  <a:lnTo>
                    <a:pt x="58847" y="194806"/>
                  </a:lnTo>
                  <a:lnTo>
                    <a:pt x="86932" y="194806"/>
                  </a:lnTo>
                  <a:cubicBezTo>
                    <a:pt x="92608" y="194806"/>
                    <a:pt x="97175" y="190239"/>
                    <a:pt x="97175" y="184563"/>
                  </a:cubicBezTo>
                  <a:lnTo>
                    <a:pt x="97175" y="135764"/>
                  </a:lnTo>
                  <a:cubicBezTo>
                    <a:pt x="97175" y="130121"/>
                    <a:pt x="92608" y="125521"/>
                    <a:pt x="86932" y="125521"/>
                  </a:cubicBezTo>
                  <a:lnTo>
                    <a:pt x="51866" y="125521"/>
                  </a:lnTo>
                  <a:lnTo>
                    <a:pt x="51866" y="107874"/>
                  </a:lnTo>
                  <a:cubicBezTo>
                    <a:pt x="51866" y="105819"/>
                    <a:pt x="53530" y="104155"/>
                    <a:pt x="55552" y="104155"/>
                  </a:cubicBezTo>
                  <a:lnTo>
                    <a:pt x="153183" y="104155"/>
                  </a:lnTo>
                  <a:cubicBezTo>
                    <a:pt x="155238" y="104155"/>
                    <a:pt x="156902" y="105819"/>
                    <a:pt x="156902" y="107874"/>
                  </a:cubicBezTo>
                  <a:lnTo>
                    <a:pt x="156902" y="125521"/>
                  </a:lnTo>
                  <a:lnTo>
                    <a:pt x="139255" y="125521"/>
                  </a:lnTo>
                  <a:cubicBezTo>
                    <a:pt x="135536" y="125521"/>
                    <a:pt x="132502" y="128555"/>
                    <a:pt x="132502" y="132274"/>
                  </a:cubicBezTo>
                  <a:lnTo>
                    <a:pt x="132502" y="202015"/>
                  </a:lnTo>
                  <a:cubicBezTo>
                    <a:pt x="132502" y="205733"/>
                    <a:pt x="135536" y="208767"/>
                    <a:pt x="139255" y="208767"/>
                  </a:cubicBezTo>
                  <a:lnTo>
                    <a:pt x="195034" y="208767"/>
                  </a:lnTo>
                  <a:cubicBezTo>
                    <a:pt x="198753" y="208767"/>
                    <a:pt x="201787" y="205733"/>
                    <a:pt x="201787" y="202015"/>
                  </a:cubicBezTo>
                  <a:lnTo>
                    <a:pt x="201787" y="160164"/>
                  </a:lnTo>
                  <a:cubicBezTo>
                    <a:pt x="201787" y="156445"/>
                    <a:pt x="198753" y="153411"/>
                    <a:pt x="195034" y="153411"/>
                  </a:cubicBezTo>
                  <a:lnTo>
                    <a:pt x="187858" y="153411"/>
                  </a:lnTo>
                  <a:lnTo>
                    <a:pt x="187858" y="132274"/>
                  </a:lnTo>
                  <a:cubicBezTo>
                    <a:pt x="187858" y="128555"/>
                    <a:pt x="184824" y="125521"/>
                    <a:pt x="181073" y="125521"/>
                  </a:cubicBezTo>
                  <a:lnTo>
                    <a:pt x="163426" y="125521"/>
                  </a:lnTo>
                  <a:lnTo>
                    <a:pt x="163426" y="107874"/>
                  </a:lnTo>
                  <a:cubicBezTo>
                    <a:pt x="163426" y="102231"/>
                    <a:pt x="158826" y="97631"/>
                    <a:pt x="153183" y="97631"/>
                  </a:cubicBezTo>
                  <a:lnTo>
                    <a:pt x="107613" y="97631"/>
                  </a:lnTo>
                  <a:lnTo>
                    <a:pt x="107646" y="74699"/>
                  </a:lnTo>
                  <a:cubicBezTo>
                    <a:pt x="109375" y="73754"/>
                    <a:pt x="113583" y="72123"/>
                    <a:pt x="121933" y="72123"/>
                  </a:cubicBezTo>
                  <a:cubicBezTo>
                    <a:pt x="135601" y="72123"/>
                    <a:pt x="152205" y="76135"/>
                    <a:pt x="152368" y="76167"/>
                  </a:cubicBezTo>
                  <a:cubicBezTo>
                    <a:pt x="152636" y="76239"/>
                    <a:pt x="152909" y="76274"/>
                    <a:pt x="153181" y="76274"/>
                  </a:cubicBezTo>
                  <a:cubicBezTo>
                    <a:pt x="153899" y="76274"/>
                    <a:pt x="154605" y="76030"/>
                    <a:pt x="155173" y="75580"/>
                  </a:cubicBezTo>
                  <a:cubicBezTo>
                    <a:pt x="155956" y="74960"/>
                    <a:pt x="156445" y="74014"/>
                    <a:pt x="156445" y="73003"/>
                  </a:cubicBezTo>
                  <a:lnTo>
                    <a:pt x="156445" y="7437"/>
                  </a:lnTo>
                  <a:cubicBezTo>
                    <a:pt x="156445" y="5937"/>
                    <a:pt x="155401" y="4599"/>
                    <a:pt x="153933" y="4241"/>
                  </a:cubicBezTo>
                  <a:cubicBezTo>
                    <a:pt x="153216" y="4077"/>
                    <a:pt x="136417" y="0"/>
                    <a:pt x="121933" y="0"/>
                  </a:cubicBezTo>
                  <a:cubicBezTo>
                    <a:pt x="112408" y="0"/>
                    <a:pt x="107091" y="1892"/>
                    <a:pt x="104351" y="3425"/>
                  </a:cubicBezTo>
                  <a:cubicBezTo>
                    <a:pt x="101644" y="1892"/>
                    <a:pt x="96327" y="0"/>
                    <a:pt x="8680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3970650" y="673600"/>
              <a:ext cx="875050" cy="200625"/>
            </a:xfrm>
            <a:custGeom>
              <a:rect b="b" l="l" r="r" t="t"/>
              <a:pathLst>
                <a:path extrusionOk="0" h="8025" w="35002">
                  <a:moveTo>
                    <a:pt x="14222" y="0"/>
                  </a:moveTo>
                  <a:cubicBezTo>
                    <a:pt x="9949" y="0"/>
                    <a:pt x="6133" y="391"/>
                    <a:pt x="2871" y="1174"/>
                  </a:cubicBezTo>
                  <a:cubicBezTo>
                    <a:pt x="1109" y="1598"/>
                    <a:pt x="0" y="3360"/>
                    <a:pt x="424" y="5121"/>
                  </a:cubicBezTo>
                  <a:cubicBezTo>
                    <a:pt x="786" y="6624"/>
                    <a:pt x="2120" y="7628"/>
                    <a:pt x="3598" y="7628"/>
                  </a:cubicBezTo>
                  <a:cubicBezTo>
                    <a:pt x="3853" y="7628"/>
                    <a:pt x="4112" y="7598"/>
                    <a:pt x="4371" y="7535"/>
                  </a:cubicBezTo>
                  <a:cubicBezTo>
                    <a:pt x="7144" y="6883"/>
                    <a:pt x="10438" y="6557"/>
                    <a:pt x="14222" y="6557"/>
                  </a:cubicBezTo>
                  <a:cubicBezTo>
                    <a:pt x="19018" y="6557"/>
                    <a:pt x="24661" y="7046"/>
                    <a:pt x="31022" y="7992"/>
                  </a:cubicBezTo>
                  <a:cubicBezTo>
                    <a:pt x="31185" y="8024"/>
                    <a:pt x="31348" y="8024"/>
                    <a:pt x="31511" y="8024"/>
                  </a:cubicBezTo>
                  <a:cubicBezTo>
                    <a:pt x="33109" y="8024"/>
                    <a:pt x="34479" y="6883"/>
                    <a:pt x="34740" y="5252"/>
                  </a:cubicBezTo>
                  <a:cubicBezTo>
                    <a:pt x="35001" y="3458"/>
                    <a:pt x="33762" y="1794"/>
                    <a:pt x="32000" y="1533"/>
                  </a:cubicBezTo>
                  <a:cubicBezTo>
                    <a:pt x="25313" y="522"/>
                    <a:pt x="19344" y="0"/>
                    <a:pt x="142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3970650" y="1371650"/>
              <a:ext cx="875050" cy="200650"/>
            </a:xfrm>
            <a:custGeom>
              <a:rect b="b" l="l" r="r" t="t"/>
              <a:pathLst>
                <a:path extrusionOk="0" h="8026" w="35002">
                  <a:moveTo>
                    <a:pt x="14222" y="1"/>
                  </a:moveTo>
                  <a:cubicBezTo>
                    <a:pt x="9949" y="1"/>
                    <a:pt x="6133" y="392"/>
                    <a:pt x="2871" y="1142"/>
                  </a:cubicBezTo>
                  <a:cubicBezTo>
                    <a:pt x="1109" y="1566"/>
                    <a:pt x="0" y="3328"/>
                    <a:pt x="424" y="5089"/>
                  </a:cubicBezTo>
                  <a:cubicBezTo>
                    <a:pt x="786" y="6592"/>
                    <a:pt x="2120" y="7596"/>
                    <a:pt x="3598" y="7596"/>
                  </a:cubicBezTo>
                  <a:cubicBezTo>
                    <a:pt x="3853" y="7596"/>
                    <a:pt x="4112" y="7566"/>
                    <a:pt x="4371" y="7503"/>
                  </a:cubicBezTo>
                  <a:cubicBezTo>
                    <a:pt x="7144" y="6851"/>
                    <a:pt x="10438" y="6525"/>
                    <a:pt x="14222" y="6525"/>
                  </a:cubicBezTo>
                  <a:cubicBezTo>
                    <a:pt x="19018" y="6525"/>
                    <a:pt x="24661" y="7014"/>
                    <a:pt x="31022" y="7960"/>
                  </a:cubicBezTo>
                  <a:cubicBezTo>
                    <a:pt x="31185" y="7992"/>
                    <a:pt x="31348" y="8025"/>
                    <a:pt x="31511" y="8025"/>
                  </a:cubicBezTo>
                  <a:cubicBezTo>
                    <a:pt x="33109" y="8025"/>
                    <a:pt x="34479" y="6851"/>
                    <a:pt x="34740" y="5220"/>
                  </a:cubicBezTo>
                  <a:cubicBezTo>
                    <a:pt x="35001" y="3458"/>
                    <a:pt x="33762" y="1762"/>
                    <a:pt x="32000" y="1501"/>
                  </a:cubicBezTo>
                  <a:cubicBezTo>
                    <a:pt x="25313" y="490"/>
                    <a:pt x="19344" y="1"/>
                    <a:pt x="142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3970650" y="1033350"/>
              <a:ext cx="264225" cy="179300"/>
            </a:xfrm>
            <a:custGeom>
              <a:rect b="b" l="l" r="r" t="t"/>
              <a:pathLst>
                <a:path extrusionOk="0" h="7172" w="10569">
                  <a:moveTo>
                    <a:pt x="7080" y="1"/>
                  </a:moveTo>
                  <a:cubicBezTo>
                    <a:pt x="6940" y="1"/>
                    <a:pt x="6798" y="10"/>
                    <a:pt x="6655" y="28"/>
                  </a:cubicBezTo>
                  <a:cubicBezTo>
                    <a:pt x="5317" y="224"/>
                    <a:pt x="4045" y="452"/>
                    <a:pt x="2871" y="746"/>
                  </a:cubicBezTo>
                  <a:cubicBezTo>
                    <a:pt x="1109" y="1137"/>
                    <a:pt x="0" y="2899"/>
                    <a:pt x="424" y="4660"/>
                  </a:cubicBezTo>
                  <a:cubicBezTo>
                    <a:pt x="783" y="6161"/>
                    <a:pt x="2120" y="7172"/>
                    <a:pt x="3621" y="7172"/>
                  </a:cubicBezTo>
                  <a:cubicBezTo>
                    <a:pt x="3849" y="7172"/>
                    <a:pt x="4110" y="7172"/>
                    <a:pt x="4371" y="7106"/>
                  </a:cubicBezTo>
                  <a:cubicBezTo>
                    <a:pt x="5350" y="6878"/>
                    <a:pt x="6394" y="6682"/>
                    <a:pt x="7535" y="6519"/>
                  </a:cubicBezTo>
                  <a:cubicBezTo>
                    <a:pt x="9329" y="6291"/>
                    <a:pt x="10569" y="4627"/>
                    <a:pt x="10341" y="2833"/>
                  </a:cubicBezTo>
                  <a:cubicBezTo>
                    <a:pt x="10100" y="1182"/>
                    <a:pt x="8700" y="1"/>
                    <a:pt x="70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411825" y="1029750"/>
              <a:ext cx="433875" cy="193500"/>
            </a:xfrm>
            <a:custGeom>
              <a:rect b="b" l="l" r="r" t="t"/>
              <a:pathLst>
                <a:path extrusionOk="0" h="7740" w="17355">
                  <a:moveTo>
                    <a:pt x="3408" y="0"/>
                  </a:moveTo>
                  <a:cubicBezTo>
                    <a:pt x="1689" y="0"/>
                    <a:pt x="256" y="1297"/>
                    <a:pt x="131" y="3010"/>
                  </a:cubicBezTo>
                  <a:cubicBezTo>
                    <a:pt x="0" y="4804"/>
                    <a:pt x="1338" y="6370"/>
                    <a:pt x="3165" y="6533"/>
                  </a:cubicBezTo>
                  <a:cubicBezTo>
                    <a:pt x="6296" y="6761"/>
                    <a:pt x="9754" y="7153"/>
                    <a:pt x="13375" y="7707"/>
                  </a:cubicBezTo>
                  <a:cubicBezTo>
                    <a:pt x="13538" y="7740"/>
                    <a:pt x="13701" y="7740"/>
                    <a:pt x="13864" y="7740"/>
                  </a:cubicBezTo>
                  <a:cubicBezTo>
                    <a:pt x="15462" y="7740"/>
                    <a:pt x="16832" y="6565"/>
                    <a:pt x="17093" y="4967"/>
                  </a:cubicBezTo>
                  <a:cubicBezTo>
                    <a:pt x="17354" y="3173"/>
                    <a:pt x="16115" y="1509"/>
                    <a:pt x="14353" y="1248"/>
                  </a:cubicBezTo>
                  <a:cubicBezTo>
                    <a:pt x="10569" y="661"/>
                    <a:pt x="6948" y="237"/>
                    <a:pt x="3654" y="9"/>
                  </a:cubicBezTo>
                  <a:cubicBezTo>
                    <a:pt x="3571" y="3"/>
                    <a:pt x="3489" y="0"/>
                    <a:pt x="340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2927625" y="673600"/>
              <a:ext cx="874225" cy="200625"/>
            </a:xfrm>
            <a:custGeom>
              <a:rect b="b" l="l" r="r" t="t"/>
              <a:pathLst>
                <a:path extrusionOk="0" h="8025" w="34969">
                  <a:moveTo>
                    <a:pt x="20779" y="0"/>
                  </a:moveTo>
                  <a:cubicBezTo>
                    <a:pt x="15658" y="0"/>
                    <a:pt x="9688" y="522"/>
                    <a:pt x="3001" y="1533"/>
                  </a:cubicBezTo>
                  <a:cubicBezTo>
                    <a:pt x="1207" y="1794"/>
                    <a:pt x="0" y="3458"/>
                    <a:pt x="261" y="5252"/>
                  </a:cubicBezTo>
                  <a:cubicBezTo>
                    <a:pt x="490" y="6883"/>
                    <a:pt x="1892" y="8024"/>
                    <a:pt x="3491" y="8024"/>
                  </a:cubicBezTo>
                  <a:cubicBezTo>
                    <a:pt x="3654" y="8024"/>
                    <a:pt x="3817" y="8024"/>
                    <a:pt x="3980" y="7992"/>
                  </a:cubicBezTo>
                  <a:cubicBezTo>
                    <a:pt x="10341" y="7046"/>
                    <a:pt x="15984" y="6557"/>
                    <a:pt x="20779" y="6557"/>
                  </a:cubicBezTo>
                  <a:cubicBezTo>
                    <a:pt x="24530" y="6557"/>
                    <a:pt x="27858" y="6883"/>
                    <a:pt x="30630" y="7535"/>
                  </a:cubicBezTo>
                  <a:cubicBezTo>
                    <a:pt x="30885" y="7596"/>
                    <a:pt x="31140" y="7626"/>
                    <a:pt x="31390" y="7626"/>
                  </a:cubicBezTo>
                  <a:cubicBezTo>
                    <a:pt x="32873" y="7626"/>
                    <a:pt x="34215" y="6600"/>
                    <a:pt x="34577" y="5121"/>
                  </a:cubicBezTo>
                  <a:cubicBezTo>
                    <a:pt x="34969" y="3360"/>
                    <a:pt x="33892" y="1598"/>
                    <a:pt x="32131" y="1174"/>
                  </a:cubicBezTo>
                  <a:cubicBezTo>
                    <a:pt x="28869" y="391"/>
                    <a:pt x="25052" y="0"/>
                    <a:pt x="2077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2927625" y="1371650"/>
              <a:ext cx="874225" cy="200650"/>
            </a:xfrm>
            <a:custGeom>
              <a:rect b="b" l="l" r="r" t="t"/>
              <a:pathLst>
                <a:path extrusionOk="0" h="8026" w="34969">
                  <a:moveTo>
                    <a:pt x="20779" y="1"/>
                  </a:moveTo>
                  <a:cubicBezTo>
                    <a:pt x="15658" y="1"/>
                    <a:pt x="9688" y="490"/>
                    <a:pt x="3001" y="1501"/>
                  </a:cubicBezTo>
                  <a:cubicBezTo>
                    <a:pt x="1207" y="1762"/>
                    <a:pt x="0" y="3458"/>
                    <a:pt x="261" y="5220"/>
                  </a:cubicBezTo>
                  <a:cubicBezTo>
                    <a:pt x="490" y="6851"/>
                    <a:pt x="1892" y="8025"/>
                    <a:pt x="3491" y="8025"/>
                  </a:cubicBezTo>
                  <a:cubicBezTo>
                    <a:pt x="3654" y="8025"/>
                    <a:pt x="3817" y="7992"/>
                    <a:pt x="3980" y="7960"/>
                  </a:cubicBezTo>
                  <a:cubicBezTo>
                    <a:pt x="10341" y="7014"/>
                    <a:pt x="15984" y="6525"/>
                    <a:pt x="20779" y="6525"/>
                  </a:cubicBezTo>
                  <a:cubicBezTo>
                    <a:pt x="24530" y="6525"/>
                    <a:pt x="27858" y="6851"/>
                    <a:pt x="30630" y="7503"/>
                  </a:cubicBezTo>
                  <a:cubicBezTo>
                    <a:pt x="30890" y="7566"/>
                    <a:pt x="31149" y="7596"/>
                    <a:pt x="31404" y="7596"/>
                  </a:cubicBezTo>
                  <a:cubicBezTo>
                    <a:pt x="32881" y="7596"/>
                    <a:pt x="34216" y="6592"/>
                    <a:pt x="34577" y="5089"/>
                  </a:cubicBezTo>
                  <a:cubicBezTo>
                    <a:pt x="34969" y="3328"/>
                    <a:pt x="33892" y="1566"/>
                    <a:pt x="32131" y="1142"/>
                  </a:cubicBezTo>
                  <a:cubicBezTo>
                    <a:pt x="28869" y="392"/>
                    <a:pt x="25052" y="1"/>
                    <a:pt x="207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3537600" y="1033350"/>
              <a:ext cx="264250" cy="179300"/>
            </a:xfrm>
            <a:custGeom>
              <a:rect b="b" l="l" r="r" t="t"/>
              <a:pathLst>
                <a:path extrusionOk="0" h="7172" w="10570">
                  <a:moveTo>
                    <a:pt x="3522" y="1"/>
                  </a:moveTo>
                  <a:cubicBezTo>
                    <a:pt x="1898" y="1"/>
                    <a:pt x="472" y="1182"/>
                    <a:pt x="262" y="2833"/>
                  </a:cubicBezTo>
                  <a:cubicBezTo>
                    <a:pt x="1" y="4627"/>
                    <a:pt x="1273" y="6291"/>
                    <a:pt x="3067" y="6519"/>
                  </a:cubicBezTo>
                  <a:cubicBezTo>
                    <a:pt x="4176" y="6682"/>
                    <a:pt x="5253" y="6878"/>
                    <a:pt x="6231" y="7106"/>
                  </a:cubicBezTo>
                  <a:cubicBezTo>
                    <a:pt x="6492" y="7172"/>
                    <a:pt x="6753" y="7172"/>
                    <a:pt x="6982" y="7172"/>
                  </a:cubicBezTo>
                  <a:cubicBezTo>
                    <a:pt x="8482" y="7172"/>
                    <a:pt x="9820" y="6161"/>
                    <a:pt x="10178" y="4660"/>
                  </a:cubicBezTo>
                  <a:cubicBezTo>
                    <a:pt x="10570" y="2899"/>
                    <a:pt x="9493" y="1137"/>
                    <a:pt x="7732" y="746"/>
                  </a:cubicBezTo>
                  <a:cubicBezTo>
                    <a:pt x="6558" y="452"/>
                    <a:pt x="5253" y="224"/>
                    <a:pt x="3948" y="28"/>
                  </a:cubicBezTo>
                  <a:cubicBezTo>
                    <a:pt x="3805" y="10"/>
                    <a:pt x="3663" y="1"/>
                    <a:pt x="352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2927625" y="1029750"/>
              <a:ext cx="433875" cy="193500"/>
            </a:xfrm>
            <a:custGeom>
              <a:rect b="b" l="l" r="r" t="t"/>
              <a:pathLst>
                <a:path extrusionOk="0" h="7740" w="17355">
                  <a:moveTo>
                    <a:pt x="13942" y="0"/>
                  </a:moveTo>
                  <a:cubicBezTo>
                    <a:pt x="13862" y="0"/>
                    <a:pt x="13782" y="3"/>
                    <a:pt x="13701" y="9"/>
                  </a:cubicBezTo>
                  <a:cubicBezTo>
                    <a:pt x="10373" y="237"/>
                    <a:pt x="6785" y="661"/>
                    <a:pt x="3001" y="1248"/>
                  </a:cubicBezTo>
                  <a:cubicBezTo>
                    <a:pt x="1207" y="1509"/>
                    <a:pt x="0" y="3173"/>
                    <a:pt x="261" y="4967"/>
                  </a:cubicBezTo>
                  <a:cubicBezTo>
                    <a:pt x="490" y="6565"/>
                    <a:pt x="1892" y="7740"/>
                    <a:pt x="3491" y="7740"/>
                  </a:cubicBezTo>
                  <a:cubicBezTo>
                    <a:pt x="3654" y="7740"/>
                    <a:pt x="3817" y="7740"/>
                    <a:pt x="3980" y="7707"/>
                  </a:cubicBezTo>
                  <a:cubicBezTo>
                    <a:pt x="7601" y="7153"/>
                    <a:pt x="11026" y="6761"/>
                    <a:pt x="14190" y="6533"/>
                  </a:cubicBezTo>
                  <a:cubicBezTo>
                    <a:pt x="15984" y="6370"/>
                    <a:pt x="17354" y="4804"/>
                    <a:pt x="17224" y="3010"/>
                  </a:cubicBezTo>
                  <a:cubicBezTo>
                    <a:pt x="17068" y="1297"/>
                    <a:pt x="15633" y="0"/>
                    <a:pt x="1394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7" name="Google Shape;497;p30"/>
          <p:cNvPicPr preferRelativeResize="0"/>
          <p:nvPr/>
        </p:nvPicPr>
        <p:blipFill>
          <a:blip r:embed="rId6">
            <a:alphaModFix/>
          </a:blip>
          <a:stretch>
            <a:fillRect/>
          </a:stretch>
        </p:blipFill>
        <p:spPr>
          <a:xfrm>
            <a:off x="2349262" y="1655196"/>
            <a:ext cx="868925" cy="868925"/>
          </a:xfrm>
          <a:prstGeom prst="rect">
            <a:avLst/>
          </a:prstGeom>
          <a:noFill/>
          <a:ln>
            <a:noFill/>
          </a:ln>
        </p:spPr>
      </p:pic>
      <p:pic>
        <p:nvPicPr>
          <p:cNvPr id="498" name="Google Shape;498;p30"/>
          <p:cNvPicPr preferRelativeResize="0"/>
          <p:nvPr/>
        </p:nvPicPr>
        <p:blipFill>
          <a:blip r:embed="rId7">
            <a:alphaModFix/>
          </a:blip>
          <a:stretch>
            <a:fillRect/>
          </a:stretch>
        </p:blipFill>
        <p:spPr>
          <a:xfrm>
            <a:off x="5925825" y="1617675"/>
            <a:ext cx="868950" cy="9125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31"/>
          <p:cNvSpPr txBox="1"/>
          <p:nvPr>
            <p:ph idx="1" type="subTitle"/>
          </p:nvPr>
        </p:nvSpPr>
        <p:spPr>
          <a:xfrm>
            <a:off x="1495212" y="3186925"/>
            <a:ext cx="2577000" cy="69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504" name="Google Shape;504;p31"/>
          <p:cNvSpPr txBox="1"/>
          <p:nvPr>
            <p:ph type="title"/>
          </p:nvPr>
        </p:nvSpPr>
        <p:spPr>
          <a:xfrm>
            <a:off x="2028050" y="2649662"/>
            <a:ext cx="15156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505" name="Google Shape;505;p31"/>
          <p:cNvSpPr txBox="1"/>
          <p:nvPr>
            <p:ph idx="2" type="title"/>
          </p:nvPr>
        </p:nvSpPr>
        <p:spPr>
          <a:xfrm>
            <a:off x="5071800" y="1400975"/>
            <a:ext cx="2054100" cy="572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sz="1900"/>
              <a:t>Emissions</a:t>
            </a:r>
            <a:endParaRPr sz="1900"/>
          </a:p>
        </p:txBody>
      </p:sp>
      <p:sp>
        <p:nvSpPr>
          <p:cNvPr id="506" name="Google Shape;506;p31"/>
          <p:cNvSpPr txBox="1"/>
          <p:nvPr>
            <p:ph idx="3" type="subTitle"/>
          </p:nvPr>
        </p:nvSpPr>
        <p:spPr>
          <a:xfrm>
            <a:off x="5071799" y="3186925"/>
            <a:ext cx="2577000" cy="699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507" name="Google Shape;507;p31"/>
          <p:cNvSpPr txBox="1"/>
          <p:nvPr>
            <p:ph idx="4" type="title"/>
          </p:nvPr>
        </p:nvSpPr>
        <p:spPr>
          <a:xfrm>
            <a:off x="1627663" y="4534338"/>
            <a:ext cx="1515600" cy="18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Annual </a:t>
            </a:r>
            <a:r>
              <a:rPr lang="en-US"/>
              <a:t>Rainfall</a:t>
            </a:r>
            <a:endParaRPr/>
          </a:p>
        </p:txBody>
      </p:sp>
      <p:pic>
        <p:nvPicPr>
          <p:cNvPr id="508" name="Google Shape;508;p31"/>
          <p:cNvPicPr preferRelativeResize="0"/>
          <p:nvPr/>
        </p:nvPicPr>
        <p:blipFill rotWithShape="1">
          <a:blip r:embed="rId3">
            <a:alphaModFix/>
          </a:blip>
          <a:srcRect b="16051" l="0" r="0" t="0"/>
          <a:stretch/>
        </p:blipFill>
        <p:spPr>
          <a:xfrm>
            <a:off x="787475" y="14275"/>
            <a:ext cx="3200400" cy="4294100"/>
          </a:xfrm>
          <a:prstGeom prst="rect">
            <a:avLst/>
          </a:prstGeom>
          <a:noFill/>
          <a:ln>
            <a:noFill/>
          </a:ln>
        </p:spPr>
      </p:pic>
      <p:pic>
        <p:nvPicPr>
          <p:cNvPr id="509" name="Google Shape;509;p31"/>
          <p:cNvPicPr preferRelativeResize="0"/>
          <p:nvPr/>
        </p:nvPicPr>
        <p:blipFill>
          <a:blip r:embed="rId4">
            <a:alphaModFix/>
          </a:blip>
          <a:stretch>
            <a:fillRect/>
          </a:stretch>
        </p:blipFill>
        <p:spPr>
          <a:xfrm>
            <a:off x="3488432" y="2002900"/>
            <a:ext cx="5054874" cy="306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2"/>
          <p:cNvSpPr txBox="1"/>
          <p:nvPr>
            <p:ph type="title"/>
          </p:nvPr>
        </p:nvSpPr>
        <p:spPr>
          <a:xfrm>
            <a:off x="2028050" y="2649662"/>
            <a:ext cx="15156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515" name="Google Shape;515;p32"/>
          <p:cNvSpPr txBox="1"/>
          <p:nvPr>
            <p:ph idx="2" type="title"/>
          </p:nvPr>
        </p:nvSpPr>
        <p:spPr>
          <a:xfrm>
            <a:off x="705000" y="99500"/>
            <a:ext cx="7734000" cy="1538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Secondary data</a:t>
            </a:r>
            <a:endParaRPr/>
          </a:p>
          <a:p>
            <a:pPr indent="0" lvl="0" marL="0" rtl="0" algn="ctr">
              <a:spcBef>
                <a:spcPts val="0"/>
              </a:spcBef>
              <a:spcAft>
                <a:spcPts val="0"/>
              </a:spcAft>
              <a:buNone/>
            </a:pPr>
            <a:r>
              <a:rPr lang="en-US"/>
              <a:t>For mapping states:</a:t>
            </a:r>
            <a:endParaRPr/>
          </a:p>
          <a:p>
            <a:pPr indent="0" lvl="0" marL="0" rtl="0" algn="ctr">
              <a:spcBef>
                <a:spcPts val="0"/>
              </a:spcBef>
              <a:spcAft>
                <a:spcPts val="0"/>
              </a:spcAft>
              <a:buNone/>
            </a:pPr>
            <a:r>
              <a:rPr lang="en-US"/>
              <a:t>India states Boundary - coordinates dataset</a:t>
            </a:r>
            <a:endParaRPr/>
          </a:p>
        </p:txBody>
      </p:sp>
      <p:pic>
        <p:nvPicPr>
          <p:cNvPr id="516" name="Google Shape;516;p32"/>
          <p:cNvPicPr preferRelativeResize="0"/>
          <p:nvPr/>
        </p:nvPicPr>
        <p:blipFill>
          <a:blip r:embed="rId3">
            <a:alphaModFix/>
          </a:blip>
          <a:stretch>
            <a:fillRect/>
          </a:stretch>
        </p:blipFill>
        <p:spPr>
          <a:xfrm>
            <a:off x="1836700" y="2104250"/>
            <a:ext cx="5327650" cy="21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520" name="Shape 520"/>
        <p:cNvGrpSpPr/>
        <p:nvPr/>
      </p:nvGrpSpPr>
      <p:grpSpPr>
        <a:xfrm>
          <a:off x="0" y="0"/>
          <a:ext cx="0" cy="0"/>
          <a:chOff x="0" y="0"/>
          <a:chExt cx="0" cy="0"/>
        </a:xfrm>
      </p:grpSpPr>
      <p:sp>
        <p:nvSpPr>
          <p:cNvPr id="521" name="Google Shape;521;p33"/>
          <p:cNvSpPr txBox="1"/>
          <p:nvPr>
            <p:ph type="title"/>
          </p:nvPr>
        </p:nvSpPr>
        <p:spPr>
          <a:xfrm>
            <a:off x="408637" y="467977"/>
            <a:ext cx="8545800" cy="40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sz="2400">
                <a:latin typeface="Oswald"/>
                <a:ea typeface="Oswald"/>
                <a:cs typeface="Oswald"/>
                <a:sym typeface="Oswald"/>
              </a:rPr>
              <a:t>Preprocessing</a:t>
            </a:r>
            <a:endParaRPr b="1" sz="2400">
              <a:solidFill>
                <a:srgbClr val="434343"/>
              </a:solidFill>
              <a:latin typeface="Oswald"/>
              <a:ea typeface="Oswald"/>
              <a:cs typeface="Oswald"/>
              <a:sym typeface="Oswald"/>
            </a:endParaRPr>
          </a:p>
        </p:txBody>
      </p:sp>
      <p:sp>
        <p:nvSpPr>
          <p:cNvPr id="522" name="Google Shape;522;p33"/>
          <p:cNvSpPr txBox="1"/>
          <p:nvPr>
            <p:ph idx="4294967295" type="subTitle"/>
          </p:nvPr>
        </p:nvSpPr>
        <p:spPr>
          <a:xfrm>
            <a:off x="940450" y="1652175"/>
            <a:ext cx="7662900" cy="2117700"/>
          </a:xfrm>
          <a:prstGeom prst="rect">
            <a:avLst/>
          </a:prstGeom>
        </p:spPr>
        <p:txBody>
          <a:bodyPr anchorCtr="0" anchor="t" bIns="0" lIns="0" spcFirstLastPara="1" rIns="0" wrap="square" tIns="0">
            <a:noAutofit/>
          </a:bodyPr>
          <a:lstStyle/>
          <a:p>
            <a:pPr indent="0" lvl="0" marL="0" rtl="0" algn="just">
              <a:lnSpc>
                <a:spcPct val="100000"/>
              </a:lnSpc>
              <a:spcBef>
                <a:spcPts val="300"/>
              </a:spcBef>
              <a:spcAft>
                <a:spcPts val="0"/>
              </a:spcAft>
              <a:buNone/>
            </a:pPr>
            <a:r>
              <a:rPr lang="en-US" sz="2200">
                <a:latin typeface="Proxima Nova Semibold"/>
                <a:ea typeface="Proxima Nova Semibold"/>
                <a:cs typeface="Proxima Nova Semibold"/>
                <a:sym typeface="Proxima Nova Semibold"/>
              </a:rPr>
              <a:t>We did </a:t>
            </a:r>
            <a:r>
              <a:rPr lang="en-US" sz="2200">
                <a:latin typeface="Proxima Nova Semibold"/>
                <a:ea typeface="Proxima Nova Semibold"/>
                <a:cs typeface="Proxima Nova Semibold"/>
                <a:sym typeface="Proxima Nova Semibold"/>
              </a:rPr>
              <a:t>preprocessing</a:t>
            </a:r>
            <a:r>
              <a:rPr lang="en-US" sz="2200">
                <a:latin typeface="Proxima Nova Semibold"/>
                <a:ea typeface="Proxima Nova Semibold"/>
                <a:cs typeface="Proxima Nova Semibold"/>
                <a:sym typeface="Proxima Nova Semibold"/>
              </a:rPr>
              <a:t> and removed null values, combined Indian State coordinates dataset with our Rainfall and Emissions </a:t>
            </a:r>
            <a:r>
              <a:rPr lang="en-US" sz="2200">
                <a:latin typeface="Proxima Nova Semibold"/>
                <a:ea typeface="Proxima Nova Semibold"/>
                <a:cs typeface="Proxima Nova Semibold"/>
                <a:sym typeface="Proxima Nova Semibold"/>
              </a:rPr>
              <a:t>dataset</a:t>
            </a:r>
            <a:r>
              <a:rPr lang="en-US" sz="2200">
                <a:latin typeface="Proxima Nova Semibold"/>
                <a:ea typeface="Proxima Nova Semibold"/>
                <a:cs typeface="Proxima Nova Semibold"/>
                <a:sym typeface="Proxima Nova Semibold"/>
              </a:rPr>
              <a:t> to get our final dataset </a:t>
            </a:r>
            <a:endParaRPr sz="2200">
              <a:solidFill>
                <a:srgbClr val="434343"/>
              </a:solidFill>
              <a:latin typeface="Proxima Nova Semibold"/>
              <a:ea typeface="Proxima Nova Semibold"/>
              <a:cs typeface="Proxima Nova Semibold"/>
              <a:sym typeface="Proxima Nova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39F"/>
        </a:solidFill>
      </p:bgPr>
    </p:bg>
    <p:spTree>
      <p:nvGrpSpPr>
        <p:cNvPr id="526" name="Shape 526"/>
        <p:cNvGrpSpPr/>
        <p:nvPr/>
      </p:nvGrpSpPr>
      <p:grpSpPr>
        <a:xfrm>
          <a:off x="0" y="0"/>
          <a:ext cx="0" cy="0"/>
          <a:chOff x="0" y="0"/>
          <a:chExt cx="0" cy="0"/>
        </a:xfrm>
      </p:grpSpPr>
      <p:sp>
        <p:nvSpPr>
          <p:cNvPr id="527" name="Google Shape;527;p34"/>
          <p:cNvSpPr/>
          <p:nvPr/>
        </p:nvSpPr>
        <p:spPr>
          <a:xfrm>
            <a:off x="2217686" y="515183"/>
            <a:ext cx="4913991" cy="4436449"/>
          </a:xfrm>
          <a:custGeom>
            <a:rect b="b" l="l" r="r" t="t"/>
            <a:pathLst>
              <a:path extrusionOk="0" h="67549" w="7482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rgbClr val="F79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34"/>
          <p:cNvGrpSpPr/>
          <p:nvPr/>
        </p:nvGrpSpPr>
        <p:grpSpPr>
          <a:xfrm>
            <a:off x="1172628" y="3235151"/>
            <a:ext cx="1673725" cy="1913974"/>
            <a:chOff x="63628" y="3235151"/>
            <a:chExt cx="1673725" cy="1913974"/>
          </a:xfrm>
        </p:grpSpPr>
        <p:sp>
          <p:nvSpPr>
            <p:cNvPr id="529" name="Google Shape;529;p34"/>
            <p:cNvSpPr/>
            <p:nvPr/>
          </p:nvSpPr>
          <p:spPr>
            <a:xfrm>
              <a:off x="63628" y="3677292"/>
              <a:ext cx="1302713" cy="1394596"/>
            </a:xfrm>
            <a:custGeom>
              <a:rect b="b" l="l" r="r" t="t"/>
              <a:pathLst>
                <a:path extrusionOk="0" h="21234" w="19835">
                  <a:moveTo>
                    <a:pt x="4680" y="1"/>
                  </a:moveTo>
                  <a:cubicBezTo>
                    <a:pt x="4581" y="1"/>
                    <a:pt x="4544" y="124"/>
                    <a:pt x="4592" y="397"/>
                  </a:cubicBezTo>
                  <a:cubicBezTo>
                    <a:pt x="4783" y="1479"/>
                    <a:pt x="7201" y="5028"/>
                    <a:pt x="8085" y="7017"/>
                  </a:cubicBezTo>
                  <a:cubicBezTo>
                    <a:pt x="7876" y="6746"/>
                    <a:pt x="7640" y="6454"/>
                    <a:pt x="7399" y="6169"/>
                  </a:cubicBezTo>
                  <a:cubicBezTo>
                    <a:pt x="7215" y="5838"/>
                    <a:pt x="7051" y="5473"/>
                    <a:pt x="6863" y="5188"/>
                  </a:cubicBezTo>
                  <a:cubicBezTo>
                    <a:pt x="6578" y="4750"/>
                    <a:pt x="6272" y="4321"/>
                    <a:pt x="5945" y="3911"/>
                  </a:cubicBezTo>
                  <a:cubicBezTo>
                    <a:pt x="5437" y="3271"/>
                    <a:pt x="4870" y="2665"/>
                    <a:pt x="4220" y="2161"/>
                  </a:cubicBezTo>
                  <a:cubicBezTo>
                    <a:pt x="3454" y="1562"/>
                    <a:pt x="2595" y="1135"/>
                    <a:pt x="1620" y="1051"/>
                  </a:cubicBezTo>
                  <a:cubicBezTo>
                    <a:pt x="1538" y="1043"/>
                    <a:pt x="1317" y="1023"/>
                    <a:pt x="1072" y="1023"/>
                  </a:cubicBezTo>
                  <a:cubicBezTo>
                    <a:pt x="584" y="1023"/>
                    <a:pt x="0" y="1101"/>
                    <a:pt x="225" y="1500"/>
                  </a:cubicBezTo>
                  <a:cubicBezTo>
                    <a:pt x="281" y="1597"/>
                    <a:pt x="375" y="1660"/>
                    <a:pt x="469" y="1719"/>
                  </a:cubicBezTo>
                  <a:cubicBezTo>
                    <a:pt x="1370" y="2283"/>
                    <a:pt x="2368" y="2589"/>
                    <a:pt x="3322" y="3048"/>
                  </a:cubicBezTo>
                  <a:cubicBezTo>
                    <a:pt x="4745" y="3733"/>
                    <a:pt x="6617" y="5529"/>
                    <a:pt x="7396" y="6315"/>
                  </a:cubicBezTo>
                  <a:cubicBezTo>
                    <a:pt x="7504" y="6458"/>
                    <a:pt x="7636" y="6638"/>
                    <a:pt x="7789" y="6847"/>
                  </a:cubicBezTo>
                  <a:cubicBezTo>
                    <a:pt x="6625" y="5739"/>
                    <a:pt x="4830" y="5019"/>
                    <a:pt x="3812" y="5019"/>
                  </a:cubicBezTo>
                  <a:cubicBezTo>
                    <a:pt x="3613" y="5019"/>
                    <a:pt x="3444" y="5047"/>
                    <a:pt x="3314" y="5104"/>
                  </a:cubicBezTo>
                  <a:cubicBezTo>
                    <a:pt x="2337" y="5543"/>
                    <a:pt x="4428" y="6015"/>
                    <a:pt x="6199" y="6492"/>
                  </a:cubicBezTo>
                  <a:cubicBezTo>
                    <a:pt x="7343" y="6802"/>
                    <a:pt x="8011" y="7289"/>
                    <a:pt x="8339" y="7595"/>
                  </a:cubicBezTo>
                  <a:cubicBezTo>
                    <a:pt x="8679" y="8058"/>
                    <a:pt x="9055" y="8580"/>
                    <a:pt x="9435" y="9112"/>
                  </a:cubicBezTo>
                  <a:cubicBezTo>
                    <a:pt x="9483" y="9193"/>
                    <a:pt x="9528" y="9272"/>
                    <a:pt x="9574" y="9352"/>
                  </a:cubicBezTo>
                  <a:cubicBezTo>
                    <a:pt x="9299" y="9036"/>
                    <a:pt x="8982" y="8719"/>
                    <a:pt x="8663" y="8496"/>
                  </a:cubicBezTo>
                  <a:cubicBezTo>
                    <a:pt x="8126" y="8120"/>
                    <a:pt x="7025" y="7826"/>
                    <a:pt x="6163" y="7826"/>
                  </a:cubicBezTo>
                  <a:cubicBezTo>
                    <a:pt x="5576" y="7826"/>
                    <a:pt x="5100" y="7962"/>
                    <a:pt x="4989" y="8302"/>
                  </a:cubicBezTo>
                  <a:cubicBezTo>
                    <a:pt x="4717" y="9140"/>
                    <a:pt x="6498" y="8775"/>
                    <a:pt x="8019" y="9032"/>
                  </a:cubicBezTo>
                  <a:cubicBezTo>
                    <a:pt x="9063" y="9206"/>
                    <a:pt x="9814" y="9832"/>
                    <a:pt x="10182" y="10208"/>
                  </a:cubicBezTo>
                  <a:cubicBezTo>
                    <a:pt x="10217" y="10246"/>
                    <a:pt x="10249" y="10281"/>
                    <a:pt x="10283" y="10316"/>
                  </a:cubicBezTo>
                  <a:cubicBezTo>
                    <a:pt x="10454" y="10563"/>
                    <a:pt x="10617" y="10803"/>
                    <a:pt x="10771" y="11030"/>
                  </a:cubicBezTo>
                  <a:cubicBezTo>
                    <a:pt x="11129" y="11565"/>
                    <a:pt x="11467" y="12066"/>
                    <a:pt x="11801" y="12557"/>
                  </a:cubicBezTo>
                  <a:cubicBezTo>
                    <a:pt x="11372" y="12000"/>
                    <a:pt x="10736" y="11280"/>
                    <a:pt x="10015" y="10775"/>
                  </a:cubicBezTo>
                  <a:cubicBezTo>
                    <a:pt x="9149" y="10170"/>
                    <a:pt x="8089" y="9870"/>
                    <a:pt x="7277" y="9870"/>
                  </a:cubicBezTo>
                  <a:cubicBezTo>
                    <a:pt x="6847" y="9870"/>
                    <a:pt x="6487" y="9954"/>
                    <a:pt x="6262" y="10121"/>
                  </a:cubicBezTo>
                  <a:cubicBezTo>
                    <a:pt x="5607" y="10605"/>
                    <a:pt x="8592" y="11078"/>
                    <a:pt x="10057" y="11610"/>
                  </a:cubicBezTo>
                  <a:cubicBezTo>
                    <a:pt x="11163" y="12011"/>
                    <a:pt x="11919" y="12807"/>
                    <a:pt x="12221" y="13169"/>
                  </a:cubicBezTo>
                  <a:cubicBezTo>
                    <a:pt x="12698" y="13858"/>
                    <a:pt x="13172" y="14529"/>
                    <a:pt x="13679" y="15232"/>
                  </a:cubicBezTo>
                  <a:cubicBezTo>
                    <a:pt x="13015" y="14595"/>
                    <a:pt x="12051" y="13893"/>
                    <a:pt x="11073" y="13242"/>
                  </a:cubicBezTo>
                  <a:cubicBezTo>
                    <a:pt x="10289" y="12715"/>
                    <a:pt x="9484" y="12498"/>
                    <a:pt x="8837" y="12498"/>
                  </a:cubicBezTo>
                  <a:cubicBezTo>
                    <a:pt x="8254" y="12498"/>
                    <a:pt x="7797" y="12675"/>
                    <a:pt x="7598" y="12960"/>
                  </a:cubicBezTo>
                  <a:cubicBezTo>
                    <a:pt x="7176" y="13562"/>
                    <a:pt x="8450" y="13601"/>
                    <a:pt x="10813" y="14132"/>
                  </a:cubicBezTo>
                  <a:cubicBezTo>
                    <a:pt x="12504" y="14512"/>
                    <a:pt x="13638" y="15399"/>
                    <a:pt x="14142" y="15868"/>
                  </a:cubicBezTo>
                  <a:cubicBezTo>
                    <a:pt x="14357" y="16165"/>
                    <a:pt x="14577" y="16464"/>
                    <a:pt x="14810" y="16780"/>
                  </a:cubicBezTo>
                  <a:cubicBezTo>
                    <a:pt x="15075" y="17135"/>
                    <a:pt x="15384" y="17501"/>
                    <a:pt x="15711" y="17859"/>
                  </a:cubicBezTo>
                  <a:cubicBezTo>
                    <a:pt x="15311" y="17675"/>
                    <a:pt x="14723" y="17410"/>
                    <a:pt x="14069" y="17125"/>
                  </a:cubicBezTo>
                  <a:cubicBezTo>
                    <a:pt x="13339" y="16804"/>
                    <a:pt x="12632" y="16460"/>
                    <a:pt x="11961" y="16032"/>
                  </a:cubicBezTo>
                  <a:cubicBezTo>
                    <a:pt x="11376" y="15664"/>
                    <a:pt x="10643" y="15277"/>
                    <a:pt x="9921" y="15277"/>
                  </a:cubicBezTo>
                  <a:cubicBezTo>
                    <a:pt x="9680" y="15277"/>
                    <a:pt x="9441" y="15319"/>
                    <a:pt x="9209" y="15420"/>
                  </a:cubicBezTo>
                  <a:cubicBezTo>
                    <a:pt x="8896" y="15555"/>
                    <a:pt x="8759" y="15817"/>
                    <a:pt x="8899" y="16133"/>
                  </a:cubicBezTo>
                  <a:cubicBezTo>
                    <a:pt x="8982" y="16328"/>
                    <a:pt x="9167" y="16460"/>
                    <a:pt x="9351" y="16565"/>
                  </a:cubicBezTo>
                  <a:cubicBezTo>
                    <a:pt x="10370" y="17138"/>
                    <a:pt x="11648" y="17299"/>
                    <a:pt x="12775" y="17564"/>
                  </a:cubicBezTo>
                  <a:cubicBezTo>
                    <a:pt x="14166" y="17887"/>
                    <a:pt x="15356" y="18029"/>
                    <a:pt x="15913" y="18081"/>
                  </a:cubicBezTo>
                  <a:cubicBezTo>
                    <a:pt x="16219" y="18405"/>
                    <a:pt x="16536" y="18725"/>
                    <a:pt x="16849" y="19031"/>
                  </a:cubicBezTo>
                  <a:cubicBezTo>
                    <a:pt x="16772" y="19041"/>
                    <a:pt x="16637" y="19067"/>
                    <a:pt x="16372" y="19115"/>
                  </a:cubicBezTo>
                  <a:cubicBezTo>
                    <a:pt x="16339" y="19121"/>
                    <a:pt x="16299" y="19123"/>
                    <a:pt x="16253" y="19123"/>
                  </a:cubicBezTo>
                  <a:cubicBezTo>
                    <a:pt x="15499" y="19123"/>
                    <a:pt x="13009" y="18419"/>
                    <a:pt x="11738" y="18248"/>
                  </a:cubicBezTo>
                  <a:cubicBezTo>
                    <a:pt x="11614" y="18231"/>
                    <a:pt x="11492" y="18223"/>
                    <a:pt x="11374" y="18223"/>
                  </a:cubicBezTo>
                  <a:cubicBezTo>
                    <a:pt x="10203" y="18223"/>
                    <a:pt x="9412" y="18997"/>
                    <a:pt x="10743" y="19480"/>
                  </a:cubicBezTo>
                  <a:cubicBezTo>
                    <a:pt x="11143" y="19625"/>
                    <a:pt x="11709" y="19677"/>
                    <a:pt x="12319" y="19677"/>
                  </a:cubicBezTo>
                  <a:cubicBezTo>
                    <a:pt x="13940" y="19677"/>
                    <a:pt x="15878" y="19306"/>
                    <a:pt x="15878" y="19306"/>
                  </a:cubicBezTo>
                  <a:lnTo>
                    <a:pt x="16939" y="19118"/>
                  </a:lnTo>
                  <a:cubicBezTo>
                    <a:pt x="18188" y="20315"/>
                    <a:pt x="19340" y="21233"/>
                    <a:pt x="19340" y="21233"/>
                  </a:cubicBezTo>
                  <a:lnTo>
                    <a:pt x="19834" y="20910"/>
                  </a:lnTo>
                  <a:cubicBezTo>
                    <a:pt x="19834" y="20910"/>
                    <a:pt x="18825" y="20618"/>
                    <a:pt x="17138" y="18993"/>
                  </a:cubicBezTo>
                  <a:cubicBezTo>
                    <a:pt x="17117" y="18868"/>
                    <a:pt x="17092" y="18593"/>
                    <a:pt x="17130" y="18029"/>
                  </a:cubicBezTo>
                  <a:cubicBezTo>
                    <a:pt x="17256" y="16228"/>
                    <a:pt x="18766" y="14198"/>
                    <a:pt x="17639" y="12438"/>
                  </a:cubicBezTo>
                  <a:cubicBezTo>
                    <a:pt x="17469" y="12177"/>
                    <a:pt x="17181" y="11987"/>
                    <a:pt x="16906" y="11987"/>
                  </a:cubicBezTo>
                  <a:cubicBezTo>
                    <a:pt x="16733" y="11987"/>
                    <a:pt x="16567" y="12062"/>
                    <a:pt x="16438" y="12240"/>
                  </a:cubicBezTo>
                  <a:cubicBezTo>
                    <a:pt x="16194" y="12570"/>
                    <a:pt x="16205" y="13134"/>
                    <a:pt x="16274" y="13520"/>
                  </a:cubicBezTo>
                  <a:cubicBezTo>
                    <a:pt x="16512" y="14800"/>
                    <a:pt x="16908" y="15939"/>
                    <a:pt x="16800" y="17267"/>
                  </a:cubicBezTo>
                  <a:cubicBezTo>
                    <a:pt x="16796" y="17326"/>
                    <a:pt x="16793" y="18221"/>
                    <a:pt x="16846" y="18704"/>
                  </a:cubicBezTo>
                  <a:cubicBezTo>
                    <a:pt x="16619" y="18474"/>
                    <a:pt x="16379" y="18221"/>
                    <a:pt x="16128" y="17943"/>
                  </a:cubicBezTo>
                  <a:cubicBezTo>
                    <a:pt x="15927" y="17438"/>
                    <a:pt x="15760" y="16912"/>
                    <a:pt x="15642" y="16384"/>
                  </a:cubicBezTo>
                  <a:cubicBezTo>
                    <a:pt x="15328" y="14975"/>
                    <a:pt x="15677" y="13485"/>
                    <a:pt x="15450" y="12048"/>
                  </a:cubicBezTo>
                  <a:cubicBezTo>
                    <a:pt x="15400" y="11734"/>
                    <a:pt x="15040" y="11108"/>
                    <a:pt x="14713" y="11108"/>
                  </a:cubicBezTo>
                  <a:cubicBezTo>
                    <a:pt x="14583" y="11108"/>
                    <a:pt x="14459" y="11206"/>
                    <a:pt x="14361" y="11460"/>
                  </a:cubicBezTo>
                  <a:cubicBezTo>
                    <a:pt x="14208" y="11865"/>
                    <a:pt x="14392" y="12623"/>
                    <a:pt x="14413" y="13047"/>
                  </a:cubicBezTo>
                  <a:cubicBezTo>
                    <a:pt x="14479" y="14254"/>
                    <a:pt x="14587" y="15518"/>
                    <a:pt x="15050" y="16648"/>
                  </a:cubicBezTo>
                  <a:cubicBezTo>
                    <a:pt x="14980" y="16562"/>
                    <a:pt x="14914" y="16474"/>
                    <a:pt x="14848" y="16390"/>
                  </a:cubicBezTo>
                  <a:cubicBezTo>
                    <a:pt x="14737" y="16077"/>
                    <a:pt x="14236" y="14644"/>
                    <a:pt x="13930" y="12929"/>
                  </a:cubicBezTo>
                  <a:cubicBezTo>
                    <a:pt x="13585" y="10984"/>
                    <a:pt x="13665" y="9339"/>
                    <a:pt x="13042" y="8813"/>
                  </a:cubicBezTo>
                  <a:cubicBezTo>
                    <a:pt x="12979" y="8759"/>
                    <a:pt x="12922" y="8734"/>
                    <a:pt x="12872" y="8734"/>
                  </a:cubicBezTo>
                  <a:cubicBezTo>
                    <a:pt x="12432" y="8734"/>
                    <a:pt x="12494" y="10684"/>
                    <a:pt x="12997" y="12724"/>
                  </a:cubicBezTo>
                  <a:cubicBezTo>
                    <a:pt x="13310" y="13986"/>
                    <a:pt x="13853" y="14999"/>
                    <a:pt x="14274" y="15646"/>
                  </a:cubicBezTo>
                  <a:cubicBezTo>
                    <a:pt x="13617" y="14787"/>
                    <a:pt x="12959" y="13906"/>
                    <a:pt x="12337" y="13055"/>
                  </a:cubicBezTo>
                  <a:cubicBezTo>
                    <a:pt x="12058" y="12591"/>
                    <a:pt x="11372" y="11335"/>
                    <a:pt x="11296" y="9968"/>
                  </a:cubicBezTo>
                  <a:cubicBezTo>
                    <a:pt x="11202" y="8242"/>
                    <a:pt x="11112" y="6837"/>
                    <a:pt x="10325" y="5974"/>
                  </a:cubicBezTo>
                  <a:cubicBezTo>
                    <a:pt x="10095" y="5721"/>
                    <a:pt x="9929" y="5598"/>
                    <a:pt x="9823" y="5598"/>
                  </a:cubicBezTo>
                  <a:cubicBezTo>
                    <a:pt x="9569" y="5598"/>
                    <a:pt x="9672" y="6321"/>
                    <a:pt x="10103" y="7700"/>
                  </a:cubicBezTo>
                  <a:cubicBezTo>
                    <a:pt x="10524" y="9039"/>
                    <a:pt x="11021" y="10834"/>
                    <a:pt x="11606" y="12045"/>
                  </a:cubicBezTo>
                  <a:cubicBezTo>
                    <a:pt x="11118" y="11374"/>
                    <a:pt x="10662" y="10733"/>
                    <a:pt x="10252" y="10153"/>
                  </a:cubicBezTo>
                  <a:cubicBezTo>
                    <a:pt x="9984" y="9554"/>
                    <a:pt x="9326" y="8006"/>
                    <a:pt x="9132" y="6670"/>
                  </a:cubicBezTo>
                  <a:cubicBezTo>
                    <a:pt x="8925" y="5269"/>
                    <a:pt x="8672" y="4415"/>
                    <a:pt x="8340" y="4415"/>
                  </a:cubicBezTo>
                  <a:cubicBezTo>
                    <a:pt x="8270" y="4415"/>
                    <a:pt x="8197" y="4452"/>
                    <a:pt x="8120" y="4530"/>
                  </a:cubicBezTo>
                  <a:cubicBezTo>
                    <a:pt x="7807" y="4840"/>
                    <a:pt x="8339" y="6903"/>
                    <a:pt x="9159" y="8583"/>
                  </a:cubicBezTo>
                  <a:cubicBezTo>
                    <a:pt x="8819" y="8086"/>
                    <a:pt x="8558" y="7703"/>
                    <a:pt x="8408" y="7477"/>
                  </a:cubicBezTo>
                  <a:cubicBezTo>
                    <a:pt x="8342" y="7372"/>
                    <a:pt x="8266" y="7265"/>
                    <a:pt x="8182" y="7150"/>
                  </a:cubicBezTo>
                  <a:cubicBezTo>
                    <a:pt x="7990" y="6468"/>
                    <a:pt x="7507" y="4864"/>
                    <a:pt x="6763" y="3125"/>
                  </a:cubicBezTo>
                  <a:cubicBezTo>
                    <a:pt x="6003" y="1356"/>
                    <a:pt x="5007" y="1"/>
                    <a:pt x="46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992899" y="3235151"/>
              <a:ext cx="675887" cy="1824652"/>
            </a:xfrm>
            <a:custGeom>
              <a:rect b="b" l="l" r="r" t="t"/>
              <a:pathLst>
                <a:path extrusionOk="0" h="27782" w="10291">
                  <a:moveTo>
                    <a:pt x="5167" y="0"/>
                  </a:moveTo>
                  <a:cubicBezTo>
                    <a:pt x="5063" y="0"/>
                    <a:pt x="4983" y="60"/>
                    <a:pt x="4947" y="212"/>
                  </a:cubicBezTo>
                  <a:cubicBezTo>
                    <a:pt x="4923" y="320"/>
                    <a:pt x="4947" y="431"/>
                    <a:pt x="4975" y="540"/>
                  </a:cubicBezTo>
                  <a:cubicBezTo>
                    <a:pt x="5250" y="1566"/>
                    <a:pt x="5769" y="2470"/>
                    <a:pt x="6151" y="3455"/>
                  </a:cubicBezTo>
                  <a:cubicBezTo>
                    <a:pt x="6725" y="4927"/>
                    <a:pt x="6867" y="7519"/>
                    <a:pt x="6902" y="8625"/>
                  </a:cubicBezTo>
                  <a:cubicBezTo>
                    <a:pt x="6882" y="8802"/>
                    <a:pt x="6857" y="9025"/>
                    <a:pt x="6826" y="9282"/>
                  </a:cubicBezTo>
                  <a:cubicBezTo>
                    <a:pt x="6715" y="7362"/>
                    <a:pt x="5563" y="5237"/>
                    <a:pt x="4746" y="4958"/>
                  </a:cubicBezTo>
                  <a:cubicBezTo>
                    <a:pt x="4658" y="4928"/>
                    <a:pt x="4588" y="4914"/>
                    <a:pt x="4532" y="4914"/>
                  </a:cubicBezTo>
                  <a:cubicBezTo>
                    <a:pt x="3938" y="4914"/>
                    <a:pt x="5017" y="6515"/>
                    <a:pt x="5904" y="7940"/>
                  </a:cubicBezTo>
                  <a:cubicBezTo>
                    <a:pt x="6530" y="8945"/>
                    <a:pt x="6687" y="9759"/>
                    <a:pt x="6718" y="10205"/>
                  </a:cubicBezTo>
                  <a:cubicBezTo>
                    <a:pt x="6649" y="10775"/>
                    <a:pt x="6568" y="11416"/>
                    <a:pt x="6485" y="12063"/>
                  </a:cubicBezTo>
                  <a:cubicBezTo>
                    <a:pt x="6461" y="12153"/>
                    <a:pt x="6440" y="12243"/>
                    <a:pt x="6422" y="12330"/>
                  </a:cubicBezTo>
                  <a:cubicBezTo>
                    <a:pt x="6437" y="11912"/>
                    <a:pt x="6422" y="11464"/>
                    <a:pt x="6339" y="11082"/>
                  </a:cubicBezTo>
                  <a:cubicBezTo>
                    <a:pt x="6131" y="10107"/>
                    <a:pt x="4837" y="8375"/>
                    <a:pt x="4022" y="8375"/>
                  </a:cubicBezTo>
                  <a:cubicBezTo>
                    <a:pt x="3937" y="8375"/>
                    <a:pt x="3858" y="8394"/>
                    <a:pt x="3785" y="8434"/>
                  </a:cubicBezTo>
                  <a:cubicBezTo>
                    <a:pt x="3013" y="8861"/>
                    <a:pt x="4568" y="9808"/>
                    <a:pt x="5504" y="11036"/>
                  </a:cubicBezTo>
                  <a:cubicBezTo>
                    <a:pt x="6144" y="11875"/>
                    <a:pt x="6270" y="12845"/>
                    <a:pt x="6283" y="13370"/>
                  </a:cubicBezTo>
                  <a:cubicBezTo>
                    <a:pt x="6280" y="13423"/>
                    <a:pt x="6280" y="13471"/>
                    <a:pt x="6280" y="13520"/>
                  </a:cubicBezTo>
                  <a:cubicBezTo>
                    <a:pt x="6238" y="13816"/>
                    <a:pt x="6193" y="14101"/>
                    <a:pt x="6148" y="14372"/>
                  </a:cubicBezTo>
                  <a:cubicBezTo>
                    <a:pt x="6047" y="15009"/>
                    <a:pt x="5953" y="15607"/>
                    <a:pt x="5862" y="16192"/>
                  </a:cubicBezTo>
                  <a:cubicBezTo>
                    <a:pt x="5928" y="15493"/>
                    <a:pt x="5956" y="14533"/>
                    <a:pt x="5772" y="13673"/>
                  </a:cubicBezTo>
                  <a:cubicBezTo>
                    <a:pt x="5438" y="12090"/>
                    <a:pt x="4283" y="10723"/>
                    <a:pt x="3476" y="10632"/>
                  </a:cubicBezTo>
                  <a:cubicBezTo>
                    <a:pt x="3461" y="10631"/>
                    <a:pt x="3447" y="10630"/>
                    <a:pt x="3434" y="10630"/>
                  </a:cubicBezTo>
                  <a:cubicBezTo>
                    <a:pt x="2736" y="10630"/>
                    <a:pt x="4539" y="12951"/>
                    <a:pt x="5232" y="14313"/>
                  </a:cubicBezTo>
                  <a:cubicBezTo>
                    <a:pt x="5769" y="15361"/>
                    <a:pt x="5779" y="16457"/>
                    <a:pt x="5751" y="16930"/>
                  </a:cubicBezTo>
                  <a:cubicBezTo>
                    <a:pt x="5629" y="17757"/>
                    <a:pt x="5518" y="18568"/>
                    <a:pt x="5406" y="19427"/>
                  </a:cubicBezTo>
                  <a:cubicBezTo>
                    <a:pt x="5358" y="18509"/>
                    <a:pt x="5131" y="17340"/>
                    <a:pt x="4863" y="16199"/>
                  </a:cubicBezTo>
                  <a:cubicBezTo>
                    <a:pt x="4481" y="14563"/>
                    <a:pt x="3392" y="13603"/>
                    <a:pt x="2666" y="13603"/>
                  </a:cubicBezTo>
                  <a:cubicBezTo>
                    <a:pt x="2614" y="13603"/>
                    <a:pt x="2563" y="13608"/>
                    <a:pt x="2515" y="13618"/>
                  </a:cubicBezTo>
                  <a:cubicBezTo>
                    <a:pt x="1795" y="13770"/>
                    <a:pt x="2700" y="14668"/>
                    <a:pt x="4063" y="16669"/>
                  </a:cubicBezTo>
                  <a:cubicBezTo>
                    <a:pt x="5041" y="18102"/>
                    <a:pt x="5264" y="19522"/>
                    <a:pt x="5313" y="20211"/>
                  </a:cubicBezTo>
                  <a:cubicBezTo>
                    <a:pt x="5268" y="20572"/>
                    <a:pt x="5226" y="20945"/>
                    <a:pt x="5181" y="21335"/>
                  </a:cubicBezTo>
                  <a:cubicBezTo>
                    <a:pt x="5131" y="21776"/>
                    <a:pt x="5107" y="22250"/>
                    <a:pt x="5101" y="22737"/>
                  </a:cubicBezTo>
                  <a:cubicBezTo>
                    <a:pt x="4934" y="22329"/>
                    <a:pt x="4686" y="21735"/>
                    <a:pt x="4401" y="21081"/>
                  </a:cubicBezTo>
                  <a:cubicBezTo>
                    <a:pt x="4088" y="20346"/>
                    <a:pt x="3806" y="19612"/>
                    <a:pt x="3604" y="18843"/>
                  </a:cubicBezTo>
                  <a:cubicBezTo>
                    <a:pt x="3375" y="17953"/>
                    <a:pt x="2971" y="16856"/>
                    <a:pt x="2014" y="16516"/>
                  </a:cubicBezTo>
                  <a:cubicBezTo>
                    <a:pt x="1929" y="16485"/>
                    <a:pt x="1846" y="16470"/>
                    <a:pt x="1769" y="16470"/>
                  </a:cubicBezTo>
                  <a:cubicBezTo>
                    <a:pt x="1555" y="16470"/>
                    <a:pt x="1382" y="16588"/>
                    <a:pt x="1298" y="16829"/>
                  </a:cubicBezTo>
                  <a:cubicBezTo>
                    <a:pt x="1228" y="17027"/>
                    <a:pt x="1273" y="17246"/>
                    <a:pt x="1336" y="17449"/>
                  </a:cubicBezTo>
                  <a:cubicBezTo>
                    <a:pt x="1687" y="18565"/>
                    <a:pt x="2512" y="19557"/>
                    <a:pt x="3156" y="20517"/>
                  </a:cubicBezTo>
                  <a:cubicBezTo>
                    <a:pt x="3952" y="21703"/>
                    <a:pt x="4728" y="22618"/>
                    <a:pt x="5097" y="23035"/>
                  </a:cubicBezTo>
                  <a:cubicBezTo>
                    <a:pt x="5097" y="23485"/>
                    <a:pt x="5111" y="23933"/>
                    <a:pt x="5135" y="24368"/>
                  </a:cubicBezTo>
                  <a:cubicBezTo>
                    <a:pt x="5069" y="24326"/>
                    <a:pt x="4951" y="24250"/>
                    <a:pt x="4728" y="24108"/>
                  </a:cubicBezTo>
                  <a:cubicBezTo>
                    <a:pt x="4248" y="23795"/>
                    <a:pt x="2793" y="21365"/>
                    <a:pt x="1931" y="20308"/>
                  </a:cubicBezTo>
                  <a:cubicBezTo>
                    <a:pt x="1509" y="19793"/>
                    <a:pt x="957" y="19503"/>
                    <a:pt x="584" y="19503"/>
                  </a:cubicBezTo>
                  <a:cubicBezTo>
                    <a:pt x="194" y="19503"/>
                    <a:pt x="1" y="19821"/>
                    <a:pt x="362" y="20530"/>
                  </a:cubicBezTo>
                  <a:cubicBezTo>
                    <a:pt x="1072" y="21919"/>
                    <a:pt x="4237" y="23909"/>
                    <a:pt x="4237" y="23909"/>
                  </a:cubicBezTo>
                  <a:lnTo>
                    <a:pt x="5139" y="24497"/>
                  </a:lnTo>
                  <a:cubicBezTo>
                    <a:pt x="5236" y="26223"/>
                    <a:pt x="5452" y="27681"/>
                    <a:pt x="5452" y="27681"/>
                  </a:cubicBezTo>
                  <a:lnTo>
                    <a:pt x="6032" y="27782"/>
                  </a:lnTo>
                  <a:cubicBezTo>
                    <a:pt x="6032" y="27782"/>
                    <a:pt x="5494" y="26880"/>
                    <a:pt x="5369" y="24538"/>
                  </a:cubicBezTo>
                  <a:cubicBezTo>
                    <a:pt x="5438" y="24434"/>
                    <a:pt x="5608" y="24215"/>
                    <a:pt x="6022" y="23832"/>
                  </a:cubicBezTo>
                  <a:cubicBezTo>
                    <a:pt x="7344" y="22597"/>
                    <a:pt x="9832" y="22149"/>
                    <a:pt x="10207" y="20092"/>
                  </a:cubicBezTo>
                  <a:cubicBezTo>
                    <a:pt x="10291" y="19635"/>
                    <a:pt x="10069" y="19112"/>
                    <a:pt x="9599" y="19112"/>
                  </a:cubicBezTo>
                  <a:cubicBezTo>
                    <a:pt x="9557" y="19112"/>
                    <a:pt x="9513" y="19116"/>
                    <a:pt x="9467" y="19125"/>
                  </a:cubicBezTo>
                  <a:cubicBezTo>
                    <a:pt x="9063" y="19202"/>
                    <a:pt x="8684" y="19623"/>
                    <a:pt x="8475" y="19949"/>
                  </a:cubicBezTo>
                  <a:cubicBezTo>
                    <a:pt x="7776" y="21049"/>
                    <a:pt x="7289" y="22149"/>
                    <a:pt x="6300" y="23046"/>
                  </a:cubicBezTo>
                  <a:cubicBezTo>
                    <a:pt x="6255" y="23088"/>
                    <a:pt x="5647" y="23739"/>
                    <a:pt x="5354" y="24132"/>
                  </a:cubicBezTo>
                  <a:cubicBezTo>
                    <a:pt x="5344" y="23808"/>
                    <a:pt x="5340" y="23456"/>
                    <a:pt x="5351" y="23085"/>
                  </a:cubicBezTo>
                  <a:cubicBezTo>
                    <a:pt x="5546" y="22576"/>
                    <a:pt x="5782" y="22079"/>
                    <a:pt x="6057" y="21613"/>
                  </a:cubicBezTo>
                  <a:cubicBezTo>
                    <a:pt x="6791" y="20367"/>
                    <a:pt x="8061" y="19515"/>
                    <a:pt x="8876" y="18311"/>
                  </a:cubicBezTo>
                  <a:cubicBezTo>
                    <a:pt x="9090" y="17995"/>
                    <a:pt x="9281" y="17054"/>
                    <a:pt x="8792" y="17054"/>
                  </a:cubicBezTo>
                  <a:cubicBezTo>
                    <a:pt x="8709" y="17054"/>
                    <a:pt x="8607" y="17081"/>
                    <a:pt x="8482" y="17142"/>
                  </a:cubicBezTo>
                  <a:cubicBezTo>
                    <a:pt x="8096" y="17330"/>
                    <a:pt x="7710" y="18008"/>
                    <a:pt x="7435" y="18335"/>
                  </a:cubicBezTo>
                  <a:cubicBezTo>
                    <a:pt x="6659" y="19260"/>
                    <a:pt x="5876" y="20256"/>
                    <a:pt x="5445" y="21401"/>
                  </a:cubicBezTo>
                  <a:cubicBezTo>
                    <a:pt x="5455" y="21293"/>
                    <a:pt x="5462" y="21185"/>
                    <a:pt x="5473" y="21073"/>
                  </a:cubicBezTo>
                  <a:cubicBezTo>
                    <a:pt x="5605" y="20771"/>
                    <a:pt x="6217" y="19379"/>
                    <a:pt x="7164" y="17918"/>
                  </a:cubicBezTo>
                  <a:cubicBezTo>
                    <a:pt x="8238" y="16265"/>
                    <a:pt x="9422" y="15111"/>
                    <a:pt x="9324" y="14306"/>
                  </a:cubicBezTo>
                  <a:cubicBezTo>
                    <a:pt x="9306" y="14160"/>
                    <a:pt x="9243" y="14092"/>
                    <a:pt x="9146" y="14092"/>
                  </a:cubicBezTo>
                  <a:cubicBezTo>
                    <a:pt x="8706" y="14092"/>
                    <a:pt x="7557" y="15461"/>
                    <a:pt x="6621" y="17131"/>
                  </a:cubicBezTo>
                  <a:cubicBezTo>
                    <a:pt x="5987" y="18269"/>
                    <a:pt x="5695" y="19379"/>
                    <a:pt x="5560" y="20141"/>
                  </a:cubicBezTo>
                  <a:cubicBezTo>
                    <a:pt x="5668" y="19063"/>
                    <a:pt x="5789" y="17970"/>
                    <a:pt x="5915" y="16922"/>
                  </a:cubicBezTo>
                  <a:cubicBezTo>
                    <a:pt x="6026" y="16394"/>
                    <a:pt x="6381" y="15006"/>
                    <a:pt x="7261" y="13955"/>
                  </a:cubicBezTo>
                  <a:cubicBezTo>
                    <a:pt x="8367" y="12633"/>
                    <a:pt x="9261" y="11541"/>
                    <a:pt x="9276" y="10375"/>
                  </a:cubicBezTo>
                  <a:cubicBezTo>
                    <a:pt x="9281" y="9940"/>
                    <a:pt x="9219" y="9727"/>
                    <a:pt x="9093" y="9727"/>
                  </a:cubicBezTo>
                  <a:cubicBezTo>
                    <a:pt x="8882" y="9727"/>
                    <a:pt x="8491" y="10330"/>
                    <a:pt x="7936" y="11485"/>
                  </a:cubicBezTo>
                  <a:cubicBezTo>
                    <a:pt x="7327" y="12747"/>
                    <a:pt x="6467" y="14401"/>
                    <a:pt x="6067" y="15687"/>
                  </a:cubicBezTo>
                  <a:cubicBezTo>
                    <a:pt x="6172" y="14863"/>
                    <a:pt x="6276" y="14083"/>
                    <a:pt x="6374" y="13381"/>
                  </a:cubicBezTo>
                  <a:cubicBezTo>
                    <a:pt x="6583" y="12758"/>
                    <a:pt x="7156" y="11178"/>
                    <a:pt x="7925" y="10069"/>
                  </a:cubicBezTo>
                  <a:cubicBezTo>
                    <a:pt x="8890" y="8679"/>
                    <a:pt x="9272" y="7814"/>
                    <a:pt x="8675" y="7814"/>
                  </a:cubicBezTo>
                  <a:cubicBezTo>
                    <a:pt x="8666" y="7814"/>
                    <a:pt x="8658" y="7814"/>
                    <a:pt x="8649" y="7814"/>
                  </a:cubicBezTo>
                  <a:cubicBezTo>
                    <a:pt x="8208" y="7828"/>
                    <a:pt x="7191" y="9696"/>
                    <a:pt x="6645" y="11485"/>
                  </a:cubicBezTo>
                  <a:cubicBezTo>
                    <a:pt x="6732" y="10890"/>
                    <a:pt x="6805" y="10434"/>
                    <a:pt x="6851" y="10166"/>
                  </a:cubicBezTo>
                  <a:cubicBezTo>
                    <a:pt x="6872" y="10045"/>
                    <a:pt x="6888" y="9913"/>
                    <a:pt x="6906" y="9773"/>
                  </a:cubicBezTo>
                  <a:cubicBezTo>
                    <a:pt x="7230" y="9144"/>
                    <a:pt x="7974" y="7641"/>
                    <a:pt x="8614" y="5859"/>
                  </a:cubicBezTo>
                  <a:cubicBezTo>
                    <a:pt x="9318" y="3911"/>
                    <a:pt x="9490" y="2130"/>
                    <a:pt x="9163" y="2130"/>
                  </a:cubicBezTo>
                  <a:cubicBezTo>
                    <a:pt x="9094" y="2130"/>
                    <a:pt x="9002" y="2209"/>
                    <a:pt x="8889" y="2383"/>
                  </a:cubicBezTo>
                  <a:cubicBezTo>
                    <a:pt x="8291" y="3309"/>
                    <a:pt x="7636" y="7550"/>
                    <a:pt x="6923" y="9610"/>
                  </a:cubicBezTo>
                  <a:cubicBezTo>
                    <a:pt x="6958" y="9269"/>
                    <a:pt x="6986" y="8893"/>
                    <a:pt x="7004" y="8521"/>
                  </a:cubicBezTo>
                  <a:cubicBezTo>
                    <a:pt x="7094" y="8152"/>
                    <a:pt x="7226" y="7773"/>
                    <a:pt x="7282" y="7439"/>
                  </a:cubicBezTo>
                  <a:cubicBezTo>
                    <a:pt x="7373" y="6920"/>
                    <a:pt x="7442" y="6401"/>
                    <a:pt x="7484" y="5876"/>
                  </a:cubicBezTo>
                  <a:cubicBezTo>
                    <a:pt x="7546" y="5062"/>
                    <a:pt x="7543" y="4235"/>
                    <a:pt x="7414" y="3424"/>
                  </a:cubicBezTo>
                  <a:cubicBezTo>
                    <a:pt x="7261" y="2460"/>
                    <a:pt x="6927" y="1563"/>
                    <a:pt x="6273" y="835"/>
                  </a:cubicBezTo>
                  <a:cubicBezTo>
                    <a:pt x="6146" y="693"/>
                    <a:pt x="5520" y="0"/>
                    <a:pt x="51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921113" y="4947692"/>
              <a:ext cx="816240" cy="201433"/>
            </a:xfrm>
            <a:custGeom>
              <a:rect b="b" l="l" r="r" t="t"/>
              <a:pathLst>
                <a:path extrusionOk="0" h="3067" w="12428">
                  <a:moveTo>
                    <a:pt x="8804" y="1"/>
                  </a:moveTo>
                  <a:cubicBezTo>
                    <a:pt x="8351" y="1"/>
                    <a:pt x="7700" y="1581"/>
                    <a:pt x="7700" y="1581"/>
                  </a:cubicBezTo>
                  <a:cubicBezTo>
                    <a:pt x="7700" y="1581"/>
                    <a:pt x="7429" y="771"/>
                    <a:pt x="7160" y="228"/>
                  </a:cubicBezTo>
                  <a:cubicBezTo>
                    <a:pt x="7127" y="161"/>
                    <a:pt x="7092" y="132"/>
                    <a:pt x="7058" y="132"/>
                  </a:cubicBezTo>
                  <a:cubicBezTo>
                    <a:pt x="6809" y="132"/>
                    <a:pt x="6545" y="1606"/>
                    <a:pt x="6545" y="1606"/>
                  </a:cubicBezTo>
                  <a:cubicBezTo>
                    <a:pt x="6545" y="1606"/>
                    <a:pt x="5675" y="92"/>
                    <a:pt x="5132" y="92"/>
                  </a:cubicBezTo>
                  <a:cubicBezTo>
                    <a:pt x="4593" y="92"/>
                    <a:pt x="4864" y="1445"/>
                    <a:pt x="4864" y="1445"/>
                  </a:cubicBezTo>
                  <a:cubicBezTo>
                    <a:pt x="4864" y="1445"/>
                    <a:pt x="3918" y="771"/>
                    <a:pt x="3511" y="634"/>
                  </a:cubicBezTo>
                  <a:cubicBezTo>
                    <a:pt x="3493" y="629"/>
                    <a:pt x="3478" y="626"/>
                    <a:pt x="3466" y="626"/>
                  </a:cubicBezTo>
                  <a:cubicBezTo>
                    <a:pt x="3199" y="626"/>
                    <a:pt x="4186" y="1985"/>
                    <a:pt x="4186" y="1985"/>
                  </a:cubicBezTo>
                  <a:lnTo>
                    <a:pt x="2565" y="2391"/>
                  </a:lnTo>
                  <a:lnTo>
                    <a:pt x="0" y="3067"/>
                  </a:lnTo>
                  <a:lnTo>
                    <a:pt x="12428" y="3067"/>
                  </a:lnTo>
                  <a:lnTo>
                    <a:pt x="9725" y="2524"/>
                  </a:lnTo>
                  <a:lnTo>
                    <a:pt x="10268" y="1985"/>
                  </a:lnTo>
                  <a:lnTo>
                    <a:pt x="8914" y="2120"/>
                  </a:lnTo>
                  <a:cubicBezTo>
                    <a:pt x="8914" y="2120"/>
                    <a:pt x="9457" y="1174"/>
                    <a:pt x="9050" y="228"/>
                  </a:cubicBezTo>
                  <a:cubicBezTo>
                    <a:pt x="8981" y="67"/>
                    <a:pt x="8897" y="1"/>
                    <a:pt x="88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4"/>
          <p:cNvSpPr/>
          <p:nvPr/>
        </p:nvSpPr>
        <p:spPr>
          <a:xfrm>
            <a:off x="6475189" y="4235550"/>
            <a:ext cx="808621" cy="865629"/>
          </a:xfrm>
          <a:custGeom>
            <a:rect b="b" l="l" r="r" t="t"/>
            <a:pathLst>
              <a:path extrusionOk="0" h="13180" w="12312">
                <a:moveTo>
                  <a:pt x="9408" y="1"/>
                </a:moveTo>
                <a:cubicBezTo>
                  <a:pt x="9206" y="1"/>
                  <a:pt x="8587" y="843"/>
                  <a:pt x="8114" y="1941"/>
                </a:cubicBezTo>
                <a:cubicBezTo>
                  <a:pt x="7651" y="3020"/>
                  <a:pt x="7353" y="4015"/>
                  <a:pt x="7234" y="4439"/>
                </a:cubicBezTo>
                <a:cubicBezTo>
                  <a:pt x="7181" y="4509"/>
                  <a:pt x="7133" y="4579"/>
                  <a:pt x="7091" y="4641"/>
                </a:cubicBezTo>
                <a:cubicBezTo>
                  <a:pt x="7001" y="4780"/>
                  <a:pt x="6841" y="5020"/>
                  <a:pt x="6625" y="5327"/>
                </a:cubicBezTo>
                <a:cubicBezTo>
                  <a:pt x="7136" y="4283"/>
                  <a:pt x="7467" y="3006"/>
                  <a:pt x="7272" y="2811"/>
                </a:cubicBezTo>
                <a:cubicBezTo>
                  <a:pt x="7224" y="2763"/>
                  <a:pt x="7179" y="2740"/>
                  <a:pt x="7135" y="2740"/>
                </a:cubicBezTo>
                <a:cubicBezTo>
                  <a:pt x="6928" y="2740"/>
                  <a:pt x="6773" y="3271"/>
                  <a:pt x="6646" y="4140"/>
                </a:cubicBezTo>
                <a:cubicBezTo>
                  <a:pt x="6524" y="4972"/>
                  <a:pt x="6117" y="5932"/>
                  <a:pt x="5946" y="6300"/>
                </a:cubicBezTo>
                <a:cubicBezTo>
                  <a:pt x="5693" y="6663"/>
                  <a:pt x="5411" y="7060"/>
                  <a:pt x="5108" y="7477"/>
                </a:cubicBezTo>
                <a:cubicBezTo>
                  <a:pt x="5470" y="6726"/>
                  <a:pt x="5783" y="5612"/>
                  <a:pt x="6041" y="4780"/>
                </a:cubicBezTo>
                <a:cubicBezTo>
                  <a:pt x="6309" y="3924"/>
                  <a:pt x="6374" y="3475"/>
                  <a:pt x="6216" y="3475"/>
                </a:cubicBezTo>
                <a:cubicBezTo>
                  <a:pt x="6151" y="3475"/>
                  <a:pt x="6047" y="3552"/>
                  <a:pt x="5905" y="3709"/>
                </a:cubicBezTo>
                <a:cubicBezTo>
                  <a:pt x="5414" y="4245"/>
                  <a:pt x="5359" y="5118"/>
                  <a:pt x="5299" y="6186"/>
                </a:cubicBezTo>
                <a:cubicBezTo>
                  <a:pt x="5254" y="7034"/>
                  <a:pt x="4830" y="7818"/>
                  <a:pt x="4655" y="8103"/>
                </a:cubicBezTo>
                <a:cubicBezTo>
                  <a:pt x="4270" y="8632"/>
                  <a:pt x="3862" y="9178"/>
                  <a:pt x="3452" y="9711"/>
                </a:cubicBezTo>
                <a:cubicBezTo>
                  <a:pt x="3713" y="9310"/>
                  <a:pt x="4050" y="8684"/>
                  <a:pt x="4245" y="7898"/>
                </a:cubicBezTo>
                <a:cubicBezTo>
                  <a:pt x="4557" y="6634"/>
                  <a:pt x="4595" y="5423"/>
                  <a:pt x="4323" y="5423"/>
                </a:cubicBezTo>
                <a:cubicBezTo>
                  <a:pt x="4292" y="5423"/>
                  <a:pt x="4257" y="5439"/>
                  <a:pt x="4217" y="5473"/>
                </a:cubicBezTo>
                <a:cubicBezTo>
                  <a:pt x="3831" y="5796"/>
                  <a:pt x="3880" y="6819"/>
                  <a:pt x="3664" y="8026"/>
                </a:cubicBezTo>
                <a:cubicBezTo>
                  <a:pt x="3476" y="9091"/>
                  <a:pt x="3167" y="9978"/>
                  <a:pt x="3097" y="10173"/>
                </a:cubicBezTo>
                <a:cubicBezTo>
                  <a:pt x="3056" y="10225"/>
                  <a:pt x="3014" y="10281"/>
                  <a:pt x="2972" y="10333"/>
                </a:cubicBezTo>
                <a:cubicBezTo>
                  <a:pt x="3261" y="9630"/>
                  <a:pt x="3327" y="8847"/>
                  <a:pt x="3365" y="8099"/>
                </a:cubicBezTo>
                <a:cubicBezTo>
                  <a:pt x="3379" y="7835"/>
                  <a:pt x="3494" y="7362"/>
                  <a:pt x="3400" y="7115"/>
                </a:cubicBezTo>
                <a:cubicBezTo>
                  <a:pt x="3338" y="6957"/>
                  <a:pt x="3261" y="6896"/>
                  <a:pt x="3181" y="6896"/>
                </a:cubicBezTo>
                <a:cubicBezTo>
                  <a:pt x="2977" y="6896"/>
                  <a:pt x="2755" y="7284"/>
                  <a:pt x="2725" y="7480"/>
                </a:cubicBezTo>
                <a:cubicBezTo>
                  <a:pt x="2582" y="8370"/>
                  <a:pt x="2798" y="9293"/>
                  <a:pt x="2603" y="10170"/>
                </a:cubicBezTo>
                <a:cubicBezTo>
                  <a:pt x="2530" y="10496"/>
                  <a:pt x="2426" y="10824"/>
                  <a:pt x="2301" y="11137"/>
                </a:cubicBezTo>
                <a:cubicBezTo>
                  <a:pt x="2147" y="11310"/>
                  <a:pt x="1998" y="11467"/>
                  <a:pt x="1855" y="11610"/>
                </a:cubicBezTo>
                <a:cubicBezTo>
                  <a:pt x="1890" y="11310"/>
                  <a:pt x="1890" y="10754"/>
                  <a:pt x="1887" y="10719"/>
                </a:cubicBezTo>
                <a:cubicBezTo>
                  <a:pt x="1816" y="9891"/>
                  <a:pt x="2064" y="9185"/>
                  <a:pt x="2210" y="8391"/>
                </a:cubicBezTo>
                <a:cubicBezTo>
                  <a:pt x="2255" y="8155"/>
                  <a:pt x="2259" y="7803"/>
                  <a:pt x="2109" y="7598"/>
                </a:cubicBezTo>
                <a:cubicBezTo>
                  <a:pt x="2029" y="7487"/>
                  <a:pt x="1925" y="7441"/>
                  <a:pt x="1819" y="7441"/>
                </a:cubicBezTo>
                <a:cubicBezTo>
                  <a:pt x="1648" y="7441"/>
                  <a:pt x="1470" y="7560"/>
                  <a:pt x="1365" y="7720"/>
                </a:cubicBezTo>
                <a:cubicBezTo>
                  <a:pt x="665" y="8813"/>
                  <a:pt x="1601" y="10072"/>
                  <a:pt x="1681" y="11193"/>
                </a:cubicBezTo>
                <a:cubicBezTo>
                  <a:pt x="1705" y="11540"/>
                  <a:pt x="1688" y="11710"/>
                  <a:pt x="1678" y="11787"/>
                </a:cubicBezTo>
                <a:cubicBezTo>
                  <a:pt x="627" y="12796"/>
                  <a:pt x="0" y="12977"/>
                  <a:pt x="0" y="12977"/>
                </a:cubicBezTo>
                <a:lnTo>
                  <a:pt x="307" y="13179"/>
                </a:lnTo>
                <a:cubicBezTo>
                  <a:pt x="307" y="13179"/>
                  <a:pt x="1023" y="12608"/>
                  <a:pt x="1796" y="11867"/>
                </a:cubicBezTo>
                <a:lnTo>
                  <a:pt x="2457" y="11982"/>
                </a:lnTo>
                <a:cubicBezTo>
                  <a:pt x="2457" y="11982"/>
                  <a:pt x="3660" y="12213"/>
                  <a:pt x="4666" y="12213"/>
                </a:cubicBezTo>
                <a:cubicBezTo>
                  <a:pt x="5045" y="12213"/>
                  <a:pt x="5396" y="12181"/>
                  <a:pt x="5644" y="12090"/>
                </a:cubicBezTo>
                <a:cubicBezTo>
                  <a:pt x="6473" y="11789"/>
                  <a:pt x="5977" y="11310"/>
                  <a:pt x="5249" y="11310"/>
                </a:cubicBezTo>
                <a:cubicBezTo>
                  <a:pt x="5177" y="11310"/>
                  <a:pt x="5103" y="11315"/>
                  <a:pt x="5028" y="11325"/>
                </a:cubicBezTo>
                <a:cubicBezTo>
                  <a:pt x="4240" y="11432"/>
                  <a:pt x="2698" y="11870"/>
                  <a:pt x="2227" y="11870"/>
                </a:cubicBezTo>
                <a:cubicBezTo>
                  <a:pt x="2197" y="11870"/>
                  <a:pt x="2171" y="11868"/>
                  <a:pt x="2150" y="11864"/>
                </a:cubicBezTo>
                <a:cubicBezTo>
                  <a:pt x="1988" y="11836"/>
                  <a:pt x="1900" y="11819"/>
                  <a:pt x="1855" y="11811"/>
                </a:cubicBezTo>
                <a:cubicBezTo>
                  <a:pt x="2050" y="11624"/>
                  <a:pt x="2245" y="11426"/>
                  <a:pt x="2436" y="11224"/>
                </a:cubicBezTo>
                <a:cubicBezTo>
                  <a:pt x="2781" y="11189"/>
                  <a:pt x="3522" y="11102"/>
                  <a:pt x="4384" y="10901"/>
                </a:cubicBezTo>
                <a:cubicBezTo>
                  <a:pt x="5080" y="10737"/>
                  <a:pt x="5877" y="10639"/>
                  <a:pt x="6510" y="10281"/>
                </a:cubicBezTo>
                <a:cubicBezTo>
                  <a:pt x="6622" y="10215"/>
                  <a:pt x="6736" y="10135"/>
                  <a:pt x="6789" y="10013"/>
                </a:cubicBezTo>
                <a:cubicBezTo>
                  <a:pt x="6876" y="9818"/>
                  <a:pt x="6792" y="9655"/>
                  <a:pt x="6597" y="9571"/>
                </a:cubicBezTo>
                <a:cubicBezTo>
                  <a:pt x="6452" y="9509"/>
                  <a:pt x="6304" y="9482"/>
                  <a:pt x="6155" y="9482"/>
                </a:cubicBezTo>
                <a:cubicBezTo>
                  <a:pt x="5706" y="9482"/>
                  <a:pt x="5252" y="9723"/>
                  <a:pt x="4889" y="9950"/>
                </a:cubicBezTo>
                <a:cubicBezTo>
                  <a:pt x="4472" y="10218"/>
                  <a:pt x="4033" y="10430"/>
                  <a:pt x="3581" y="10629"/>
                </a:cubicBezTo>
                <a:cubicBezTo>
                  <a:pt x="3173" y="10806"/>
                  <a:pt x="2808" y="10970"/>
                  <a:pt x="2561" y="11084"/>
                </a:cubicBezTo>
                <a:cubicBezTo>
                  <a:pt x="2763" y="10862"/>
                  <a:pt x="2955" y="10636"/>
                  <a:pt x="3118" y="10413"/>
                </a:cubicBezTo>
                <a:cubicBezTo>
                  <a:pt x="3264" y="10218"/>
                  <a:pt x="3403" y="10034"/>
                  <a:pt x="3536" y="9849"/>
                </a:cubicBezTo>
                <a:cubicBezTo>
                  <a:pt x="3849" y="9557"/>
                  <a:pt x="4551" y="9008"/>
                  <a:pt x="5602" y="8771"/>
                </a:cubicBezTo>
                <a:cubicBezTo>
                  <a:pt x="7067" y="8441"/>
                  <a:pt x="7857" y="8420"/>
                  <a:pt x="7596" y="8044"/>
                </a:cubicBezTo>
                <a:cubicBezTo>
                  <a:pt x="7472" y="7867"/>
                  <a:pt x="7189" y="7758"/>
                  <a:pt x="6827" y="7758"/>
                </a:cubicBezTo>
                <a:cubicBezTo>
                  <a:pt x="6425" y="7758"/>
                  <a:pt x="5927" y="7892"/>
                  <a:pt x="5439" y="8218"/>
                </a:cubicBezTo>
                <a:cubicBezTo>
                  <a:pt x="4833" y="8625"/>
                  <a:pt x="4235" y="9059"/>
                  <a:pt x="3825" y="9453"/>
                </a:cubicBezTo>
                <a:cubicBezTo>
                  <a:pt x="4138" y="9018"/>
                  <a:pt x="4430" y="8600"/>
                  <a:pt x="4726" y="8176"/>
                </a:cubicBezTo>
                <a:cubicBezTo>
                  <a:pt x="4913" y="7950"/>
                  <a:pt x="5383" y="7456"/>
                  <a:pt x="6068" y="7206"/>
                </a:cubicBezTo>
                <a:cubicBezTo>
                  <a:pt x="6980" y="6878"/>
                  <a:pt x="8830" y="6583"/>
                  <a:pt x="8427" y="6283"/>
                </a:cubicBezTo>
                <a:cubicBezTo>
                  <a:pt x="8286" y="6178"/>
                  <a:pt x="8061" y="6125"/>
                  <a:pt x="7793" y="6125"/>
                </a:cubicBezTo>
                <a:cubicBezTo>
                  <a:pt x="7289" y="6125"/>
                  <a:pt x="6632" y="6312"/>
                  <a:pt x="6096" y="6687"/>
                </a:cubicBezTo>
                <a:cubicBezTo>
                  <a:pt x="5647" y="7000"/>
                  <a:pt x="5254" y="7449"/>
                  <a:pt x="4989" y="7793"/>
                </a:cubicBezTo>
                <a:cubicBezTo>
                  <a:pt x="5195" y="7490"/>
                  <a:pt x="5404" y="7177"/>
                  <a:pt x="5627" y="6847"/>
                </a:cubicBezTo>
                <a:cubicBezTo>
                  <a:pt x="5724" y="6705"/>
                  <a:pt x="5824" y="6559"/>
                  <a:pt x="5929" y="6405"/>
                </a:cubicBezTo>
                <a:cubicBezTo>
                  <a:pt x="5950" y="6381"/>
                  <a:pt x="5971" y="6360"/>
                  <a:pt x="5991" y="6336"/>
                </a:cubicBezTo>
                <a:cubicBezTo>
                  <a:pt x="6221" y="6103"/>
                  <a:pt x="6688" y="5716"/>
                  <a:pt x="7335" y="5605"/>
                </a:cubicBezTo>
                <a:cubicBezTo>
                  <a:pt x="8281" y="5445"/>
                  <a:pt x="9384" y="5674"/>
                  <a:pt x="9214" y="5152"/>
                </a:cubicBezTo>
                <a:cubicBezTo>
                  <a:pt x="9146" y="4942"/>
                  <a:pt x="8851" y="4858"/>
                  <a:pt x="8487" y="4858"/>
                </a:cubicBezTo>
                <a:cubicBezTo>
                  <a:pt x="7952" y="4858"/>
                  <a:pt x="7268" y="5040"/>
                  <a:pt x="6935" y="5274"/>
                </a:cubicBezTo>
                <a:cubicBezTo>
                  <a:pt x="6736" y="5414"/>
                  <a:pt x="6542" y="5608"/>
                  <a:pt x="6371" y="5807"/>
                </a:cubicBezTo>
                <a:cubicBezTo>
                  <a:pt x="6399" y="5758"/>
                  <a:pt x="6427" y="5706"/>
                  <a:pt x="6455" y="5657"/>
                </a:cubicBezTo>
                <a:cubicBezTo>
                  <a:pt x="6691" y="5327"/>
                  <a:pt x="6924" y="5003"/>
                  <a:pt x="7136" y="4714"/>
                </a:cubicBezTo>
                <a:cubicBezTo>
                  <a:pt x="7338" y="4526"/>
                  <a:pt x="7752" y="4224"/>
                  <a:pt x="8466" y="4033"/>
                </a:cubicBezTo>
                <a:cubicBezTo>
                  <a:pt x="9565" y="3736"/>
                  <a:pt x="10860" y="3441"/>
                  <a:pt x="10254" y="3169"/>
                </a:cubicBezTo>
                <a:cubicBezTo>
                  <a:pt x="10174" y="3133"/>
                  <a:pt x="10068" y="3116"/>
                  <a:pt x="9944" y="3116"/>
                </a:cubicBezTo>
                <a:cubicBezTo>
                  <a:pt x="9312" y="3116"/>
                  <a:pt x="8199" y="3562"/>
                  <a:pt x="7478" y="4251"/>
                </a:cubicBezTo>
                <a:cubicBezTo>
                  <a:pt x="7571" y="4123"/>
                  <a:pt x="7655" y="4008"/>
                  <a:pt x="7721" y="3921"/>
                </a:cubicBezTo>
                <a:cubicBezTo>
                  <a:pt x="8204" y="3434"/>
                  <a:pt x="9367" y="2317"/>
                  <a:pt x="10250" y="1893"/>
                </a:cubicBezTo>
                <a:cubicBezTo>
                  <a:pt x="10842" y="1607"/>
                  <a:pt x="11461" y="1419"/>
                  <a:pt x="12021" y="1068"/>
                </a:cubicBezTo>
                <a:cubicBezTo>
                  <a:pt x="12077" y="1030"/>
                  <a:pt x="12136" y="992"/>
                  <a:pt x="12170" y="932"/>
                </a:cubicBezTo>
                <a:cubicBezTo>
                  <a:pt x="12312" y="685"/>
                  <a:pt x="11951" y="637"/>
                  <a:pt x="11649" y="637"/>
                </a:cubicBezTo>
                <a:cubicBezTo>
                  <a:pt x="11496" y="637"/>
                  <a:pt x="11358" y="649"/>
                  <a:pt x="11308" y="654"/>
                </a:cubicBezTo>
                <a:cubicBezTo>
                  <a:pt x="10703" y="706"/>
                  <a:pt x="10171" y="971"/>
                  <a:pt x="9694" y="1343"/>
                </a:cubicBezTo>
                <a:cubicBezTo>
                  <a:pt x="9290" y="1656"/>
                  <a:pt x="8939" y="2032"/>
                  <a:pt x="8622" y="2429"/>
                </a:cubicBezTo>
                <a:cubicBezTo>
                  <a:pt x="8417" y="2682"/>
                  <a:pt x="8229" y="2947"/>
                  <a:pt x="8051" y="3222"/>
                </a:cubicBezTo>
                <a:cubicBezTo>
                  <a:pt x="7937" y="3396"/>
                  <a:pt x="7836" y="3625"/>
                  <a:pt x="7717" y="3831"/>
                </a:cubicBezTo>
                <a:cubicBezTo>
                  <a:pt x="7571" y="4004"/>
                  <a:pt x="7425" y="4189"/>
                  <a:pt x="7297" y="4356"/>
                </a:cubicBezTo>
                <a:cubicBezTo>
                  <a:pt x="7843" y="3121"/>
                  <a:pt x="9342" y="918"/>
                  <a:pt x="9461" y="247"/>
                </a:cubicBezTo>
                <a:cubicBezTo>
                  <a:pt x="9491" y="77"/>
                  <a:pt x="9469" y="1"/>
                  <a:pt x="940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6287417" y="3961150"/>
            <a:ext cx="419679" cy="1132411"/>
          </a:xfrm>
          <a:custGeom>
            <a:rect b="b" l="l" r="r" t="t"/>
            <a:pathLst>
              <a:path extrusionOk="0" h="17242" w="6390">
                <a:moveTo>
                  <a:pt x="3182" y="1"/>
                </a:moveTo>
                <a:cubicBezTo>
                  <a:pt x="2964" y="1"/>
                  <a:pt x="2576" y="432"/>
                  <a:pt x="2498" y="518"/>
                </a:cubicBezTo>
                <a:cubicBezTo>
                  <a:pt x="2091" y="970"/>
                  <a:pt x="1882" y="1526"/>
                  <a:pt x="1788" y="2125"/>
                </a:cubicBezTo>
                <a:cubicBezTo>
                  <a:pt x="1708" y="2629"/>
                  <a:pt x="1705" y="3141"/>
                  <a:pt x="1746" y="3649"/>
                </a:cubicBezTo>
                <a:cubicBezTo>
                  <a:pt x="1771" y="3973"/>
                  <a:pt x="1812" y="4296"/>
                  <a:pt x="1868" y="4616"/>
                </a:cubicBezTo>
                <a:cubicBezTo>
                  <a:pt x="1907" y="4825"/>
                  <a:pt x="1987" y="5062"/>
                  <a:pt x="2042" y="5291"/>
                </a:cubicBezTo>
                <a:cubicBezTo>
                  <a:pt x="2056" y="5521"/>
                  <a:pt x="2070" y="5754"/>
                  <a:pt x="2095" y="5963"/>
                </a:cubicBezTo>
                <a:cubicBezTo>
                  <a:pt x="1649" y="4686"/>
                  <a:pt x="1242" y="2053"/>
                  <a:pt x="873" y="1481"/>
                </a:cubicBezTo>
                <a:cubicBezTo>
                  <a:pt x="802" y="1372"/>
                  <a:pt x="746" y="1323"/>
                  <a:pt x="703" y="1323"/>
                </a:cubicBezTo>
                <a:cubicBezTo>
                  <a:pt x="500" y="1323"/>
                  <a:pt x="607" y="2430"/>
                  <a:pt x="1043" y="3639"/>
                </a:cubicBezTo>
                <a:cubicBezTo>
                  <a:pt x="1440" y="4741"/>
                  <a:pt x="1903" y="5674"/>
                  <a:pt x="2105" y="6067"/>
                </a:cubicBezTo>
                <a:cubicBezTo>
                  <a:pt x="2115" y="6154"/>
                  <a:pt x="2125" y="6234"/>
                  <a:pt x="2140" y="6311"/>
                </a:cubicBezTo>
                <a:cubicBezTo>
                  <a:pt x="2167" y="6478"/>
                  <a:pt x="2209" y="6759"/>
                  <a:pt x="2265" y="7128"/>
                </a:cubicBezTo>
                <a:cubicBezTo>
                  <a:pt x="1928" y="6019"/>
                  <a:pt x="1294" y="4860"/>
                  <a:pt x="1022" y="4850"/>
                </a:cubicBezTo>
                <a:cubicBezTo>
                  <a:pt x="1017" y="4850"/>
                  <a:pt x="1012" y="4849"/>
                  <a:pt x="1008" y="4849"/>
                </a:cubicBezTo>
                <a:cubicBezTo>
                  <a:pt x="636" y="4849"/>
                  <a:pt x="871" y="5386"/>
                  <a:pt x="1472" y="6252"/>
                </a:cubicBezTo>
                <a:cubicBezTo>
                  <a:pt x="1948" y="6937"/>
                  <a:pt x="2303" y="7918"/>
                  <a:pt x="2435" y="8304"/>
                </a:cubicBezTo>
                <a:cubicBezTo>
                  <a:pt x="2494" y="8743"/>
                  <a:pt x="2560" y="9226"/>
                  <a:pt x="2623" y="9738"/>
                </a:cubicBezTo>
                <a:cubicBezTo>
                  <a:pt x="2376" y="8941"/>
                  <a:pt x="1841" y="7914"/>
                  <a:pt x="1465" y="7128"/>
                </a:cubicBezTo>
                <a:cubicBezTo>
                  <a:pt x="1120" y="6412"/>
                  <a:pt x="876" y="6038"/>
                  <a:pt x="745" y="6038"/>
                </a:cubicBezTo>
                <a:cubicBezTo>
                  <a:pt x="667" y="6038"/>
                  <a:pt x="629" y="6170"/>
                  <a:pt x="633" y="6440"/>
                </a:cubicBezTo>
                <a:cubicBezTo>
                  <a:pt x="640" y="7163"/>
                  <a:pt x="1197" y="7842"/>
                  <a:pt x="1882" y="8662"/>
                </a:cubicBezTo>
                <a:cubicBezTo>
                  <a:pt x="2429" y="9313"/>
                  <a:pt x="2651" y="10176"/>
                  <a:pt x="2721" y="10503"/>
                </a:cubicBezTo>
                <a:cubicBezTo>
                  <a:pt x="2797" y="11154"/>
                  <a:pt x="2874" y="11832"/>
                  <a:pt x="2936" y="12500"/>
                </a:cubicBezTo>
                <a:cubicBezTo>
                  <a:pt x="2853" y="12027"/>
                  <a:pt x="2671" y="11338"/>
                  <a:pt x="2279" y="10635"/>
                </a:cubicBezTo>
                <a:cubicBezTo>
                  <a:pt x="1701" y="9595"/>
                  <a:pt x="984" y="8747"/>
                  <a:pt x="711" y="8747"/>
                </a:cubicBezTo>
                <a:cubicBezTo>
                  <a:pt x="651" y="8747"/>
                  <a:pt x="612" y="8788"/>
                  <a:pt x="602" y="8879"/>
                </a:cubicBezTo>
                <a:cubicBezTo>
                  <a:pt x="542" y="9380"/>
                  <a:pt x="1277" y="10096"/>
                  <a:pt x="1941" y="11122"/>
                </a:cubicBezTo>
                <a:cubicBezTo>
                  <a:pt x="2533" y="12031"/>
                  <a:pt x="2912" y="12890"/>
                  <a:pt x="2992" y="13081"/>
                </a:cubicBezTo>
                <a:cubicBezTo>
                  <a:pt x="2999" y="13147"/>
                  <a:pt x="3005" y="13216"/>
                  <a:pt x="3010" y="13283"/>
                </a:cubicBezTo>
                <a:cubicBezTo>
                  <a:pt x="2742" y="12574"/>
                  <a:pt x="2258" y="11957"/>
                  <a:pt x="1774" y="11379"/>
                </a:cubicBezTo>
                <a:cubicBezTo>
                  <a:pt x="1604" y="11178"/>
                  <a:pt x="1364" y="10757"/>
                  <a:pt x="1127" y="10639"/>
                </a:cubicBezTo>
                <a:cubicBezTo>
                  <a:pt x="1049" y="10601"/>
                  <a:pt x="986" y="10585"/>
                  <a:pt x="934" y="10585"/>
                </a:cubicBezTo>
                <a:cubicBezTo>
                  <a:pt x="628" y="10585"/>
                  <a:pt x="749" y="11169"/>
                  <a:pt x="880" y="11366"/>
                </a:cubicBezTo>
                <a:cubicBezTo>
                  <a:pt x="1388" y="12114"/>
                  <a:pt x="2175" y="12643"/>
                  <a:pt x="2630" y="13415"/>
                </a:cubicBezTo>
                <a:cubicBezTo>
                  <a:pt x="2801" y="13704"/>
                  <a:pt x="2947" y="14014"/>
                  <a:pt x="3068" y="14327"/>
                </a:cubicBezTo>
                <a:cubicBezTo>
                  <a:pt x="3076" y="14560"/>
                  <a:pt x="3072" y="14775"/>
                  <a:pt x="3068" y="14977"/>
                </a:cubicBezTo>
                <a:cubicBezTo>
                  <a:pt x="2884" y="14734"/>
                  <a:pt x="2509" y="14330"/>
                  <a:pt x="2480" y="14306"/>
                </a:cubicBezTo>
                <a:cubicBezTo>
                  <a:pt x="1865" y="13749"/>
                  <a:pt x="1565" y="13064"/>
                  <a:pt x="1131" y="12381"/>
                </a:cubicBezTo>
                <a:cubicBezTo>
                  <a:pt x="998" y="12180"/>
                  <a:pt x="765" y="11919"/>
                  <a:pt x="515" y="11870"/>
                </a:cubicBezTo>
                <a:cubicBezTo>
                  <a:pt x="486" y="11865"/>
                  <a:pt x="459" y="11863"/>
                  <a:pt x="433" y="11863"/>
                </a:cubicBezTo>
                <a:cubicBezTo>
                  <a:pt x="140" y="11863"/>
                  <a:pt x="1" y="12188"/>
                  <a:pt x="55" y="12469"/>
                </a:cubicBezTo>
                <a:cubicBezTo>
                  <a:pt x="288" y="13746"/>
                  <a:pt x="1830" y="14027"/>
                  <a:pt x="2651" y="14793"/>
                </a:cubicBezTo>
                <a:cubicBezTo>
                  <a:pt x="2909" y="15029"/>
                  <a:pt x="3013" y="15165"/>
                  <a:pt x="3058" y="15231"/>
                </a:cubicBezTo>
                <a:cubicBezTo>
                  <a:pt x="2981" y="16682"/>
                  <a:pt x="2644" y="17242"/>
                  <a:pt x="2644" y="17242"/>
                </a:cubicBezTo>
                <a:lnTo>
                  <a:pt x="3005" y="17179"/>
                </a:lnTo>
                <a:cubicBezTo>
                  <a:pt x="3005" y="17179"/>
                  <a:pt x="3142" y="16275"/>
                  <a:pt x="3201" y="15204"/>
                </a:cubicBezTo>
                <a:lnTo>
                  <a:pt x="3761" y="14841"/>
                </a:lnTo>
                <a:cubicBezTo>
                  <a:pt x="3761" y="14841"/>
                  <a:pt x="5723" y="13603"/>
                  <a:pt x="6165" y="12744"/>
                </a:cubicBezTo>
                <a:cubicBezTo>
                  <a:pt x="6389" y="12302"/>
                  <a:pt x="6270" y="12105"/>
                  <a:pt x="6027" y="12105"/>
                </a:cubicBezTo>
                <a:cubicBezTo>
                  <a:pt x="5796" y="12105"/>
                  <a:pt x="5453" y="12285"/>
                  <a:pt x="5191" y="12604"/>
                </a:cubicBezTo>
                <a:cubicBezTo>
                  <a:pt x="4655" y="13262"/>
                  <a:pt x="3754" y="14769"/>
                  <a:pt x="3455" y="14963"/>
                </a:cubicBezTo>
                <a:cubicBezTo>
                  <a:pt x="3315" y="15053"/>
                  <a:pt x="3243" y="15099"/>
                  <a:pt x="3204" y="15127"/>
                </a:cubicBezTo>
                <a:cubicBezTo>
                  <a:pt x="3218" y="14856"/>
                  <a:pt x="3225" y="14578"/>
                  <a:pt x="3225" y="14299"/>
                </a:cubicBezTo>
                <a:cubicBezTo>
                  <a:pt x="3455" y="14038"/>
                  <a:pt x="3938" y="13471"/>
                  <a:pt x="4429" y="12736"/>
                </a:cubicBezTo>
                <a:cubicBezTo>
                  <a:pt x="4829" y="12138"/>
                  <a:pt x="5340" y="11522"/>
                  <a:pt x="5560" y="10830"/>
                </a:cubicBezTo>
                <a:cubicBezTo>
                  <a:pt x="5602" y="10705"/>
                  <a:pt x="5626" y="10570"/>
                  <a:pt x="5584" y="10444"/>
                </a:cubicBezTo>
                <a:cubicBezTo>
                  <a:pt x="5530" y="10296"/>
                  <a:pt x="5424" y="10223"/>
                  <a:pt x="5292" y="10223"/>
                </a:cubicBezTo>
                <a:cubicBezTo>
                  <a:pt x="5244" y="10223"/>
                  <a:pt x="5193" y="10233"/>
                  <a:pt x="5139" y="10252"/>
                </a:cubicBezTo>
                <a:cubicBezTo>
                  <a:pt x="4547" y="10465"/>
                  <a:pt x="4296" y="11143"/>
                  <a:pt x="4154" y="11697"/>
                </a:cubicBezTo>
                <a:cubicBezTo>
                  <a:pt x="4028" y="12173"/>
                  <a:pt x="3851" y="12629"/>
                  <a:pt x="3657" y="13085"/>
                </a:cubicBezTo>
                <a:cubicBezTo>
                  <a:pt x="3482" y="13488"/>
                  <a:pt x="3329" y="13860"/>
                  <a:pt x="3225" y="14111"/>
                </a:cubicBezTo>
                <a:cubicBezTo>
                  <a:pt x="3222" y="13812"/>
                  <a:pt x="3204" y="13516"/>
                  <a:pt x="3172" y="13242"/>
                </a:cubicBezTo>
                <a:cubicBezTo>
                  <a:pt x="3148" y="13001"/>
                  <a:pt x="3121" y="12771"/>
                  <a:pt x="3093" y="12545"/>
                </a:cubicBezTo>
                <a:cubicBezTo>
                  <a:pt x="3124" y="12118"/>
                  <a:pt x="3260" y="11238"/>
                  <a:pt x="3869" y="10347"/>
                </a:cubicBezTo>
                <a:cubicBezTo>
                  <a:pt x="4714" y="9104"/>
                  <a:pt x="5274" y="8548"/>
                  <a:pt x="4829" y="8454"/>
                </a:cubicBezTo>
                <a:cubicBezTo>
                  <a:pt x="4799" y="8447"/>
                  <a:pt x="4767" y="8444"/>
                  <a:pt x="4735" y="8444"/>
                </a:cubicBezTo>
                <a:cubicBezTo>
                  <a:pt x="4283" y="8444"/>
                  <a:pt x="3608" y="9039"/>
                  <a:pt x="3371" y="10054"/>
                </a:cubicBezTo>
                <a:cubicBezTo>
                  <a:pt x="3204" y="10764"/>
                  <a:pt x="3065" y="11488"/>
                  <a:pt x="3034" y="12058"/>
                </a:cubicBezTo>
                <a:cubicBezTo>
                  <a:pt x="2964" y="11526"/>
                  <a:pt x="2894" y="11021"/>
                  <a:pt x="2822" y="10510"/>
                </a:cubicBezTo>
                <a:cubicBezTo>
                  <a:pt x="2804" y="10215"/>
                  <a:pt x="2811" y="9536"/>
                  <a:pt x="3142" y="8885"/>
                </a:cubicBezTo>
                <a:cubicBezTo>
                  <a:pt x="3572" y="8038"/>
                  <a:pt x="4693" y="6598"/>
                  <a:pt x="4259" y="6598"/>
                </a:cubicBezTo>
                <a:cubicBezTo>
                  <a:pt x="4251" y="6598"/>
                  <a:pt x="4243" y="6598"/>
                  <a:pt x="4234" y="6599"/>
                </a:cubicBezTo>
                <a:cubicBezTo>
                  <a:pt x="3733" y="6655"/>
                  <a:pt x="3016" y="7504"/>
                  <a:pt x="2808" y="8485"/>
                </a:cubicBezTo>
                <a:cubicBezTo>
                  <a:pt x="2692" y="9021"/>
                  <a:pt x="2710" y="9616"/>
                  <a:pt x="2752" y="10051"/>
                </a:cubicBezTo>
                <a:cubicBezTo>
                  <a:pt x="2697" y="9689"/>
                  <a:pt x="2637" y="9317"/>
                  <a:pt x="2575" y="8924"/>
                </a:cubicBezTo>
                <a:cubicBezTo>
                  <a:pt x="2546" y="8753"/>
                  <a:pt x="2519" y="8576"/>
                  <a:pt x="2491" y="8391"/>
                </a:cubicBezTo>
                <a:lnTo>
                  <a:pt x="2491" y="8301"/>
                </a:lnTo>
                <a:cubicBezTo>
                  <a:pt x="2498" y="7973"/>
                  <a:pt x="2575" y="7371"/>
                  <a:pt x="2975" y="6850"/>
                </a:cubicBezTo>
                <a:cubicBezTo>
                  <a:pt x="3556" y="6088"/>
                  <a:pt x="4519" y="5500"/>
                  <a:pt x="4039" y="5236"/>
                </a:cubicBezTo>
                <a:cubicBezTo>
                  <a:pt x="3994" y="5211"/>
                  <a:pt x="3945" y="5199"/>
                  <a:pt x="3892" y="5199"/>
                </a:cubicBezTo>
                <a:cubicBezTo>
                  <a:pt x="3386" y="5199"/>
                  <a:pt x="2585" y="6273"/>
                  <a:pt x="2456" y="6878"/>
                </a:cubicBezTo>
                <a:cubicBezTo>
                  <a:pt x="2404" y="7118"/>
                  <a:pt x="2393" y="7392"/>
                  <a:pt x="2404" y="7654"/>
                </a:cubicBezTo>
                <a:cubicBezTo>
                  <a:pt x="2393" y="7598"/>
                  <a:pt x="2379" y="7543"/>
                  <a:pt x="2366" y="7487"/>
                </a:cubicBezTo>
                <a:cubicBezTo>
                  <a:pt x="2313" y="7083"/>
                  <a:pt x="2262" y="6687"/>
                  <a:pt x="2220" y="6335"/>
                </a:cubicBezTo>
                <a:cubicBezTo>
                  <a:pt x="2241" y="6056"/>
                  <a:pt x="2334" y="5552"/>
                  <a:pt x="2724" y="4926"/>
                </a:cubicBezTo>
                <a:cubicBezTo>
                  <a:pt x="3274" y="4045"/>
                  <a:pt x="3946" y="3051"/>
                  <a:pt x="3577" y="3051"/>
                </a:cubicBezTo>
                <a:cubicBezTo>
                  <a:pt x="3542" y="3051"/>
                  <a:pt x="3498" y="3060"/>
                  <a:pt x="3444" y="3079"/>
                </a:cubicBezTo>
                <a:cubicBezTo>
                  <a:pt x="2936" y="3252"/>
                  <a:pt x="2223" y="4571"/>
                  <a:pt x="2154" y="5761"/>
                </a:cubicBezTo>
                <a:cubicBezTo>
                  <a:pt x="2133" y="5605"/>
                  <a:pt x="2119" y="5465"/>
                  <a:pt x="2105" y="5354"/>
                </a:cubicBezTo>
                <a:cubicBezTo>
                  <a:pt x="2125" y="4669"/>
                  <a:pt x="2216" y="3058"/>
                  <a:pt x="2571" y="2146"/>
                </a:cubicBezTo>
                <a:cubicBezTo>
                  <a:pt x="2808" y="1534"/>
                  <a:pt x="3131" y="974"/>
                  <a:pt x="3302" y="333"/>
                </a:cubicBezTo>
                <a:cubicBezTo>
                  <a:pt x="3319" y="267"/>
                  <a:pt x="3336" y="198"/>
                  <a:pt x="3319" y="132"/>
                </a:cubicBezTo>
                <a:cubicBezTo>
                  <a:pt x="3296" y="38"/>
                  <a:pt x="3246" y="1"/>
                  <a:pt x="318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6244858" y="5024074"/>
            <a:ext cx="506899" cy="125050"/>
          </a:xfrm>
          <a:custGeom>
            <a:rect b="b" l="l" r="r" t="t"/>
            <a:pathLst>
              <a:path extrusionOk="0" h="1904" w="7718">
                <a:moveTo>
                  <a:pt x="2252" y="1"/>
                </a:moveTo>
                <a:cubicBezTo>
                  <a:pt x="2194" y="1"/>
                  <a:pt x="2142" y="42"/>
                  <a:pt x="2099" y="143"/>
                </a:cubicBezTo>
                <a:cubicBezTo>
                  <a:pt x="1848" y="727"/>
                  <a:pt x="2182" y="1316"/>
                  <a:pt x="2182" y="1316"/>
                </a:cubicBezTo>
                <a:lnTo>
                  <a:pt x="1344" y="1233"/>
                </a:lnTo>
                <a:lnTo>
                  <a:pt x="1344" y="1233"/>
                </a:lnTo>
                <a:lnTo>
                  <a:pt x="1678" y="1567"/>
                </a:lnTo>
                <a:lnTo>
                  <a:pt x="0" y="1904"/>
                </a:lnTo>
                <a:lnTo>
                  <a:pt x="7717" y="1904"/>
                </a:lnTo>
                <a:lnTo>
                  <a:pt x="6124" y="1483"/>
                </a:lnTo>
                <a:lnTo>
                  <a:pt x="5119" y="1233"/>
                </a:lnTo>
                <a:cubicBezTo>
                  <a:pt x="5119" y="1233"/>
                  <a:pt x="5730" y="388"/>
                  <a:pt x="5564" y="388"/>
                </a:cubicBezTo>
                <a:cubicBezTo>
                  <a:pt x="5556" y="388"/>
                  <a:pt x="5547" y="390"/>
                  <a:pt x="5536" y="393"/>
                </a:cubicBezTo>
                <a:cubicBezTo>
                  <a:pt x="5286" y="477"/>
                  <a:pt x="4697" y="899"/>
                  <a:pt x="4697" y="899"/>
                </a:cubicBezTo>
                <a:cubicBezTo>
                  <a:pt x="4697" y="899"/>
                  <a:pt x="4864" y="59"/>
                  <a:pt x="4530" y="59"/>
                </a:cubicBezTo>
                <a:cubicBezTo>
                  <a:pt x="4193" y="59"/>
                  <a:pt x="3653" y="995"/>
                  <a:pt x="3653" y="995"/>
                </a:cubicBezTo>
                <a:cubicBezTo>
                  <a:pt x="3653" y="995"/>
                  <a:pt x="3491" y="83"/>
                  <a:pt x="3336" y="83"/>
                </a:cubicBezTo>
                <a:cubicBezTo>
                  <a:pt x="3314" y="83"/>
                  <a:pt x="3292" y="101"/>
                  <a:pt x="3271" y="143"/>
                </a:cubicBezTo>
                <a:cubicBezTo>
                  <a:pt x="3104" y="477"/>
                  <a:pt x="2937" y="982"/>
                  <a:pt x="2937" y="982"/>
                </a:cubicBezTo>
                <a:cubicBezTo>
                  <a:pt x="2937" y="982"/>
                  <a:pt x="2533" y="1"/>
                  <a:pt x="225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txBox="1"/>
          <p:nvPr>
            <p:ph type="title"/>
          </p:nvPr>
        </p:nvSpPr>
        <p:spPr>
          <a:xfrm flipH="1">
            <a:off x="2496325" y="1421750"/>
            <a:ext cx="4551300" cy="1974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ABOUT VISUALIZATION </a:t>
            </a:r>
            <a:endParaRPr/>
          </a:p>
        </p:txBody>
      </p:sp>
      <p:sp>
        <p:nvSpPr>
          <p:cNvPr id="536" name="Google Shape;536;p34"/>
          <p:cNvSpPr txBox="1"/>
          <p:nvPr>
            <p:ph idx="2" type="title"/>
          </p:nvPr>
        </p:nvSpPr>
        <p:spPr>
          <a:xfrm flipH="1">
            <a:off x="748600" y="710117"/>
            <a:ext cx="2397000" cy="104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02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43434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