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  <p:sldMasterId id="2147483699" r:id="rId2"/>
  </p:sldMasterIdLst>
  <p:sldIdLst>
    <p:sldId id="256" r:id="rId3"/>
    <p:sldId id="258" r:id="rId4"/>
    <p:sldId id="260" r:id="rId5"/>
    <p:sldId id="266" r:id="rId6"/>
    <p:sldId id="265" r:id="rId7"/>
    <p:sldId id="263" r:id="rId8"/>
    <p:sldId id="271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800D50-4ABD-ACAE-7D74-734C134BE646}" v="308" dt="2020-10-31T17:45:20.562"/>
    <p1510:client id="{612597DE-AEB9-CBCD-BB9D-617FBCAFCE39}" v="399" dt="2020-10-31T17:47:25.545"/>
    <p1510:client id="{743C9342-1F30-2082-8B6A-789BE8D33596}" v="384" dt="2020-10-31T13:56:00.751"/>
    <p1510:client id="{88793A1A-1F9C-4CC2-9F49-D01AE90F56E5}" v="153" dt="2020-10-30T16:14:28.650"/>
    <p1510:client id="{BCC75B57-EBD1-ED67-042C-25CAE0E9B973}" v="452" dt="2020-10-31T16:44:07.120"/>
    <p1510:client id="{DA3E0DC1-8160-38B9-8142-0981946B99E6}" v="1645" dt="2020-10-31T15:42:41.020"/>
    <p1510:client id="{ED345EEA-C3D3-2EFE-57A1-28EE0A97503F}" v="69" dt="2020-10-31T11:53:47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F94334-247A-4453-9D6C-ADEDAA74A89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F131C04-90FB-4D01-97B0-EB643B33C5E1}">
      <dgm:prSet/>
      <dgm:spPr/>
      <dgm:t>
        <a:bodyPr/>
        <a:lstStyle/>
        <a:p>
          <a:r>
            <a:rPr lang="en-US"/>
            <a:t>Ansh Puvvada 2018102035</a:t>
          </a:r>
        </a:p>
      </dgm:t>
    </dgm:pt>
    <dgm:pt modelId="{1083C339-C5BF-497F-939E-29861D3F8F08}" type="parTrans" cxnId="{7B5B72B5-8F2C-47CA-84BC-E20C39C35017}">
      <dgm:prSet/>
      <dgm:spPr/>
      <dgm:t>
        <a:bodyPr/>
        <a:lstStyle/>
        <a:p>
          <a:endParaRPr lang="en-US"/>
        </a:p>
      </dgm:t>
    </dgm:pt>
    <dgm:pt modelId="{7FF2A9CE-D5D4-4FC8-BD4F-3306A6601B0E}" type="sibTrans" cxnId="{7B5B72B5-8F2C-47CA-84BC-E20C39C35017}">
      <dgm:prSet/>
      <dgm:spPr/>
      <dgm:t>
        <a:bodyPr/>
        <a:lstStyle/>
        <a:p>
          <a:endParaRPr lang="en-US"/>
        </a:p>
      </dgm:t>
    </dgm:pt>
    <dgm:pt modelId="{8AF139F0-31F2-4FBF-9597-545C4F6CC721}">
      <dgm:prSet/>
      <dgm:spPr/>
      <dgm:t>
        <a:bodyPr/>
        <a:lstStyle/>
        <a:p>
          <a:r>
            <a:rPr lang="en-US"/>
            <a:t>Avani Gupta 2019121004</a:t>
          </a:r>
        </a:p>
      </dgm:t>
    </dgm:pt>
    <dgm:pt modelId="{5C630FCC-B11E-4E06-851F-EEF6BE1D5A2F}" type="parTrans" cxnId="{578A0554-D64E-4912-8CA3-D0CF9B52F675}">
      <dgm:prSet/>
      <dgm:spPr/>
      <dgm:t>
        <a:bodyPr/>
        <a:lstStyle/>
        <a:p>
          <a:endParaRPr lang="en-US"/>
        </a:p>
      </dgm:t>
    </dgm:pt>
    <dgm:pt modelId="{69391610-BB03-42DC-9176-F58AD853AD8E}" type="sibTrans" cxnId="{578A0554-D64E-4912-8CA3-D0CF9B52F675}">
      <dgm:prSet/>
      <dgm:spPr/>
      <dgm:t>
        <a:bodyPr/>
        <a:lstStyle/>
        <a:p>
          <a:endParaRPr lang="en-US"/>
        </a:p>
      </dgm:t>
    </dgm:pt>
    <dgm:pt modelId="{84D1700A-4F01-4C89-AFAE-AECD4C237B0D}">
      <dgm:prSet/>
      <dgm:spPr/>
      <dgm:t>
        <a:bodyPr/>
        <a:lstStyle/>
        <a:p>
          <a:r>
            <a:rPr lang="en-US"/>
            <a:t>Jayati Narang 2018101066</a:t>
          </a:r>
        </a:p>
      </dgm:t>
    </dgm:pt>
    <dgm:pt modelId="{1EC222E3-854D-45AD-B7D5-7D9907AC6B4B}" type="parTrans" cxnId="{8874DF84-9C3F-4BBA-9A0C-1FB01D59AB13}">
      <dgm:prSet/>
      <dgm:spPr/>
      <dgm:t>
        <a:bodyPr/>
        <a:lstStyle/>
        <a:p>
          <a:endParaRPr lang="en-US"/>
        </a:p>
      </dgm:t>
    </dgm:pt>
    <dgm:pt modelId="{517E3358-9FBC-4A59-9C4A-6CD64A3492BF}" type="sibTrans" cxnId="{8874DF84-9C3F-4BBA-9A0C-1FB01D59AB13}">
      <dgm:prSet/>
      <dgm:spPr/>
      <dgm:t>
        <a:bodyPr/>
        <a:lstStyle/>
        <a:p>
          <a:endParaRPr lang="en-US"/>
        </a:p>
      </dgm:t>
    </dgm:pt>
    <dgm:pt modelId="{F3BC50B1-D2A4-4C8E-9C1E-62F9C779BD3D}">
      <dgm:prSet/>
      <dgm:spPr/>
      <dgm:t>
        <a:bodyPr/>
        <a:lstStyle/>
        <a:p>
          <a:r>
            <a:rPr lang="en-US"/>
            <a:t>Kajal Sanklecha 2019801006</a:t>
          </a:r>
        </a:p>
      </dgm:t>
    </dgm:pt>
    <dgm:pt modelId="{3C80799D-183E-4308-8DB8-0FD71BA9DD7D}" type="parTrans" cxnId="{55DC858F-E86C-4022-A75D-42283FA4F0A7}">
      <dgm:prSet/>
      <dgm:spPr/>
      <dgm:t>
        <a:bodyPr/>
        <a:lstStyle/>
        <a:p>
          <a:endParaRPr lang="en-US"/>
        </a:p>
      </dgm:t>
    </dgm:pt>
    <dgm:pt modelId="{A96F7978-2592-4C15-A48A-F9BEBB3855B7}" type="sibTrans" cxnId="{55DC858F-E86C-4022-A75D-42283FA4F0A7}">
      <dgm:prSet/>
      <dgm:spPr/>
      <dgm:t>
        <a:bodyPr/>
        <a:lstStyle/>
        <a:p>
          <a:endParaRPr lang="en-US"/>
        </a:p>
      </dgm:t>
    </dgm:pt>
    <dgm:pt modelId="{866F6900-67D8-4BED-BE6B-F08227DA4F33}" type="pres">
      <dgm:prSet presAssocID="{23F94334-247A-4453-9D6C-ADEDAA74A897}" presName="linear" presStyleCnt="0">
        <dgm:presLayoutVars>
          <dgm:animLvl val="lvl"/>
          <dgm:resizeHandles val="exact"/>
        </dgm:presLayoutVars>
      </dgm:prSet>
      <dgm:spPr/>
    </dgm:pt>
    <dgm:pt modelId="{911D1F02-8EDA-430B-8CA4-1415BB337818}" type="pres">
      <dgm:prSet presAssocID="{3F131C04-90FB-4D01-97B0-EB643B33C5E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481D1EA-E7D1-4431-90F6-3AC0CF51C410}" type="pres">
      <dgm:prSet presAssocID="{7FF2A9CE-D5D4-4FC8-BD4F-3306A6601B0E}" presName="spacer" presStyleCnt="0"/>
      <dgm:spPr/>
    </dgm:pt>
    <dgm:pt modelId="{2A4BB7A1-39B6-43FA-84BB-6BEF7A7386C2}" type="pres">
      <dgm:prSet presAssocID="{8AF139F0-31F2-4FBF-9597-545C4F6CC72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242979F-452B-4A58-A293-9712012655BE}" type="pres">
      <dgm:prSet presAssocID="{69391610-BB03-42DC-9176-F58AD853AD8E}" presName="spacer" presStyleCnt="0"/>
      <dgm:spPr/>
    </dgm:pt>
    <dgm:pt modelId="{3420501E-E38E-45F3-9470-B18F07D8D9D9}" type="pres">
      <dgm:prSet presAssocID="{84D1700A-4F01-4C89-AFAE-AECD4C237B0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F79B86-EBC3-49EC-A609-A0DD1C923BA3}" type="pres">
      <dgm:prSet presAssocID="{517E3358-9FBC-4A59-9C4A-6CD64A3492BF}" presName="spacer" presStyleCnt="0"/>
      <dgm:spPr/>
    </dgm:pt>
    <dgm:pt modelId="{21B30E06-E5F3-488E-A61B-DDD4A6D5B28F}" type="pres">
      <dgm:prSet presAssocID="{F3BC50B1-D2A4-4C8E-9C1E-62F9C779BD3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8BAF426-E99D-4ABB-A7B9-E8F5BE37335C}" type="presOf" srcId="{23F94334-247A-4453-9D6C-ADEDAA74A897}" destId="{866F6900-67D8-4BED-BE6B-F08227DA4F33}" srcOrd="0" destOrd="0" presId="urn:microsoft.com/office/officeart/2005/8/layout/vList2"/>
    <dgm:cxn modelId="{AD6C5C6F-8EC8-4BAC-9234-FC6DAEBF6472}" type="presOf" srcId="{3F131C04-90FB-4D01-97B0-EB643B33C5E1}" destId="{911D1F02-8EDA-430B-8CA4-1415BB337818}" srcOrd="0" destOrd="0" presId="urn:microsoft.com/office/officeart/2005/8/layout/vList2"/>
    <dgm:cxn modelId="{578A0554-D64E-4912-8CA3-D0CF9B52F675}" srcId="{23F94334-247A-4453-9D6C-ADEDAA74A897}" destId="{8AF139F0-31F2-4FBF-9597-545C4F6CC721}" srcOrd="1" destOrd="0" parTransId="{5C630FCC-B11E-4E06-851F-EEF6BE1D5A2F}" sibTransId="{69391610-BB03-42DC-9176-F58AD853AD8E}"/>
    <dgm:cxn modelId="{04CE9875-140D-4090-8092-24417CFEB159}" type="presOf" srcId="{8AF139F0-31F2-4FBF-9597-545C4F6CC721}" destId="{2A4BB7A1-39B6-43FA-84BB-6BEF7A7386C2}" srcOrd="0" destOrd="0" presId="urn:microsoft.com/office/officeart/2005/8/layout/vList2"/>
    <dgm:cxn modelId="{8874DF84-9C3F-4BBA-9A0C-1FB01D59AB13}" srcId="{23F94334-247A-4453-9D6C-ADEDAA74A897}" destId="{84D1700A-4F01-4C89-AFAE-AECD4C237B0D}" srcOrd="2" destOrd="0" parTransId="{1EC222E3-854D-45AD-B7D5-7D9907AC6B4B}" sibTransId="{517E3358-9FBC-4A59-9C4A-6CD64A3492BF}"/>
    <dgm:cxn modelId="{55DC858F-E86C-4022-A75D-42283FA4F0A7}" srcId="{23F94334-247A-4453-9D6C-ADEDAA74A897}" destId="{F3BC50B1-D2A4-4C8E-9C1E-62F9C779BD3D}" srcOrd="3" destOrd="0" parTransId="{3C80799D-183E-4308-8DB8-0FD71BA9DD7D}" sibTransId="{A96F7978-2592-4C15-A48A-F9BEBB3855B7}"/>
    <dgm:cxn modelId="{7B5B72B5-8F2C-47CA-84BC-E20C39C35017}" srcId="{23F94334-247A-4453-9D6C-ADEDAA74A897}" destId="{3F131C04-90FB-4D01-97B0-EB643B33C5E1}" srcOrd="0" destOrd="0" parTransId="{1083C339-C5BF-497F-939E-29861D3F8F08}" sibTransId="{7FF2A9CE-D5D4-4FC8-BD4F-3306A6601B0E}"/>
    <dgm:cxn modelId="{F52154C7-48BA-4DEB-B8C9-A2422AF463A3}" type="presOf" srcId="{84D1700A-4F01-4C89-AFAE-AECD4C237B0D}" destId="{3420501E-E38E-45F3-9470-B18F07D8D9D9}" srcOrd="0" destOrd="0" presId="urn:microsoft.com/office/officeart/2005/8/layout/vList2"/>
    <dgm:cxn modelId="{7B8EA6FF-9971-4F1E-9289-FB74F1746EAA}" type="presOf" srcId="{F3BC50B1-D2A4-4C8E-9C1E-62F9C779BD3D}" destId="{21B30E06-E5F3-488E-A61B-DDD4A6D5B28F}" srcOrd="0" destOrd="0" presId="urn:microsoft.com/office/officeart/2005/8/layout/vList2"/>
    <dgm:cxn modelId="{B11211F1-3CB6-4875-AF00-27A038CF52B4}" type="presParOf" srcId="{866F6900-67D8-4BED-BE6B-F08227DA4F33}" destId="{911D1F02-8EDA-430B-8CA4-1415BB337818}" srcOrd="0" destOrd="0" presId="urn:microsoft.com/office/officeart/2005/8/layout/vList2"/>
    <dgm:cxn modelId="{E4AF5771-4084-4B19-A6FC-A8767B238CF6}" type="presParOf" srcId="{866F6900-67D8-4BED-BE6B-F08227DA4F33}" destId="{2481D1EA-E7D1-4431-90F6-3AC0CF51C410}" srcOrd="1" destOrd="0" presId="urn:microsoft.com/office/officeart/2005/8/layout/vList2"/>
    <dgm:cxn modelId="{085C6DA3-FB01-49B3-AC7A-21FCA3356F73}" type="presParOf" srcId="{866F6900-67D8-4BED-BE6B-F08227DA4F33}" destId="{2A4BB7A1-39B6-43FA-84BB-6BEF7A7386C2}" srcOrd="2" destOrd="0" presId="urn:microsoft.com/office/officeart/2005/8/layout/vList2"/>
    <dgm:cxn modelId="{4C7DC1B4-EC3C-4B4D-9180-877DD2D82B4A}" type="presParOf" srcId="{866F6900-67D8-4BED-BE6B-F08227DA4F33}" destId="{8242979F-452B-4A58-A293-9712012655BE}" srcOrd="3" destOrd="0" presId="urn:microsoft.com/office/officeart/2005/8/layout/vList2"/>
    <dgm:cxn modelId="{696B17D7-EF9F-44AB-82D9-94782CFE3868}" type="presParOf" srcId="{866F6900-67D8-4BED-BE6B-F08227DA4F33}" destId="{3420501E-E38E-45F3-9470-B18F07D8D9D9}" srcOrd="4" destOrd="0" presId="urn:microsoft.com/office/officeart/2005/8/layout/vList2"/>
    <dgm:cxn modelId="{0BC60736-9F58-4D52-AD19-F9CDB013BB6A}" type="presParOf" srcId="{866F6900-67D8-4BED-BE6B-F08227DA4F33}" destId="{6AF79B86-EBC3-49EC-A609-A0DD1C923BA3}" srcOrd="5" destOrd="0" presId="urn:microsoft.com/office/officeart/2005/8/layout/vList2"/>
    <dgm:cxn modelId="{176F3E94-989B-4355-8942-A7F1F6F323C5}" type="presParOf" srcId="{866F6900-67D8-4BED-BE6B-F08227DA4F33}" destId="{21B30E06-E5F3-488E-A61B-DDD4A6D5B28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D3CCD5-529D-442A-B951-F1FF7BB412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EAA481E-CE4A-494A-BEAD-B8035B5E53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Image matting in our setting refers to foreground extraction from any given image.</a:t>
          </a:r>
          <a:endParaRPr lang="en-US" b="0" i="0" u="none" strike="noStrike" cap="none" baseline="0" noProof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39F325CE-C3F1-46FA-9EA1-306D836B761B}" type="parTrans" cxnId="{41BECD96-DDC0-467C-8D6F-7B01DA2AB98A}">
      <dgm:prSet/>
      <dgm:spPr/>
      <dgm:t>
        <a:bodyPr/>
        <a:lstStyle/>
        <a:p>
          <a:endParaRPr lang="en-US"/>
        </a:p>
      </dgm:t>
    </dgm:pt>
    <dgm:pt modelId="{A018C2A6-C077-4140-858E-0D3889D5ADB3}" type="sibTrans" cxnId="{41BECD96-DDC0-467C-8D6F-7B01DA2AB98A}">
      <dgm:prSet/>
      <dgm:spPr/>
      <dgm:t>
        <a:bodyPr/>
        <a:lstStyle/>
        <a:p>
          <a:endParaRPr lang="en-US"/>
        </a:p>
      </dgm:t>
    </dgm:pt>
    <dgm:pt modelId="{718D71BB-87EA-44E0-B8A5-46BC3B70BD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new image can be blended from a background image and foreground image with its "alpha matte".</a:t>
          </a:r>
        </a:p>
      </dgm:t>
    </dgm:pt>
    <dgm:pt modelId="{FD4D0796-6F02-424D-AD44-779E0E2E3F09}" type="parTrans" cxnId="{99F52F68-F1D9-401E-A7FB-6E2CDE4CB3C1}">
      <dgm:prSet/>
      <dgm:spPr/>
      <dgm:t>
        <a:bodyPr/>
        <a:lstStyle/>
        <a:p>
          <a:endParaRPr lang="en-US"/>
        </a:p>
      </dgm:t>
    </dgm:pt>
    <dgm:pt modelId="{A07359A3-ED9C-4356-A61A-590407F94FCD}" type="sibTrans" cxnId="{99F52F68-F1D9-401E-A7FB-6E2CDE4CB3C1}">
      <dgm:prSet/>
      <dgm:spPr/>
      <dgm:t>
        <a:bodyPr/>
        <a:lstStyle/>
        <a:p>
          <a:endParaRPr lang="en-US"/>
        </a:p>
      </dgm:t>
    </dgm:pt>
    <dgm:pt modelId="{AB73B995-5ABC-41EC-B647-1EC8236A05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 = ɑ(x, y)F (x, y) + (1 − ɑ)B(x, y)         − − − −&gt; (1</a:t>
          </a:r>
          <a:r>
            <a:rPr lang="en-US">
              <a:latin typeface="Calibri Light" panose="020F0302020204030204"/>
            </a:rPr>
            <a:t>).</a:t>
          </a:r>
          <a:endParaRPr lang="en-US"/>
        </a:p>
      </dgm:t>
    </dgm:pt>
    <dgm:pt modelId="{1A3544D4-BD01-415A-89C5-7A74B303DA52}" type="parTrans" cxnId="{BB181E7A-AB57-444A-AEFC-C132F5686294}">
      <dgm:prSet/>
      <dgm:spPr/>
      <dgm:t>
        <a:bodyPr/>
        <a:lstStyle/>
        <a:p>
          <a:endParaRPr lang="en-US"/>
        </a:p>
      </dgm:t>
    </dgm:pt>
    <dgm:pt modelId="{6DE0AC3C-948F-49A2-98FF-1E28454A3DC1}" type="sibTrans" cxnId="{BB181E7A-AB57-444A-AEFC-C132F5686294}">
      <dgm:prSet/>
      <dgm:spPr/>
      <dgm:t>
        <a:bodyPr/>
        <a:lstStyle/>
        <a:p>
          <a:endParaRPr lang="en-US"/>
        </a:p>
      </dgm:t>
    </dgm:pt>
    <dgm:pt modelId="{152EA808-D906-477B-ABB9-88674798A6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natural image matting: α, F and B need to be estimated.</a:t>
          </a:r>
        </a:p>
      </dgm:t>
    </dgm:pt>
    <dgm:pt modelId="{8E894FCA-CD94-4503-AD7C-8CE3AE3355F7}" type="parTrans" cxnId="{1AF68788-8FC3-4408-9484-1C83CD8999EA}">
      <dgm:prSet/>
      <dgm:spPr/>
      <dgm:t>
        <a:bodyPr/>
        <a:lstStyle/>
        <a:p>
          <a:endParaRPr lang="en-US"/>
        </a:p>
      </dgm:t>
    </dgm:pt>
    <dgm:pt modelId="{ACEA7259-0A87-4C65-A579-4855D1693419}" type="sibTrans" cxnId="{1AF68788-8FC3-4408-9484-1C83CD8999EA}">
      <dgm:prSet/>
      <dgm:spPr/>
      <dgm:t>
        <a:bodyPr/>
        <a:lstStyle/>
        <a:p>
          <a:endParaRPr lang="en-US"/>
        </a:p>
      </dgm:t>
    </dgm:pt>
    <dgm:pt modelId="{353D109B-F3E9-4CF9-BFCC-F6817D87E12F}" type="pres">
      <dgm:prSet presAssocID="{24D3CCD5-529D-442A-B951-F1FF7BB41223}" presName="root" presStyleCnt="0">
        <dgm:presLayoutVars>
          <dgm:dir/>
          <dgm:resizeHandles val="exact"/>
        </dgm:presLayoutVars>
      </dgm:prSet>
      <dgm:spPr/>
    </dgm:pt>
    <dgm:pt modelId="{257933EE-01CF-4EB2-8889-1644D8D03553}" type="pres">
      <dgm:prSet presAssocID="{7EAA481E-CE4A-494A-BEAD-B8035B5E534F}" presName="compNode" presStyleCnt="0"/>
      <dgm:spPr/>
    </dgm:pt>
    <dgm:pt modelId="{D807DF2C-E13E-4D4A-879E-541A79EEF6B5}" type="pres">
      <dgm:prSet presAssocID="{7EAA481E-CE4A-494A-BEAD-B8035B5E534F}" presName="bgRect" presStyleLbl="bgShp" presStyleIdx="0" presStyleCnt="4"/>
      <dgm:spPr/>
    </dgm:pt>
    <dgm:pt modelId="{B5983B82-5E6F-4597-9A53-41DB792B75F4}" type="pres">
      <dgm:prSet presAssocID="{7EAA481E-CE4A-494A-BEAD-B8035B5E534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51361AF3-E609-4811-A75D-5CCB455D0815}" type="pres">
      <dgm:prSet presAssocID="{7EAA481E-CE4A-494A-BEAD-B8035B5E534F}" presName="spaceRect" presStyleCnt="0"/>
      <dgm:spPr/>
    </dgm:pt>
    <dgm:pt modelId="{B36F71FB-E69E-4514-A6BD-E6D3C2761596}" type="pres">
      <dgm:prSet presAssocID="{7EAA481E-CE4A-494A-BEAD-B8035B5E534F}" presName="parTx" presStyleLbl="revTx" presStyleIdx="0" presStyleCnt="4">
        <dgm:presLayoutVars>
          <dgm:chMax val="0"/>
          <dgm:chPref val="0"/>
        </dgm:presLayoutVars>
      </dgm:prSet>
      <dgm:spPr/>
    </dgm:pt>
    <dgm:pt modelId="{E25A1F3D-3EBA-4D40-9CD4-2BE655C7740C}" type="pres">
      <dgm:prSet presAssocID="{A018C2A6-C077-4140-858E-0D3889D5ADB3}" presName="sibTrans" presStyleCnt="0"/>
      <dgm:spPr/>
    </dgm:pt>
    <dgm:pt modelId="{8CF42859-ACE2-44AC-AA9A-415A746608BF}" type="pres">
      <dgm:prSet presAssocID="{718D71BB-87EA-44E0-B8A5-46BC3B70BDAB}" presName="compNode" presStyleCnt="0"/>
      <dgm:spPr/>
    </dgm:pt>
    <dgm:pt modelId="{BD4C8044-A9D5-4E13-93F0-6C4A25080DC2}" type="pres">
      <dgm:prSet presAssocID="{718D71BB-87EA-44E0-B8A5-46BC3B70BDAB}" presName="bgRect" presStyleLbl="bgShp" presStyleIdx="1" presStyleCnt="4"/>
      <dgm:spPr/>
    </dgm:pt>
    <dgm:pt modelId="{534E61E6-B66A-4CEA-8417-CE2921753685}" type="pres">
      <dgm:prSet presAssocID="{718D71BB-87EA-44E0-B8A5-46BC3B70BDA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8FDBD0F5-0826-444D-90E3-53AEDD003ABC}" type="pres">
      <dgm:prSet presAssocID="{718D71BB-87EA-44E0-B8A5-46BC3B70BDAB}" presName="spaceRect" presStyleCnt="0"/>
      <dgm:spPr/>
    </dgm:pt>
    <dgm:pt modelId="{1141A88C-1739-4AB3-8CBA-E5EF963A6D5F}" type="pres">
      <dgm:prSet presAssocID="{718D71BB-87EA-44E0-B8A5-46BC3B70BDAB}" presName="parTx" presStyleLbl="revTx" presStyleIdx="1" presStyleCnt="4">
        <dgm:presLayoutVars>
          <dgm:chMax val="0"/>
          <dgm:chPref val="0"/>
        </dgm:presLayoutVars>
      </dgm:prSet>
      <dgm:spPr/>
    </dgm:pt>
    <dgm:pt modelId="{7EB2ACF8-51EA-421C-AEB7-F5BB353DB635}" type="pres">
      <dgm:prSet presAssocID="{A07359A3-ED9C-4356-A61A-590407F94FCD}" presName="sibTrans" presStyleCnt="0"/>
      <dgm:spPr/>
    </dgm:pt>
    <dgm:pt modelId="{CCA8A152-1C6C-46BE-BBCD-9BAA1C98CDAF}" type="pres">
      <dgm:prSet presAssocID="{AB73B995-5ABC-41EC-B647-1EC8236A05ED}" presName="compNode" presStyleCnt="0"/>
      <dgm:spPr/>
    </dgm:pt>
    <dgm:pt modelId="{32BFB3ED-CE0A-4245-87D0-A87BD628DB02}" type="pres">
      <dgm:prSet presAssocID="{AB73B995-5ABC-41EC-B647-1EC8236A05ED}" presName="bgRect" presStyleLbl="bgShp" presStyleIdx="2" presStyleCnt="4"/>
      <dgm:spPr/>
    </dgm:pt>
    <dgm:pt modelId="{F948BB77-DD60-4ADE-A88F-F7ADBAADBE9F}" type="pres">
      <dgm:prSet presAssocID="{AB73B995-5ABC-41EC-B647-1EC8236A05E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AB59E19-103C-4A46-A5EE-866DA64A99B1}" type="pres">
      <dgm:prSet presAssocID="{AB73B995-5ABC-41EC-B647-1EC8236A05ED}" presName="spaceRect" presStyleCnt="0"/>
      <dgm:spPr/>
    </dgm:pt>
    <dgm:pt modelId="{29C50F35-679D-46F4-8C52-84076CDC9944}" type="pres">
      <dgm:prSet presAssocID="{AB73B995-5ABC-41EC-B647-1EC8236A05ED}" presName="parTx" presStyleLbl="revTx" presStyleIdx="2" presStyleCnt="4">
        <dgm:presLayoutVars>
          <dgm:chMax val="0"/>
          <dgm:chPref val="0"/>
        </dgm:presLayoutVars>
      </dgm:prSet>
      <dgm:spPr/>
    </dgm:pt>
    <dgm:pt modelId="{2AA0B362-36D5-4F21-99E9-16F7562CD152}" type="pres">
      <dgm:prSet presAssocID="{6DE0AC3C-948F-49A2-98FF-1E28454A3DC1}" presName="sibTrans" presStyleCnt="0"/>
      <dgm:spPr/>
    </dgm:pt>
    <dgm:pt modelId="{DA7147E4-4980-4326-97D6-42852771DCBC}" type="pres">
      <dgm:prSet presAssocID="{152EA808-D906-477B-ABB9-88674798A696}" presName="compNode" presStyleCnt="0"/>
      <dgm:spPr/>
    </dgm:pt>
    <dgm:pt modelId="{8B5DE4AF-4983-4411-AD5E-CF566297891E}" type="pres">
      <dgm:prSet presAssocID="{152EA808-D906-477B-ABB9-88674798A696}" presName="bgRect" presStyleLbl="bgShp" presStyleIdx="3" presStyleCnt="4"/>
      <dgm:spPr/>
    </dgm:pt>
    <dgm:pt modelId="{F99E73B6-74DA-45EA-8046-0538ACE4CE49}" type="pres">
      <dgm:prSet presAssocID="{152EA808-D906-477B-ABB9-88674798A69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3607639-ED65-446D-BA23-A41E314868D9}" type="pres">
      <dgm:prSet presAssocID="{152EA808-D906-477B-ABB9-88674798A696}" presName="spaceRect" presStyleCnt="0"/>
      <dgm:spPr/>
    </dgm:pt>
    <dgm:pt modelId="{4E74015B-3EFC-48EC-A7B4-2459459CD8C9}" type="pres">
      <dgm:prSet presAssocID="{152EA808-D906-477B-ABB9-88674798A69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9F52F68-F1D9-401E-A7FB-6E2CDE4CB3C1}" srcId="{24D3CCD5-529D-442A-B951-F1FF7BB41223}" destId="{718D71BB-87EA-44E0-B8A5-46BC3B70BDAB}" srcOrd="1" destOrd="0" parTransId="{FD4D0796-6F02-424D-AD44-779E0E2E3F09}" sibTransId="{A07359A3-ED9C-4356-A61A-590407F94FCD}"/>
    <dgm:cxn modelId="{BB181E7A-AB57-444A-AEFC-C132F5686294}" srcId="{24D3CCD5-529D-442A-B951-F1FF7BB41223}" destId="{AB73B995-5ABC-41EC-B647-1EC8236A05ED}" srcOrd="2" destOrd="0" parTransId="{1A3544D4-BD01-415A-89C5-7A74B303DA52}" sibTransId="{6DE0AC3C-948F-49A2-98FF-1E28454A3DC1}"/>
    <dgm:cxn modelId="{0A90F186-7053-42F4-8DAB-A043ABAD5700}" type="presOf" srcId="{24D3CCD5-529D-442A-B951-F1FF7BB41223}" destId="{353D109B-F3E9-4CF9-BFCC-F6817D87E12F}" srcOrd="0" destOrd="0" presId="urn:microsoft.com/office/officeart/2018/2/layout/IconVerticalSolidList"/>
    <dgm:cxn modelId="{1AF68788-8FC3-4408-9484-1C83CD8999EA}" srcId="{24D3CCD5-529D-442A-B951-F1FF7BB41223}" destId="{152EA808-D906-477B-ABB9-88674798A696}" srcOrd="3" destOrd="0" parTransId="{8E894FCA-CD94-4503-AD7C-8CE3AE3355F7}" sibTransId="{ACEA7259-0A87-4C65-A579-4855D1693419}"/>
    <dgm:cxn modelId="{41BECD96-DDC0-467C-8D6F-7B01DA2AB98A}" srcId="{24D3CCD5-529D-442A-B951-F1FF7BB41223}" destId="{7EAA481E-CE4A-494A-BEAD-B8035B5E534F}" srcOrd="0" destOrd="0" parTransId="{39F325CE-C3F1-46FA-9EA1-306D836B761B}" sibTransId="{A018C2A6-C077-4140-858E-0D3889D5ADB3}"/>
    <dgm:cxn modelId="{A1BD57B9-8139-4301-9724-0E7250C38DC7}" type="presOf" srcId="{718D71BB-87EA-44E0-B8A5-46BC3B70BDAB}" destId="{1141A88C-1739-4AB3-8CBA-E5EF963A6D5F}" srcOrd="0" destOrd="0" presId="urn:microsoft.com/office/officeart/2018/2/layout/IconVerticalSolidList"/>
    <dgm:cxn modelId="{0C9C7FC6-EF18-4DDF-A5AA-2B05AC1EC105}" type="presOf" srcId="{7EAA481E-CE4A-494A-BEAD-B8035B5E534F}" destId="{B36F71FB-E69E-4514-A6BD-E6D3C2761596}" srcOrd="0" destOrd="0" presId="urn:microsoft.com/office/officeart/2018/2/layout/IconVerticalSolidList"/>
    <dgm:cxn modelId="{32D4EAD3-81EE-4542-A21B-C077A6F18C92}" type="presOf" srcId="{152EA808-D906-477B-ABB9-88674798A696}" destId="{4E74015B-3EFC-48EC-A7B4-2459459CD8C9}" srcOrd="0" destOrd="0" presId="urn:microsoft.com/office/officeart/2018/2/layout/IconVerticalSolidList"/>
    <dgm:cxn modelId="{D3B390F7-17EE-4781-8700-7C54391676D3}" type="presOf" srcId="{AB73B995-5ABC-41EC-B647-1EC8236A05ED}" destId="{29C50F35-679D-46F4-8C52-84076CDC9944}" srcOrd="0" destOrd="0" presId="urn:microsoft.com/office/officeart/2018/2/layout/IconVerticalSolidList"/>
    <dgm:cxn modelId="{FD4064CC-6FE2-4F93-8E59-E701E6B0143D}" type="presParOf" srcId="{353D109B-F3E9-4CF9-BFCC-F6817D87E12F}" destId="{257933EE-01CF-4EB2-8889-1644D8D03553}" srcOrd="0" destOrd="0" presId="urn:microsoft.com/office/officeart/2018/2/layout/IconVerticalSolidList"/>
    <dgm:cxn modelId="{A6A3EA48-14E8-48A0-97DB-DA75BE85C257}" type="presParOf" srcId="{257933EE-01CF-4EB2-8889-1644D8D03553}" destId="{D807DF2C-E13E-4D4A-879E-541A79EEF6B5}" srcOrd="0" destOrd="0" presId="urn:microsoft.com/office/officeart/2018/2/layout/IconVerticalSolidList"/>
    <dgm:cxn modelId="{072B6996-E3AA-423E-B3C9-8A4C81EB20A9}" type="presParOf" srcId="{257933EE-01CF-4EB2-8889-1644D8D03553}" destId="{B5983B82-5E6F-4597-9A53-41DB792B75F4}" srcOrd="1" destOrd="0" presId="urn:microsoft.com/office/officeart/2018/2/layout/IconVerticalSolidList"/>
    <dgm:cxn modelId="{A2B65ECD-C34E-4413-AA11-49549A980C9F}" type="presParOf" srcId="{257933EE-01CF-4EB2-8889-1644D8D03553}" destId="{51361AF3-E609-4811-A75D-5CCB455D0815}" srcOrd="2" destOrd="0" presId="urn:microsoft.com/office/officeart/2018/2/layout/IconVerticalSolidList"/>
    <dgm:cxn modelId="{F59325BB-E9EB-4B45-9CB2-302765F28F9C}" type="presParOf" srcId="{257933EE-01CF-4EB2-8889-1644D8D03553}" destId="{B36F71FB-E69E-4514-A6BD-E6D3C2761596}" srcOrd="3" destOrd="0" presId="urn:microsoft.com/office/officeart/2018/2/layout/IconVerticalSolidList"/>
    <dgm:cxn modelId="{6E28C6D0-0CF6-4CBB-A2DB-D2FCCE8C36B1}" type="presParOf" srcId="{353D109B-F3E9-4CF9-BFCC-F6817D87E12F}" destId="{E25A1F3D-3EBA-4D40-9CD4-2BE655C7740C}" srcOrd="1" destOrd="0" presId="urn:microsoft.com/office/officeart/2018/2/layout/IconVerticalSolidList"/>
    <dgm:cxn modelId="{F195428D-37A7-4369-998C-F0F4A6284A8E}" type="presParOf" srcId="{353D109B-F3E9-4CF9-BFCC-F6817D87E12F}" destId="{8CF42859-ACE2-44AC-AA9A-415A746608BF}" srcOrd="2" destOrd="0" presId="urn:microsoft.com/office/officeart/2018/2/layout/IconVerticalSolidList"/>
    <dgm:cxn modelId="{DB7DC3BB-BC61-4F3C-BC7C-64D3B9E2D741}" type="presParOf" srcId="{8CF42859-ACE2-44AC-AA9A-415A746608BF}" destId="{BD4C8044-A9D5-4E13-93F0-6C4A25080DC2}" srcOrd="0" destOrd="0" presId="urn:microsoft.com/office/officeart/2018/2/layout/IconVerticalSolidList"/>
    <dgm:cxn modelId="{07F15C3E-0E49-4076-99C1-C2FE8E15F2BF}" type="presParOf" srcId="{8CF42859-ACE2-44AC-AA9A-415A746608BF}" destId="{534E61E6-B66A-4CEA-8417-CE2921753685}" srcOrd="1" destOrd="0" presId="urn:microsoft.com/office/officeart/2018/2/layout/IconVerticalSolidList"/>
    <dgm:cxn modelId="{1CAB9B10-BFFD-43C5-8EAD-BDDCBD2B2820}" type="presParOf" srcId="{8CF42859-ACE2-44AC-AA9A-415A746608BF}" destId="{8FDBD0F5-0826-444D-90E3-53AEDD003ABC}" srcOrd="2" destOrd="0" presId="urn:microsoft.com/office/officeart/2018/2/layout/IconVerticalSolidList"/>
    <dgm:cxn modelId="{A3AD09E4-999B-4FC7-A259-8240C274EDC3}" type="presParOf" srcId="{8CF42859-ACE2-44AC-AA9A-415A746608BF}" destId="{1141A88C-1739-4AB3-8CBA-E5EF963A6D5F}" srcOrd="3" destOrd="0" presId="urn:microsoft.com/office/officeart/2018/2/layout/IconVerticalSolidList"/>
    <dgm:cxn modelId="{6B861080-115B-405D-9850-72716D5372A7}" type="presParOf" srcId="{353D109B-F3E9-4CF9-BFCC-F6817D87E12F}" destId="{7EB2ACF8-51EA-421C-AEB7-F5BB353DB635}" srcOrd="3" destOrd="0" presId="urn:microsoft.com/office/officeart/2018/2/layout/IconVerticalSolidList"/>
    <dgm:cxn modelId="{CA9955FF-7D63-45F1-A18A-5C60FC3EEA87}" type="presParOf" srcId="{353D109B-F3E9-4CF9-BFCC-F6817D87E12F}" destId="{CCA8A152-1C6C-46BE-BBCD-9BAA1C98CDAF}" srcOrd="4" destOrd="0" presId="urn:microsoft.com/office/officeart/2018/2/layout/IconVerticalSolidList"/>
    <dgm:cxn modelId="{6AE3EC77-E684-4CF1-B8AD-E8C258682AA4}" type="presParOf" srcId="{CCA8A152-1C6C-46BE-BBCD-9BAA1C98CDAF}" destId="{32BFB3ED-CE0A-4245-87D0-A87BD628DB02}" srcOrd="0" destOrd="0" presId="urn:microsoft.com/office/officeart/2018/2/layout/IconVerticalSolidList"/>
    <dgm:cxn modelId="{76037D78-12BA-433E-BAB7-36B7BCB3D122}" type="presParOf" srcId="{CCA8A152-1C6C-46BE-BBCD-9BAA1C98CDAF}" destId="{F948BB77-DD60-4ADE-A88F-F7ADBAADBE9F}" srcOrd="1" destOrd="0" presId="urn:microsoft.com/office/officeart/2018/2/layout/IconVerticalSolidList"/>
    <dgm:cxn modelId="{4C763E75-3D56-413A-BC41-1E005A278CF3}" type="presParOf" srcId="{CCA8A152-1C6C-46BE-BBCD-9BAA1C98CDAF}" destId="{EAB59E19-103C-4A46-A5EE-866DA64A99B1}" srcOrd="2" destOrd="0" presId="urn:microsoft.com/office/officeart/2018/2/layout/IconVerticalSolidList"/>
    <dgm:cxn modelId="{39AF7F31-7811-4F95-8EBE-F13E8408BDE4}" type="presParOf" srcId="{CCA8A152-1C6C-46BE-BBCD-9BAA1C98CDAF}" destId="{29C50F35-679D-46F4-8C52-84076CDC9944}" srcOrd="3" destOrd="0" presId="urn:microsoft.com/office/officeart/2018/2/layout/IconVerticalSolidList"/>
    <dgm:cxn modelId="{94290F9B-EA53-4A22-8D89-F3827449D43E}" type="presParOf" srcId="{353D109B-F3E9-4CF9-BFCC-F6817D87E12F}" destId="{2AA0B362-36D5-4F21-99E9-16F7562CD152}" srcOrd="5" destOrd="0" presId="urn:microsoft.com/office/officeart/2018/2/layout/IconVerticalSolidList"/>
    <dgm:cxn modelId="{91FC6EDE-031B-49DB-AA7F-8CA2824C23F8}" type="presParOf" srcId="{353D109B-F3E9-4CF9-BFCC-F6817D87E12F}" destId="{DA7147E4-4980-4326-97D6-42852771DCBC}" srcOrd="6" destOrd="0" presId="urn:microsoft.com/office/officeart/2018/2/layout/IconVerticalSolidList"/>
    <dgm:cxn modelId="{01AF8EA0-ED68-4298-8E4E-944DFFE18E20}" type="presParOf" srcId="{DA7147E4-4980-4326-97D6-42852771DCBC}" destId="{8B5DE4AF-4983-4411-AD5E-CF566297891E}" srcOrd="0" destOrd="0" presId="urn:microsoft.com/office/officeart/2018/2/layout/IconVerticalSolidList"/>
    <dgm:cxn modelId="{03B356C1-116C-4293-B2C1-D47B0D20836C}" type="presParOf" srcId="{DA7147E4-4980-4326-97D6-42852771DCBC}" destId="{F99E73B6-74DA-45EA-8046-0538ACE4CE49}" srcOrd="1" destOrd="0" presId="urn:microsoft.com/office/officeart/2018/2/layout/IconVerticalSolidList"/>
    <dgm:cxn modelId="{95AFE806-4C50-4AFE-B9DD-87C3151FE874}" type="presParOf" srcId="{DA7147E4-4980-4326-97D6-42852771DCBC}" destId="{C3607639-ED65-446D-BA23-A41E314868D9}" srcOrd="2" destOrd="0" presId="urn:microsoft.com/office/officeart/2018/2/layout/IconVerticalSolidList"/>
    <dgm:cxn modelId="{1669E3F6-1107-48A5-B2A2-59B515E0F903}" type="presParOf" srcId="{DA7147E4-4980-4326-97D6-42852771DCBC}" destId="{4E74015B-3EFC-48EC-A7B4-2459459CD8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23165B-FDB1-4288-9531-AC705B3A9758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43A83AD-3F87-447C-953A-5B967E8F5801}">
      <dgm:prSet phldr="0"/>
      <dgm:spPr/>
      <dgm:t>
        <a:bodyPr/>
        <a:lstStyle/>
        <a:p>
          <a:pPr rtl="0"/>
          <a:r>
            <a:rPr lang="en-US" b="0" i="0" u="none" strike="noStrike" cap="none" baseline="0" noProof="0">
              <a:solidFill>
                <a:srgbClr val="010000"/>
              </a:solidFill>
              <a:latin typeface="Calibri Light"/>
              <a:cs typeface="Calibri Light"/>
            </a:rPr>
            <a:t>Step 1</a:t>
          </a:r>
          <a:endParaRPr lang="en-US"/>
        </a:p>
      </dgm:t>
    </dgm:pt>
    <dgm:pt modelId="{67545ED5-91BC-4454-9A7A-5A1D22C3D595}" type="parTrans" cxnId="{EFA8935D-034A-4ED4-9AA9-57633A98C9FA}">
      <dgm:prSet/>
      <dgm:spPr/>
      <dgm:t>
        <a:bodyPr/>
        <a:lstStyle/>
        <a:p>
          <a:endParaRPr lang="en-US"/>
        </a:p>
      </dgm:t>
    </dgm:pt>
    <dgm:pt modelId="{21BE3FB7-A762-4422-9759-76EDAD0ABEBB}" type="sibTrans" cxnId="{EFA8935D-034A-4ED4-9AA9-57633A98C9FA}">
      <dgm:prSet/>
      <dgm:spPr/>
      <dgm:t>
        <a:bodyPr/>
        <a:lstStyle/>
        <a:p>
          <a:endParaRPr lang="en-US"/>
        </a:p>
      </dgm:t>
    </dgm:pt>
    <dgm:pt modelId="{D3A5E824-3A08-4E37-A3DE-AC93EACB5BF2}">
      <dgm:prSet/>
      <dgm:spPr/>
      <dgm:t>
        <a:bodyPr/>
        <a:lstStyle/>
        <a:p>
          <a:r>
            <a:rPr lang="en-US"/>
            <a:t>Find approximate foreground and background using an alpha.</a:t>
          </a:r>
        </a:p>
      </dgm:t>
    </dgm:pt>
    <dgm:pt modelId="{95F90F0E-C869-4830-AA05-472E798B377A}" type="parTrans" cxnId="{2E2C0E0E-F5CC-4E9C-B712-3170C14F95AB}">
      <dgm:prSet/>
      <dgm:spPr/>
      <dgm:t>
        <a:bodyPr/>
        <a:lstStyle/>
        <a:p>
          <a:endParaRPr lang="en-US"/>
        </a:p>
      </dgm:t>
    </dgm:pt>
    <dgm:pt modelId="{85481E47-0E74-4FFC-B5EF-5BDEF819C5C8}" type="sibTrans" cxnId="{2E2C0E0E-F5CC-4E9C-B712-3170C14F95AB}">
      <dgm:prSet/>
      <dgm:spPr/>
      <dgm:t>
        <a:bodyPr/>
        <a:lstStyle/>
        <a:p>
          <a:endParaRPr lang="en-US"/>
        </a:p>
      </dgm:t>
    </dgm:pt>
    <dgm:pt modelId="{A280B55A-4B55-4A57-80DA-8CAAA880AC17}">
      <dgm:prSet/>
      <dgm:spPr/>
      <dgm:t>
        <a:bodyPr/>
        <a:lstStyle/>
        <a:p>
          <a:r>
            <a:rPr lang="en-US"/>
            <a:t>Step 2</a:t>
          </a:r>
        </a:p>
      </dgm:t>
    </dgm:pt>
    <dgm:pt modelId="{EE56B6EA-5D58-4F1F-A62B-768AA2B4612A}" type="parTrans" cxnId="{AB435249-3B27-414C-B659-31BEA2565046}">
      <dgm:prSet/>
      <dgm:spPr/>
      <dgm:t>
        <a:bodyPr/>
        <a:lstStyle/>
        <a:p>
          <a:endParaRPr lang="en-US"/>
        </a:p>
      </dgm:t>
    </dgm:pt>
    <dgm:pt modelId="{CF5A0C82-F10E-44FD-8437-92A96A928995}" type="sibTrans" cxnId="{AB435249-3B27-414C-B659-31BEA2565046}">
      <dgm:prSet/>
      <dgm:spPr/>
      <dgm:t>
        <a:bodyPr/>
        <a:lstStyle/>
        <a:p>
          <a:endParaRPr lang="en-US"/>
        </a:p>
      </dgm:t>
    </dgm:pt>
    <dgm:pt modelId="{AAAF5C48-223E-482A-9245-BEAB11A241E2}">
      <dgm:prSet/>
      <dgm:spPr/>
      <dgm:t>
        <a:bodyPr/>
        <a:lstStyle/>
        <a:p>
          <a:r>
            <a:rPr lang="en-US"/>
            <a:t>Find the Poisson Equation for this image.</a:t>
          </a:r>
        </a:p>
      </dgm:t>
    </dgm:pt>
    <dgm:pt modelId="{F3816A0A-1530-47A0-BB87-6A6CB8C2DF62}" type="parTrans" cxnId="{96C7C93C-BAA2-4AAD-A94B-E71716E547D8}">
      <dgm:prSet/>
      <dgm:spPr/>
      <dgm:t>
        <a:bodyPr/>
        <a:lstStyle/>
        <a:p>
          <a:endParaRPr lang="en-US"/>
        </a:p>
      </dgm:t>
    </dgm:pt>
    <dgm:pt modelId="{45E314DA-CEFB-48D5-9868-2AA6D82DB56D}" type="sibTrans" cxnId="{96C7C93C-BAA2-4AAD-A94B-E71716E547D8}">
      <dgm:prSet/>
      <dgm:spPr/>
      <dgm:t>
        <a:bodyPr/>
        <a:lstStyle/>
        <a:p>
          <a:endParaRPr lang="en-US"/>
        </a:p>
      </dgm:t>
    </dgm:pt>
    <dgm:pt modelId="{EC8BDC01-D714-45AA-9BBA-73604359B5F6}">
      <dgm:prSet/>
      <dgm:spPr/>
      <dgm:t>
        <a:bodyPr/>
        <a:lstStyle/>
        <a:p>
          <a:r>
            <a:rPr lang="en-US"/>
            <a:t>Step </a:t>
          </a:r>
          <a:r>
            <a:rPr lang="en-US">
              <a:latin typeface="Calibri Light" panose="020F0302020204030204"/>
            </a:rPr>
            <a:t>3</a:t>
          </a:r>
          <a:endParaRPr lang="en-US"/>
        </a:p>
      </dgm:t>
    </dgm:pt>
    <dgm:pt modelId="{503BEC04-6146-418C-A062-5E3A70D5D0C0}" type="parTrans" cxnId="{91E7DC38-82F9-4E43-83B0-8259B740728D}">
      <dgm:prSet/>
      <dgm:spPr/>
      <dgm:t>
        <a:bodyPr/>
        <a:lstStyle/>
        <a:p>
          <a:endParaRPr lang="en-US"/>
        </a:p>
      </dgm:t>
    </dgm:pt>
    <dgm:pt modelId="{654B5898-AE75-4FC3-B690-68ED1A69F8C9}" type="sibTrans" cxnId="{91E7DC38-82F9-4E43-83B0-8259B740728D}">
      <dgm:prSet/>
      <dgm:spPr/>
      <dgm:t>
        <a:bodyPr/>
        <a:lstStyle/>
        <a:p>
          <a:endParaRPr lang="en-US"/>
        </a:p>
      </dgm:t>
    </dgm:pt>
    <dgm:pt modelId="{83CFCDB5-3A6E-406E-A216-10BC96D4CEF7}">
      <dgm:prSet/>
      <dgm:spPr/>
      <dgm:t>
        <a:bodyPr/>
        <a:lstStyle/>
        <a:p>
          <a:r>
            <a:rPr lang="en-US"/>
            <a:t>Apply Gauss Siedel Iteration to find a good approximate for alpha.</a:t>
          </a:r>
        </a:p>
      </dgm:t>
    </dgm:pt>
    <dgm:pt modelId="{3167F3F3-CC40-4ECD-B2AF-26DE7FA30BC4}" type="parTrans" cxnId="{FF3CCB81-47A3-4877-8E99-F7CA487C12FF}">
      <dgm:prSet/>
      <dgm:spPr/>
      <dgm:t>
        <a:bodyPr/>
        <a:lstStyle/>
        <a:p>
          <a:endParaRPr lang="en-US"/>
        </a:p>
      </dgm:t>
    </dgm:pt>
    <dgm:pt modelId="{EE49CE6A-2446-4846-A0A9-6E30708369B2}" type="sibTrans" cxnId="{FF3CCB81-47A3-4877-8E99-F7CA487C12FF}">
      <dgm:prSet/>
      <dgm:spPr/>
      <dgm:t>
        <a:bodyPr/>
        <a:lstStyle/>
        <a:p>
          <a:endParaRPr lang="en-US"/>
        </a:p>
      </dgm:t>
    </dgm:pt>
    <dgm:pt modelId="{7DCED361-4675-46BB-A9B4-8BE09A685563}">
      <dgm:prSet/>
      <dgm:spPr/>
      <dgm:t>
        <a:bodyPr/>
        <a:lstStyle/>
        <a:p>
          <a:r>
            <a:rPr lang="en-US"/>
            <a:t>Step 4</a:t>
          </a:r>
        </a:p>
      </dgm:t>
    </dgm:pt>
    <dgm:pt modelId="{7457939C-0EC2-487B-99A3-7473C22DE322}" type="parTrans" cxnId="{5223518B-A7EE-4A5A-B821-DC36A91FA0E1}">
      <dgm:prSet/>
      <dgm:spPr/>
      <dgm:t>
        <a:bodyPr/>
        <a:lstStyle/>
        <a:p>
          <a:endParaRPr lang="en-US"/>
        </a:p>
      </dgm:t>
    </dgm:pt>
    <dgm:pt modelId="{5DF56445-940C-486D-B335-41C7C87B5DAD}" type="sibTrans" cxnId="{5223518B-A7EE-4A5A-B821-DC36A91FA0E1}">
      <dgm:prSet/>
      <dgm:spPr/>
      <dgm:t>
        <a:bodyPr/>
        <a:lstStyle/>
        <a:p>
          <a:endParaRPr lang="en-US"/>
        </a:p>
      </dgm:t>
    </dgm:pt>
    <dgm:pt modelId="{B952B8DE-91EA-4AE3-98B9-CB924541DD95}">
      <dgm:prSet/>
      <dgm:spPr/>
      <dgm:t>
        <a:bodyPr/>
        <a:lstStyle/>
        <a:p>
          <a:r>
            <a:rPr lang="en-US"/>
            <a:t>Use this alpha to get the final new image.</a:t>
          </a:r>
        </a:p>
      </dgm:t>
    </dgm:pt>
    <dgm:pt modelId="{D415267C-5EB3-4928-BE3E-4E63BFB07974}" type="parTrans" cxnId="{BD6EFA0C-4556-4C5A-9484-79B99431BFBD}">
      <dgm:prSet/>
      <dgm:spPr/>
      <dgm:t>
        <a:bodyPr/>
        <a:lstStyle/>
        <a:p>
          <a:endParaRPr lang="en-US"/>
        </a:p>
      </dgm:t>
    </dgm:pt>
    <dgm:pt modelId="{BA05DDFA-7FA9-46C9-8267-CFD53B847237}" type="sibTrans" cxnId="{BD6EFA0C-4556-4C5A-9484-79B99431BFBD}">
      <dgm:prSet/>
      <dgm:spPr/>
      <dgm:t>
        <a:bodyPr/>
        <a:lstStyle/>
        <a:p>
          <a:endParaRPr lang="en-US"/>
        </a:p>
      </dgm:t>
    </dgm:pt>
    <dgm:pt modelId="{865509DE-0361-4B68-9EFB-A6303E18F3B3}" type="pres">
      <dgm:prSet presAssocID="{5623165B-FDB1-4288-9531-AC705B3A9758}" presName="Name0" presStyleCnt="0">
        <dgm:presLayoutVars>
          <dgm:dir/>
          <dgm:animLvl val="lvl"/>
          <dgm:resizeHandles val="exact"/>
        </dgm:presLayoutVars>
      </dgm:prSet>
      <dgm:spPr/>
    </dgm:pt>
    <dgm:pt modelId="{EF1C7ACB-477F-4E8B-B06C-7F479BFF696D}" type="pres">
      <dgm:prSet presAssocID="{7DCED361-4675-46BB-A9B4-8BE09A685563}" presName="boxAndChildren" presStyleCnt="0"/>
      <dgm:spPr/>
    </dgm:pt>
    <dgm:pt modelId="{7B3003FE-ECE9-4221-ACCB-9D2AAADDF925}" type="pres">
      <dgm:prSet presAssocID="{7DCED361-4675-46BB-A9B4-8BE09A685563}" presName="parentTextBox" presStyleLbl="alignNode1" presStyleIdx="0" presStyleCnt="4"/>
      <dgm:spPr/>
    </dgm:pt>
    <dgm:pt modelId="{D3D93A66-7EFD-4DD2-872B-75981621A5DA}" type="pres">
      <dgm:prSet presAssocID="{7DCED361-4675-46BB-A9B4-8BE09A685563}" presName="descendantBox" presStyleLbl="bgAccFollowNode1" presStyleIdx="0" presStyleCnt="4"/>
      <dgm:spPr/>
    </dgm:pt>
    <dgm:pt modelId="{CA26A607-274C-487F-8771-5950E1CEAD6A}" type="pres">
      <dgm:prSet presAssocID="{654B5898-AE75-4FC3-B690-68ED1A69F8C9}" presName="sp" presStyleCnt="0"/>
      <dgm:spPr/>
    </dgm:pt>
    <dgm:pt modelId="{6BA4A913-A719-4D24-99BC-DDCA3E817545}" type="pres">
      <dgm:prSet presAssocID="{EC8BDC01-D714-45AA-9BBA-73604359B5F6}" presName="arrowAndChildren" presStyleCnt="0"/>
      <dgm:spPr/>
    </dgm:pt>
    <dgm:pt modelId="{041EE8DC-2666-47EB-987A-ACB798A77B2C}" type="pres">
      <dgm:prSet presAssocID="{EC8BDC01-D714-45AA-9BBA-73604359B5F6}" presName="parentTextArrow" presStyleLbl="node1" presStyleIdx="0" presStyleCnt="0"/>
      <dgm:spPr/>
    </dgm:pt>
    <dgm:pt modelId="{287F6E50-FEAF-4710-9F27-0B6123707805}" type="pres">
      <dgm:prSet presAssocID="{EC8BDC01-D714-45AA-9BBA-73604359B5F6}" presName="arrow" presStyleLbl="alignNode1" presStyleIdx="1" presStyleCnt="4"/>
      <dgm:spPr/>
    </dgm:pt>
    <dgm:pt modelId="{0E3DB347-091B-458E-835F-CBE5329A41F1}" type="pres">
      <dgm:prSet presAssocID="{EC8BDC01-D714-45AA-9BBA-73604359B5F6}" presName="descendantArrow" presStyleLbl="bgAccFollowNode1" presStyleIdx="1" presStyleCnt="4"/>
      <dgm:spPr/>
    </dgm:pt>
    <dgm:pt modelId="{103CB594-4717-45C0-B07C-B78E02ABF13E}" type="pres">
      <dgm:prSet presAssocID="{CF5A0C82-F10E-44FD-8437-92A96A928995}" presName="sp" presStyleCnt="0"/>
      <dgm:spPr/>
    </dgm:pt>
    <dgm:pt modelId="{E1C9DC22-1374-4E78-9A0F-378D4B1AAEBA}" type="pres">
      <dgm:prSet presAssocID="{A280B55A-4B55-4A57-80DA-8CAAA880AC17}" presName="arrowAndChildren" presStyleCnt="0"/>
      <dgm:spPr/>
    </dgm:pt>
    <dgm:pt modelId="{33D34F2B-E5F1-4058-A83C-8C9214753C03}" type="pres">
      <dgm:prSet presAssocID="{A280B55A-4B55-4A57-80DA-8CAAA880AC17}" presName="parentTextArrow" presStyleLbl="node1" presStyleIdx="0" presStyleCnt="0"/>
      <dgm:spPr/>
    </dgm:pt>
    <dgm:pt modelId="{5127657A-132C-4F2F-9730-4D458AA2A929}" type="pres">
      <dgm:prSet presAssocID="{A280B55A-4B55-4A57-80DA-8CAAA880AC17}" presName="arrow" presStyleLbl="alignNode1" presStyleIdx="2" presStyleCnt="4"/>
      <dgm:spPr/>
    </dgm:pt>
    <dgm:pt modelId="{4B418AD6-E9D3-442B-B98C-0806584492E4}" type="pres">
      <dgm:prSet presAssocID="{A280B55A-4B55-4A57-80DA-8CAAA880AC17}" presName="descendantArrow" presStyleLbl="bgAccFollowNode1" presStyleIdx="2" presStyleCnt="4"/>
      <dgm:spPr/>
    </dgm:pt>
    <dgm:pt modelId="{88E6C27B-2748-4527-B804-D2856452EB0E}" type="pres">
      <dgm:prSet presAssocID="{21BE3FB7-A762-4422-9759-76EDAD0ABEBB}" presName="sp" presStyleCnt="0"/>
      <dgm:spPr/>
    </dgm:pt>
    <dgm:pt modelId="{0D469EED-539A-41B8-B27B-0A71FE57ACC0}" type="pres">
      <dgm:prSet presAssocID="{043A83AD-3F87-447C-953A-5B967E8F5801}" presName="arrowAndChildren" presStyleCnt="0"/>
      <dgm:spPr/>
    </dgm:pt>
    <dgm:pt modelId="{5DC3E97E-38E2-46F8-A357-1B0A72EB0BFF}" type="pres">
      <dgm:prSet presAssocID="{043A83AD-3F87-447C-953A-5B967E8F5801}" presName="parentTextArrow" presStyleLbl="node1" presStyleIdx="0" presStyleCnt="0"/>
      <dgm:spPr/>
    </dgm:pt>
    <dgm:pt modelId="{BA1A2C78-632C-4FB1-B1CF-727A0257B2F9}" type="pres">
      <dgm:prSet presAssocID="{043A83AD-3F87-447C-953A-5B967E8F5801}" presName="arrow" presStyleLbl="alignNode1" presStyleIdx="3" presStyleCnt="4"/>
      <dgm:spPr/>
    </dgm:pt>
    <dgm:pt modelId="{6F01A042-BC54-4277-8AC0-08DFC27C7E0C}" type="pres">
      <dgm:prSet presAssocID="{043A83AD-3F87-447C-953A-5B967E8F5801}" presName="descendantArrow" presStyleLbl="bgAccFollowNode1" presStyleIdx="3" presStyleCnt="4"/>
      <dgm:spPr/>
    </dgm:pt>
  </dgm:ptLst>
  <dgm:cxnLst>
    <dgm:cxn modelId="{BD6EFA0C-4556-4C5A-9484-79B99431BFBD}" srcId="{7DCED361-4675-46BB-A9B4-8BE09A685563}" destId="{B952B8DE-91EA-4AE3-98B9-CB924541DD95}" srcOrd="0" destOrd="0" parTransId="{D415267C-5EB3-4928-BE3E-4E63BFB07974}" sibTransId="{BA05DDFA-7FA9-46C9-8267-CFD53B847237}"/>
    <dgm:cxn modelId="{2E2C0E0E-F5CC-4E9C-B712-3170C14F95AB}" srcId="{043A83AD-3F87-447C-953A-5B967E8F5801}" destId="{D3A5E824-3A08-4E37-A3DE-AC93EACB5BF2}" srcOrd="0" destOrd="0" parTransId="{95F90F0E-C869-4830-AA05-472E798B377A}" sibTransId="{85481E47-0E74-4FFC-B5EF-5BDEF819C5C8}"/>
    <dgm:cxn modelId="{04F5D81E-D1CA-47BA-A3A7-F747CCA188A9}" type="presOf" srcId="{A280B55A-4B55-4A57-80DA-8CAAA880AC17}" destId="{33D34F2B-E5F1-4058-A83C-8C9214753C03}" srcOrd="0" destOrd="0" presId="urn:microsoft.com/office/officeart/2016/7/layout/VerticalDownArrowProcess"/>
    <dgm:cxn modelId="{878BCF31-0CCD-477C-9154-6524C2A75CDB}" type="presOf" srcId="{83CFCDB5-3A6E-406E-A216-10BC96D4CEF7}" destId="{0E3DB347-091B-458E-835F-CBE5329A41F1}" srcOrd="0" destOrd="0" presId="urn:microsoft.com/office/officeart/2016/7/layout/VerticalDownArrowProcess"/>
    <dgm:cxn modelId="{91E7DC38-82F9-4E43-83B0-8259B740728D}" srcId="{5623165B-FDB1-4288-9531-AC705B3A9758}" destId="{EC8BDC01-D714-45AA-9BBA-73604359B5F6}" srcOrd="2" destOrd="0" parTransId="{503BEC04-6146-418C-A062-5E3A70D5D0C0}" sibTransId="{654B5898-AE75-4FC3-B690-68ED1A69F8C9}"/>
    <dgm:cxn modelId="{96C7C93C-BAA2-4AAD-A94B-E71716E547D8}" srcId="{A280B55A-4B55-4A57-80DA-8CAAA880AC17}" destId="{AAAF5C48-223E-482A-9245-BEAB11A241E2}" srcOrd="0" destOrd="0" parTransId="{F3816A0A-1530-47A0-BB87-6A6CB8C2DF62}" sibTransId="{45E314DA-CEFB-48D5-9868-2AA6D82DB56D}"/>
    <dgm:cxn modelId="{EFA8935D-034A-4ED4-9AA9-57633A98C9FA}" srcId="{5623165B-FDB1-4288-9531-AC705B3A9758}" destId="{043A83AD-3F87-447C-953A-5B967E8F5801}" srcOrd="0" destOrd="0" parTransId="{67545ED5-91BC-4454-9A7A-5A1D22C3D595}" sibTransId="{21BE3FB7-A762-4422-9759-76EDAD0ABEBB}"/>
    <dgm:cxn modelId="{AB435249-3B27-414C-B659-31BEA2565046}" srcId="{5623165B-FDB1-4288-9531-AC705B3A9758}" destId="{A280B55A-4B55-4A57-80DA-8CAAA880AC17}" srcOrd="1" destOrd="0" parTransId="{EE56B6EA-5D58-4F1F-A62B-768AA2B4612A}" sibTransId="{CF5A0C82-F10E-44FD-8437-92A96A928995}"/>
    <dgm:cxn modelId="{81BD0071-EB94-4CE0-B069-AA032702BBBB}" type="presOf" srcId="{5623165B-FDB1-4288-9531-AC705B3A9758}" destId="{865509DE-0361-4B68-9EFB-A6303E18F3B3}" srcOrd="0" destOrd="0" presId="urn:microsoft.com/office/officeart/2016/7/layout/VerticalDownArrowProcess"/>
    <dgm:cxn modelId="{0A5E9477-F734-4E86-8937-9FE178CBAE6F}" type="presOf" srcId="{B952B8DE-91EA-4AE3-98B9-CB924541DD95}" destId="{D3D93A66-7EFD-4DD2-872B-75981621A5DA}" srcOrd="0" destOrd="0" presId="urn:microsoft.com/office/officeart/2016/7/layout/VerticalDownArrowProcess"/>
    <dgm:cxn modelId="{242D857D-4CB1-4ECF-A426-50AB59503D53}" type="presOf" srcId="{EC8BDC01-D714-45AA-9BBA-73604359B5F6}" destId="{287F6E50-FEAF-4710-9F27-0B6123707805}" srcOrd="1" destOrd="0" presId="urn:microsoft.com/office/officeart/2016/7/layout/VerticalDownArrowProcess"/>
    <dgm:cxn modelId="{FF3CCB81-47A3-4877-8E99-F7CA487C12FF}" srcId="{EC8BDC01-D714-45AA-9BBA-73604359B5F6}" destId="{83CFCDB5-3A6E-406E-A216-10BC96D4CEF7}" srcOrd="0" destOrd="0" parTransId="{3167F3F3-CC40-4ECD-B2AF-26DE7FA30BC4}" sibTransId="{EE49CE6A-2446-4846-A0A9-6E30708369B2}"/>
    <dgm:cxn modelId="{5223518B-A7EE-4A5A-B821-DC36A91FA0E1}" srcId="{5623165B-FDB1-4288-9531-AC705B3A9758}" destId="{7DCED361-4675-46BB-A9B4-8BE09A685563}" srcOrd="3" destOrd="0" parTransId="{7457939C-0EC2-487B-99A3-7473C22DE322}" sibTransId="{5DF56445-940C-486D-B335-41C7C87B5DAD}"/>
    <dgm:cxn modelId="{DDD4DA94-BD98-4999-B1B4-2506DD26B497}" type="presOf" srcId="{A280B55A-4B55-4A57-80DA-8CAAA880AC17}" destId="{5127657A-132C-4F2F-9730-4D458AA2A929}" srcOrd="1" destOrd="0" presId="urn:microsoft.com/office/officeart/2016/7/layout/VerticalDownArrowProcess"/>
    <dgm:cxn modelId="{6ED7AE9C-EFBE-4DBB-B5DE-04D8F634A05E}" type="presOf" srcId="{043A83AD-3F87-447C-953A-5B967E8F5801}" destId="{BA1A2C78-632C-4FB1-B1CF-727A0257B2F9}" srcOrd="1" destOrd="0" presId="urn:microsoft.com/office/officeart/2016/7/layout/VerticalDownArrowProcess"/>
    <dgm:cxn modelId="{D22FF6A2-B509-4029-ADB7-AE3DFA5E88F9}" type="presOf" srcId="{7DCED361-4675-46BB-A9B4-8BE09A685563}" destId="{7B3003FE-ECE9-4221-ACCB-9D2AAADDF925}" srcOrd="0" destOrd="0" presId="urn:microsoft.com/office/officeart/2016/7/layout/VerticalDownArrowProcess"/>
    <dgm:cxn modelId="{70A80AC3-AD9A-4F81-9225-495367D2B17F}" type="presOf" srcId="{D3A5E824-3A08-4E37-A3DE-AC93EACB5BF2}" destId="{6F01A042-BC54-4277-8AC0-08DFC27C7E0C}" srcOrd="0" destOrd="0" presId="urn:microsoft.com/office/officeart/2016/7/layout/VerticalDownArrowProcess"/>
    <dgm:cxn modelId="{ADE014E2-3409-4F59-8CB3-F5ABA325C50D}" type="presOf" srcId="{AAAF5C48-223E-482A-9245-BEAB11A241E2}" destId="{4B418AD6-E9D3-442B-B98C-0806584492E4}" srcOrd="0" destOrd="0" presId="urn:microsoft.com/office/officeart/2016/7/layout/VerticalDownArrowProcess"/>
    <dgm:cxn modelId="{3E11E1E7-0ECA-4CCB-A18C-176944DE8E16}" type="presOf" srcId="{043A83AD-3F87-447C-953A-5B967E8F5801}" destId="{5DC3E97E-38E2-46F8-A357-1B0A72EB0BFF}" srcOrd="0" destOrd="0" presId="urn:microsoft.com/office/officeart/2016/7/layout/VerticalDownArrowProcess"/>
    <dgm:cxn modelId="{2F533EF4-5092-4A1B-9331-DB4AD5C1182E}" type="presOf" srcId="{EC8BDC01-D714-45AA-9BBA-73604359B5F6}" destId="{041EE8DC-2666-47EB-987A-ACB798A77B2C}" srcOrd="0" destOrd="0" presId="urn:microsoft.com/office/officeart/2016/7/layout/VerticalDownArrowProcess"/>
    <dgm:cxn modelId="{55409EA2-D504-4EB9-9984-5DF9CFBE9FC5}" type="presParOf" srcId="{865509DE-0361-4B68-9EFB-A6303E18F3B3}" destId="{EF1C7ACB-477F-4E8B-B06C-7F479BFF696D}" srcOrd="0" destOrd="0" presId="urn:microsoft.com/office/officeart/2016/7/layout/VerticalDownArrowProcess"/>
    <dgm:cxn modelId="{E02823EA-E7C7-4941-8D71-D866DA7ADEBD}" type="presParOf" srcId="{EF1C7ACB-477F-4E8B-B06C-7F479BFF696D}" destId="{7B3003FE-ECE9-4221-ACCB-9D2AAADDF925}" srcOrd="0" destOrd="0" presId="urn:microsoft.com/office/officeart/2016/7/layout/VerticalDownArrowProcess"/>
    <dgm:cxn modelId="{CFE9C2FA-0533-481F-BCBE-231B8FA1D14C}" type="presParOf" srcId="{EF1C7ACB-477F-4E8B-B06C-7F479BFF696D}" destId="{D3D93A66-7EFD-4DD2-872B-75981621A5DA}" srcOrd="1" destOrd="0" presId="urn:microsoft.com/office/officeart/2016/7/layout/VerticalDownArrowProcess"/>
    <dgm:cxn modelId="{8A55D5AE-0465-4DDF-B1A2-49CF5B1D06C5}" type="presParOf" srcId="{865509DE-0361-4B68-9EFB-A6303E18F3B3}" destId="{CA26A607-274C-487F-8771-5950E1CEAD6A}" srcOrd="1" destOrd="0" presId="urn:microsoft.com/office/officeart/2016/7/layout/VerticalDownArrowProcess"/>
    <dgm:cxn modelId="{5ECBB1B0-A29A-4B39-8140-20B80EAFAA64}" type="presParOf" srcId="{865509DE-0361-4B68-9EFB-A6303E18F3B3}" destId="{6BA4A913-A719-4D24-99BC-DDCA3E817545}" srcOrd="2" destOrd="0" presId="urn:microsoft.com/office/officeart/2016/7/layout/VerticalDownArrowProcess"/>
    <dgm:cxn modelId="{262B5FA7-9F31-4B4E-AAF4-CC6EBF82940C}" type="presParOf" srcId="{6BA4A913-A719-4D24-99BC-DDCA3E817545}" destId="{041EE8DC-2666-47EB-987A-ACB798A77B2C}" srcOrd="0" destOrd="0" presId="urn:microsoft.com/office/officeart/2016/7/layout/VerticalDownArrowProcess"/>
    <dgm:cxn modelId="{526B0921-A9FA-4D98-B8D0-7B045699C490}" type="presParOf" srcId="{6BA4A913-A719-4D24-99BC-DDCA3E817545}" destId="{287F6E50-FEAF-4710-9F27-0B6123707805}" srcOrd="1" destOrd="0" presId="urn:microsoft.com/office/officeart/2016/7/layout/VerticalDownArrowProcess"/>
    <dgm:cxn modelId="{AEF153E1-F134-40CB-BB3A-DE9D1FAC8AE2}" type="presParOf" srcId="{6BA4A913-A719-4D24-99BC-DDCA3E817545}" destId="{0E3DB347-091B-458E-835F-CBE5329A41F1}" srcOrd="2" destOrd="0" presId="urn:microsoft.com/office/officeart/2016/7/layout/VerticalDownArrowProcess"/>
    <dgm:cxn modelId="{911DFC9C-B793-4383-BF72-7878F05035D5}" type="presParOf" srcId="{865509DE-0361-4B68-9EFB-A6303E18F3B3}" destId="{103CB594-4717-45C0-B07C-B78E02ABF13E}" srcOrd="3" destOrd="0" presId="urn:microsoft.com/office/officeart/2016/7/layout/VerticalDownArrowProcess"/>
    <dgm:cxn modelId="{B4843C31-CFE9-46B1-82F3-E834336AFA4D}" type="presParOf" srcId="{865509DE-0361-4B68-9EFB-A6303E18F3B3}" destId="{E1C9DC22-1374-4E78-9A0F-378D4B1AAEBA}" srcOrd="4" destOrd="0" presId="urn:microsoft.com/office/officeart/2016/7/layout/VerticalDownArrowProcess"/>
    <dgm:cxn modelId="{51C7C6CE-3831-46B8-9C83-2CD7B834943C}" type="presParOf" srcId="{E1C9DC22-1374-4E78-9A0F-378D4B1AAEBA}" destId="{33D34F2B-E5F1-4058-A83C-8C9214753C03}" srcOrd="0" destOrd="0" presId="urn:microsoft.com/office/officeart/2016/7/layout/VerticalDownArrowProcess"/>
    <dgm:cxn modelId="{14E72A27-17A8-4943-B7A7-33D54D24D390}" type="presParOf" srcId="{E1C9DC22-1374-4E78-9A0F-378D4B1AAEBA}" destId="{5127657A-132C-4F2F-9730-4D458AA2A929}" srcOrd="1" destOrd="0" presId="urn:microsoft.com/office/officeart/2016/7/layout/VerticalDownArrowProcess"/>
    <dgm:cxn modelId="{B718B9F3-246D-4517-BB06-C3A7C7A45ADD}" type="presParOf" srcId="{E1C9DC22-1374-4E78-9A0F-378D4B1AAEBA}" destId="{4B418AD6-E9D3-442B-B98C-0806584492E4}" srcOrd="2" destOrd="0" presId="urn:microsoft.com/office/officeart/2016/7/layout/VerticalDownArrowProcess"/>
    <dgm:cxn modelId="{BA12D4F5-3648-481C-BACC-FAE6D6A69CA8}" type="presParOf" srcId="{865509DE-0361-4B68-9EFB-A6303E18F3B3}" destId="{88E6C27B-2748-4527-B804-D2856452EB0E}" srcOrd="5" destOrd="0" presId="urn:microsoft.com/office/officeart/2016/7/layout/VerticalDownArrowProcess"/>
    <dgm:cxn modelId="{72174796-A70B-48BB-9AFD-F967CE8375AF}" type="presParOf" srcId="{865509DE-0361-4B68-9EFB-A6303E18F3B3}" destId="{0D469EED-539A-41B8-B27B-0A71FE57ACC0}" srcOrd="6" destOrd="0" presId="urn:microsoft.com/office/officeart/2016/7/layout/VerticalDownArrowProcess"/>
    <dgm:cxn modelId="{CE939049-8340-482F-9E84-ED3FFEEDC923}" type="presParOf" srcId="{0D469EED-539A-41B8-B27B-0A71FE57ACC0}" destId="{5DC3E97E-38E2-46F8-A357-1B0A72EB0BFF}" srcOrd="0" destOrd="0" presId="urn:microsoft.com/office/officeart/2016/7/layout/VerticalDownArrowProcess"/>
    <dgm:cxn modelId="{D5BB2A1E-27C9-4B99-B36C-3EAED7ED6E4F}" type="presParOf" srcId="{0D469EED-539A-41B8-B27B-0A71FE57ACC0}" destId="{BA1A2C78-632C-4FB1-B1CF-727A0257B2F9}" srcOrd="1" destOrd="0" presId="urn:microsoft.com/office/officeart/2016/7/layout/VerticalDownArrowProcess"/>
    <dgm:cxn modelId="{9A3A9141-C127-4ABB-A489-7C22ADB5A511}" type="presParOf" srcId="{0D469EED-539A-41B8-B27B-0A71FE57ACC0}" destId="{6F01A042-BC54-4277-8AC0-08DFC27C7E0C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D1F02-8EDA-430B-8CA4-1415BB337818}">
      <dsp:nvSpPr>
        <dsp:cNvPr id="0" name=""/>
        <dsp:cNvSpPr/>
      </dsp:nvSpPr>
      <dsp:spPr>
        <a:xfrm>
          <a:off x="0" y="31066"/>
          <a:ext cx="4651523" cy="5036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Ansh Puvvada 2018102035</a:t>
          </a:r>
        </a:p>
      </dsp:txBody>
      <dsp:txXfrm>
        <a:off x="24588" y="55654"/>
        <a:ext cx="4602347" cy="454509"/>
      </dsp:txXfrm>
    </dsp:sp>
    <dsp:sp modelId="{2A4BB7A1-39B6-43FA-84BB-6BEF7A7386C2}">
      <dsp:nvSpPr>
        <dsp:cNvPr id="0" name=""/>
        <dsp:cNvSpPr/>
      </dsp:nvSpPr>
      <dsp:spPr>
        <a:xfrm>
          <a:off x="0" y="595231"/>
          <a:ext cx="4651523" cy="50368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Avani Gupta 2019121004</a:t>
          </a:r>
        </a:p>
      </dsp:txBody>
      <dsp:txXfrm>
        <a:off x="24588" y="619819"/>
        <a:ext cx="4602347" cy="454509"/>
      </dsp:txXfrm>
    </dsp:sp>
    <dsp:sp modelId="{3420501E-E38E-45F3-9470-B18F07D8D9D9}">
      <dsp:nvSpPr>
        <dsp:cNvPr id="0" name=""/>
        <dsp:cNvSpPr/>
      </dsp:nvSpPr>
      <dsp:spPr>
        <a:xfrm>
          <a:off x="0" y="1159396"/>
          <a:ext cx="4651523" cy="50368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Jayati Narang 2018101066</a:t>
          </a:r>
        </a:p>
      </dsp:txBody>
      <dsp:txXfrm>
        <a:off x="24588" y="1183984"/>
        <a:ext cx="4602347" cy="454509"/>
      </dsp:txXfrm>
    </dsp:sp>
    <dsp:sp modelId="{21B30E06-E5F3-488E-A61B-DDD4A6D5B28F}">
      <dsp:nvSpPr>
        <dsp:cNvPr id="0" name=""/>
        <dsp:cNvSpPr/>
      </dsp:nvSpPr>
      <dsp:spPr>
        <a:xfrm>
          <a:off x="0" y="1723560"/>
          <a:ext cx="4651523" cy="50368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Kajal Sanklecha 2019801006</a:t>
          </a:r>
        </a:p>
      </dsp:txBody>
      <dsp:txXfrm>
        <a:off x="24588" y="1748148"/>
        <a:ext cx="4602347" cy="454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7DF2C-E13E-4D4A-879E-541A79EEF6B5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983B82-5E6F-4597-9A53-41DB792B75F4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F71FB-E69E-4514-A6BD-E6D3C2761596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Image matting in our setting refers to foreground extraction from any given image.</a:t>
          </a:r>
          <a:endParaRPr lang="en-US" sz="1900" b="0" i="0" u="none" strike="noStrike" kern="1200" cap="none" baseline="0" noProof="0">
            <a:solidFill>
              <a:srgbClr val="010000"/>
            </a:solidFill>
            <a:latin typeface="Calibri Light"/>
            <a:cs typeface="Calibri Light"/>
          </a:endParaRPr>
        </a:p>
      </dsp:txBody>
      <dsp:txXfrm>
        <a:off x="1337397" y="2284"/>
        <a:ext cx="4926242" cy="1157919"/>
      </dsp:txXfrm>
    </dsp:sp>
    <dsp:sp modelId="{BD4C8044-A9D5-4E13-93F0-6C4A25080DC2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E61E6-B66A-4CEA-8417-CE2921753685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1A88C-1739-4AB3-8CBA-E5EF963A6D5F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new image can be blended from a background image and foreground image with its "alpha matte".</a:t>
          </a:r>
        </a:p>
      </dsp:txBody>
      <dsp:txXfrm>
        <a:off x="1337397" y="1449684"/>
        <a:ext cx="4926242" cy="1157919"/>
      </dsp:txXfrm>
    </dsp:sp>
    <dsp:sp modelId="{32BFB3ED-CE0A-4245-87D0-A87BD628DB02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8BB77-DD60-4ADE-A88F-F7ADBAADBE9F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50F35-679D-46F4-8C52-84076CDC9944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 = ɑ(x, y)F (x, y) + (1 − ɑ)B(x, y)         − − − −&gt; (1</a:t>
          </a:r>
          <a:r>
            <a:rPr lang="en-US" sz="1900" kern="1200">
              <a:latin typeface="Calibri Light" panose="020F0302020204030204"/>
            </a:rPr>
            <a:t>).</a:t>
          </a:r>
          <a:endParaRPr lang="en-US" sz="1900" kern="1200"/>
        </a:p>
      </dsp:txBody>
      <dsp:txXfrm>
        <a:off x="1337397" y="2897083"/>
        <a:ext cx="4926242" cy="1157919"/>
      </dsp:txXfrm>
    </dsp:sp>
    <dsp:sp modelId="{8B5DE4AF-4983-4411-AD5E-CF566297891E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E73B6-74DA-45EA-8046-0538ACE4CE49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4015B-3EFC-48EC-A7B4-2459459CD8C9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 natural image matting: α, F and B need to be estimated.</a:t>
          </a:r>
        </a:p>
      </dsp:txBody>
      <dsp:txXfrm>
        <a:off x="1337397" y="4344483"/>
        <a:ext cx="4926242" cy="11579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003FE-ECE9-4221-ACCB-9D2AAADDF925}">
      <dsp:nvSpPr>
        <dsp:cNvPr id="0" name=""/>
        <dsp:cNvSpPr/>
      </dsp:nvSpPr>
      <dsp:spPr>
        <a:xfrm>
          <a:off x="0" y="4836606"/>
          <a:ext cx="1810010" cy="10581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728" tIns="256032" rIns="128728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Step 4</a:t>
          </a:r>
        </a:p>
      </dsp:txBody>
      <dsp:txXfrm>
        <a:off x="0" y="4836606"/>
        <a:ext cx="1810010" cy="1058131"/>
      </dsp:txXfrm>
    </dsp:sp>
    <dsp:sp modelId="{D3D93A66-7EFD-4DD2-872B-75981621A5DA}">
      <dsp:nvSpPr>
        <dsp:cNvPr id="0" name=""/>
        <dsp:cNvSpPr/>
      </dsp:nvSpPr>
      <dsp:spPr>
        <a:xfrm>
          <a:off x="1810010" y="4836606"/>
          <a:ext cx="5430032" cy="105813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47" tIns="241300" rIns="110147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this alpha to get the final new image.</a:t>
          </a:r>
        </a:p>
      </dsp:txBody>
      <dsp:txXfrm>
        <a:off x="1810010" y="4836606"/>
        <a:ext cx="5430032" cy="1058131"/>
      </dsp:txXfrm>
    </dsp:sp>
    <dsp:sp modelId="{287F6E50-FEAF-4710-9F27-0B6123707805}">
      <dsp:nvSpPr>
        <dsp:cNvPr id="0" name=""/>
        <dsp:cNvSpPr/>
      </dsp:nvSpPr>
      <dsp:spPr>
        <a:xfrm rot="10800000">
          <a:off x="0" y="3225072"/>
          <a:ext cx="1810010" cy="162740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728" tIns="256032" rIns="128728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Step </a:t>
          </a:r>
          <a:r>
            <a:rPr lang="en-US" sz="3600" kern="1200">
              <a:latin typeface="Calibri Light" panose="020F0302020204030204"/>
            </a:rPr>
            <a:t>3</a:t>
          </a:r>
          <a:endParaRPr lang="en-US" sz="3600" kern="1200"/>
        </a:p>
      </dsp:txBody>
      <dsp:txXfrm rot="-10800000">
        <a:off x="0" y="3225072"/>
        <a:ext cx="1810010" cy="1057813"/>
      </dsp:txXfrm>
    </dsp:sp>
    <dsp:sp modelId="{0E3DB347-091B-458E-835F-CBE5329A41F1}">
      <dsp:nvSpPr>
        <dsp:cNvPr id="0" name=""/>
        <dsp:cNvSpPr/>
      </dsp:nvSpPr>
      <dsp:spPr>
        <a:xfrm>
          <a:off x="1810010" y="3225072"/>
          <a:ext cx="5430032" cy="1057813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47" tIns="241300" rIns="110147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Apply Gauss Siedel Iteration to find a good approximate for alpha.</a:t>
          </a:r>
        </a:p>
      </dsp:txBody>
      <dsp:txXfrm>
        <a:off x="1810010" y="3225072"/>
        <a:ext cx="5430032" cy="1057813"/>
      </dsp:txXfrm>
    </dsp:sp>
    <dsp:sp modelId="{5127657A-132C-4F2F-9730-4D458AA2A929}">
      <dsp:nvSpPr>
        <dsp:cNvPr id="0" name=""/>
        <dsp:cNvSpPr/>
      </dsp:nvSpPr>
      <dsp:spPr>
        <a:xfrm rot="10800000">
          <a:off x="0" y="1613538"/>
          <a:ext cx="1810010" cy="162740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728" tIns="256032" rIns="128728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Step 2</a:t>
          </a:r>
        </a:p>
      </dsp:txBody>
      <dsp:txXfrm rot="-10800000">
        <a:off x="0" y="1613538"/>
        <a:ext cx="1810010" cy="1057813"/>
      </dsp:txXfrm>
    </dsp:sp>
    <dsp:sp modelId="{4B418AD6-E9D3-442B-B98C-0806584492E4}">
      <dsp:nvSpPr>
        <dsp:cNvPr id="0" name=""/>
        <dsp:cNvSpPr/>
      </dsp:nvSpPr>
      <dsp:spPr>
        <a:xfrm>
          <a:off x="1810010" y="1613538"/>
          <a:ext cx="5430032" cy="1057813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47" tIns="241300" rIns="110147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Find the Poisson Equation for this image.</a:t>
          </a:r>
        </a:p>
      </dsp:txBody>
      <dsp:txXfrm>
        <a:off x="1810010" y="1613538"/>
        <a:ext cx="5430032" cy="1057813"/>
      </dsp:txXfrm>
    </dsp:sp>
    <dsp:sp modelId="{BA1A2C78-632C-4FB1-B1CF-727A0257B2F9}">
      <dsp:nvSpPr>
        <dsp:cNvPr id="0" name=""/>
        <dsp:cNvSpPr/>
      </dsp:nvSpPr>
      <dsp:spPr>
        <a:xfrm rot="10800000">
          <a:off x="0" y="2004"/>
          <a:ext cx="1810010" cy="162740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728" tIns="256032" rIns="128728" bIns="256032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u="none" strike="noStrike" kern="1200" cap="none" baseline="0" noProof="0">
              <a:solidFill>
                <a:srgbClr val="010000"/>
              </a:solidFill>
              <a:latin typeface="Calibri Light"/>
              <a:cs typeface="Calibri Light"/>
            </a:rPr>
            <a:t>Step 1</a:t>
          </a:r>
          <a:endParaRPr lang="en-US" sz="3600" kern="1200"/>
        </a:p>
      </dsp:txBody>
      <dsp:txXfrm rot="-10800000">
        <a:off x="0" y="2004"/>
        <a:ext cx="1810010" cy="1057813"/>
      </dsp:txXfrm>
    </dsp:sp>
    <dsp:sp modelId="{6F01A042-BC54-4277-8AC0-08DFC27C7E0C}">
      <dsp:nvSpPr>
        <dsp:cNvPr id="0" name=""/>
        <dsp:cNvSpPr/>
      </dsp:nvSpPr>
      <dsp:spPr>
        <a:xfrm>
          <a:off x="1810010" y="2004"/>
          <a:ext cx="5430032" cy="1057813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47" tIns="241300" rIns="110147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Find approximate foreground and background using an alpha.</a:t>
          </a:r>
        </a:p>
      </dsp:txBody>
      <dsp:txXfrm>
        <a:off x="1810010" y="2004"/>
        <a:ext cx="5430032" cy="1057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9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32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47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02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81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39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8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17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9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34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94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917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01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9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5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3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5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5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9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5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1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3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950FE-C428-4C5E-BCDF-C5DA1E906E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38" r="-1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i="0">
                <a:ea typeface="+mj-lt"/>
                <a:cs typeface="+mj-lt"/>
              </a:rPr>
              <a:t>Poisson Matting </a:t>
            </a:r>
            <a:br>
              <a:rPr lang="en-US" sz="4800" i="0">
                <a:ea typeface="+mj-lt"/>
                <a:cs typeface="+mj-lt"/>
              </a:rPr>
            </a:br>
            <a:r>
              <a:rPr lang="en-US" sz="4800" i="0">
                <a:ea typeface="+mj-lt"/>
                <a:cs typeface="+mj-lt"/>
              </a:rPr>
              <a:t>(ID: 25)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/>
              <a:t>Team: Made Online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94A882-3693-48EC-AF74-C91722DEDA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5567471"/>
              </p:ext>
            </p:extLst>
          </p:nvPr>
        </p:nvGraphicFramePr>
        <p:xfrm>
          <a:off x="7034459" y="4458621"/>
          <a:ext cx="4651523" cy="225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ECAD5-1D2A-48F5-9EC8-63AE96EE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5100">
                <a:cs typeface="Calibri Light"/>
              </a:rPr>
              <a:t>Tasks for next evaluation</a:t>
            </a:r>
            <a:endParaRPr lang="en-US" sz="5100"/>
          </a:p>
        </p:txBody>
      </p: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ECA32-2C35-4BEE-B991-69A2F9960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Implement Local Matting</a:t>
            </a:r>
          </a:p>
          <a:p>
            <a:r>
              <a:rPr lang="en-US" sz="2400">
                <a:ea typeface="+mn-lt"/>
                <a:cs typeface="+mn-lt"/>
              </a:rPr>
              <a:t>Poisson matting on multiple backgrounds</a:t>
            </a:r>
          </a:p>
          <a:p>
            <a:r>
              <a:rPr lang="en-US" sz="2400">
                <a:cs typeface="Calibri"/>
              </a:rPr>
              <a:t>De-fogging(tentative)</a:t>
            </a:r>
          </a:p>
        </p:txBody>
      </p:sp>
    </p:spTree>
    <p:extLst>
      <p:ext uri="{BB962C8B-B14F-4D97-AF65-F5344CB8AC3E}">
        <p14:creationId xmlns:p14="http://schemas.microsoft.com/office/powerpoint/2010/main" val="53691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9" name="Rectangle 11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ight Triangle 11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1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C7771-8D3A-4686-810C-555EC3A0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 i="0">
                <a:ea typeface="+mj-lt"/>
                <a:cs typeface="+mj-lt"/>
              </a:rPr>
              <a:t>Main Goal </a:t>
            </a:r>
            <a:endParaRPr lang="en-US" sz="6600"/>
          </a:p>
        </p:txBody>
      </p:sp>
      <p:cxnSp>
        <p:nvCxnSpPr>
          <p:cNvPr id="182" name="Straight Connector 120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173">
            <a:extLst>
              <a:ext uri="{FF2B5EF4-FFF2-40B4-BE49-F238E27FC236}">
                <a16:creationId xmlns:a16="http://schemas.microsoft.com/office/drawing/2014/main" id="{C35DCD94-2BB6-4989-BC99-C86B22D69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ea typeface="+mn-lt"/>
                <a:cs typeface="+mn-lt"/>
              </a:rPr>
              <a:t>Matting for natural images in complex scenes by calculating the gradient of matte from image. 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ea typeface="+mn-lt"/>
                <a:cs typeface="+mn-lt"/>
              </a:rPr>
              <a:t>Solving Poisson equation.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cs typeface="Calibri"/>
              </a:rPr>
              <a:t>Integrating user's knowledge and calculating matte in semi-supervised way(global and local matting)</a:t>
            </a:r>
          </a:p>
        </p:txBody>
      </p:sp>
    </p:spTree>
    <p:extLst>
      <p:ext uri="{BB962C8B-B14F-4D97-AF65-F5344CB8AC3E}">
        <p14:creationId xmlns:p14="http://schemas.microsoft.com/office/powerpoint/2010/main" val="289348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C4677-A90C-43C6-80AC-AD2454C23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i="0">
                <a:ea typeface="+mj-lt"/>
                <a:cs typeface="+mj-lt"/>
              </a:rPr>
              <a:t>Image matting</a:t>
            </a:r>
            <a:endParaRPr lang="en-US" sz="520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3E25245C-8616-41ED-A26B-1BD5FE347B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05102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174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446EC-33DF-40D7-9E8D-046FC877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>
                <a:cs typeface="Calibri Light"/>
              </a:rPr>
              <a:t>Work Done till now .. </a:t>
            </a:r>
            <a:endParaRPr lang="en-US" sz="6600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9DF5-9288-4975-81A5-CE4F92EF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Implemented Global Matting. </a:t>
            </a:r>
          </a:p>
          <a:p>
            <a:r>
              <a:rPr lang="en-US" sz="2400">
                <a:cs typeface="Calibri"/>
              </a:rPr>
              <a:t>Implemented efficient version for finding alpha matte.</a:t>
            </a:r>
          </a:p>
        </p:txBody>
      </p:sp>
    </p:spTree>
    <p:extLst>
      <p:ext uri="{BB962C8B-B14F-4D97-AF65-F5344CB8AC3E}">
        <p14:creationId xmlns:p14="http://schemas.microsoft.com/office/powerpoint/2010/main" val="335398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E7B0D-4B16-414D-B4FE-0617848A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448" cy="5256371"/>
          </a:xfrm>
        </p:spPr>
        <p:txBody>
          <a:bodyPr>
            <a:normAutofit/>
          </a:bodyPr>
          <a:lstStyle/>
          <a:p>
            <a:r>
              <a:rPr lang="en-US"/>
              <a:t>Steps Involved </a:t>
            </a:r>
            <a:br>
              <a:rPr lang="en-US"/>
            </a:br>
            <a:r>
              <a:rPr lang="en-US">
                <a:cs typeface="Calibri Light"/>
              </a:rPr>
              <a:t>(Global Matting)</a:t>
            </a:r>
            <a:endParaRPr lang="en-US"/>
          </a:p>
        </p:txBody>
      </p:sp>
      <p:graphicFrame>
        <p:nvGraphicFramePr>
          <p:cNvPr id="386" name="Diagram 384">
            <a:extLst>
              <a:ext uri="{FF2B5EF4-FFF2-40B4-BE49-F238E27FC236}">
                <a16:creationId xmlns:a16="http://schemas.microsoft.com/office/drawing/2014/main" id="{9FFF610E-CA84-45C2-9F34-FC8125700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3500155"/>
              </p:ext>
            </p:extLst>
          </p:nvPr>
        </p:nvGraphicFramePr>
        <p:xfrm>
          <a:off x="4515633" y="303591"/>
          <a:ext cx="7240043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90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1E97-F632-4468-B4C5-40A1B982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                                  Results </a:t>
            </a:r>
          </a:p>
        </p:txBody>
      </p:sp>
      <p:pic>
        <p:nvPicPr>
          <p:cNvPr id="4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AF727553-3776-4F55-8179-D270E7C69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289" y="1568468"/>
            <a:ext cx="2104039" cy="2094858"/>
          </a:xfrm>
        </p:spPr>
      </p:pic>
      <p:pic>
        <p:nvPicPr>
          <p:cNvPr id="6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2DCD871A-D07D-4C59-A14B-78B89544D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510" y="2884979"/>
            <a:ext cx="2538861" cy="1890982"/>
          </a:xfrm>
          <a:prstGeom prst="rect">
            <a:avLst/>
          </a:prstGeom>
        </p:spPr>
      </p:pic>
      <p:pic>
        <p:nvPicPr>
          <p:cNvPr id="3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5E4AE06-D503-4FCB-BD3E-0EEE4C7BA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243" y="2745644"/>
            <a:ext cx="2247900" cy="2219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4A9CC6-3561-4F8F-947E-922DE65ADB48}"/>
              </a:ext>
            </a:extLst>
          </p:cNvPr>
          <p:cNvSpPr txBox="1"/>
          <p:nvPr/>
        </p:nvSpPr>
        <p:spPr>
          <a:xfrm>
            <a:off x="8012274" y="5029540"/>
            <a:ext cx="177329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Alpha blending</a:t>
            </a:r>
          </a:p>
          <a:p>
            <a:r>
              <a:rPr lang="en-US"/>
              <a:t>I = α F + (1 − α )B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DF10D-48CF-44BA-9FA4-220D65FBC597}"/>
              </a:ext>
            </a:extLst>
          </p:cNvPr>
          <p:cNvSpPr txBox="1"/>
          <p:nvPr/>
        </p:nvSpPr>
        <p:spPr>
          <a:xfrm>
            <a:off x="3360633" y="5369299"/>
            <a:ext cx="20674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Estimated matte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6A6F5-4F3F-4009-AF40-FCE92F7296FC}"/>
              </a:ext>
            </a:extLst>
          </p:cNvPr>
          <p:cNvSpPr txBox="1"/>
          <p:nvPr/>
        </p:nvSpPr>
        <p:spPr>
          <a:xfrm>
            <a:off x="1255296" y="3661610"/>
            <a:ext cx="17205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Image</a:t>
            </a:r>
            <a:endParaRPr lang="en-US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68281-0C2E-418E-B678-D18613043188}"/>
              </a:ext>
            </a:extLst>
          </p:cNvPr>
          <p:cNvSpPr txBox="1"/>
          <p:nvPr/>
        </p:nvSpPr>
        <p:spPr>
          <a:xfrm>
            <a:off x="6006824" y="4989812"/>
            <a:ext cx="15137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cs typeface="Calibri"/>
              </a:rPr>
              <a:t>New Background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E24FB-9C5B-4C76-9383-E091A073ABCE}"/>
              </a:ext>
            </a:extLst>
          </p:cNvPr>
          <p:cNvSpPr txBox="1"/>
          <p:nvPr/>
        </p:nvSpPr>
        <p:spPr>
          <a:xfrm>
            <a:off x="9716560" y="5015162"/>
            <a:ext cx="20313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cs typeface="Calibri"/>
              </a:rPr>
              <a:t>Image with new </a:t>
            </a:r>
            <a:r>
              <a:rPr lang="en-US" err="1">
                <a:cs typeface="Calibri"/>
              </a:rPr>
              <a:t>bg</a:t>
            </a:r>
          </a:p>
        </p:txBody>
      </p:sp>
      <p:pic>
        <p:nvPicPr>
          <p:cNvPr id="16" name="Picture 19" descr="A picture containing mirror&#10;&#10;Description automatically generated">
            <a:extLst>
              <a:ext uri="{FF2B5EF4-FFF2-40B4-BE49-F238E27FC236}">
                <a16:creationId xmlns:a16="http://schemas.microsoft.com/office/drawing/2014/main" id="{652273F8-6BC7-4CFC-824D-A88F586A4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3678" y="2728440"/>
            <a:ext cx="2262394" cy="2235271"/>
          </a:xfrm>
          <a:prstGeom prst="rect">
            <a:avLst/>
          </a:prstGeom>
        </p:spPr>
      </p:pic>
      <p:pic>
        <p:nvPicPr>
          <p:cNvPr id="18" name="Picture 5" descr="A picture containing building&#10;&#10;Description automatically generated">
            <a:extLst>
              <a:ext uri="{FF2B5EF4-FFF2-40B4-BE49-F238E27FC236}">
                <a16:creationId xmlns:a16="http://schemas.microsoft.com/office/drawing/2014/main" id="{8F07A69F-6475-4E63-B77C-485F9CB8EA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024" y="3964895"/>
            <a:ext cx="2149007" cy="22065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88769EF-08B2-4629-A604-8B11A837837E}"/>
              </a:ext>
            </a:extLst>
          </p:cNvPr>
          <p:cNvSpPr txBox="1"/>
          <p:nvPr/>
        </p:nvSpPr>
        <p:spPr>
          <a:xfrm>
            <a:off x="1676401" y="6268452"/>
            <a:ext cx="8281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err="1">
                <a:cs typeface="Calibri"/>
              </a:rPr>
              <a:t>Trimap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72CD683-AB1F-413C-A831-79A910EF7842}"/>
              </a:ext>
            </a:extLst>
          </p:cNvPr>
          <p:cNvSpPr/>
          <p:nvPr/>
        </p:nvSpPr>
        <p:spPr>
          <a:xfrm>
            <a:off x="8352871" y="4020570"/>
            <a:ext cx="963283" cy="345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5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023A33-56DF-491A-AC86-C91A560AE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54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BF1B2-FF9E-4A2F-80B6-141C0B05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531" y="499377"/>
            <a:ext cx="3447173" cy="11834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  <a:cs typeface="Calibri Light"/>
              </a:rPr>
              <a:t>Example</a:t>
            </a:r>
            <a:endParaRPr lang="en-US" sz="5400">
              <a:solidFill>
                <a:schemeClr val="bg1"/>
              </a:solidFill>
            </a:endParaRPr>
          </a:p>
        </p:txBody>
      </p:sp>
      <p:pic>
        <p:nvPicPr>
          <p:cNvPr id="4" name="Picture 4" descr="A picture containing mammal, sitting, photo, looking&#10;&#10;Description automatically generated">
            <a:extLst>
              <a:ext uri="{FF2B5EF4-FFF2-40B4-BE49-F238E27FC236}">
                <a16:creationId xmlns:a16="http://schemas.microsoft.com/office/drawing/2014/main" id="{0FDA08B2-31EC-48F9-AAF9-031C083C5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015" y="504461"/>
            <a:ext cx="6232942" cy="2348227"/>
          </a:xfrm>
          <a:prstGeom prst="rect">
            <a:avLst/>
          </a:prstGeom>
        </p:spPr>
      </p:pic>
      <p:pic>
        <p:nvPicPr>
          <p:cNvPr id="6" name="Picture 6" descr="A picture containing outdoor, mammal, bear, photo&#10;&#10;Description automatically generated">
            <a:extLst>
              <a:ext uri="{FF2B5EF4-FFF2-40B4-BE49-F238E27FC236}">
                <a16:creationId xmlns:a16="http://schemas.microsoft.com/office/drawing/2014/main" id="{33F07D8E-A534-4D21-8E2D-C2BA9CE35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487" y="2997648"/>
            <a:ext cx="4363413" cy="3357211"/>
          </a:xfrm>
          <a:prstGeom prst="rect">
            <a:avLst/>
          </a:prstGeom>
        </p:spPr>
      </p:pic>
      <p:pic>
        <p:nvPicPr>
          <p:cNvPr id="5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E654C420-48C8-46CB-95A8-561E3FB90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325" y="3117186"/>
            <a:ext cx="4492809" cy="313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6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1E97-F632-4468-B4C5-40A1B982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72"/>
            <a:ext cx="10515600" cy="16772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br>
              <a:rPr lang="en-US"/>
            </a:br>
            <a:r>
              <a:rPr lang="en-US"/>
              <a:t>Results</a:t>
            </a:r>
            <a:endParaRPr lang="en-US">
              <a:ea typeface="+mj-lt"/>
              <a:cs typeface="+mj-lt"/>
            </a:endParaRPr>
          </a:p>
          <a:p>
            <a:endParaRPr lang="en-US">
              <a:cs typeface="Calibri Light"/>
            </a:endParaRPr>
          </a:p>
        </p:txBody>
      </p:sp>
      <p:pic>
        <p:nvPicPr>
          <p:cNvPr id="4" name="Picture 4" descr="A picture containing person, table, food, indoor&#10;&#10;Description automatically generated">
            <a:extLst>
              <a:ext uri="{FF2B5EF4-FFF2-40B4-BE49-F238E27FC236}">
                <a16:creationId xmlns:a16="http://schemas.microsoft.com/office/drawing/2014/main" id="{AF727553-3776-4F55-8179-D270E7C69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210" y="1733473"/>
            <a:ext cx="2618159" cy="1742378"/>
          </a:xfrm>
        </p:spPr>
      </p:pic>
      <p:pic>
        <p:nvPicPr>
          <p:cNvPr id="6" name="Picture 6" descr="A large body of water surrounded by trees&#10;&#10;Description automatically generated">
            <a:extLst>
              <a:ext uri="{FF2B5EF4-FFF2-40B4-BE49-F238E27FC236}">
                <a16:creationId xmlns:a16="http://schemas.microsoft.com/office/drawing/2014/main" id="{2DCD871A-D07D-4C59-A14B-78B89544D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815" y="3056531"/>
            <a:ext cx="2466975" cy="1644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49FB76-2D41-4BFA-8D48-6EE2C2CC2D31}"/>
              </a:ext>
            </a:extLst>
          </p:cNvPr>
          <p:cNvSpPr txBox="1"/>
          <p:nvPr/>
        </p:nvSpPr>
        <p:spPr>
          <a:xfrm>
            <a:off x="3806327" y="3512543"/>
            <a:ext cx="61327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E6D36B-471D-4E8E-850E-D06841AE8F9A}"/>
              </a:ext>
            </a:extLst>
          </p:cNvPr>
          <p:cNvSpPr txBox="1"/>
          <p:nvPr/>
        </p:nvSpPr>
        <p:spPr>
          <a:xfrm>
            <a:off x="7451075" y="3521723"/>
            <a:ext cx="61327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/>
              <a:t>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ED5718-1A7B-4D40-A9B3-EBA2CA4499F0}"/>
              </a:ext>
            </a:extLst>
          </p:cNvPr>
          <p:cNvSpPr txBox="1"/>
          <p:nvPr/>
        </p:nvSpPr>
        <p:spPr>
          <a:xfrm>
            <a:off x="3647286" y="637682"/>
            <a:ext cx="813808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Here global matting is not able to cover the fine details of hair, hence there is a need of a better algorithm,  local matting.</a:t>
            </a:r>
            <a:endParaRPr lang="en-US" sz="200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7A7B9A-E817-424A-B67F-4CA05EEA842D}"/>
              </a:ext>
            </a:extLst>
          </p:cNvPr>
          <p:cNvSpPr txBox="1"/>
          <p:nvPr/>
        </p:nvSpPr>
        <p:spPr>
          <a:xfrm>
            <a:off x="1255296" y="3661610"/>
            <a:ext cx="17205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Image</a:t>
            </a:r>
            <a:endParaRPr lang="en-US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73CA75-0FD3-488D-B076-CA06CE541BA7}"/>
              </a:ext>
            </a:extLst>
          </p:cNvPr>
          <p:cNvSpPr txBox="1"/>
          <p:nvPr/>
        </p:nvSpPr>
        <p:spPr>
          <a:xfrm>
            <a:off x="864269" y="59375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Estimated matte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2DE501-BC08-4504-B1C4-717B454DAB84}"/>
              </a:ext>
            </a:extLst>
          </p:cNvPr>
          <p:cNvSpPr txBox="1"/>
          <p:nvPr/>
        </p:nvSpPr>
        <p:spPr>
          <a:xfrm>
            <a:off x="4814639" y="4874794"/>
            <a:ext cx="20313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cs typeface="Calibri"/>
              </a:rPr>
              <a:t>New Background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57ED0F-6CF1-45F4-B842-5D374DA18968}"/>
              </a:ext>
            </a:extLst>
          </p:cNvPr>
          <p:cNvSpPr txBox="1"/>
          <p:nvPr/>
        </p:nvSpPr>
        <p:spPr>
          <a:xfrm>
            <a:off x="8945480" y="5015162"/>
            <a:ext cx="20313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cs typeface="Calibri"/>
              </a:rPr>
              <a:t>Image with new </a:t>
            </a:r>
            <a:r>
              <a:rPr lang="en-US" err="1">
                <a:cs typeface="Calibri"/>
              </a:rPr>
              <a:t>bg</a:t>
            </a:r>
          </a:p>
        </p:txBody>
      </p:sp>
      <p:pic>
        <p:nvPicPr>
          <p:cNvPr id="5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E086199-6827-46F8-B185-DBB25A778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33" y="4032503"/>
            <a:ext cx="2743200" cy="1805553"/>
          </a:xfrm>
          <a:prstGeom prst="rect">
            <a:avLst/>
          </a:prstGeom>
        </p:spPr>
      </p:pic>
      <p:pic>
        <p:nvPicPr>
          <p:cNvPr id="11" name="Picture 12" descr="A close up of a child in a body of water&#10;&#10;Description automatically generated">
            <a:extLst>
              <a:ext uri="{FF2B5EF4-FFF2-40B4-BE49-F238E27FC236}">
                <a16:creationId xmlns:a16="http://schemas.microsoft.com/office/drawing/2014/main" id="{922EFEF3-9A5F-4944-AD79-AE6AB1A19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6563" y="2679314"/>
            <a:ext cx="3505200" cy="232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8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A81B4-3E48-4022-BA47-1F501526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400">
                <a:cs typeface="Calibri Light"/>
              </a:rPr>
              <a:t>Results comparison with efficient algorithm</a:t>
            </a: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7016-6D00-4D30-B591-8A10EA87B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For the image on right side following results time was taken</a:t>
            </a:r>
          </a:p>
          <a:p>
            <a:pPr marL="342900" indent="-342900"/>
            <a:r>
              <a:rPr lang="en-US" sz="2000">
                <a:latin typeface="Consolas"/>
                <a:cs typeface="Calibri"/>
              </a:rPr>
              <a:t>Slow algorithm :</a:t>
            </a:r>
            <a:endParaRPr lang="en-US" sz="200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US" sz="2000">
                <a:latin typeface="Consolas"/>
                <a:cs typeface="Calibri"/>
              </a:rPr>
              <a:t> 39.6 s ± 138 </a:t>
            </a:r>
            <a:r>
              <a:rPr lang="en-US" sz="2000" err="1">
                <a:latin typeface="Consolas"/>
                <a:cs typeface="Calibri"/>
              </a:rPr>
              <a:t>ms</a:t>
            </a:r>
            <a:r>
              <a:rPr lang="en-US" sz="2000">
                <a:latin typeface="Consolas"/>
                <a:cs typeface="Calibri"/>
              </a:rPr>
              <a:t> per loop (mean ± std. dev. of 7 runs, 1 loop each)</a:t>
            </a:r>
            <a:endParaRPr lang="en-US" sz="2000">
              <a:latin typeface="Calibri" panose="020F0502020204030204"/>
              <a:cs typeface="Calibri"/>
            </a:endParaRPr>
          </a:p>
          <a:p>
            <a:pPr marL="342900" indent="-342900"/>
            <a:r>
              <a:rPr lang="en-US" sz="2000">
                <a:latin typeface="Consolas"/>
                <a:cs typeface="Calibri"/>
              </a:rPr>
              <a:t>Efficient algorithm: </a:t>
            </a:r>
            <a:endParaRPr lang="en-US" sz="200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US" sz="2000">
                <a:latin typeface="Consolas"/>
                <a:cs typeface="Calibri"/>
              </a:rPr>
              <a:t>272 </a:t>
            </a:r>
            <a:r>
              <a:rPr lang="en-US" sz="2000" err="1">
                <a:latin typeface="Consolas"/>
                <a:cs typeface="Calibri"/>
              </a:rPr>
              <a:t>ms</a:t>
            </a:r>
            <a:r>
              <a:rPr lang="en-US" sz="2000">
                <a:latin typeface="Consolas"/>
                <a:cs typeface="Calibri"/>
              </a:rPr>
              <a:t> ± 22.4 </a:t>
            </a:r>
            <a:r>
              <a:rPr lang="en-US" sz="2000" err="1">
                <a:latin typeface="Consolas"/>
                <a:cs typeface="Calibri"/>
              </a:rPr>
              <a:t>ms</a:t>
            </a:r>
            <a:r>
              <a:rPr lang="en-US" sz="2000">
                <a:latin typeface="Consolas"/>
                <a:cs typeface="Calibri"/>
              </a:rPr>
              <a:t> per loop (mean ± std. dev. of 7 runs, 1 loop each)</a:t>
            </a:r>
            <a:endParaRPr lang="en-US" sz="2000"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07EAD2D5-7CFA-4294-AC50-77F4FA8D9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6" r="4" b="409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0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ushVTI">
  <a:themeElements>
    <a:clrScheme name="AnalogousFromDarkSeedRightStep">
      <a:dk1>
        <a:srgbClr val="000000"/>
      </a:dk1>
      <a:lt1>
        <a:srgbClr val="FFFFFF"/>
      </a:lt1>
      <a:dk2>
        <a:srgbClr val="272441"/>
      </a:dk2>
      <a:lt2>
        <a:srgbClr val="E2E8E2"/>
      </a:lt2>
      <a:accent1>
        <a:srgbClr val="E729D9"/>
      </a:accent1>
      <a:accent2>
        <a:srgbClr val="D51778"/>
      </a:accent2>
      <a:accent3>
        <a:srgbClr val="E7293B"/>
      </a:accent3>
      <a:accent4>
        <a:srgbClr val="D55417"/>
      </a:accent4>
      <a:accent5>
        <a:srgbClr val="C89D24"/>
      </a:accent5>
      <a:accent6>
        <a:srgbClr val="96AE13"/>
      </a:accent6>
      <a:hlink>
        <a:srgbClr val="3F76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BrushVTI</vt:lpstr>
      <vt:lpstr>Poisson Matting  (ID: 25)</vt:lpstr>
      <vt:lpstr>Main Goal </vt:lpstr>
      <vt:lpstr>Image matting</vt:lpstr>
      <vt:lpstr>Work Done till now .. </vt:lpstr>
      <vt:lpstr>Steps Involved  (Global Matting)</vt:lpstr>
      <vt:lpstr>                                   Results </vt:lpstr>
      <vt:lpstr>Example</vt:lpstr>
      <vt:lpstr> Results </vt:lpstr>
      <vt:lpstr>Results comparison with efficient algorithm</vt:lpstr>
      <vt:lpstr>Tasks for next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30</cp:revision>
  <dcterms:created xsi:type="dcterms:W3CDTF">2020-10-30T15:34:34Z</dcterms:created>
  <dcterms:modified xsi:type="dcterms:W3CDTF">2020-10-31T17:56:11Z</dcterms:modified>
</cp:coreProperties>
</file>