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0"/>
  </p:normalViewPr>
  <p:slideViewPr>
    <p:cSldViewPr snapToGrid="0">
      <p:cViewPr varScale="1">
        <p:scale>
          <a:sx n="140" d="100"/>
          <a:sy n="140" d="100"/>
        </p:scale>
        <p:origin x="84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e717c93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e717c93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717c937b_7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e717c937b_7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fe4593a5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fe4593a5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1cb298e92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1cb298e92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e717c937b_8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e717c937b_8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e717c937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e717c937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e717c937b_7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e717c937b_7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e717c937b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e717c937b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e717c937b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e717c937b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e717c937b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e717c937b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e8248c9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e8248c9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e717c937b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e717c937b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e717c937b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e717c937b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800" y="480925"/>
            <a:ext cx="2628800" cy="24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2785075" y="3255800"/>
            <a:ext cx="3816000" cy="23700"/>
          </a:xfrm>
          <a:prstGeom prst="rect">
            <a:avLst/>
          </a:prstGeom>
          <a:solidFill>
            <a:srgbClr val="FFCB00"/>
          </a:solidFill>
          <a:ln w="9525" cap="flat" cmpd="sng">
            <a:solidFill>
              <a:srgbClr val="FFCB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44600" y="3475875"/>
            <a:ext cx="9007200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25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AI That Puts Your Customers First</a:t>
            </a:r>
            <a:endParaRPr sz="25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201"/>
            <a:ext cx="2628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1019225" y="853300"/>
            <a:ext cx="1908000" cy="1279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/>
        </p:nvSpPr>
        <p:spPr>
          <a:xfrm>
            <a:off x="285975" y="142700"/>
            <a:ext cx="9007200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25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ROBOTIC</a:t>
            </a:r>
            <a:endParaRPr sz="25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22"/>
          <p:cNvSpPr/>
          <p:nvPr/>
        </p:nvSpPr>
        <p:spPr>
          <a:xfrm rot="5400000">
            <a:off x="4828050" y="-823025"/>
            <a:ext cx="12000" cy="3425100"/>
          </a:xfrm>
          <a:prstGeom prst="rect">
            <a:avLst/>
          </a:prstGeom>
          <a:solidFill>
            <a:srgbClr val="E4369C"/>
          </a:solidFill>
          <a:ln w="9525" cap="flat" cmpd="sng">
            <a:solidFill>
              <a:srgbClr val="E436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50" y="1062450"/>
            <a:ext cx="1582803" cy="1799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2944" y="1062450"/>
            <a:ext cx="1582804" cy="166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0238" y="1062450"/>
            <a:ext cx="1582781" cy="167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7521" y="1066606"/>
            <a:ext cx="1582804" cy="1664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4575" y="2941505"/>
            <a:ext cx="1473878" cy="1552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67406" y="2941505"/>
            <a:ext cx="1473878" cy="1552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24475" y="2902500"/>
            <a:ext cx="1943050" cy="19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 rotWithShape="1">
          <a:blip r:embed="rId10">
            <a:alphaModFix/>
          </a:blip>
          <a:srcRect l="2305"/>
          <a:stretch/>
        </p:blipFill>
        <p:spPr>
          <a:xfrm>
            <a:off x="6350725" y="3081400"/>
            <a:ext cx="1750200" cy="1799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/>
        </p:nvSpPr>
        <p:spPr>
          <a:xfrm>
            <a:off x="285975" y="142700"/>
            <a:ext cx="9007200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25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ROBOTIC</a:t>
            </a:r>
            <a:endParaRPr sz="25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p23"/>
          <p:cNvSpPr/>
          <p:nvPr/>
        </p:nvSpPr>
        <p:spPr>
          <a:xfrm rot="5400000">
            <a:off x="4828050" y="-823025"/>
            <a:ext cx="12000" cy="3425100"/>
          </a:xfrm>
          <a:prstGeom prst="rect">
            <a:avLst/>
          </a:prstGeom>
          <a:solidFill>
            <a:srgbClr val="E4369C"/>
          </a:solidFill>
          <a:ln w="9525" cap="flat" cmpd="sng">
            <a:solidFill>
              <a:srgbClr val="E436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 rotWithShape="1">
          <a:blip r:embed="rId3">
            <a:alphaModFix/>
          </a:blip>
          <a:srcRect t="9066" b="65460"/>
          <a:stretch/>
        </p:blipFill>
        <p:spPr>
          <a:xfrm>
            <a:off x="726550" y="984575"/>
            <a:ext cx="7495300" cy="190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 rotWithShape="1">
          <a:blip r:embed="rId4">
            <a:alphaModFix/>
          </a:blip>
          <a:srcRect l="3372" t="6967" b="36156"/>
          <a:stretch/>
        </p:blipFill>
        <p:spPr>
          <a:xfrm>
            <a:off x="877050" y="2893937"/>
            <a:ext cx="1974275" cy="196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1500" y="3030288"/>
            <a:ext cx="186690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0925" y="3307975"/>
            <a:ext cx="1589225" cy="158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34251" y="3161888"/>
            <a:ext cx="1679099" cy="167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/>
        </p:nvSpPr>
        <p:spPr>
          <a:xfrm>
            <a:off x="285975" y="142700"/>
            <a:ext cx="9007200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25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ROBOTIC</a:t>
            </a:r>
            <a:endParaRPr sz="25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" name="Google Shape;184;p24"/>
          <p:cNvSpPr/>
          <p:nvPr/>
        </p:nvSpPr>
        <p:spPr>
          <a:xfrm rot="5400000">
            <a:off x="4828050" y="-823025"/>
            <a:ext cx="12000" cy="3425100"/>
          </a:xfrm>
          <a:prstGeom prst="rect">
            <a:avLst/>
          </a:prstGeom>
          <a:solidFill>
            <a:srgbClr val="E4369C"/>
          </a:solidFill>
          <a:ln w="9525" cap="flat" cmpd="sng">
            <a:solidFill>
              <a:srgbClr val="E436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300" y="1119850"/>
            <a:ext cx="1519276" cy="1519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 rotWithShape="1">
          <a:blip r:embed="rId4">
            <a:alphaModFix/>
          </a:blip>
          <a:srcRect b="16352"/>
          <a:stretch/>
        </p:blipFill>
        <p:spPr>
          <a:xfrm>
            <a:off x="2454175" y="1053175"/>
            <a:ext cx="1948975" cy="163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 rotWithShape="1">
          <a:blip r:embed="rId5">
            <a:alphaModFix/>
          </a:blip>
          <a:srcRect b="14074"/>
          <a:stretch/>
        </p:blipFill>
        <p:spPr>
          <a:xfrm>
            <a:off x="4510538" y="1037837"/>
            <a:ext cx="2141233" cy="183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/>
          <p:cNvPicPr preferRelativeResize="0"/>
          <p:nvPr/>
        </p:nvPicPr>
        <p:blipFill rotWithShape="1">
          <a:blip r:embed="rId6">
            <a:alphaModFix/>
          </a:blip>
          <a:srcRect b="13344"/>
          <a:stretch/>
        </p:blipFill>
        <p:spPr>
          <a:xfrm>
            <a:off x="6759150" y="958463"/>
            <a:ext cx="2232451" cy="193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 rotWithShape="1">
          <a:blip r:embed="rId7">
            <a:alphaModFix/>
          </a:blip>
          <a:srcRect b="15690"/>
          <a:stretch/>
        </p:blipFill>
        <p:spPr>
          <a:xfrm>
            <a:off x="418975" y="3134850"/>
            <a:ext cx="2035199" cy="1715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33900" y="3019939"/>
            <a:ext cx="1948978" cy="1945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>
            <a:spLocks noGrp="1"/>
          </p:cNvSpPr>
          <p:nvPr>
            <p:ph type="body" idx="1"/>
          </p:nvPr>
        </p:nvSpPr>
        <p:spPr>
          <a:xfrm>
            <a:off x="1680250" y="1611750"/>
            <a:ext cx="5998800" cy="19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Websites to find more free resources:</a:t>
            </a:r>
            <a:r>
              <a:rPr lang="en" dirty="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dirty="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flaticon.com</a:t>
            </a:r>
            <a:endParaRPr dirty="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85975" y="142700"/>
            <a:ext cx="9007200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25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FORMAL - FEMALE</a:t>
            </a:r>
            <a:endParaRPr sz="25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" name="Google Shape;64;p14"/>
          <p:cNvSpPr/>
          <p:nvPr/>
        </p:nvSpPr>
        <p:spPr>
          <a:xfrm rot="5400000">
            <a:off x="4828050" y="-823025"/>
            <a:ext cx="12000" cy="3425100"/>
          </a:xfrm>
          <a:prstGeom prst="rect">
            <a:avLst/>
          </a:prstGeom>
          <a:solidFill>
            <a:srgbClr val="E4369C"/>
          </a:solidFill>
          <a:ln w="9525" cap="flat" cmpd="sng">
            <a:solidFill>
              <a:srgbClr val="E436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925" y="1219100"/>
            <a:ext cx="1373251" cy="14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4575" y="1214850"/>
            <a:ext cx="1545675" cy="154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5">
            <a:alphaModFix/>
          </a:blip>
          <a:srcRect r="-1957" b="10176"/>
          <a:stretch/>
        </p:blipFill>
        <p:spPr>
          <a:xfrm>
            <a:off x="4949675" y="1282038"/>
            <a:ext cx="1064700" cy="14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6">
            <a:alphaModFix/>
          </a:blip>
          <a:srcRect l="1575" t="3278" r="68466"/>
          <a:stretch/>
        </p:blipFill>
        <p:spPr>
          <a:xfrm>
            <a:off x="1497481" y="3174248"/>
            <a:ext cx="2029931" cy="1655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63800" y="1141624"/>
            <a:ext cx="1957725" cy="1760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6">
            <a:alphaModFix/>
          </a:blip>
          <a:srcRect l="38577" t="5392" r="32084"/>
          <a:stretch/>
        </p:blipFill>
        <p:spPr>
          <a:xfrm>
            <a:off x="3607837" y="3315135"/>
            <a:ext cx="1928326" cy="1570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8">
            <a:alphaModFix/>
          </a:blip>
          <a:srcRect b="24499"/>
          <a:stretch/>
        </p:blipFill>
        <p:spPr>
          <a:xfrm>
            <a:off x="5735550" y="3087476"/>
            <a:ext cx="1622100" cy="1828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285975" y="142700"/>
            <a:ext cx="9007200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25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FORMAL - FEMALE</a:t>
            </a:r>
            <a:endParaRPr sz="25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5"/>
          <p:cNvSpPr/>
          <p:nvPr/>
        </p:nvSpPr>
        <p:spPr>
          <a:xfrm rot="5400000">
            <a:off x="4828050" y="-823025"/>
            <a:ext cx="12000" cy="3425100"/>
          </a:xfrm>
          <a:prstGeom prst="rect">
            <a:avLst/>
          </a:prstGeom>
          <a:solidFill>
            <a:srgbClr val="E4369C"/>
          </a:solidFill>
          <a:ln w="9525" cap="flat" cmpd="sng">
            <a:solidFill>
              <a:srgbClr val="E436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r="48482"/>
          <a:stretch/>
        </p:blipFill>
        <p:spPr>
          <a:xfrm>
            <a:off x="3672550" y="3166958"/>
            <a:ext cx="1798900" cy="1721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l="50209"/>
          <a:stretch/>
        </p:blipFill>
        <p:spPr>
          <a:xfrm>
            <a:off x="3682892" y="1183971"/>
            <a:ext cx="1798900" cy="17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4">
            <a:alphaModFix/>
          </a:blip>
          <a:srcRect l="65911" t="50035" b="14336"/>
          <a:stretch/>
        </p:blipFill>
        <p:spPr>
          <a:xfrm>
            <a:off x="6025392" y="1303908"/>
            <a:ext cx="1474800" cy="1541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5">
            <a:alphaModFix/>
          </a:blip>
          <a:srcRect t="3530"/>
          <a:stretch/>
        </p:blipFill>
        <p:spPr>
          <a:xfrm rot="728">
            <a:off x="1437089" y="1339750"/>
            <a:ext cx="1415700" cy="1401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285975" y="142700"/>
            <a:ext cx="9007200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25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FORMAL - MALE</a:t>
            </a:r>
            <a:endParaRPr sz="25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6"/>
          <p:cNvSpPr/>
          <p:nvPr/>
        </p:nvSpPr>
        <p:spPr>
          <a:xfrm rot="5400000">
            <a:off x="4828050" y="-823025"/>
            <a:ext cx="12000" cy="3425100"/>
          </a:xfrm>
          <a:prstGeom prst="rect">
            <a:avLst/>
          </a:prstGeom>
          <a:solidFill>
            <a:srgbClr val="E4369C"/>
          </a:solidFill>
          <a:ln w="9525" cap="flat" cmpd="sng">
            <a:solidFill>
              <a:srgbClr val="E436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700" y="1216375"/>
            <a:ext cx="1549675" cy="1560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8761" y="1343406"/>
            <a:ext cx="1549675" cy="1560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5796" y="1343406"/>
            <a:ext cx="1404504" cy="1414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3701" y="3327660"/>
            <a:ext cx="1549675" cy="1560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24851" y="3299300"/>
            <a:ext cx="1617000" cy="16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37502" y="3299291"/>
            <a:ext cx="1662799" cy="166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-61497" y="142700"/>
            <a:ext cx="9007200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2500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SEMI-FORMAL - FEMALE</a:t>
            </a:r>
            <a:endParaRPr sz="2500" b="1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7"/>
          <p:cNvSpPr/>
          <p:nvPr/>
        </p:nvSpPr>
        <p:spPr>
          <a:xfrm rot="5400000">
            <a:off x="4480578" y="-823025"/>
            <a:ext cx="12000" cy="3425100"/>
          </a:xfrm>
          <a:prstGeom prst="rect">
            <a:avLst/>
          </a:prstGeom>
          <a:solidFill>
            <a:srgbClr val="E4369C"/>
          </a:solidFill>
          <a:ln w="9525" cap="flat" cmpd="sng">
            <a:solidFill>
              <a:srgbClr val="E436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00" y="1285100"/>
            <a:ext cx="1523825" cy="15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 rotWithShape="1">
          <a:blip r:embed="rId4">
            <a:alphaModFix/>
          </a:blip>
          <a:srcRect l="17291" t="9620" r="17087" b="19897"/>
          <a:stretch/>
        </p:blipFill>
        <p:spPr>
          <a:xfrm>
            <a:off x="2522250" y="1193150"/>
            <a:ext cx="1313700" cy="152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 rotWithShape="1">
          <a:blip r:embed="rId5">
            <a:alphaModFix/>
          </a:blip>
          <a:srcRect r="47318"/>
          <a:stretch/>
        </p:blipFill>
        <p:spPr>
          <a:xfrm>
            <a:off x="4330550" y="1037800"/>
            <a:ext cx="1804350" cy="19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 rotWithShape="1">
          <a:blip r:embed="rId6">
            <a:alphaModFix/>
          </a:blip>
          <a:srcRect l="33559" r="32950"/>
          <a:stretch/>
        </p:blipFill>
        <p:spPr>
          <a:xfrm>
            <a:off x="738051" y="3137250"/>
            <a:ext cx="1726449" cy="18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80275" y="3137250"/>
            <a:ext cx="1656493" cy="18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53900" y="3035825"/>
            <a:ext cx="1864725" cy="176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5">
            <a:alphaModFix/>
          </a:blip>
          <a:srcRect l="49594"/>
          <a:stretch/>
        </p:blipFill>
        <p:spPr>
          <a:xfrm>
            <a:off x="6123037" y="1078650"/>
            <a:ext cx="1726450" cy="19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6">
            <a:alphaModFix/>
          </a:blip>
          <a:srcRect l="66510"/>
          <a:stretch/>
        </p:blipFill>
        <p:spPr>
          <a:xfrm>
            <a:off x="2436701" y="3137250"/>
            <a:ext cx="1726449" cy="18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/>
        </p:nvSpPr>
        <p:spPr>
          <a:xfrm>
            <a:off x="285975" y="142700"/>
            <a:ext cx="9007200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25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SEMI-FORMAL - MALE</a:t>
            </a:r>
            <a:endParaRPr sz="25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18"/>
          <p:cNvSpPr/>
          <p:nvPr/>
        </p:nvSpPr>
        <p:spPr>
          <a:xfrm rot="5400000">
            <a:off x="4828050" y="-823025"/>
            <a:ext cx="12000" cy="3425100"/>
          </a:xfrm>
          <a:prstGeom prst="rect">
            <a:avLst/>
          </a:prstGeom>
          <a:solidFill>
            <a:srgbClr val="E4369C"/>
          </a:solidFill>
          <a:ln w="9525" cap="flat" cmpd="sng">
            <a:solidFill>
              <a:srgbClr val="E436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450" y="1323238"/>
            <a:ext cx="1369650" cy="136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3925" y="1293688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2100" y="1368438"/>
            <a:ext cx="1279225" cy="127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4550" y="1160438"/>
            <a:ext cx="1754325" cy="17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/>
        </p:nvSpPr>
        <p:spPr>
          <a:xfrm>
            <a:off x="285975" y="142700"/>
            <a:ext cx="9007200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25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CASUAL - FEMALE</a:t>
            </a:r>
            <a:endParaRPr sz="25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19"/>
          <p:cNvSpPr/>
          <p:nvPr/>
        </p:nvSpPr>
        <p:spPr>
          <a:xfrm rot="5400000">
            <a:off x="4828050" y="-823025"/>
            <a:ext cx="12000" cy="3425100"/>
          </a:xfrm>
          <a:prstGeom prst="rect">
            <a:avLst/>
          </a:prstGeom>
          <a:solidFill>
            <a:srgbClr val="E4369C"/>
          </a:solidFill>
          <a:ln w="9525" cap="flat" cmpd="sng">
            <a:solidFill>
              <a:srgbClr val="E436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7595"/>
          <a:stretch/>
        </p:blipFill>
        <p:spPr>
          <a:xfrm>
            <a:off x="414950" y="1380775"/>
            <a:ext cx="1088400" cy="12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6397" y="1418570"/>
            <a:ext cx="1254992" cy="1197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 rotWithShape="1">
          <a:blip r:embed="rId5">
            <a:alphaModFix/>
          </a:blip>
          <a:srcRect r="1438" b="8020"/>
          <a:stretch/>
        </p:blipFill>
        <p:spPr>
          <a:xfrm>
            <a:off x="3609106" y="1417160"/>
            <a:ext cx="1088319" cy="1200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23100" y="1320750"/>
            <a:ext cx="1273500" cy="12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8375" y="3082209"/>
            <a:ext cx="1617899" cy="1626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07151" y="3060163"/>
            <a:ext cx="1617899" cy="1620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45925" y="3139588"/>
            <a:ext cx="1617900" cy="1591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58975" y="3208049"/>
            <a:ext cx="1324575" cy="132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022275" y="1418575"/>
            <a:ext cx="1197975" cy="11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285975" y="142700"/>
            <a:ext cx="9007200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25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CASUAL - MALE</a:t>
            </a:r>
            <a:endParaRPr sz="25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20"/>
          <p:cNvSpPr/>
          <p:nvPr/>
        </p:nvSpPr>
        <p:spPr>
          <a:xfrm rot="5400000">
            <a:off x="4828050" y="-823025"/>
            <a:ext cx="12000" cy="3425100"/>
          </a:xfrm>
          <a:prstGeom prst="rect">
            <a:avLst/>
          </a:prstGeom>
          <a:solidFill>
            <a:srgbClr val="E4369C"/>
          </a:solidFill>
          <a:ln w="9525" cap="flat" cmpd="sng">
            <a:solidFill>
              <a:srgbClr val="E436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450" y="1319600"/>
            <a:ext cx="1827525" cy="182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6100" y="1264250"/>
            <a:ext cx="1938224" cy="193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/>
        </p:nvSpPr>
        <p:spPr>
          <a:xfrm>
            <a:off x="285975" y="142700"/>
            <a:ext cx="9007200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25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QUIRKY</a:t>
            </a:r>
            <a:endParaRPr sz="25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21"/>
          <p:cNvSpPr/>
          <p:nvPr/>
        </p:nvSpPr>
        <p:spPr>
          <a:xfrm rot="5400000">
            <a:off x="4828050" y="-823025"/>
            <a:ext cx="12000" cy="3425100"/>
          </a:xfrm>
          <a:prstGeom prst="rect">
            <a:avLst/>
          </a:prstGeom>
          <a:solidFill>
            <a:srgbClr val="E4369C"/>
          </a:solidFill>
          <a:ln w="9525" cap="flat" cmpd="sng">
            <a:solidFill>
              <a:srgbClr val="E436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021" y="1035600"/>
            <a:ext cx="1298675" cy="129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8950" y="1114249"/>
            <a:ext cx="1150550" cy="115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4700" y="1062450"/>
            <a:ext cx="1150550" cy="115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5150" y="985449"/>
            <a:ext cx="1298675" cy="129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58023" y="1109662"/>
            <a:ext cx="1150550" cy="115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28948" y="2812399"/>
            <a:ext cx="1150550" cy="115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40675" y="2463675"/>
            <a:ext cx="3596726" cy="18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Macintosh PowerPoint</Application>
  <PresentationFormat>On-screen Show (16:9)</PresentationFormat>
  <Paragraphs>13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Proxima Nova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Jio Haptik</cp:lastModifiedBy>
  <cp:revision>1</cp:revision>
  <dcterms:modified xsi:type="dcterms:W3CDTF">2020-09-17T16:33:31Z</dcterms:modified>
</cp:coreProperties>
</file>