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317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635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952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270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1587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1905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2222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2540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35227"/>
            <a:ext cx="11607800" cy="457201"/>
          </a:xfrm>
          <a:prstGeom prst="rect">
            <a:avLst/>
          </a:prstGeom>
        </p:spPr>
        <p:txBody>
          <a:bodyPr anchor="b"/>
          <a:lstStyle>
            <a:lvl1pPr marL="0" indent="0" defTabSz="587022">
              <a:spcBef>
                <a:spcPts val="0"/>
              </a:spcBef>
              <a:buSzTx/>
              <a:buNone/>
              <a:defRPr sz="22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698500" y="5102859"/>
            <a:ext cx="11607800" cy="1447801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84" sz="84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509500" y="8750299"/>
            <a:ext cx="292609" cy="31585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698500" y="2908300"/>
            <a:ext cx="11607800" cy="609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300"/>
              </a:spcBef>
              <a:buSzTx/>
              <a:buNone/>
              <a:defRPr sz="3600"/>
            </a:lvl1pPr>
            <a:lvl2pPr marL="0" indent="317500">
              <a:spcBef>
                <a:spcPts val="4300"/>
              </a:spcBef>
              <a:buSzTx/>
              <a:buNone/>
              <a:defRPr sz="3600"/>
            </a:lvl2pPr>
            <a:lvl3pPr marL="0" indent="635000">
              <a:spcBef>
                <a:spcPts val="4300"/>
              </a:spcBef>
              <a:buSzTx/>
              <a:buNone/>
              <a:defRPr sz="3600"/>
            </a:lvl3pPr>
            <a:lvl4pPr marL="0" indent="952500">
              <a:spcBef>
                <a:spcPts val="4300"/>
              </a:spcBef>
              <a:buSzTx/>
              <a:buNone/>
              <a:defRPr sz="3600"/>
            </a:lvl4pPr>
            <a:lvl5pPr marL="0" indent="1270000">
              <a:spcBef>
                <a:spcPts val="4300"/>
              </a:spcBef>
              <a:buSzTx/>
              <a:buNone/>
              <a:defRPr sz="36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698500" y="3149600"/>
            <a:ext cx="11607800" cy="3238500"/>
          </a:xfrm>
          <a:prstGeom prst="rect">
            <a:avLst/>
          </a:prstGeom>
        </p:spPr>
        <p:txBody>
          <a:bodyPr anchor="ctr"/>
          <a:lstStyle>
            <a:lvl1pPr marL="0" indent="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698500" y="698500"/>
            <a:ext cx="11607800" cy="5765800"/>
          </a:xfrm>
          <a:prstGeom prst="rect">
            <a:avLst/>
          </a:prstGeom>
        </p:spPr>
        <p:txBody>
          <a:bodyPr anchor="b"/>
          <a:lstStyle>
            <a:lvl1pPr marL="0" indent="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698500" y="62103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35" sz="3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016000" y="6426200"/>
            <a:ext cx="10972800" cy="5842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24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749300" y="2298700"/>
            <a:ext cx="11506200" cy="3175000"/>
          </a:xfrm>
          <a:prstGeom prst="rect">
            <a:avLst/>
          </a:prstGeom>
        </p:spPr>
        <p:txBody>
          <a:bodyPr anchor="b"/>
          <a:lstStyle>
            <a:lvl1pPr marL="180622" indent="-180622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1pPr>
            <a:lvl2pPr marL="180622" indent="1368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2pPr>
            <a:lvl3pPr marL="180622" indent="4543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3pPr>
            <a:lvl4pPr marL="180622" indent="7718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4pPr>
            <a:lvl5pPr marL="180622" indent="10893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622300" y="2907462"/>
            <a:ext cx="3937000" cy="39386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ey stone"/>
          <p:cNvSpPr/>
          <p:nvPr>
            <p:ph type="pic" sz="quarter" idx="22"/>
          </p:nvPr>
        </p:nvSpPr>
        <p:spPr>
          <a:xfrm>
            <a:off x="3893586" y="3136900"/>
            <a:ext cx="5217627" cy="347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7802863" y="3136900"/>
            <a:ext cx="5215134" cy="347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-1397000" y="0"/>
            <a:ext cx="15786100" cy="10524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-88900" y="-3962400"/>
            <a:ext cx="18948400" cy="14211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698500" y="8635227"/>
            <a:ext cx="11607800" cy="457201"/>
          </a:xfrm>
          <a:prstGeom prst="rect">
            <a:avLst/>
          </a:prstGeom>
        </p:spPr>
        <p:txBody>
          <a:bodyPr anchor="b"/>
          <a:lstStyle>
            <a:lvl1pPr marL="0" indent="0" defTabSz="587022">
              <a:spcBef>
                <a:spcPts val="0"/>
              </a:spcBef>
              <a:buSzTx/>
              <a:buNone/>
              <a:defRPr sz="22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5102859"/>
            <a:ext cx="11607800" cy="1447801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84" sz="84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2509500" y="8750299"/>
            <a:ext cx="292609" cy="31585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4876800" y="0"/>
            <a:ext cx="97536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698500" y="698500"/>
            <a:ext cx="5105400" cy="4178300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698500" y="4775200"/>
            <a:ext cx="5105400" cy="40386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6096644" y="0"/>
            <a:ext cx="7313912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698500" y="1447800"/>
            <a:ext cx="51054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698500" y="381000"/>
            <a:ext cx="5105400" cy="1143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698500" y="3035006"/>
            <a:ext cx="5105400" cy="601980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5105400" cy="674779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698500" y="381000"/>
            <a:ext cx="5105400" cy="114585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698500" y="3034319"/>
            <a:ext cx="5105400" cy="601980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698500" y="3124200"/>
            <a:ext cx="11607800" cy="3302000"/>
          </a:xfrm>
          <a:prstGeom prst="rect">
            <a:avLst/>
          </a:prstGeom>
        </p:spPr>
        <p:txBody>
          <a:bodyPr anchor="ctr"/>
          <a:lstStyle>
            <a:lvl1pPr defTabSz="355600">
              <a:defRPr spc="-84" sz="84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698500" y="381000"/>
            <a:ext cx="11607800" cy="1143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698500" y="3035300"/>
            <a:ext cx="11607800" cy="6019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509500" y="8750299"/>
            <a:ext cx="292100" cy="315850"/>
          </a:xfrm>
          <a:prstGeom prst="rect">
            <a:avLst/>
          </a:prstGeom>
          <a:ln w="3175">
            <a:miter lim="400000"/>
          </a:ln>
        </p:spPr>
        <p:txBody>
          <a:bodyPr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13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317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635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952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270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1587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1905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2222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2540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317500" marR="0" indent="-317500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637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955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272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1590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1907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2225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2542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2860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317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635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952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270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1587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1905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2222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2540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5287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5287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