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A2BCD0-017B-235F-8068-C3DDD2BBD95A}" v="2" dt="2023-08-16T05:03:35.508"/>
    <p1510:client id="{99AFB77A-B149-0C33-E69D-946A7C678339}" v="1" dt="2023-08-17T12:14:41.013"/>
    <p1510:client id="{FBFAF7C9-8743-CD58-9886-E2D5F60FCE62}" v="1" dt="2023-08-20T17:02:15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7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54592-6BA1-45FD-97C9-1DBF9D3A21D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846D0-865D-47E4-AFDD-7E4D72A521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846D0-865D-47E4-AFDD-7E4D72A521F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A770-BF9A-4A86-BB0F-039617F41630}" type="datetime1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82A8-7022-4B2D-9FEE-976A397619D5}" type="datetime1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D22A-9D56-4606-8790-D1BD4FCB087A}" type="datetime1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E084-91E8-4251-8F6E-0B333FF07651}" type="datetime1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E8E1-AE5E-4742-B92B-87D98057F087}" type="datetime1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E97-BF1C-4604-BD55-3E78314D8C1F}" type="datetime1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C669-2FBD-4FDF-B63D-056ECBE68B44}" type="datetime1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9233-45B3-466B-8571-6435E605CD32}" type="datetime1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3534-BFB3-4280-9265-178E5C03CE93}" type="datetime1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8358-F38B-4C1B-BD0E-C2FAF63BA1A3}" type="datetime1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A3E6-18BC-4D26-8F0E-33CFA48FE14F}" type="datetime1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942D8-F778-4806-8121-29894211CFA3}" type="datetime1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Image result for amrita university emblem"/>
          <p:cNvPicPr>
            <a:picLocks noChangeAspect="1" noChangeArrowheads="1"/>
          </p:cNvPicPr>
          <p:nvPr/>
        </p:nvPicPr>
        <p:blipFill rotWithShape="1">
          <a:blip r:embed="rId3" cstate="print"/>
          <a:srcRect t="16038" b="15468"/>
          <a:stretch/>
        </p:blipFill>
        <p:spPr bwMode="auto">
          <a:xfrm>
            <a:off x="1409700" y="4633912"/>
            <a:ext cx="6172200" cy="1905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Sentiment Analysis &amp; Topic Modeling Mobile Application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(SentiScope)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2209800"/>
            <a:ext cx="4038600" cy="243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members: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Avanish Jha 	CB.EN.U4ELC20011</a:t>
            </a:r>
          </a:p>
          <a:p>
            <a:pPr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Ratneshwar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Bharti 	CB.EN.U4ELC20056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Ravi Gupta	CB.EN.U4ELC20057</a:t>
            </a:r>
          </a:p>
          <a:p>
            <a:pPr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Rudraksh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Singh	CB.EN.U4ELC20060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05400" y="2209800"/>
            <a:ext cx="4038600" cy="243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Guided by: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Mr. R Ranjith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Associate Professor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EEE Dept.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Significance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Data-Driven Decisions: Real-time sentiment insights guide businesses.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Customer Engagement: Address sentiments for better loyalty.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Crisis Prevention: Detect negative trends early.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Tech Integration: Showcasing the synergy of Flutter, Firebase, and ML.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understand the demand for sentiment analysis tools.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identify gaps in current market offerings.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design a user-friendly interface with Flutter.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integrate Firebase for backend operations.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implement ML models for sentiment analysis.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8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38333-3DF3-7352-2ACF-866652CA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Block Diagram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094C4-ED3C-1281-0BC2-DD198492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4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6642120-7B06-D5E4-2065-89465A765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33600"/>
            <a:ext cx="8229600" cy="34676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22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1. Preliminary Research: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- Study existing sentiment analysis and topic modeling tools.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- Identify strengths, weaknesses, and gaps in current market offerings.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System Design: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- Design the app's architecture, considering the integration of Flutter for frontend and     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Firebase for backend operations.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- Plan the integration of ML models for sentiment analysis and topic modeling.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Model Selection and Training: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- Choose suitable ML models for sentiment analysis and topic modeling.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- Train the models using labeled datasets to ensure accuracy.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4. App Development: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- Develop the frontend using Flutter, ensuring a user-friendly interface.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- Set up the backend operations using Firebase, including data storage, user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authentication, and API integrations.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- Integrate the trained ML models into the app.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3419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Time Frame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129769"/>
              </p:ext>
            </p:extLst>
          </p:nvPr>
        </p:nvGraphicFramePr>
        <p:xfrm>
          <a:off x="533400" y="1306419"/>
          <a:ext cx="8229600" cy="4906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460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itchFamily="18" charset="0"/>
                          <a:cs typeface="Times New Roman" pitchFamily="18" charset="0"/>
                        </a:rPr>
                        <a:t>Month</a:t>
                      </a:r>
                      <a:r>
                        <a:rPr lang="en-US" sz="24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and Year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itchFamily="18" charset="0"/>
                          <a:cs typeface="Times New Roman" pitchFamily="18" charset="0"/>
                        </a:rPr>
                        <a:t>Task</a:t>
                      </a:r>
                      <a:r>
                        <a:rPr lang="en-US" sz="24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to be Completed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September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Literature survey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156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October 2023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Design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2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November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Backend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2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December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Frontend Development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450073"/>
                  </a:ext>
                </a:extLst>
              </a:tr>
              <a:tr h="5402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January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ML Model Integration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746239"/>
                  </a:ext>
                </a:extLst>
              </a:tr>
              <a:tr h="5402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February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Testing &amp; Debugging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451676"/>
                  </a:ext>
                </a:extLst>
              </a:tr>
              <a:tr h="5402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March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Deployment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234972"/>
                  </a:ext>
                </a:extLst>
              </a:tr>
              <a:tr h="5402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April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Feedback &amp; Iteration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17615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US" sz="4000" b="1" i="1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(IEEE Format)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[1] M. T. H. K.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Tusar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and M. T. Islam, “A Comparative Study of Sentiment Analysis Using NLP and Different Machine Learning Techniques on US Airline Twitter Data”, ResearchGate. [Accessed: 18-Aug.-2023].</a:t>
            </a: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[2] P.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Kherwa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and P. Bansal, “Topic Modeling: A Comprehensive Review”, ResearchGate. [Accessed: 16-Aug.-2023].</a:t>
            </a: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Blei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D. M., Ng, A. Y., &amp; Jordan, M. I. (2003). Latent Dirichlet Allocation. Journal of Machine Learning Research, 3, 993-1022. [Accessed: 16-Aug.-2023].</a:t>
            </a: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[4] S. R. Joseph, K.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Sedimo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F.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Kaniwa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and H.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Hlomani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“Natural Language Processing: A Review”, ResearchGate. [Accessed: 16-Aug.-2023].</a:t>
            </a: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[5]“Flutter documentation”, Flutter. [Online]. Available: https://docs.flutter.dev/?gclid=Cj0KCQjwuZGnBhD1ARIsACxbAVjXhZ2qS5xvzEbnEq-ZRQZ0ikg_gZqxlA2XPOOUjuKbEZ5qFxYMNjAaAoTBEALw_wcB&amp;gclsrc=aw.ds. [Accessed: 20-Aug.-2023].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561</Words>
  <Application>Microsoft Office PowerPoint</Application>
  <PresentationFormat>On-screen Show (4:3)</PresentationFormat>
  <Paragraphs>74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Sentiment Analysis &amp; Topic Modeling Mobile Application (SentiScope)</vt:lpstr>
      <vt:lpstr>Significance</vt:lpstr>
      <vt:lpstr>Objective</vt:lpstr>
      <vt:lpstr>Project Block Diagram</vt:lpstr>
      <vt:lpstr>Methodology</vt:lpstr>
      <vt:lpstr>Time Frame</vt:lpstr>
      <vt:lpstr>References(IEEE Format)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Avanish Jha</cp:lastModifiedBy>
  <cp:revision>13</cp:revision>
  <dcterms:created xsi:type="dcterms:W3CDTF">2018-06-27T08:04:19Z</dcterms:created>
  <dcterms:modified xsi:type="dcterms:W3CDTF">2023-08-22T17:43:51Z</dcterms:modified>
</cp:coreProperties>
</file>