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1" r:id="rId5"/>
    <p:sldId id="263" r:id="rId6"/>
    <p:sldId id="268" r:id="rId7"/>
    <p:sldId id="265" r:id="rId8"/>
    <p:sldId id="266" r:id="rId9"/>
    <p:sldId id="267" r:id="rId10"/>
    <p:sldId id="269" r:id="rId11"/>
    <p:sldId id="270" r:id="rId12"/>
    <p:sldId id="271" r:id="rId13"/>
    <p:sldId id="277" r:id="rId14"/>
    <p:sldId id="279" r:id="rId15"/>
    <p:sldId id="278" r:id="rId16"/>
    <p:sldId id="280" r:id="rId17"/>
    <p:sldId id="276" r:id="rId18"/>
    <p:sldId id="283" r:id="rId19"/>
    <p:sldId id="282" r:id="rId20"/>
    <p:sldId id="281" r:id="rId21"/>
    <p:sldId id="289" r:id="rId22"/>
    <p:sldId id="284" r:id="rId23"/>
    <p:sldId id="287" r:id="rId24"/>
    <p:sldId id="288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45E78-29E7-9251-96CF-4D551D8DDFB6}" v="30" dt="2023-11-28T17:22:19.713"/>
    <p1510:client id="{34066E1C-0E08-D6ED-0221-BAF3F3335C96}" v="150" dt="2023-11-28T15:44:32.704"/>
    <p1510:client id="{594D2F30-F6F6-F346-272B-F0D250956999}" v="23" dt="2023-11-28T17:07:13.875"/>
    <p1510:client id="{5B15548B-4A72-0593-4F4B-5CA2D3FCF41F}" v="168" dt="2023-11-28T16:36:58.252"/>
    <p1510:client id="{A51884F3-DE92-601A-E41F-084978597764}" v="32" dt="2023-11-26T18:18:38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2345E-0804-4917-99B3-26282AD3D7F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2F3A4C-2DE8-47A6-8117-422781B34237}">
      <dgm:prSet/>
      <dgm:spPr/>
      <dgm:t>
        <a:bodyPr/>
        <a:lstStyle/>
        <a:p>
          <a:pPr>
            <a:defRPr b="1"/>
          </a:pPr>
          <a:r>
            <a:rPr lang="en-US" b="1"/>
            <a:t>Definition:</a:t>
          </a:r>
          <a:endParaRPr lang="en-US"/>
        </a:p>
      </dgm:t>
    </dgm:pt>
    <dgm:pt modelId="{14BBEA07-B245-43FC-8F4D-0B00535FD9D5}" type="parTrans" cxnId="{2D6A2854-A505-4BA2-8398-CDF344BC51C9}">
      <dgm:prSet/>
      <dgm:spPr/>
      <dgm:t>
        <a:bodyPr/>
        <a:lstStyle/>
        <a:p>
          <a:endParaRPr lang="en-US"/>
        </a:p>
      </dgm:t>
    </dgm:pt>
    <dgm:pt modelId="{0495ADBC-2090-4D3E-8767-492A3255BB52}" type="sibTrans" cxnId="{2D6A2854-A505-4BA2-8398-CDF344BC51C9}">
      <dgm:prSet/>
      <dgm:spPr/>
      <dgm:t>
        <a:bodyPr/>
        <a:lstStyle/>
        <a:p>
          <a:endParaRPr lang="en-US"/>
        </a:p>
      </dgm:t>
    </dgm:pt>
    <dgm:pt modelId="{83C16183-D2E3-4F42-851E-0C6A0DDE4A8B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Sentiment analysis extracts opinions from text using natural language processing and machine learning.</a:t>
          </a:r>
        </a:p>
      </dgm:t>
    </dgm:pt>
    <dgm:pt modelId="{B0CA96B0-CDF6-4B36-8A7A-240AA6AF1886}" type="parTrans" cxnId="{EC2389E3-DC4E-4019-A9C0-E507F18A2339}">
      <dgm:prSet/>
      <dgm:spPr/>
      <dgm:t>
        <a:bodyPr/>
        <a:lstStyle/>
        <a:p>
          <a:endParaRPr lang="en-US"/>
        </a:p>
      </dgm:t>
    </dgm:pt>
    <dgm:pt modelId="{1043E0AE-A740-441E-996A-7934CD2EEE2E}" type="sibTrans" cxnId="{EC2389E3-DC4E-4019-A9C0-E507F18A2339}">
      <dgm:prSet/>
      <dgm:spPr/>
      <dgm:t>
        <a:bodyPr/>
        <a:lstStyle/>
        <a:p>
          <a:endParaRPr lang="en-US"/>
        </a:p>
      </dgm:t>
    </dgm:pt>
    <dgm:pt modelId="{7F573487-CC88-4302-B7B9-B795E0ADD50D}">
      <dgm:prSet/>
      <dgm:spPr/>
      <dgm:t>
        <a:bodyPr/>
        <a:lstStyle/>
        <a:p>
          <a:pPr>
            <a:defRPr b="1"/>
          </a:pPr>
          <a:r>
            <a:rPr lang="en-US" b="1">
              <a:latin typeface="Times New Roman"/>
              <a:cs typeface="Times New Roman"/>
            </a:rPr>
            <a:t>Importance:</a:t>
          </a:r>
          <a:endParaRPr lang="en-US">
            <a:latin typeface="Times New Roman"/>
            <a:cs typeface="Times New Roman"/>
          </a:endParaRPr>
        </a:p>
      </dgm:t>
    </dgm:pt>
    <dgm:pt modelId="{92E71BBF-B842-4328-ADD3-718F16D59484}" type="parTrans" cxnId="{49F1D5B6-A850-4553-ADCA-2137F0BBECE9}">
      <dgm:prSet/>
      <dgm:spPr/>
      <dgm:t>
        <a:bodyPr/>
        <a:lstStyle/>
        <a:p>
          <a:endParaRPr lang="en-US"/>
        </a:p>
      </dgm:t>
    </dgm:pt>
    <dgm:pt modelId="{87DD4548-4550-4FDD-A812-32DCD1708A2D}" type="sibTrans" cxnId="{49F1D5B6-A850-4553-ADCA-2137F0BBECE9}">
      <dgm:prSet/>
      <dgm:spPr/>
      <dgm:t>
        <a:bodyPr/>
        <a:lstStyle/>
        <a:p>
          <a:endParaRPr lang="en-US"/>
        </a:p>
      </dgm:t>
    </dgm:pt>
    <dgm:pt modelId="{B69B74B5-CF88-4C8A-860E-90F04B283636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Customer Insights:</a:t>
          </a:r>
          <a:r>
            <a:rPr lang="en-US">
              <a:latin typeface="Times New Roman"/>
              <a:cs typeface="Times New Roman"/>
            </a:rPr>
            <a:t> Understand opinions on products, services, or brands.</a:t>
          </a:r>
        </a:p>
      </dgm:t>
    </dgm:pt>
    <dgm:pt modelId="{A2C2742C-6178-4592-B71E-D3D55B413778}" type="parTrans" cxnId="{B5D27007-C96B-4DD5-9809-1F32607A4659}">
      <dgm:prSet/>
      <dgm:spPr/>
      <dgm:t>
        <a:bodyPr/>
        <a:lstStyle/>
        <a:p>
          <a:endParaRPr lang="en-US"/>
        </a:p>
      </dgm:t>
    </dgm:pt>
    <dgm:pt modelId="{0C528AE9-6A83-45AB-BF49-AED4487C1935}" type="sibTrans" cxnId="{B5D27007-C96B-4DD5-9809-1F32607A4659}">
      <dgm:prSet/>
      <dgm:spPr/>
      <dgm:t>
        <a:bodyPr/>
        <a:lstStyle/>
        <a:p>
          <a:endParaRPr lang="en-US"/>
        </a:p>
      </dgm:t>
    </dgm:pt>
    <dgm:pt modelId="{7683BCD0-D99B-419F-B6B6-7E6CFE35524D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Brand Reputation:</a:t>
          </a:r>
          <a:r>
            <a:rPr lang="en-US">
              <a:latin typeface="Times New Roman"/>
              <a:cs typeface="Times New Roman"/>
            </a:rPr>
            <a:t> Monitor and manage online brand perception.</a:t>
          </a:r>
        </a:p>
      </dgm:t>
    </dgm:pt>
    <dgm:pt modelId="{EDAE3B46-C90E-49BD-A3D3-A936E22B4472}" type="parTrans" cxnId="{C71FC4B6-F232-4FCD-924B-6A05AE70B824}">
      <dgm:prSet/>
      <dgm:spPr/>
      <dgm:t>
        <a:bodyPr/>
        <a:lstStyle/>
        <a:p>
          <a:endParaRPr lang="en-US"/>
        </a:p>
      </dgm:t>
    </dgm:pt>
    <dgm:pt modelId="{C846920D-137B-44E5-8F67-E2F4FF999856}" type="sibTrans" cxnId="{C71FC4B6-F232-4FCD-924B-6A05AE70B824}">
      <dgm:prSet/>
      <dgm:spPr/>
      <dgm:t>
        <a:bodyPr/>
        <a:lstStyle/>
        <a:p>
          <a:endParaRPr lang="en-US"/>
        </a:p>
      </dgm:t>
    </dgm:pt>
    <dgm:pt modelId="{3EA93B20-562D-4EDE-998B-C6A165A0E4AF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Market Research:</a:t>
          </a:r>
          <a:r>
            <a:rPr lang="en-US">
              <a:latin typeface="Times New Roman"/>
              <a:cs typeface="Times New Roman"/>
            </a:rPr>
            <a:t> Gain insights into market trends and preferences.</a:t>
          </a:r>
        </a:p>
      </dgm:t>
    </dgm:pt>
    <dgm:pt modelId="{A9C96E17-0726-44E3-9391-23A3E33269BE}" type="parTrans" cxnId="{C0330A07-7709-4678-BD92-9D91872AD1F7}">
      <dgm:prSet/>
      <dgm:spPr/>
      <dgm:t>
        <a:bodyPr/>
        <a:lstStyle/>
        <a:p>
          <a:endParaRPr lang="en-US"/>
        </a:p>
      </dgm:t>
    </dgm:pt>
    <dgm:pt modelId="{8975FB1B-1A20-4630-921E-EF2BD36BE6D9}" type="sibTrans" cxnId="{C0330A07-7709-4678-BD92-9D91872AD1F7}">
      <dgm:prSet/>
      <dgm:spPr/>
      <dgm:t>
        <a:bodyPr/>
        <a:lstStyle/>
        <a:p>
          <a:endParaRPr lang="en-US"/>
        </a:p>
      </dgm:t>
    </dgm:pt>
    <dgm:pt modelId="{F7AE6E3F-B97C-4B97-9C49-65B17257E959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Social Media Monitoring:</a:t>
          </a:r>
          <a:r>
            <a:rPr lang="en-US">
              <a:latin typeface="Times New Roman"/>
              <a:cs typeface="Times New Roman"/>
            </a:rPr>
            <a:t> Track sentiment on social platforms.</a:t>
          </a:r>
        </a:p>
      </dgm:t>
    </dgm:pt>
    <dgm:pt modelId="{A821C9BA-19AA-4ED3-9FF9-886BAB2E173E}" type="parTrans" cxnId="{10B015C6-E8D7-4FEE-BAD4-7BB8528B9211}">
      <dgm:prSet/>
      <dgm:spPr/>
      <dgm:t>
        <a:bodyPr/>
        <a:lstStyle/>
        <a:p>
          <a:endParaRPr lang="en-US"/>
        </a:p>
      </dgm:t>
    </dgm:pt>
    <dgm:pt modelId="{9DBEC61E-F6D0-4175-993B-14A5F31D5BE2}" type="sibTrans" cxnId="{10B015C6-E8D7-4FEE-BAD4-7BB8528B9211}">
      <dgm:prSet/>
      <dgm:spPr/>
      <dgm:t>
        <a:bodyPr/>
        <a:lstStyle/>
        <a:p>
          <a:endParaRPr lang="en-US"/>
        </a:p>
      </dgm:t>
    </dgm:pt>
    <dgm:pt modelId="{39395E99-84C4-4896-BB0D-B7BF24CD515B}">
      <dgm:prSet/>
      <dgm:spPr/>
      <dgm:t>
        <a:bodyPr/>
        <a:lstStyle/>
        <a:p>
          <a:pPr>
            <a:defRPr b="1"/>
          </a:pPr>
          <a:r>
            <a:rPr lang="en-US" b="1">
              <a:latin typeface="Times New Roman"/>
              <a:cs typeface="Times New Roman"/>
            </a:rPr>
            <a:t>Why Sentiment Analysis?</a:t>
          </a:r>
          <a:endParaRPr lang="en-US">
            <a:latin typeface="Times New Roman"/>
            <a:cs typeface="Times New Roman"/>
          </a:endParaRPr>
        </a:p>
      </dgm:t>
    </dgm:pt>
    <dgm:pt modelId="{BC0239CB-75AF-4430-98A7-2E5CC9F8CECC}" type="parTrans" cxnId="{5D8127FE-73BB-4FA7-AA7C-7B1EFDEEC9BA}">
      <dgm:prSet/>
      <dgm:spPr/>
      <dgm:t>
        <a:bodyPr/>
        <a:lstStyle/>
        <a:p>
          <a:endParaRPr lang="en-US"/>
        </a:p>
      </dgm:t>
    </dgm:pt>
    <dgm:pt modelId="{BFAE246F-5578-4E7C-A178-93850193BBE4}" type="sibTrans" cxnId="{5D8127FE-73BB-4FA7-AA7C-7B1EFDEEC9BA}">
      <dgm:prSet/>
      <dgm:spPr/>
      <dgm:t>
        <a:bodyPr/>
        <a:lstStyle/>
        <a:p>
          <a:endParaRPr lang="en-US"/>
        </a:p>
      </dgm:t>
    </dgm:pt>
    <dgm:pt modelId="{E5EA685E-E42C-42C8-9D38-41455A030898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Data-driven Decisions:</a:t>
          </a:r>
          <a:r>
            <a:rPr lang="en-US">
              <a:latin typeface="Times New Roman"/>
              <a:cs typeface="Times New Roman"/>
            </a:rPr>
            <a:t> Informed decisions based on customer feedback.</a:t>
          </a:r>
        </a:p>
      </dgm:t>
    </dgm:pt>
    <dgm:pt modelId="{1F3AC217-9DA8-4F3F-B695-2C512E3B01F2}" type="parTrans" cxnId="{D6DB0A2F-3FBC-4DE9-BCA6-4FF284182C69}">
      <dgm:prSet/>
      <dgm:spPr/>
      <dgm:t>
        <a:bodyPr/>
        <a:lstStyle/>
        <a:p>
          <a:endParaRPr lang="en-US"/>
        </a:p>
      </dgm:t>
    </dgm:pt>
    <dgm:pt modelId="{D1D666E1-19A5-4781-9248-0666F31E71F9}" type="sibTrans" cxnId="{D6DB0A2F-3FBC-4DE9-BCA6-4FF284182C69}">
      <dgm:prSet/>
      <dgm:spPr/>
      <dgm:t>
        <a:bodyPr/>
        <a:lstStyle/>
        <a:p>
          <a:endParaRPr lang="en-US"/>
        </a:p>
      </dgm:t>
    </dgm:pt>
    <dgm:pt modelId="{B1FC9B6C-C367-4119-BEC0-FB3F44EC9320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Customer Engagement:</a:t>
          </a:r>
          <a:r>
            <a:rPr lang="en-US">
              <a:latin typeface="Times New Roman"/>
              <a:cs typeface="Times New Roman"/>
            </a:rPr>
            <a:t> Address concerns promptly.</a:t>
          </a:r>
        </a:p>
      </dgm:t>
    </dgm:pt>
    <dgm:pt modelId="{75C5C3D2-4A96-40FF-A524-1732DDE9D83D}" type="parTrans" cxnId="{80E16D38-D281-446A-8E28-3BAC7EB77A7B}">
      <dgm:prSet/>
      <dgm:spPr/>
      <dgm:t>
        <a:bodyPr/>
        <a:lstStyle/>
        <a:p>
          <a:endParaRPr lang="en-US"/>
        </a:p>
      </dgm:t>
    </dgm:pt>
    <dgm:pt modelId="{E2F9C79F-BF5C-4E87-BE93-A1F96650F582}" type="sibTrans" cxnId="{80E16D38-D281-446A-8E28-3BAC7EB77A7B}">
      <dgm:prSet/>
      <dgm:spPr/>
      <dgm:t>
        <a:bodyPr/>
        <a:lstStyle/>
        <a:p>
          <a:endParaRPr lang="en-US"/>
        </a:p>
      </dgm:t>
    </dgm:pt>
    <dgm:pt modelId="{CB19FDA8-2DCA-4B7C-AF49-36F492ABF643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Competitive Advantage:</a:t>
          </a:r>
          <a:r>
            <a:rPr lang="en-US">
              <a:latin typeface="Times New Roman"/>
              <a:cs typeface="Times New Roman"/>
            </a:rPr>
            <a:t> Adapt strategies based on market sentiments.</a:t>
          </a:r>
        </a:p>
      </dgm:t>
    </dgm:pt>
    <dgm:pt modelId="{6B827314-FA9A-4BBC-A9A4-50BC9A9E1FEF}" type="parTrans" cxnId="{B3D87A27-F95E-450F-93BE-9E4D8653C130}">
      <dgm:prSet/>
      <dgm:spPr/>
      <dgm:t>
        <a:bodyPr/>
        <a:lstStyle/>
        <a:p>
          <a:endParaRPr lang="en-US"/>
        </a:p>
      </dgm:t>
    </dgm:pt>
    <dgm:pt modelId="{65B1E73A-62C5-412B-BF3C-EDCA47E2DA42}" type="sibTrans" cxnId="{B3D87A27-F95E-450F-93BE-9E4D8653C130}">
      <dgm:prSet/>
      <dgm:spPr/>
      <dgm:t>
        <a:bodyPr/>
        <a:lstStyle/>
        <a:p>
          <a:endParaRPr lang="en-US"/>
        </a:p>
      </dgm:t>
    </dgm:pt>
    <dgm:pt modelId="{FBDA0B9A-4D04-43B4-9CD6-3AA41F295324}">
      <dgm:prSet/>
      <dgm:spPr/>
      <dgm:t>
        <a:bodyPr/>
        <a:lstStyle/>
        <a:p>
          <a:pPr>
            <a:defRPr b="1"/>
          </a:pPr>
          <a:r>
            <a:rPr lang="en-US" b="1">
              <a:latin typeface="Times New Roman"/>
              <a:cs typeface="Times New Roman"/>
            </a:rPr>
            <a:t>Conclusion:</a:t>
          </a:r>
          <a:endParaRPr lang="en-US">
            <a:latin typeface="Times New Roman"/>
            <a:cs typeface="Times New Roman"/>
          </a:endParaRPr>
        </a:p>
      </dgm:t>
    </dgm:pt>
    <dgm:pt modelId="{69425F18-1947-489A-90AB-1EC2F13955D3}" type="parTrans" cxnId="{343F1AF8-8A3D-4828-9865-8654A237C085}">
      <dgm:prSet/>
      <dgm:spPr/>
      <dgm:t>
        <a:bodyPr/>
        <a:lstStyle/>
        <a:p>
          <a:endParaRPr lang="en-US"/>
        </a:p>
      </dgm:t>
    </dgm:pt>
    <dgm:pt modelId="{DDCA9D4A-99E2-481D-AA6C-371535E4A120}" type="sibTrans" cxnId="{343F1AF8-8A3D-4828-9865-8654A237C085}">
      <dgm:prSet/>
      <dgm:spPr/>
      <dgm:t>
        <a:bodyPr/>
        <a:lstStyle/>
        <a:p>
          <a:endParaRPr lang="en-US"/>
        </a:p>
      </dgm:t>
    </dgm:pt>
    <dgm:pt modelId="{1F755CD6-2245-4DA5-A339-DADE7C64356B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Sentiment analysis provides valuable insights, enabling proactive decision-making and improved customer relations.</a:t>
          </a:r>
        </a:p>
      </dgm:t>
    </dgm:pt>
    <dgm:pt modelId="{1460D10C-5D22-4743-B602-F92D64A76CA3}" type="parTrans" cxnId="{0AD03BD3-7377-46F0-9D12-387D7275B16F}">
      <dgm:prSet/>
      <dgm:spPr/>
      <dgm:t>
        <a:bodyPr/>
        <a:lstStyle/>
        <a:p>
          <a:endParaRPr lang="en-US"/>
        </a:p>
      </dgm:t>
    </dgm:pt>
    <dgm:pt modelId="{97FD55E9-374E-4A7E-87A3-182DBFC716F1}" type="sibTrans" cxnId="{0AD03BD3-7377-46F0-9D12-387D7275B16F}">
      <dgm:prSet/>
      <dgm:spPr/>
      <dgm:t>
        <a:bodyPr/>
        <a:lstStyle/>
        <a:p>
          <a:endParaRPr lang="en-US"/>
        </a:p>
      </dgm:t>
    </dgm:pt>
    <dgm:pt modelId="{3015FEA6-DBB5-4C6B-B70F-05104A10A8DB}" type="pres">
      <dgm:prSet presAssocID="{07E2345E-0804-4917-99B3-26282AD3D7F8}" presName="linear" presStyleCnt="0">
        <dgm:presLayoutVars>
          <dgm:animLvl val="lvl"/>
          <dgm:resizeHandles val="exact"/>
        </dgm:presLayoutVars>
      </dgm:prSet>
      <dgm:spPr/>
    </dgm:pt>
    <dgm:pt modelId="{8616A499-542D-4333-B923-4C998611B8ED}" type="pres">
      <dgm:prSet presAssocID="{4D2F3A4C-2DE8-47A6-8117-422781B3423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79A283-D9ED-4D7F-833A-FD1A477D8C6E}" type="pres">
      <dgm:prSet presAssocID="{4D2F3A4C-2DE8-47A6-8117-422781B34237}" presName="childText" presStyleLbl="revTx" presStyleIdx="0" presStyleCnt="4">
        <dgm:presLayoutVars>
          <dgm:bulletEnabled val="1"/>
        </dgm:presLayoutVars>
      </dgm:prSet>
      <dgm:spPr/>
    </dgm:pt>
    <dgm:pt modelId="{659FED04-5544-40E0-8A69-66C32F5857AD}" type="pres">
      <dgm:prSet presAssocID="{7F573487-CC88-4302-B7B9-B795E0ADD50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5B7081-A084-4E43-A996-5B030D7B1BE9}" type="pres">
      <dgm:prSet presAssocID="{7F573487-CC88-4302-B7B9-B795E0ADD50D}" presName="childText" presStyleLbl="revTx" presStyleIdx="1" presStyleCnt="4">
        <dgm:presLayoutVars>
          <dgm:bulletEnabled val="1"/>
        </dgm:presLayoutVars>
      </dgm:prSet>
      <dgm:spPr/>
    </dgm:pt>
    <dgm:pt modelId="{C81CFAE8-42A3-4F47-B245-9FDCD139CE58}" type="pres">
      <dgm:prSet presAssocID="{39395E99-84C4-4896-BB0D-B7BF24CD51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BAE98B-85A5-4223-98FA-486110F6702A}" type="pres">
      <dgm:prSet presAssocID="{39395E99-84C4-4896-BB0D-B7BF24CD515B}" presName="childText" presStyleLbl="revTx" presStyleIdx="2" presStyleCnt="4">
        <dgm:presLayoutVars>
          <dgm:bulletEnabled val="1"/>
        </dgm:presLayoutVars>
      </dgm:prSet>
      <dgm:spPr/>
    </dgm:pt>
    <dgm:pt modelId="{270FAEE3-BBA4-40FC-B42B-16A413A97B6B}" type="pres">
      <dgm:prSet presAssocID="{FBDA0B9A-4D04-43B4-9CD6-3AA41F29532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DD62C70-694C-44B6-9199-04F3F4BDAE81}" type="pres">
      <dgm:prSet presAssocID="{FBDA0B9A-4D04-43B4-9CD6-3AA41F29532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0330A07-7709-4678-BD92-9D91872AD1F7}" srcId="{7F573487-CC88-4302-B7B9-B795E0ADD50D}" destId="{3EA93B20-562D-4EDE-998B-C6A165A0E4AF}" srcOrd="2" destOrd="0" parTransId="{A9C96E17-0726-44E3-9391-23A3E33269BE}" sibTransId="{8975FB1B-1A20-4630-921E-EF2BD36BE6D9}"/>
    <dgm:cxn modelId="{B5D27007-C96B-4DD5-9809-1F32607A4659}" srcId="{7F573487-CC88-4302-B7B9-B795E0ADD50D}" destId="{B69B74B5-CF88-4C8A-860E-90F04B283636}" srcOrd="0" destOrd="0" parTransId="{A2C2742C-6178-4592-B71E-D3D55B413778}" sibTransId="{0C528AE9-6A83-45AB-BF49-AED4487C1935}"/>
    <dgm:cxn modelId="{6AF0B712-A3C3-42DB-AD2A-AC67836BC2D8}" type="presOf" srcId="{1F755CD6-2245-4DA5-A339-DADE7C64356B}" destId="{3DD62C70-694C-44B6-9199-04F3F4BDAE81}" srcOrd="0" destOrd="0" presId="urn:microsoft.com/office/officeart/2005/8/layout/vList2"/>
    <dgm:cxn modelId="{4E7FA215-A244-4525-86AE-BC7ED124C75D}" type="presOf" srcId="{4D2F3A4C-2DE8-47A6-8117-422781B34237}" destId="{8616A499-542D-4333-B923-4C998611B8ED}" srcOrd="0" destOrd="0" presId="urn:microsoft.com/office/officeart/2005/8/layout/vList2"/>
    <dgm:cxn modelId="{9E2F3219-0A85-4CF5-BC72-95C82D062F3D}" type="presOf" srcId="{07E2345E-0804-4917-99B3-26282AD3D7F8}" destId="{3015FEA6-DBB5-4C6B-B70F-05104A10A8DB}" srcOrd="0" destOrd="0" presId="urn:microsoft.com/office/officeart/2005/8/layout/vList2"/>
    <dgm:cxn modelId="{B3D87A27-F95E-450F-93BE-9E4D8653C130}" srcId="{39395E99-84C4-4896-BB0D-B7BF24CD515B}" destId="{CB19FDA8-2DCA-4B7C-AF49-36F492ABF643}" srcOrd="2" destOrd="0" parTransId="{6B827314-FA9A-4BBC-A9A4-50BC9A9E1FEF}" sibTransId="{65B1E73A-62C5-412B-BF3C-EDCA47E2DA42}"/>
    <dgm:cxn modelId="{D6DB0A2F-3FBC-4DE9-BCA6-4FF284182C69}" srcId="{39395E99-84C4-4896-BB0D-B7BF24CD515B}" destId="{E5EA685E-E42C-42C8-9D38-41455A030898}" srcOrd="0" destOrd="0" parTransId="{1F3AC217-9DA8-4F3F-B695-2C512E3B01F2}" sibTransId="{D1D666E1-19A5-4781-9248-0666F31E71F9}"/>
    <dgm:cxn modelId="{80E16D38-D281-446A-8E28-3BAC7EB77A7B}" srcId="{39395E99-84C4-4896-BB0D-B7BF24CD515B}" destId="{B1FC9B6C-C367-4119-BEC0-FB3F44EC9320}" srcOrd="1" destOrd="0" parTransId="{75C5C3D2-4A96-40FF-A524-1732DDE9D83D}" sibTransId="{E2F9C79F-BF5C-4E87-BE93-A1F96650F582}"/>
    <dgm:cxn modelId="{7AD9C75F-C361-48DF-8292-E4152586A61B}" type="presOf" srcId="{39395E99-84C4-4896-BB0D-B7BF24CD515B}" destId="{C81CFAE8-42A3-4F47-B245-9FDCD139CE58}" srcOrd="0" destOrd="0" presId="urn:microsoft.com/office/officeart/2005/8/layout/vList2"/>
    <dgm:cxn modelId="{AD820C63-2979-4A6F-8F64-64ED05E0AFA1}" type="presOf" srcId="{F7AE6E3F-B97C-4B97-9C49-65B17257E959}" destId="{7E5B7081-A084-4E43-A996-5B030D7B1BE9}" srcOrd="0" destOrd="3" presId="urn:microsoft.com/office/officeart/2005/8/layout/vList2"/>
    <dgm:cxn modelId="{2D6A2854-A505-4BA2-8398-CDF344BC51C9}" srcId="{07E2345E-0804-4917-99B3-26282AD3D7F8}" destId="{4D2F3A4C-2DE8-47A6-8117-422781B34237}" srcOrd="0" destOrd="0" parTransId="{14BBEA07-B245-43FC-8F4D-0B00535FD9D5}" sibTransId="{0495ADBC-2090-4D3E-8767-492A3255BB52}"/>
    <dgm:cxn modelId="{E68DEE7D-F17A-4AF1-AED1-B1D03EA84AE3}" type="presOf" srcId="{E5EA685E-E42C-42C8-9D38-41455A030898}" destId="{8BBAE98B-85A5-4223-98FA-486110F6702A}" srcOrd="0" destOrd="0" presId="urn:microsoft.com/office/officeart/2005/8/layout/vList2"/>
    <dgm:cxn modelId="{7B617C7E-4921-498F-AEC8-A1D105FB0BB2}" type="presOf" srcId="{B69B74B5-CF88-4C8A-860E-90F04B283636}" destId="{7E5B7081-A084-4E43-A996-5B030D7B1BE9}" srcOrd="0" destOrd="0" presId="urn:microsoft.com/office/officeart/2005/8/layout/vList2"/>
    <dgm:cxn modelId="{23F7A27E-51AB-4696-866C-954277ACE822}" type="presOf" srcId="{7F573487-CC88-4302-B7B9-B795E0ADD50D}" destId="{659FED04-5544-40E0-8A69-66C32F5857AD}" srcOrd="0" destOrd="0" presId="urn:microsoft.com/office/officeart/2005/8/layout/vList2"/>
    <dgm:cxn modelId="{9FAD2F86-3939-4508-9518-CF433E47F825}" type="presOf" srcId="{7683BCD0-D99B-419F-B6B6-7E6CFE35524D}" destId="{7E5B7081-A084-4E43-A996-5B030D7B1BE9}" srcOrd="0" destOrd="1" presId="urn:microsoft.com/office/officeart/2005/8/layout/vList2"/>
    <dgm:cxn modelId="{01F2A98C-9D04-4465-A0FC-A92A46B588A7}" type="presOf" srcId="{83C16183-D2E3-4F42-851E-0C6A0DDE4A8B}" destId="{A479A283-D9ED-4D7F-833A-FD1A477D8C6E}" srcOrd="0" destOrd="0" presId="urn:microsoft.com/office/officeart/2005/8/layout/vList2"/>
    <dgm:cxn modelId="{8CDD6399-ED09-44A6-9C3E-3677D97FFFE0}" type="presOf" srcId="{FBDA0B9A-4D04-43B4-9CD6-3AA41F295324}" destId="{270FAEE3-BBA4-40FC-B42B-16A413A97B6B}" srcOrd="0" destOrd="0" presId="urn:microsoft.com/office/officeart/2005/8/layout/vList2"/>
    <dgm:cxn modelId="{C71FC4B6-F232-4FCD-924B-6A05AE70B824}" srcId="{7F573487-CC88-4302-B7B9-B795E0ADD50D}" destId="{7683BCD0-D99B-419F-B6B6-7E6CFE35524D}" srcOrd="1" destOrd="0" parTransId="{EDAE3B46-C90E-49BD-A3D3-A936E22B4472}" sibTransId="{C846920D-137B-44E5-8F67-E2F4FF999856}"/>
    <dgm:cxn modelId="{49F1D5B6-A850-4553-ADCA-2137F0BBECE9}" srcId="{07E2345E-0804-4917-99B3-26282AD3D7F8}" destId="{7F573487-CC88-4302-B7B9-B795E0ADD50D}" srcOrd="1" destOrd="0" parTransId="{92E71BBF-B842-4328-ADD3-718F16D59484}" sibTransId="{87DD4548-4550-4FDD-A812-32DCD1708A2D}"/>
    <dgm:cxn modelId="{10B015C6-E8D7-4FEE-BAD4-7BB8528B9211}" srcId="{7F573487-CC88-4302-B7B9-B795E0ADD50D}" destId="{F7AE6E3F-B97C-4B97-9C49-65B17257E959}" srcOrd="3" destOrd="0" parTransId="{A821C9BA-19AA-4ED3-9FF9-886BAB2E173E}" sibTransId="{9DBEC61E-F6D0-4175-993B-14A5F31D5BE2}"/>
    <dgm:cxn modelId="{0AD03BD3-7377-46F0-9D12-387D7275B16F}" srcId="{FBDA0B9A-4D04-43B4-9CD6-3AA41F295324}" destId="{1F755CD6-2245-4DA5-A339-DADE7C64356B}" srcOrd="0" destOrd="0" parTransId="{1460D10C-5D22-4743-B602-F92D64A76CA3}" sibTransId="{97FD55E9-374E-4A7E-87A3-182DBFC716F1}"/>
    <dgm:cxn modelId="{1D05E1D7-33B4-476C-A365-57E343F7D8F7}" type="presOf" srcId="{CB19FDA8-2DCA-4B7C-AF49-36F492ABF643}" destId="{8BBAE98B-85A5-4223-98FA-486110F6702A}" srcOrd="0" destOrd="2" presId="urn:microsoft.com/office/officeart/2005/8/layout/vList2"/>
    <dgm:cxn modelId="{C3CA79E2-4425-426F-B5BD-F0A5CF4E2006}" type="presOf" srcId="{B1FC9B6C-C367-4119-BEC0-FB3F44EC9320}" destId="{8BBAE98B-85A5-4223-98FA-486110F6702A}" srcOrd="0" destOrd="1" presId="urn:microsoft.com/office/officeart/2005/8/layout/vList2"/>
    <dgm:cxn modelId="{EC2389E3-DC4E-4019-A9C0-E507F18A2339}" srcId="{4D2F3A4C-2DE8-47A6-8117-422781B34237}" destId="{83C16183-D2E3-4F42-851E-0C6A0DDE4A8B}" srcOrd="0" destOrd="0" parTransId="{B0CA96B0-CDF6-4B36-8A7A-240AA6AF1886}" sibTransId="{1043E0AE-A740-441E-996A-7934CD2EEE2E}"/>
    <dgm:cxn modelId="{54DC0AE4-CACF-47AE-B03A-56A9BD9A1C5C}" type="presOf" srcId="{3EA93B20-562D-4EDE-998B-C6A165A0E4AF}" destId="{7E5B7081-A084-4E43-A996-5B030D7B1BE9}" srcOrd="0" destOrd="2" presId="urn:microsoft.com/office/officeart/2005/8/layout/vList2"/>
    <dgm:cxn modelId="{343F1AF8-8A3D-4828-9865-8654A237C085}" srcId="{07E2345E-0804-4917-99B3-26282AD3D7F8}" destId="{FBDA0B9A-4D04-43B4-9CD6-3AA41F295324}" srcOrd="3" destOrd="0" parTransId="{69425F18-1947-489A-90AB-1EC2F13955D3}" sibTransId="{DDCA9D4A-99E2-481D-AA6C-371535E4A120}"/>
    <dgm:cxn modelId="{5D8127FE-73BB-4FA7-AA7C-7B1EFDEEC9BA}" srcId="{07E2345E-0804-4917-99B3-26282AD3D7F8}" destId="{39395E99-84C4-4896-BB0D-B7BF24CD515B}" srcOrd="2" destOrd="0" parTransId="{BC0239CB-75AF-4430-98A7-2E5CC9F8CECC}" sibTransId="{BFAE246F-5578-4E7C-A178-93850193BBE4}"/>
    <dgm:cxn modelId="{F3F0D2B8-CB97-4F37-8CFD-0DBCBA0EA547}" type="presParOf" srcId="{3015FEA6-DBB5-4C6B-B70F-05104A10A8DB}" destId="{8616A499-542D-4333-B923-4C998611B8ED}" srcOrd="0" destOrd="0" presId="urn:microsoft.com/office/officeart/2005/8/layout/vList2"/>
    <dgm:cxn modelId="{8A4A7A5D-2A51-4BDB-BD2D-4135909553B5}" type="presParOf" srcId="{3015FEA6-DBB5-4C6B-B70F-05104A10A8DB}" destId="{A479A283-D9ED-4D7F-833A-FD1A477D8C6E}" srcOrd="1" destOrd="0" presId="urn:microsoft.com/office/officeart/2005/8/layout/vList2"/>
    <dgm:cxn modelId="{38CEBFEE-A89F-4AD7-90A5-CBC65D22D751}" type="presParOf" srcId="{3015FEA6-DBB5-4C6B-B70F-05104A10A8DB}" destId="{659FED04-5544-40E0-8A69-66C32F5857AD}" srcOrd="2" destOrd="0" presId="urn:microsoft.com/office/officeart/2005/8/layout/vList2"/>
    <dgm:cxn modelId="{E181B153-34C6-4F0F-BE98-CBC566BAFF07}" type="presParOf" srcId="{3015FEA6-DBB5-4C6B-B70F-05104A10A8DB}" destId="{7E5B7081-A084-4E43-A996-5B030D7B1BE9}" srcOrd="3" destOrd="0" presId="urn:microsoft.com/office/officeart/2005/8/layout/vList2"/>
    <dgm:cxn modelId="{10710F2D-724B-4D39-B4E9-2025BEAD92A4}" type="presParOf" srcId="{3015FEA6-DBB5-4C6B-B70F-05104A10A8DB}" destId="{C81CFAE8-42A3-4F47-B245-9FDCD139CE58}" srcOrd="4" destOrd="0" presId="urn:microsoft.com/office/officeart/2005/8/layout/vList2"/>
    <dgm:cxn modelId="{A18ADDF1-067C-44E0-8DA7-8EF1B966D562}" type="presParOf" srcId="{3015FEA6-DBB5-4C6B-B70F-05104A10A8DB}" destId="{8BBAE98B-85A5-4223-98FA-486110F6702A}" srcOrd="5" destOrd="0" presId="urn:microsoft.com/office/officeart/2005/8/layout/vList2"/>
    <dgm:cxn modelId="{377B7FBC-AE91-435F-AC28-B63B213AD6F2}" type="presParOf" srcId="{3015FEA6-DBB5-4C6B-B70F-05104A10A8DB}" destId="{270FAEE3-BBA4-40FC-B42B-16A413A97B6B}" srcOrd="6" destOrd="0" presId="urn:microsoft.com/office/officeart/2005/8/layout/vList2"/>
    <dgm:cxn modelId="{DDC458D1-AEB2-421D-BDA4-EF382C08FCD1}" type="presParOf" srcId="{3015FEA6-DBB5-4C6B-B70F-05104A10A8DB}" destId="{3DD62C70-694C-44B6-9199-04F3F4BDAE8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12EFD6-57A9-470D-82A7-60BFCF9892C5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3FB65974-A63A-4C31-967B-A168812E0AC2}">
      <dgm:prSet/>
      <dgm:spPr/>
      <dgm:t>
        <a:bodyPr/>
        <a:lstStyle/>
        <a:p>
          <a:r>
            <a:rPr lang="en-US" b="1"/>
            <a:t>Overview:</a:t>
          </a:r>
          <a:endParaRPr lang="en-US"/>
        </a:p>
      </dgm:t>
    </dgm:pt>
    <dgm:pt modelId="{AAC088A6-CA02-4574-A0B5-4CF3585DCFD8}" type="parTrans" cxnId="{8581F90F-5523-4E5B-AD60-72A2B5E58318}">
      <dgm:prSet/>
      <dgm:spPr/>
      <dgm:t>
        <a:bodyPr/>
        <a:lstStyle/>
        <a:p>
          <a:endParaRPr lang="en-US"/>
        </a:p>
      </dgm:t>
    </dgm:pt>
    <dgm:pt modelId="{579B2462-5E81-469E-B268-A9E249E9CEA8}" type="sibTrans" cxnId="{8581F90F-5523-4E5B-AD60-72A2B5E58318}">
      <dgm:prSet/>
      <dgm:spPr/>
      <dgm:t>
        <a:bodyPr/>
        <a:lstStyle/>
        <a:p>
          <a:endParaRPr lang="en-US"/>
        </a:p>
      </dgm:t>
    </dgm:pt>
    <dgm:pt modelId="{2AFEB5B3-E972-4B07-9977-5C9824AADD82}">
      <dgm:prSet/>
      <dgm:spPr/>
      <dgm:t>
        <a:bodyPr/>
        <a:lstStyle/>
        <a:p>
          <a:r>
            <a:rPr lang="en-US"/>
            <a:t>Ensemble learning method that builds multiple decision trees and merges them.</a:t>
          </a:r>
        </a:p>
      </dgm:t>
    </dgm:pt>
    <dgm:pt modelId="{FE579741-0571-4655-9FE8-F7D1EF14B9DA}" type="parTrans" cxnId="{36E06F8C-2528-496C-A1BA-9E1BF4852356}">
      <dgm:prSet/>
      <dgm:spPr/>
      <dgm:t>
        <a:bodyPr/>
        <a:lstStyle/>
        <a:p>
          <a:endParaRPr lang="en-US"/>
        </a:p>
      </dgm:t>
    </dgm:pt>
    <dgm:pt modelId="{AB4A1121-7F00-48CB-9CE6-6057F7E43770}" type="sibTrans" cxnId="{36E06F8C-2528-496C-A1BA-9E1BF4852356}">
      <dgm:prSet/>
      <dgm:spPr/>
      <dgm:t>
        <a:bodyPr/>
        <a:lstStyle/>
        <a:p>
          <a:endParaRPr lang="en-US"/>
        </a:p>
      </dgm:t>
    </dgm:pt>
    <dgm:pt modelId="{225DC613-E6FE-449F-938A-5443BCE40245}">
      <dgm:prSet/>
      <dgm:spPr/>
      <dgm:t>
        <a:bodyPr/>
        <a:lstStyle/>
        <a:p>
          <a:r>
            <a:rPr lang="en-US"/>
            <a:t>Reduces overfitting and increases accuracy by averaging results.</a:t>
          </a:r>
        </a:p>
      </dgm:t>
    </dgm:pt>
    <dgm:pt modelId="{623DBC25-800A-4299-9FED-3EB79FA4A3D1}" type="parTrans" cxnId="{94CF3803-4C8E-4328-8DD5-876C34D86788}">
      <dgm:prSet/>
      <dgm:spPr/>
      <dgm:t>
        <a:bodyPr/>
        <a:lstStyle/>
        <a:p>
          <a:endParaRPr lang="en-US"/>
        </a:p>
      </dgm:t>
    </dgm:pt>
    <dgm:pt modelId="{4F5E4D7D-EDEE-4307-B8BC-27A6655D8E02}" type="sibTrans" cxnId="{94CF3803-4C8E-4328-8DD5-876C34D86788}">
      <dgm:prSet/>
      <dgm:spPr/>
      <dgm:t>
        <a:bodyPr/>
        <a:lstStyle/>
        <a:p>
          <a:endParaRPr lang="en-US"/>
        </a:p>
      </dgm:t>
    </dgm:pt>
    <dgm:pt modelId="{1D305D50-42B4-4CAA-9CCA-27F2F42E8658}">
      <dgm:prSet/>
      <dgm:spPr/>
      <dgm:t>
        <a:bodyPr/>
        <a:lstStyle/>
        <a:p>
          <a:r>
            <a:rPr lang="en-US" b="1"/>
            <a:t>Applications:</a:t>
          </a:r>
          <a:endParaRPr lang="en-US"/>
        </a:p>
      </dgm:t>
    </dgm:pt>
    <dgm:pt modelId="{780C38C2-730D-4B35-9ECB-16410A9A7D79}" type="parTrans" cxnId="{A538C8D5-4C21-4579-8021-9B2F0D882B15}">
      <dgm:prSet/>
      <dgm:spPr/>
      <dgm:t>
        <a:bodyPr/>
        <a:lstStyle/>
        <a:p>
          <a:endParaRPr lang="en-US"/>
        </a:p>
      </dgm:t>
    </dgm:pt>
    <dgm:pt modelId="{0F33941E-A62F-4766-82FA-87BD634A4B74}" type="sibTrans" cxnId="{A538C8D5-4C21-4579-8021-9B2F0D882B15}">
      <dgm:prSet/>
      <dgm:spPr/>
      <dgm:t>
        <a:bodyPr/>
        <a:lstStyle/>
        <a:p>
          <a:endParaRPr lang="en-US"/>
        </a:p>
      </dgm:t>
    </dgm:pt>
    <dgm:pt modelId="{012D0D91-F32B-4563-9B17-BE47AA4D3142}">
      <dgm:prSet/>
      <dgm:spPr/>
      <dgm:t>
        <a:bodyPr/>
        <a:lstStyle/>
        <a:p>
          <a:r>
            <a:rPr lang="en-US"/>
            <a:t>Robust performance in sentiment analysis due to its ensemble nature.</a:t>
          </a:r>
        </a:p>
      </dgm:t>
    </dgm:pt>
    <dgm:pt modelId="{308CE81E-1549-4917-95AD-3B1E935B1B34}" type="parTrans" cxnId="{4B68B495-D80C-4624-A3FB-EF3D6A439DDB}">
      <dgm:prSet/>
      <dgm:spPr/>
      <dgm:t>
        <a:bodyPr/>
        <a:lstStyle/>
        <a:p>
          <a:endParaRPr lang="en-US"/>
        </a:p>
      </dgm:t>
    </dgm:pt>
    <dgm:pt modelId="{AAD38BBC-CB12-4C84-A50F-6B084476DF11}" type="sibTrans" cxnId="{4B68B495-D80C-4624-A3FB-EF3D6A439DDB}">
      <dgm:prSet/>
      <dgm:spPr/>
      <dgm:t>
        <a:bodyPr/>
        <a:lstStyle/>
        <a:p>
          <a:endParaRPr lang="en-US"/>
        </a:p>
      </dgm:t>
    </dgm:pt>
    <dgm:pt modelId="{17237F80-C170-4294-A456-5CCCC21E1EBE}">
      <dgm:prSet/>
      <dgm:spPr/>
      <dgm:t>
        <a:bodyPr/>
        <a:lstStyle/>
        <a:p>
          <a:r>
            <a:rPr lang="en-US"/>
            <a:t>Suitable for handling large and diverse datasets.</a:t>
          </a:r>
        </a:p>
      </dgm:t>
    </dgm:pt>
    <dgm:pt modelId="{ECEB8628-51E6-4BDB-9E7C-D6C5108AAABF}" type="parTrans" cxnId="{A454A68A-52E1-4FB7-B6C0-2C5CF8330905}">
      <dgm:prSet/>
      <dgm:spPr/>
      <dgm:t>
        <a:bodyPr/>
        <a:lstStyle/>
        <a:p>
          <a:endParaRPr lang="en-US"/>
        </a:p>
      </dgm:t>
    </dgm:pt>
    <dgm:pt modelId="{AFA63894-8631-48D2-8522-AF6954FABA6D}" type="sibTrans" cxnId="{A454A68A-52E1-4FB7-B6C0-2C5CF8330905}">
      <dgm:prSet/>
      <dgm:spPr/>
      <dgm:t>
        <a:bodyPr/>
        <a:lstStyle/>
        <a:p>
          <a:endParaRPr lang="en-US"/>
        </a:p>
      </dgm:t>
    </dgm:pt>
    <dgm:pt modelId="{E6C1C6D6-3F30-4CC5-87AD-E74162431323}" type="pres">
      <dgm:prSet presAssocID="{C012EFD6-57A9-470D-82A7-60BFCF9892C5}" presName="linear" presStyleCnt="0">
        <dgm:presLayoutVars>
          <dgm:dir/>
          <dgm:animLvl val="lvl"/>
          <dgm:resizeHandles val="exact"/>
        </dgm:presLayoutVars>
      </dgm:prSet>
      <dgm:spPr/>
    </dgm:pt>
    <dgm:pt modelId="{31746AC6-0B47-4203-B10A-E217C7B4BDED}" type="pres">
      <dgm:prSet presAssocID="{3FB65974-A63A-4C31-967B-A168812E0AC2}" presName="parentLin" presStyleCnt="0"/>
      <dgm:spPr/>
    </dgm:pt>
    <dgm:pt modelId="{7DB3D7DC-F14F-4622-BDB0-B70AACECB4E4}" type="pres">
      <dgm:prSet presAssocID="{3FB65974-A63A-4C31-967B-A168812E0AC2}" presName="parentLeftMargin" presStyleLbl="node1" presStyleIdx="0" presStyleCnt="2"/>
      <dgm:spPr/>
    </dgm:pt>
    <dgm:pt modelId="{00753918-22F0-450D-BAC6-6F58533EB726}" type="pres">
      <dgm:prSet presAssocID="{3FB65974-A63A-4C31-967B-A168812E0A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7443E5-70FC-450A-9E6F-2C97B7073A12}" type="pres">
      <dgm:prSet presAssocID="{3FB65974-A63A-4C31-967B-A168812E0AC2}" presName="negativeSpace" presStyleCnt="0"/>
      <dgm:spPr/>
    </dgm:pt>
    <dgm:pt modelId="{178DAC1B-2167-4D67-BA0C-D8FBFF93A9AD}" type="pres">
      <dgm:prSet presAssocID="{3FB65974-A63A-4C31-967B-A168812E0AC2}" presName="childText" presStyleLbl="conFgAcc1" presStyleIdx="0" presStyleCnt="2">
        <dgm:presLayoutVars>
          <dgm:bulletEnabled val="1"/>
        </dgm:presLayoutVars>
      </dgm:prSet>
      <dgm:spPr/>
    </dgm:pt>
    <dgm:pt modelId="{B8C70722-4754-4804-9D85-B2A2EF1F0799}" type="pres">
      <dgm:prSet presAssocID="{579B2462-5E81-469E-B268-A9E249E9CEA8}" presName="spaceBetweenRectangles" presStyleCnt="0"/>
      <dgm:spPr/>
    </dgm:pt>
    <dgm:pt modelId="{3AAF35C6-729D-4269-AA1D-B76892946AC9}" type="pres">
      <dgm:prSet presAssocID="{1D305D50-42B4-4CAA-9CCA-27F2F42E8658}" presName="parentLin" presStyleCnt="0"/>
      <dgm:spPr/>
    </dgm:pt>
    <dgm:pt modelId="{B575B732-5D73-4E5E-9CC1-B5617AB35A71}" type="pres">
      <dgm:prSet presAssocID="{1D305D50-42B4-4CAA-9CCA-27F2F42E8658}" presName="parentLeftMargin" presStyleLbl="node1" presStyleIdx="0" presStyleCnt="2"/>
      <dgm:spPr/>
    </dgm:pt>
    <dgm:pt modelId="{4A8B8C6D-0EAD-49B0-B383-F732EC416C72}" type="pres">
      <dgm:prSet presAssocID="{1D305D50-42B4-4CAA-9CCA-27F2F42E86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2F71F9-BD36-4EF8-BA8F-4239B6DDC8A7}" type="pres">
      <dgm:prSet presAssocID="{1D305D50-42B4-4CAA-9CCA-27F2F42E8658}" presName="negativeSpace" presStyleCnt="0"/>
      <dgm:spPr/>
    </dgm:pt>
    <dgm:pt modelId="{799242A4-4F7E-49C1-8B87-529419A5B07C}" type="pres">
      <dgm:prSet presAssocID="{1D305D50-42B4-4CAA-9CCA-27F2F42E865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4CF3803-4C8E-4328-8DD5-876C34D86788}" srcId="{3FB65974-A63A-4C31-967B-A168812E0AC2}" destId="{225DC613-E6FE-449F-938A-5443BCE40245}" srcOrd="1" destOrd="0" parTransId="{623DBC25-800A-4299-9FED-3EB79FA4A3D1}" sibTransId="{4F5E4D7D-EDEE-4307-B8BC-27A6655D8E02}"/>
    <dgm:cxn modelId="{8581F90F-5523-4E5B-AD60-72A2B5E58318}" srcId="{C012EFD6-57A9-470D-82A7-60BFCF9892C5}" destId="{3FB65974-A63A-4C31-967B-A168812E0AC2}" srcOrd="0" destOrd="0" parTransId="{AAC088A6-CA02-4574-A0B5-4CF3585DCFD8}" sibTransId="{579B2462-5E81-469E-B268-A9E249E9CEA8}"/>
    <dgm:cxn modelId="{ACBDB442-5FAC-41A9-848D-20241EFB1F35}" type="presOf" srcId="{C012EFD6-57A9-470D-82A7-60BFCF9892C5}" destId="{E6C1C6D6-3F30-4CC5-87AD-E74162431323}" srcOrd="0" destOrd="0" presId="urn:microsoft.com/office/officeart/2005/8/layout/list1"/>
    <dgm:cxn modelId="{0D24E749-0CB0-4E65-BE0D-856326E7A61F}" type="presOf" srcId="{3FB65974-A63A-4C31-967B-A168812E0AC2}" destId="{7DB3D7DC-F14F-4622-BDB0-B70AACECB4E4}" srcOrd="0" destOrd="0" presId="urn:microsoft.com/office/officeart/2005/8/layout/list1"/>
    <dgm:cxn modelId="{243EC24F-0107-4F68-AEEA-4E9685368315}" type="presOf" srcId="{225DC613-E6FE-449F-938A-5443BCE40245}" destId="{178DAC1B-2167-4D67-BA0C-D8FBFF93A9AD}" srcOrd="0" destOrd="1" presId="urn:microsoft.com/office/officeart/2005/8/layout/list1"/>
    <dgm:cxn modelId="{4053F882-55FA-4C16-807A-D39580146731}" type="presOf" srcId="{2AFEB5B3-E972-4B07-9977-5C9824AADD82}" destId="{178DAC1B-2167-4D67-BA0C-D8FBFF93A9AD}" srcOrd="0" destOrd="0" presId="urn:microsoft.com/office/officeart/2005/8/layout/list1"/>
    <dgm:cxn modelId="{A454A68A-52E1-4FB7-B6C0-2C5CF8330905}" srcId="{1D305D50-42B4-4CAA-9CCA-27F2F42E8658}" destId="{17237F80-C170-4294-A456-5CCCC21E1EBE}" srcOrd="1" destOrd="0" parTransId="{ECEB8628-51E6-4BDB-9E7C-D6C5108AAABF}" sibTransId="{AFA63894-8631-48D2-8522-AF6954FABA6D}"/>
    <dgm:cxn modelId="{FB91B88A-794F-4038-A968-AD49FC7E4B5D}" type="presOf" srcId="{1D305D50-42B4-4CAA-9CCA-27F2F42E8658}" destId="{B575B732-5D73-4E5E-9CC1-B5617AB35A71}" srcOrd="0" destOrd="0" presId="urn:microsoft.com/office/officeart/2005/8/layout/list1"/>
    <dgm:cxn modelId="{36E06F8C-2528-496C-A1BA-9E1BF4852356}" srcId="{3FB65974-A63A-4C31-967B-A168812E0AC2}" destId="{2AFEB5B3-E972-4B07-9977-5C9824AADD82}" srcOrd="0" destOrd="0" parTransId="{FE579741-0571-4655-9FE8-F7D1EF14B9DA}" sibTransId="{AB4A1121-7F00-48CB-9CE6-6057F7E43770}"/>
    <dgm:cxn modelId="{4B68B495-D80C-4624-A3FB-EF3D6A439DDB}" srcId="{1D305D50-42B4-4CAA-9CCA-27F2F42E8658}" destId="{012D0D91-F32B-4563-9B17-BE47AA4D3142}" srcOrd="0" destOrd="0" parTransId="{308CE81E-1549-4917-95AD-3B1E935B1B34}" sibTransId="{AAD38BBC-CB12-4C84-A50F-6B084476DF11}"/>
    <dgm:cxn modelId="{3CB825B4-1D57-42ED-A1B7-DBAC99679DE9}" type="presOf" srcId="{1D305D50-42B4-4CAA-9CCA-27F2F42E8658}" destId="{4A8B8C6D-0EAD-49B0-B383-F732EC416C72}" srcOrd="1" destOrd="0" presId="urn:microsoft.com/office/officeart/2005/8/layout/list1"/>
    <dgm:cxn modelId="{7F3D4DC6-CA7C-4516-BB6D-B2E8F57E17A5}" type="presOf" srcId="{012D0D91-F32B-4563-9B17-BE47AA4D3142}" destId="{799242A4-4F7E-49C1-8B87-529419A5B07C}" srcOrd="0" destOrd="0" presId="urn:microsoft.com/office/officeart/2005/8/layout/list1"/>
    <dgm:cxn modelId="{A538C8D5-4C21-4579-8021-9B2F0D882B15}" srcId="{C012EFD6-57A9-470D-82A7-60BFCF9892C5}" destId="{1D305D50-42B4-4CAA-9CCA-27F2F42E8658}" srcOrd="1" destOrd="0" parTransId="{780C38C2-730D-4B35-9ECB-16410A9A7D79}" sibTransId="{0F33941E-A62F-4766-82FA-87BD634A4B74}"/>
    <dgm:cxn modelId="{5C081AE2-EFAE-441D-9B45-D4909EF23D32}" type="presOf" srcId="{3FB65974-A63A-4C31-967B-A168812E0AC2}" destId="{00753918-22F0-450D-BAC6-6F58533EB726}" srcOrd="1" destOrd="0" presId="urn:microsoft.com/office/officeart/2005/8/layout/list1"/>
    <dgm:cxn modelId="{54E263F6-DA94-4B5B-ABE9-5A78D41CA5F1}" type="presOf" srcId="{17237F80-C170-4294-A456-5CCCC21E1EBE}" destId="{799242A4-4F7E-49C1-8B87-529419A5B07C}" srcOrd="0" destOrd="1" presId="urn:microsoft.com/office/officeart/2005/8/layout/list1"/>
    <dgm:cxn modelId="{7B64497E-1749-45B8-BECB-BA181C83168F}" type="presParOf" srcId="{E6C1C6D6-3F30-4CC5-87AD-E74162431323}" destId="{31746AC6-0B47-4203-B10A-E217C7B4BDED}" srcOrd="0" destOrd="0" presId="urn:microsoft.com/office/officeart/2005/8/layout/list1"/>
    <dgm:cxn modelId="{87B762BE-1AD3-4C50-973E-7EC6A03C55CE}" type="presParOf" srcId="{31746AC6-0B47-4203-B10A-E217C7B4BDED}" destId="{7DB3D7DC-F14F-4622-BDB0-B70AACECB4E4}" srcOrd="0" destOrd="0" presId="urn:microsoft.com/office/officeart/2005/8/layout/list1"/>
    <dgm:cxn modelId="{7805CC6D-77C2-4190-808F-F670CED38AB3}" type="presParOf" srcId="{31746AC6-0B47-4203-B10A-E217C7B4BDED}" destId="{00753918-22F0-450D-BAC6-6F58533EB726}" srcOrd="1" destOrd="0" presId="urn:microsoft.com/office/officeart/2005/8/layout/list1"/>
    <dgm:cxn modelId="{5E217C4F-C350-476D-AD3F-95E76146047B}" type="presParOf" srcId="{E6C1C6D6-3F30-4CC5-87AD-E74162431323}" destId="{177443E5-70FC-450A-9E6F-2C97B7073A12}" srcOrd="1" destOrd="0" presId="urn:microsoft.com/office/officeart/2005/8/layout/list1"/>
    <dgm:cxn modelId="{57340929-0A15-4A7C-83AF-0B440CF95AFF}" type="presParOf" srcId="{E6C1C6D6-3F30-4CC5-87AD-E74162431323}" destId="{178DAC1B-2167-4D67-BA0C-D8FBFF93A9AD}" srcOrd="2" destOrd="0" presId="urn:microsoft.com/office/officeart/2005/8/layout/list1"/>
    <dgm:cxn modelId="{3DEE5ADB-556C-4B55-9C56-EB82750413B4}" type="presParOf" srcId="{E6C1C6D6-3F30-4CC5-87AD-E74162431323}" destId="{B8C70722-4754-4804-9D85-B2A2EF1F0799}" srcOrd="3" destOrd="0" presId="urn:microsoft.com/office/officeart/2005/8/layout/list1"/>
    <dgm:cxn modelId="{2F3899C6-4D9F-4DBC-A9D7-0ABFF6CFC2C0}" type="presParOf" srcId="{E6C1C6D6-3F30-4CC5-87AD-E74162431323}" destId="{3AAF35C6-729D-4269-AA1D-B76892946AC9}" srcOrd="4" destOrd="0" presId="urn:microsoft.com/office/officeart/2005/8/layout/list1"/>
    <dgm:cxn modelId="{547CBDCC-9671-4EAF-B338-EB0371BDD43D}" type="presParOf" srcId="{3AAF35C6-729D-4269-AA1D-B76892946AC9}" destId="{B575B732-5D73-4E5E-9CC1-B5617AB35A71}" srcOrd="0" destOrd="0" presId="urn:microsoft.com/office/officeart/2005/8/layout/list1"/>
    <dgm:cxn modelId="{C3A55767-1BB9-475A-96D7-761771D1B66A}" type="presParOf" srcId="{3AAF35C6-729D-4269-AA1D-B76892946AC9}" destId="{4A8B8C6D-0EAD-49B0-B383-F732EC416C72}" srcOrd="1" destOrd="0" presId="urn:microsoft.com/office/officeart/2005/8/layout/list1"/>
    <dgm:cxn modelId="{7147E636-65AC-46D6-B026-690B36B79362}" type="presParOf" srcId="{E6C1C6D6-3F30-4CC5-87AD-E74162431323}" destId="{F62F71F9-BD36-4EF8-BA8F-4239B6DDC8A7}" srcOrd="5" destOrd="0" presId="urn:microsoft.com/office/officeart/2005/8/layout/list1"/>
    <dgm:cxn modelId="{3BFB76D3-2657-4D26-A4D9-ACFCC86D34C3}" type="presParOf" srcId="{E6C1C6D6-3F30-4CC5-87AD-E74162431323}" destId="{799242A4-4F7E-49C1-8B87-529419A5B07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E68489-FD39-43B5-BACB-16EAB908592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593C82E-345D-4E63-862B-3398E745CD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Model Overview:</a:t>
          </a:r>
          <a:endParaRPr lang="en-US"/>
        </a:p>
      </dgm:t>
    </dgm:pt>
    <dgm:pt modelId="{586ED586-E9D3-477B-BC29-651442D2DBD1}" type="parTrans" cxnId="{592D3282-1DB7-4F75-9F99-83675C711C3F}">
      <dgm:prSet/>
      <dgm:spPr/>
      <dgm:t>
        <a:bodyPr/>
        <a:lstStyle/>
        <a:p>
          <a:endParaRPr lang="en-US"/>
        </a:p>
      </dgm:t>
    </dgm:pt>
    <dgm:pt modelId="{A28490A0-DA1E-4183-8790-9F013F443545}" type="sibTrans" cxnId="{592D3282-1DB7-4F75-9F99-83675C711C3F}">
      <dgm:prSet/>
      <dgm:spPr/>
      <dgm:t>
        <a:bodyPr/>
        <a:lstStyle/>
        <a:p>
          <a:endParaRPr lang="en-US"/>
        </a:p>
      </dgm:t>
    </dgm:pt>
    <dgm:pt modelId="{F64F213B-0BB4-47F8-8B0D-7F0BDA678A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Mentioned the use of multiple machine learning models for sentiment analysis.</a:t>
          </a:r>
        </a:p>
      </dgm:t>
    </dgm:pt>
    <dgm:pt modelId="{11FEA14A-78B8-4FD9-9597-250595B2CEBD}" type="parTrans" cxnId="{A4B9FA24-89B9-4FE1-905F-75BBBF28C663}">
      <dgm:prSet/>
      <dgm:spPr/>
      <dgm:t>
        <a:bodyPr/>
        <a:lstStyle/>
        <a:p>
          <a:endParaRPr lang="en-US"/>
        </a:p>
      </dgm:t>
    </dgm:pt>
    <dgm:pt modelId="{262E9917-A904-4AEB-A3A1-7917004CD862}" type="sibTrans" cxnId="{A4B9FA24-89B9-4FE1-905F-75BBBF28C663}">
      <dgm:prSet/>
      <dgm:spPr/>
      <dgm:t>
        <a:bodyPr/>
        <a:lstStyle/>
        <a:p>
          <a:endParaRPr lang="en-US"/>
        </a:p>
      </dgm:t>
    </dgm:pt>
    <dgm:pt modelId="{FB60DB04-A9C5-4B52-BA10-5000C12DCC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Highlighted the importance of text pre-processing and feature extraction.</a:t>
          </a:r>
        </a:p>
      </dgm:t>
    </dgm:pt>
    <dgm:pt modelId="{9E586F30-441D-4A52-8D23-FE24828778D5}" type="parTrans" cxnId="{5541089A-4C3D-48DC-A562-E5B1B741078E}">
      <dgm:prSet/>
      <dgm:spPr/>
      <dgm:t>
        <a:bodyPr/>
        <a:lstStyle/>
        <a:p>
          <a:endParaRPr lang="en-US"/>
        </a:p>
      </dgm:t>
    </dgm:pt>
    <dgm:pt modelId="{5F39A24A-F3E2-43EB-881A-88AF8D5F0DF3}" type="sibTrans" cxnId="{5541089A-4C3D-48DC-A562-E5B1B741078E}">
      <dgm:prSet/>
      <dgm:spPr/>
      <dgm:t>
        <a:bodyPr/>
        <a:lstStyle/>
        <a:p>
          <a:endParaRPr lang="en-US"/>
        </a:p>
      </dgm:t>
    </dgm:pt>
    <dgm:pt modelId="{FFC0A99A-F94C-4F84-BF80-C0A06E401A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Model Evaluation:</a:t>
          </a:r>
          <a:endParaRPr lang="en-US"/>
        </a:p>
      </dgm:t>
    </dgm:pt>
    <dgm:pt modelId="{9B34101A-ED77-4466-A1C9-24A7B55C374A}" type="parTrans" cxnId="{B86972E3-EAB9-4716-BDB1-1209ED6D380C}">
      <dgm:prSet/>
      <dgm:spPr/>
      <dgm:t>
        <a:bodyPr/>
        <a:lstStyle/>
        <a:p>
          <a:endParaRPr lang="en-US"/>
        </a:p>
      </dgm:t>
    </dgm:pt>
    <dgm:pt modelId="{AB8AA8C7-DC2A-4DE0-9D06-927D9CBE9BD1}" type="sibTrans" cxnId="{B86972E3-EAB9-4716-BDB1-1209ED6D380C}">
      <dgm:prSet/>
      <dgm:spPr/>
      <dgm:t>
        <a:bodyPr/>
        <a:lstStyle/>
        <a:p>
          <a:endParaRPr lang="en-US"/>
        </a:p>
      </dgm:t>
    </dgm:pt>
    <dgm:pt modelId="{98258C51-53B0-4B86-8CC2-ED89DE7D6F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Mentioned the splitting of the dataset into training and test sets.</a:t>
          </a:r>
        </a:p>
      </dgm:t>
    </dgm:pt>
    <dgm:pt modelId="{5D509E3C-81D3-43EE-8E04-CE3CC254438B}" type="parTrans" cxnId="{6B43D97A-AB36-4B83-8DE1-C21ED5B9D3E0}">
      <dgm:prSet/>
      <dgm:spPr/>
      <dgm:t>
        <a:bodyPr/>
        <a:lstStyle/>
        <a:p>
          <a:endParaRPr lang="en-US"/>
        </a:p>
      </dgm:t>
    </dgm:pt>
    <dgm:pt modelId="{A90F4648-F06C-4B35-B323-7D431D915BD2}" type="sibTrans" cxnId="{6B43D97A-AB36-4B83-8DE1-C21ED5B9D3E0}">
      <dgm:prSet/>
      <dgm:spPr/>
      <dgm:t>
        <a:bodyPr/>
        <a:lstStyle/>
        <a:p>
          <a:endParaRPr lang="en-US"/>
        </a:p>
      </dgm:t>
    </dgm:pt>
    <dgm:pt modelId="{2FE68032-5A10-4A6C-AE83-9AFA4E209C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Highlighted the need for model evaluation using metrics like accuracy, precision, recall, and F1 score.</a:t>
          </a:r>
        </a:p>
      </dgm:t>
    </dgm:pt>
    <dgm:pt modelId="{07C57A14-A397-4810-8BCE-31574E4AFA60}" type="parTrans" cxnId="{C992AC4A-D0E2-42E7-9C27-C3C9E832C14F}">
      <dgm:prSet/>
      <dgm:spPr/>
      <dgm:t>
        <a:bodyPr/>
        <a:lstStyle/>
        <a:p>
          <a:endParaRPr lang="en-US"/>
        </a:p>
      </dgm:t>
    </dgm:pt>
    <dgm:pt modelId="{861A8F53-F05F-489E-AFA3-FE96925D33ED}" type="sibTrans" cxnId="{C992AC4A-D0E2-42E7-9C27-C3C9E832C14F}">
      <dgm:prSet/>
      <dgm:spPr/>
      <dgm:t>
        <a:bodyPr/>
        <a:lstStyle/>
        <a:p>
          <a:endParaRPr lang="en-US"/>
        </a:p>
      </dgm:t>
    </dgm:pt>
    <dgm:pt modelId="{9BC9B899-1152-4DEE-9C65-CE9527EB4C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Conclusion:</a:t>
          </a:r>
          <a:endParaRPr lang="en-US"/>
        </a:p>
      </dgm:t>
    </dgm:pt>
    <dgm:pt modelId="{518AC14F-79FE-43ED-93CA-6C21D40D168C}" type="parTrans" cxnId="{314B1F9D-7CAD-4ACF-AADA-5DC52C1A0580}">
      <dgm:prSet/>
      <dgm:spPr/>
      <dgm:t>
        <a:bodyPr/>
        <a:lstStyle/>
        <a:p>
          <a:endParaRPr lang="en-US"/>
        </a:p>
      </dgm:t>
    </dgm:pt>
    <dgm:pt modelId="{0358A27D-905B-4469-9CDA-43C94D71CD52}" type="sibTrans" cxnId="{314B1F9D-7CAD-4ACF-AADA-5DC52C1A0580}">
      <dgm:prSet/>
      <dgm:spPr/>
      <dgm:t>
        <a:bodyPr/>
        <a:lstStyle/>
        <a:p>
          <a:endParaRPr lang="en-US"/>
        </a:p>
      </dgm:t>
    </dgm:pt>
    <dgm:pt modelId="{29A32C26-CE41-400B-B383-CC34D3E029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Summarized the entire process, from data loading to model loading.</a:t>
          </a:r>
        </a:p>
      </dgm:t>
    </dgm:pt>
    <dgm:pt modelId="{FF9A2963-360F-41A2-B80C-BBF2F6B690A9}" type="parTrans" cxnId="{DBFDB040-C229-4243-845F-F2A1EC98AE12}">
      <dgm:prSet/>
      <dgm:spPr/>
      <dgm:t>
        <a:bodyPr/>
        <a:lstStyle/>
        <a:p>
          <a:endParaRPr lang="en-US"/>
        </a:p>
      </dgm:t>
    </dgm:pt>
    <dgm:pt modelId="{4FADCA25-2CA9-4B2D-8ED9-121AFD9249F1}" type="sibTrans" cxnId="{DBFDB040-C229-4243-845F-F2A1EC98AE12}">
      <dgm:prSet/>
      <dgm:spPr/>
      <dgm:t>
        <a:bodyPr/>
        <a:lstStyle/>
        <a:p>
          <a:endParaRPr lang="en-US"/>
        </a:p>
      </dgm:t>
    </dgm:pt>
    <dgm:pt modelId="{20FA53F5-DFA3-4475-A9ED-6C13328DE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Emphasized the significance of preprocessing and model selection in sentiment analysis.</a:t>
          </a:r>
        </a:p>
      </dgm:t>
    </dgm:pt>
    <dgm:pt modelId="{B46C8113-75B8-49F7-87F5-88AE832182DA}" type="parTrans" cxnId="{EEB56B19-071C-4009-BF07-213CF13F2B44}">
      <dgm:prSet/>
      <dgm:spPr/>
      <dgm:t>
        <a:bodyPr/>
        <a:lstStyle/>
        <a:p>
          <a:endParaRPr lang="en-US"/>
        </a:p>
      </dgm:t>
    </dgm:pt>
    <dgm:pt modelId="{252BDB56-87C0-4B42-B319-F354F1032AD3}" type="sibTrans" cxnId="{EEB56B19-071C-4009-BF07-213CF13F2B44}">
      <dgm:prSet/>
      <dgm:spPr/>
      <dgm:t>
        <a:bodyPr/>
        <a:lstStyle/>
        <a:p>
          <a:endParaRPr lang="en-US"/>
        </a:p>
      </dgm:t>
    </dgm:pt>
    <dgm:pt modelId="{B9767AAB-BE83-4681-9411-13C02E67E7C3}" type="pres">
      <dgm:prSet presAssocID="{02E68489-FD39-43B5-BACB-16EAB908592B}" presName="root" presStyleCnt="0">
        <dgm:presLayoutVars>
          <dgm:dir/>
          <dgm:resizeHandles val="exact"/>
        </dgm:presLayoutVars>
      </dgm:prSet>
      <dgm:spPr/>
    </dgm:pt>
    <dgm:pt modelId="{4B4F2E33-6D52-47F6-BBD8-092E73368D30}" type="pres">
      <dgm:prSet presAssocID="{6593C82E-345D-4E63-862B-3398E745CD85}" presName="compNode" presStyleCnt="0"/>
      <dgm:spPr/>
    </dgm:pt>
    <dgm:pt modelId="{3A561830-AB03-4F87-AA08-DA33A2619A02}" type="pres">
      <dgm:prSet presAssocID="{6593C82E-345D-4E63-862B-3398E745CD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6D79CAD-5DC5-4E11-AA0E-2FFE0A519231}" type="pres">
      <dgm:prSet presAssocID="{6593C82E-345D-4E63-862B-3398E745CD85}" presName="iconSpace" presStyleCnt="0"/>
      <dgm:spPr/>
    </dgm:pt>
    <dgm:pt modelId="{F6657857-3893-43DC-BDE0-4AC666BB1F64}" type="pres">
      <dgm:prSet presAssocID="{6593C82E-345D-4E63-862B-3398E745CD85}" presName="parTx" presStyleLbl="revTx" presStyleIdx="0" presStyleCnt="6">
        <dgm:presLayoutVars>
          <dgm:chMax val="0"/>
          <dgm:chPref val="0"/>
        </dgm:presLayoutVars>
      </dgm:prSet>
      <dgm:spPr/>
    </dgm:pt>
    <dgm:pt modelId="{34F225FF-0992-4527-9579-43783AE02B69}" type="pres">
      <dgm:prSet presAssocID="{6593C82E-345D-4E63-862B-3398E745CD85}" presName="txSpace" presStyleCnt="0"/>
      <dgm:spPr/>
    </dgm:pt>
    <dgm:pt modelId="{7C2ED4EE-1EB1-479D-A22B-0C3CB175FA1A}" type="pres">
      <dgm:prSet presAssocID="{6593C82E-345D-4E63-862B-3398E745CD85}" presName="desTx" presStyleLbl="revTx" presStyleIdx="1" presStyleCnt="6">
        <dgm:presLayoutVars/>
      </dgm:prSet>
      <dgm:spPr/>
    </dgm:pt>
    <dgm:pt modelId="{9868C23C-D172-4A80-AA5C-2F2511BB7F08}" type="pres">
      <dgm:prSet presAssocID="{A28490A0-DA1E-4183-8790-9F013F443545}" presName="sibTrans" presStyleCnt="0"/>
      <dgm:spPr/>
    </dgm:pt>
    <dgm:pt modelId="{F17A0C8F-9925-47B7-A907-BD6D8ACDC026}" type="pres">
      <dgm:prSet presAssocID="{FFC0A99A-F94C-4F84-BF80-C0A06E401A34}" presName="compNode" presStyleCnt="0"/>
      <dgm:spPr/>
    </dgm:pt>
    <dgm:pt modelId="{3A92DBFB-47D1-4402-9A98-645A8B6DFD77}" type="pres">
      <dgm:prSet presAssocID="{FFC0A99A-F94C-4F84-BF80-C0A06E401A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F359DBA-6C41-4D94-9F21-08D73343D212}" type="pres">
      <dgm:prSet presAssocID="{FFC0A99A-F94C-4F84-BF80-C0A06E401A34}" presName="iconSpace" presStyleCnt="0"/>
      <dgm:spPr/>
    </dgm:pt>
    <dgm:pt modelId="{A0315085-5A83-4226-966C-694E09CFFA50}" type="pres">
      <dgm:prSet presAssocID="{FFC0A99A-F94C-4F84-BF80-C0A06E401A34}" presName="parTx" presStyleLbl="revTx" presStyleIdx="2" presStyleCnt="6">
        <dgm:presLayoutVars>
          <dgm:chMax val="0"/>
          <dgm:chPref val="0"/>
        </dgm:presLayoutVars>
      </dgm:prSet>
      <dgm:spPr/>
    </dgm:pt>
    <dgm:pt modelId="{082337D8-434E-413A-A904-6918F7E0D4C0}" type="pres">
      <dgm:prSet presAssocID="{FFC0A99A-F94C-4F84-BF80-C0A06E401A34}" presName="txSpace" presStyleCnt="0"/>
      <dgm:spPr/>
    </dgm:pt>
    <dgm:pt modelId="{B2B2363D-C7BE-4761-B6CC-17A9084E6776}" type="pres">
      <dgm:prSet presAssocID="{FFC0A99A-F94C-4F84-BF80-C0A06E401A34}" presName="desTx" presStyleLbl="revTx" presStyleIdx="3" presStyleCnt="6">
        <dgm:presLayoutVars/>
      </dgm:prSet>
      <dgm:spPr/>
    </dgm:pt>
    <dgm:pt modelId="{22C06935-B507-4325-A637-62D706C3B1AD}" type="pres">
      <dgm:prSet presAssocID="{AB8AA8C7-DC2A-4DE0-9D06-927D9CBE9BD1}" presName="sibTrans" presStyleCnt="0"/>
      <dgm:spPr/>
    </dgm:pt>
    <dgm:pt modelId="{C52D4EA0-3916-4F4A-B408-6168CD10D11F}" type="pres">
      <dgm:prSet presAssocID="{9BC9B899-1152-4DEE-9C65-CE9527EB4C08}" presName="compNode" presStyleCnt="0"/>
      <dgm:spPr/>
    </dgm:pt>
    <dgm:pt modelId="{9A0D1212-9306-4FB9-8B0D-1A95F499CCEE}" type="pres">
      <dgm:prSet presAssocID="{9BC9B899-1152-4DEE-9C65-CE9527EB4C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A51EF1B-6DB3-4455-9F79-BABDD5F52C9B}" type="pres">
      <dgm:prSet presAssocID="{9BC9B899-1152-4DEE-9C65-CE9527EB4C08}" presName="iconSpace" presStyleCnt="0"/>
      <dgm:spPr/>
    </dgm:pt>
    <dgm:pt modelId="{4C9DB208-04A3-4144-9374-357BC6504A32}" type="pres">
      <dgm:prSet presAssocID="{9BC9B899-1152-4DEE-9C65-CE9527EB4C08}" presName="parTx" presStyleLbl="revTx" presStyleIdx="4" presStyleCnt="6">
        <dgm:presLayoutVars>
          <dgm:chMax val="0"/>
          <dgm:chPref val="0"/>
        </dgm:presLayoutVars>
      </dgm:prSet>
      <dgm:spPr/>
    </dgm:pt>
    <dgm:pt modelId="{9F33A1EC-9111-4898-8650-3DC745AA1BDF}" type="pres">
      <dgm:prSet presAssocID="{9BC9B899-1152-4DEE-9C65-CE9527EB4C08}" presName="txSpace" presStyleCnt="0"/>
      <dgm:spPr/>
    </dgm:pt>
    <dgm:pt modelId="{4D374968-A66E-4A60-AB4A-85B076ECFD89}" type="pres">
      <dgm:prSet presAssocID="{9BC9B899-1152-4DEE-9C65-CE9527EB4C08}" presName="desTx" presStyleLbl="revTx" presStyleIdx="5" presStyleCnt="6">
        <dgm:presLayoutVars/>
      </dgm:prSet>
      <dgm:spPr/>
    </dgm:pt>
  </dgm:ptLst>
  <dgm:cxnLst>
    <dgm:cxn modelId="{EEB56B19-071C-4009-BF07-213CF13F2B44}" srcId="{9BC9B899-1152-4DEE-9C65-CE9527EB4C08}" destId="{20FA53F5-DFA3-4475-A9ED-6C13328DE8D2}" srcOrd="1" destOrd="0" parTransId="{B46C8113-75B8-49F7-87F5-88AE832182DA}" sibTransId="{252BDB56-87C0-4B42-B319-F354F1032AD3}"/>
    <dgm:cxn modelId="{A4B9FA24-89B9-4FE1-905F-75BBBF28C663}" srcId="{6593C82E-345D-4E63-862B-3398E745CD85}" destId="{F64F213B-0BB4-47F8-8B0D-7F0BDA678AAE}" srcOrd="0" destOrd="0" parTransId="{11FEA14A-78B8-4FD9-9597-250595B2CEBD}" sibTransId="{262E9917-A904-4AEB-A3A1-7917004CD862}"/>
    <dgm:cxn modelId="{7248133D-F470-427D-B2DC-193786BBEA9C}" type="presOf" srcId="{2FE68032-5A10-4A6C-AE83-9AFA4E209CE5}" destId="{B2B2363D-C7BE-4761-B6CC-17A9084E6776}" srcOrd="0" destOrd="1" presId="urn:microsoft.com/office/officeart/2018/2/layout/IconLabelDescriptionList"/>
    <dgm:cxn modelId="{DF185F40-0879-4C8C-9F12-64FF0E682C61}" type="presOf" srcId="{29A32C26-CE41-400B-B383-CC34D3E029C2}" destId="{4D374968-A66E-4A60-AB4A-85B076ECFD89}" srcOrd="0" destOrd="0" presId="urn:microsoft.com/office/officeart/2018/2/layout/IconLabelDescriptionList"/>
    <dgm:cxn modelId="{DBFDB040-C229-4243-845F-F2A1EC98AE12}" srcId="{9BC9B899-1152-4DEE-9C65-CE9527EB4C08}" destId="{29A32C26-CE41-400B-B383-CC34D3E029C2}" srcOrd="0" destOrd="0" parTransId="{FF9A2963-360F-41A2-B80C-BBF2F6B690A9}" sibTransId="{4FADCA25-2CA9-4B2D-8ED9-121AFD9249F1}"/>
    <dgm:cxn modelId="{C992AC4A-D0E2-42E7-9C27-C3C9E832C14F}" srcId="{FFC0A99A-F94C-4F84-BF80-C0A06E401A34}" destId="{2FE68032-5A10-4A6C-AE83-9AFA4E209CE5}" srcOrd="1" destOrd="0" parTransId="{07C57A14-A397-4810-8BCE-31574E4AFA60}" sibTransId="{861A8F53-F05F-489E-AFA3-FE96925D33ED}"/>
    <dgm:cxn modelId="{DF7A704D-D00A-44DB-A9F9-69320C09F754}" type="presOf" srcId="{02E68489-FD39-43B5-BACB-16EAB908592B}" destId="{B9767AAB-BE83-4681-9411-13C02E67E7C3}" srcOrd="0" destOrd="0" presId="urn:microsoft.com/office/officeart/2018/2/layout/IconLabelDescriptionList"/>
    <dgm:cxn modelId="{6B43D97A-AB36-4B83-8DE1-C21ED5B9D3E0}" srcId="{FFC0A99A-F94C-4F84-BF80-C0A06E401A34}" destId="{98258C51-53B0-4B86-8CC2-ED89DE7D6F56}" srcOrd="0" destOrd="0" parTransId="{5D509E3C-81D3-43EE-8E04-CE3CC254438B}" sibTransId="{A90F4648-F06C-4B35-B323-7D431D915BD2}"/>
    <dgm:cxn modelId="{BB2A4880-DCFD-49CB-B9C2-64A8D0CF447F}" type="presOf" srcId="{FFC0A99A-F94C-4F84-BF80-C0A06E401A34}" destId="{A0315085-5A83-4226-966C-694E09CFFA50}" srcOrd="0" destOrd="0" presId="urn:microsoft.com/office/officeart/2018/2/layout/IconLabelDescriptionList"/>
    <dgm:cxn modelId="{592D3282-1DB7-4F75-9F99-83675C711C3F}" srcId="{02E68489-FD39-43B5-BACB-16EAB908592B}" destId="{6593C82E-345D-4E63-862B-3398E745CD85}" srcOrd="0" destOrd="0" parTransId="{586ED586-E9D3-477B-BC29-651442D2DBD1}" sibTransId="{A28490A0-DA1E-4183-8790-9F013F443545}"/>
    <dgm:cxn modelId="{65C6B385-7CEC-4F63-ABCE-541322B78E28}" type="presOf" srcId="{98258C51-53B0-4B86-8CC2-ED89DE7D6F56}" destId="{B2B2363D-C7BE-4761-B6CC-17A9084E6776}" srcOrd="0" destOrd="0" presId="urn:microsoft.com/office/officeart/2018/2/layout/IconLabelDescriptionList"/>
    <dgm:cxn modelId="{5541089A-4C3D-48DC-A562-E5B1B741078E}" srcId="{6593C82E-345D-4E63-862B-3398E745CD85}" destId="{FB60DB04-A9C5-4B52-BA10-5000C12DCC8C}" srcOrd="1" destOrd="0" parTransId="{9E586F30-441D-4A52-8D23-FE24828778D5}" sibTransId="{5F39A24A-F3E2-43EB-881A-88AF8D5F0DF3}"/>
    <dgm:cxn modelId="{31D4DB9C-29B9-467E-9BB7-D543D13A80CE}" type="presOf" srcId="{6593C82E-345D-4E63-862B-3398E745CD85}" destId="{F6657857-3893-43DC-BDE0-4AC666BB1F64}" srcOrd="0" destOrd="0" presId="urn:microsoft.com/office/officeart/2018/2/layout/IconLabelDescriptionList"/>
    <dgm:cxn modelId="{314B1F9D-7CAD-4ACF-AADA-5DC52C1A0580}" srcId="{02E68489-FD39-43B5-BACB-16EAB908592B}" destId="{9BC9B899-1152-4DEE-9C65-CE9527EB4C08}" srcOrd="2" destOrd="0" parTransId="{518AC14F-79FE-43ED-93CA-6C21D40D168C}" sibTransId="{0358A27D-905B-4469-9CDA-43C94D71CD52}"/>
    <dgm:cxn modelId="{7B9AB4A6-7B1D-4F13-AFFA-32557B5C5085}" type="presOf" srcId="{FB60DB04-A9C5-4B52-BA10-5000C12DCC8C}" destId="{7C2ED4EE-1EB1-479D-A22B-0C3CB175FA1A}" srcOrd="0" destOrd="1" presId="urn:microsoft.com/office/officeart/2018/2/layout/IconLabelDescriptionList"/>
    <dgm:cxn modelId="{17862FB3-BC31-48AE-A78D-76A7948D625C}" type="presOf" srcId="{F64F213B-0BB4-47F8-8B0D-7F0BDA678AAE}" destId="{7C2ED4EE-1EB1-479D-A22B-0C3CB175FA1A}" srcOrd="0" destOrd="0" presId="urn:microsoft.com/office/officeart/2018/2/layout/IconLabelDescriptionList"/>
    <dgm:cxn modelId="{2AA76AD8-41F3-42B7-8AC4-86135F796B0A}" type="presOf" srcId="{20FA53F5-DFA3-4475-A9ED-6C13328DE8D2}" destId="{4D374968-A66E-4A60-AB4A-85B076ECFD89}" srcOrd="0" destOrd="1" presId="urn:microsoft.com/office/officeart/2018/2/layout/IconLabelDescriptionList"/>
    <dgm:cxn modelId="{2150B0E1-8250-4DA3-969C-E696603C9790}" type="presOf" srcId="{9BC9B899-1152-4DEE-9C65-CE9527EB4C08}" destId="{4C9DB208-04A3-4144-9374-357BC6504A32}" srcOrd="0" destOrd="0" presId="urn:microsoft.com/office/officeart/2018/2/layout/IconLabelDescriptionList"/>
    <dgm:cxn modelId="{B86972E3-EAB9-4716-BDB1-1209ED6D380C}" srcId="{02E68489-FD39-43B5-BACB-16EAB908592B}" destId="{FFC0A99A-F94C-4F84-BF80-C0A06E401A34}" srcOrd="1" destOrd="0" parTransId="{9B34101A-ED77-4466-A1C9-24A7B55C374A}" sibTransId="{AB8AA8C7-DC2A-4DE0-9D06-927D9CBE9BD1}"/>
    <dgm:cxn modelId="{30DAA824-CC60-465E-A9AE-6C811FDB476E}" type="presParOf" srcId="{B9767AAB-BE83-4681-9411-13C02E67E7C3}" destId="{4B4F2E33-6D52-47F6-BBD8-092E73368D30}" srcOrd="0" destOrd="0" presId="urn:microsoft.com/office/officeart/2018/2/layout/IconLabelDescriptionList"/>
    <dgm:cxn modelId="{A0302AC0-6405-4718-A139-8F198F5289A8}" type="presParOf" srcId="{4B4F2E33-6D52-47F6-BBD8-092E73368D30}" destId="{3A561830-AB03-4F87-AA08-DA33A2619A02}" srcOrd="0" destOrd="0" presId="urn:microsoft.com/office/officeart/2018/2/layout/IconLabelDescriptionList"/>
    <dgm:cxn modelId="{2F597EF4-9DDD-46D7-BDF5-09FE91BBDF64}" type="presParOf" srcId="{4B4F2E33-6D52-47F6-BBD8-092E73368D30}" destId="{76D79CAD-5DC5-4E11-AA0E-2FFE0A519231}" srcOrd="1" destOrd="0" presId="urn:microsoft.com/office/officeart/2018/2/layout/IconLabelDescriptionList"/>
    <dgm:cxn modelId="{58795A40-B576-4F73-AEB1-D596BA66824E}" type="presParOf" srcId="{4B4F2E33-6D52-47F6-BBD8-092E73368D30}" destId="{F6657857-3893-43DC-BDE0-4AC666BB1F64}" srcOrd="2" destOrd="0" presId="urn:microsoft.com/office/officeart/2018/2/layout/IconLabelDescriptionList"/>
    <dgm:cxn modelId="{D7FB0FA0-39E7-4E68-A423-A6238E9C5009}" type="presParOf" srcId="{4B4F2E33-6D52-47F6-BBD8-092E73368D30}" destId="{34F225FF-0992-4527-9579-43783AE02B69}" srcOrd="3" destOrd="0" presId="urn:microsoft.com/office/officeart/2018/2/layout/IconLabelDescriptionList"/>
    <dgm:cxn modelId="{07E1B3E1-C8EC-4235-AFCE-C6B7916AB1EA}" type="presParOf" srcId="{4B4F2E33-6D52-47F6-BBD8-092E73368D30}" destId="{7C2ED4EE-1EB1-479D-A22B-0C3CB175FA1A}" srcOrd="4" destOrd="0" presId="urn:microsoft.com/office/officeart/2018/2/layout/IconLabelDescriptionList"/>
    <dgm:cxn modelId="{5D0C1848-0A49-4F1F-8A8D-4BDE4FD48263}" type="presParOf" srcId="{B9767AAB-BE83-4681-9411-13C02E67E7C3}" destId="{9868C23C-D172-4A80-AA5C-2F2511BB7F08}" srcOrd="1" destOrd="0" presId="urn:microsoft.com/office/officeart/2018/2/layout/IconLabelDescriptionList"/>
    <dgm:cxn modelId="{C1CEE8E6-3958-4C97-A8F8-47AC9228A0FC}" type="presParOf" srcId="{B9767AAB-BE83-4681-9411-13C02E67E7C3}" destId="{F17A0C8F-9925-47B7-A907-BD6D8ACDC026}" srcOrd="2" destOrd="0" presId="urn:microsoft.com/office/officeart/2018/2/layout/IconLabelDescriptionList"/>
    <dgm:cxn modelId="{350E1AC5-55E0-4C27-978C-DE387B1E6097}" type="presParOf" srcId="{F17A0C8F-9925-47B7-A907-BD6D8ACDC026}" destId="{3A92DBFB-47D1-4402-9A98-645A8B6DFD77}" srcOrd="0" destOrd="0" presId="urn:microsoft.com/office/officeart/2018/2/layout/IconLabelDescriptionList"/>
    <dgm:cxn modelId="{95E9F6D8-1B5D-4939-8283-57A2CF30B91A}" type="presParOf" srcId="{F17A0C8F-9925-47B7-A907-BD6D8ACDC026}" destId="{4F359DBA-6C41-4D94-9F21-08D73343D212}" srcOrd="1" destOrd="0" presId="urn:microsoft.com/office/officeart/2018/2/layout/IconLabelDescriptionList"/>
    <dgm:cxn modelId="{11C706DC-64AF-4AA7-8B1D-842EB3AEE005}" type="presParOf" srcId="{F17A0C8F-9925-47B7-A907-BD6D8ACDC026}" destId="{A0315085-5A83-4226-966C-694E09CFFA50}" srcOrd="2" destOrd="0" presId="urn:microsoft.com/office/officeart/2018/2/layout/IconLabelDescriptionList"/>
    <dgm:cxn modelId="{B615CB0D-597E-4017-B7D4-0371CDFD28EE}" type="presParOf" srcId="{F17A0C8F-9925-47B7-A907-BD6D8ACDC026}" destId="{082337D8-434E-413A-A904-6918F7E0D4C0}" srcOrd="3" destOrd="0" presId="urn:microsoft.com/office/officeart/2018/2/layout/IconLabelDescriptionList"/>
    <dgm:cxn modelId="{69AED5BF-25AF-4010-ACC5-668010DBE950}" type="presParOf" srcId="{F17A0C8F-9925-47B7-A907-BD6D8ACDC026}" destId="{B2B2363D-C7BE-4761-B6CC-17A9084E6776}" srcOrd="4" destOrd="0" presId="urn:microsoft.com/office/officeart/2018/2/layout/IconLabelDescriptionList"/>
    <dgm:cxn modelId="{443CE0DF-5DF6-43A6-8501-1AD7482B83D5}" type="presParOf" srcId="{B9767AAB-BE83-4681-9411-13C02E67E7C3}" destId="{22C06935-B507-4325-A637-62D706C3B1AD}" srcOrd="3" destOrd="0" presId="urn:microsoft.com/office/officeart/2018/2/layout/IconLabelDescriptionList"/>
    <dgm:cxn modelId="{E67B8FA8-6C97-47CD-A59A-4768C5F1CA46}" type="presParOf" srcId="{B9767AAB-BE83-4681-9411-13C02E67E7C3}" destId="{C52D4EA0-3916-4F4A-B408-6168CD10D11F}" srcOrd="4" destOrd="0" presId="urn:microsoft.com/office/officeart/2018/2/layout/IconLabelDescriptionList"/>
    <dgm:cxn modelId="{BD20BD9C-8AB1-4B2D-BC6F-C448A17DC9BD}" type="presParOf" srcId="{C52D4EA0-3916-4F4A-B408-6168CD10D11F}" destId="{9A0D1212-9306-4FB9-8B0D-1A95F499CCEE}" srcOrd="0" destOrd="0" presId="urn:microsoft.com/office/officeart/2018/2/layout/IconLabelDescriptionList"/>
    <dgm:cxn modelId="{F1442C0E-51C4-4FE3-8A25-D32CDCD92C48}" type="presParOf" srcId="{C52D4EA0-3916-4F4A-B408-6168CD10D11F}" destId="{2A51EF1B-6DB3-4455-9F79-BABDD5F52C9B}" srcOrd="1" destOrd="0" presId="urn:microsoft.com/office/officeart/2018/2/layout/IconLabelDescriptionList"/>
    <dgm:cxn modelId="{5D2A46F9-BDA8-4533-893A-88CED4E137B4}" type="presParOf" srcId="{C52D4EA0-3916-4F4A-B408-6168CD10D11F}" destId="{4C9DB208-04A3-4144-9374-357BC6504A32}" srcOrd="2" destOrd="0" presId="urn:microsoft.com/office/officeart/2018/2/layout/IconLabelDescriptionList"/>
    <dgm:cxn modelId="{41D10E6F-E9D2-4393-9570-B09FADC71B34}" type="presParOf" srcId="{C52D4EA0-3916-4F4A-B408-6168CD10D11F}" destId="{9F33A1EC-9111-4898-8650-3DC745AA1BDF}" srcOrd="3" destOrd="0" presId="urn:microsoft.com/office/officeart/2018/2/layout/IconLabelDescriptionList"/>
    <dgm:cxn modelId="{EA297D04-C783-4DBE-8F18-915F4D93B387}" type="presParOf" srcId="{C52D4EA0-3916-4F4A-B408-6168CD10D11F}" destId="{4D374968-A66E-4A60-AB4A-85B076ECFD8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4C741E-A391-441A-A367-65C51D4EDBE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151691DF-14FF-423C-9F8C-7D7B687EDD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Accuracy:</a:t>
          </a:r>
          <a:endParaRPr lang="en-US"/>
        </a:p>
      </dgm:t>
    </dgm:pt>
    <dgm:pt modelId="{45FD2485-EC63-43AD-999D-4CED75DEB9FB}" type="parTrans" cxnId="{DBB8CA37-9FCC-4AFF-803E-CC1598D83B56}">
      <dgm:prSet/>
      <dgm:spPr/>
      <dgm:t>
        <a:bodyPr/>
        <a:lstStyle/>
        <a:p>
          <a:endParaRPr lang="en-US"/>
        </a:p>
      </dgm:t>
    </dgm:pt>
    <dgm:pt modelId="{29DF0FD9-D2BB-44A4-B985-42FCCA5E64A6}" type="sibTrans" cxnId="{DBB8CA37-9FCC-4AFF-803E-CC1598D83B56}">
      <dgm:prSet/>
      <dgm:spPr/>
      <dgm:t>
        <a:bodyPr/>
        <a:lstStyle/>
        <a:p>
          <a:endParaRPr lang="en-US"/>
        </a:p>
      </dgm:t>
    </dgm:pt>
    <dgm:pt modelId="{AA1C9287-2724-45CB-981D-10A4171AD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89.50%</a:t>
          </a:r>
        </a:p>
      </dgm:t>
    </dgm:pt>
    <dgm:pt modelId="{4197E8C7-7EBF-4C6C-BB39-9411886B29D6}" type="parTrans" cxnId="{CEEA2BA5-69E8-44AC-BBA5-CCE1402E5598}">
      <dgm:prSet/>
      <dgm:spPr/>
      <dgm:t>
        <a:bodyPr/>
        <a:lstStyle/>
        <a:p>
          <a:endParaRPr lang="en-US"/>
        </a:p>
      </dgm:t>
    </dgm:pt>
    <dgm:pt modelId="{A89775B8-05FF-427E-B021-7A4BF6BDE7B5}" type="sibTrans" cxnId="{CEEA2BA5-69E8-44AC-BBA5-CCE1402E5598}">
      <dgm:prSet/>
      <dgm:spPr/>
      <dgm:t>
        <a:bodyPr/>
        <a:lstStyle/>
        <a:p>
          <a:endParaRPr lang="en-US"/>
        </a:p>
      </dgm:t>
    </dgm:pt>
    <dgm:pt modelId="{3DA4BA8B-D2C5-4D2A-B80E-1B6C2B7D67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86.27%</a:t>
          </a:r>
        </a:p>
      </dgm:t>
    </dgm:pt>
    <dgm:pt modelId="{BF907B18-2857-4BD9-B8DD-69B0760F1E0E}" type="parTrans" cxnId="{1362B9C4-2086-4B26-A8BE-2A2B0C16CBB9}">
      <dgm:prSet/>
      <dgm:spPr/>
      <dgm:t>
        <a:bodyPr/>
        <a:lstStyle/>
        <a:p>
          <a:endParaRPr lang="en-US"/>
        </a:p>
      </dgm:t>
    </dgm:pt>
    <dgm:pt modelId="{BFED35C4-012A-4310-B23B-D6E814C67FD5}" type="sibTrans" cxnId="{1362B9C4-2086-4B26-A8BE-2A2B0C16CBB9}">
      <dgm:prSet/>
      <dgm:spPr/>
      <dgm:t>
        <a:bodyPr/>
        <a:lstStyle/>
        <a:p>
          <a:endParaRPr lang="en-US"/>
        </a:p>
      </dgm:t>
    </dgm:pt>
    <dgm:pt modelId="{11BA9E33-66FD-4F62-87E0-13A82BC7E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SVM: 86.15%</a:t>
          </a:r>
        </a:p>
      </dgm:t>
    </dgm:pt>
    <dgm:pt modelId="{752250C5-6B2B-4FB9-9ED7-97E3B8F45804}" type="parTrans" cxnId="{D02BF305-6A7D-4DC5-8E2C-8526FB1F7929}">
      <dgm:prSet/>
      <dgm:spPr/>
      <dgm:t>
        <a:bodyPr/>
        <a:lstStyle/>
        <a:p>
          <a:endParaRPr lang="en-US"/>
        </a:p>
      </dgm:t>
    </dgm:pt>
    <dgm:pt modelId="{DAD1779E-2C93-4B09-B09F-E35B9804E6EB}" type="sibTrans" cxnId="{D02BF305-6A7D-4DC5-8E2C-8526FB1F7929}">
      <dgm:prSet/>
      <dgm:spPr/>
      <dgm:t>
        <a:bodyPr/>
        <a:lstStyle/>
        <a:p>
          <a:endParaRPr lang="en-US"/>
        </a:p>
      </dgm:t>
    </dgm:pt>
    <dgm:pt modelId="{054706C3-7D6A-473C-BE7C-1DDFC987F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Gradient Boosting: 81.91%</a:t>
          </a:r>
        </a:p>
      </dgm:t>
    </dgm:pt>
    <dgm:pt modelId="{0115E7E0-F089-460B-9CEC-200C2C45A8F1}" type="parTrans" cxnId="{FB02ADB4-1F97-4F57-8A3A-866E52A9C09E}">
      <dgm:prSet/>
      <dgm:spPr/>
      <dgm:t>
        <a:bodyPr/>
        <a:lstStyle/>
        <a:p>
          <a:endParaRPr lang="en-US"/>
        </a:p>
      </dgm:t>
    </dgm:pt>
    <dgm:pt modelId="{45A27EEC-6F1A-4AB2-B94C-3B834E8D5933}" type="sibTrans" cxnId="{FB02ADB4-1F97-4F57-8A3A-866E52A9C09E}">
      <dgm:prSet/>
      <dgm:spPr/>
      <dgm:t>
        <a:bodyPr/>
        <a:lstStyle/>
        <a:p>
          <a:endParaRPr lang="en-US"/>
        </a:p>
      </dgm:t>
    </dgm:pt>
    <dgm:pt modelId="{5B6EDB4C-768B-459D-AF51-CD198AAD07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Precision:</a:t>
          </a:r>
          <a:endParaRPr lang="en-US"/>
        </a:p>
      </dgm:t>
    </dgm:pt>
    <dgm:pt modelId="{578779D3-D334-4FEB-8DE2-DFFC3BE255A8}" type="parTrans" cxnId="{E0B1E058-9EF9-4BCE-B2E1-4A45E1AE6BA3}">
      <dgm:prSet/>
      <dgm:spPr/>
      <dgm:t>
        <a:bodyPr/>
        <a:lstStyle/>
        <a:p>
          <a:endParaRPr lang="en-US"/>
        </a:p>
      </dgm:t>
    </dgm:pt>
    <dgm:pt modelId="{BCFB383C-D3C6-4A5F-89BC-AB47A81D1922}" type="sibTrans" cxnId="{E0B1E058-9EF9-4BCE-B2E1-4A45E1AE6BA3}">
      <dgm:prSet/>
      <dgm:spPr/>
      <dgm:t>
        <a:bodyPr/>
        <a:lstStyle/>
        <a:p>
          <a:endParaRPr lang="en-US"/>
        </a:p>
      </dgm:t>
    </dgm:pt>
    <dgm:pt modelId="{B41B4CF0-B302-4EE6-8C07-49539E71C1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90.06%</a:t>
          </a:r>
        </a:p>
      </dgm:t>
    </dgm:pt>
    <dgm:pt modelId="{4A71B54D-A49C-4F70-B40F-7D7CC9D79D7E}" type="parTrans" cxnId="{30CF86E2-0193-4C31-863B-5EA9056A31A9}">
      <dgm:prSet/>
      <dgm:spPr/>
      <dgm:t>
        <a:bodyPr/>
        <a:lstStyle/>
        <a:p>
          <a:endParaRPr lang="en-US"/>
        </a:p>
      </dgm:t>
    </dgm:pt>
    <dgm:pt modelId="{B5F7BDEC-2540-48DC-A6D1-2433D0DC0C3A}" type="sibTrans" cxnId="{30CF86E2-0193-4C31-863B-5EA9056A31A9}">
      <dgm:prSet/>
      <dgm:spPr/>
      <dgm:t>
        <a:bodyPr/>
        <a:lstStyle/>
        <a:p>
          <a:endParaRPr lang="en-US"/>
        </a:p>
      </dgm:t>
    </dgm:pt>
    <dgm:pt modelId="{7B324B3C-AAFB-401F-89CB-48E8771B41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84.07%</a:t>
          </a:r>
        </a:p>
      </dgm:t>
    </dgm:pt>
    <dgm:pt modelId="{9C697D67-35C0-4D86-A347-C7F586B2D0B1}" type="parTrans" cxnId="{D0856F64-73F1-4AD2-8B0E-7DEBD671C834}">
      <dgm:prSet/>
      <dgm:spPr/>
      <dgm:t>
        <a:bodyPr/>
        <a:lstStyle/>
        <a:p>
          <a:endParaRPr lang="en-US"/>
        </a:p>
      </dgm:t>
    </dgm:pt>
    <dgm:pt modelId="{2D011277-614C-4BB7-B83F-AF27BF735418}" type="sibTrans" cxnId="{D0856F64-73F1-4AD2-8B0E-7DEBD671C834}">
      <dgm:prSet/>
      <dgm:spPr/>
      <dgm:t>
        <a:bodyPr/>
        <a:lstStyle/>
        <a:p>
          <a:endParaRPr lang="en-US"/>
        </a:p>
      </dgm:t>
    </dgm:pt>
    <dgm:pt modelId="{EDD0B73D-BBAD-4996-8291-E1F465264D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SVM: 83.98%</a:t>
          </a:r>
        </a:p>
      </dgm:t>
    </dgm:pt>
    <dgm:pt modelId="{8D1171ED-0033-4965-9FA6-BE85956681D1}" type="parTrans" cxnId="{D0325C8B-803D-4B81-A2D3-C6F1B0D27AB2}">
      <dgm:prSet/>
      <dgm:spPr/>
      <dgm:t>
        <a:bodyPr/>
        <a:lstStyle/>
        <a:p>
          <a:endParaRPr lang="en-US"/>
        </a:p>
      </dgm:t>
    </dgm:pt>
    <dgm:pt modelId="{D0482B4C-A03C-49AA-9A79-656DFF5C16F8}" type="sibTrans" cxnId="{D0325C8B-803D-4B81-A2D3-C6F1B0D27AB2}">
      <dgm:prSet/>
      <dgm:spPr/>
      <dgm:t>
        <a:bodyPr/>
        <a:lstStyle/>
        <a:p>
          <a:endParaRPr lang="en-US"/>
        </a:p>
      </dgm:t>
    </dgm:pt>
    <dgm:pt modelId="{27D136C0-D66C-4F57-B6E3-29AB52BCAA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Gradient Boosting: 80.14%</a:t>
          </a:r>
        </a:p>
      </dgm:t>
    </dgm:pt>
    <dgm:pt modelId="{DEBFE23C-1F38-419F-B040-3BA104BDB01C}" type="parTrans" cxnId="{DFF2A813-C771-495C-8770-DFDE9F8622B1}">
      <dgm:prSet/>
      <dgm:spPr/>
      <dgm:t>
        <a:bodyPr/>
        <a:lstStyle/>
        <a:p>
          <a:endParaRPr lang="en-US"/>
        </a:p>
      </dgm:t>
    </dgm:pt>
    <dgm:pt modelId="{22CCA654-8478-4D25-A00A-B0E03E9FD26A}" type="sibTrans" cxnId="{DFF2A813-C771-495C-8770-DFDE9F8622B1}">
      <dgm:prSet/>
      <dgm:spPr/>
      <dgm:t>
        <a:bodyPr/>
        <a:lstStyle/>
        <a:p>
          <a:endParaRPr lang="en-US"/>
        </a:p>
      </dgm:t>
    </dgm:pt>
    <dgm:pt modelId="{7EDCA268-D153-42EC-BDFD-39D3BD497B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Recall:</a:t>
          </a:r>
          <a:endParaRPr lang="en-US"/>
        </a:p>
      </dgm:t>
    </dgm:pt>
    <dgm:pt modelId="{17337561-5B48-471F-BBFC-0BCD6E33D193}" type="parTrans" cxnId="{41882220-9A6F-42BC-8A99-BE87DA33825A}">
      <dgm:prSet/>
      <dgm:spPr/>
      <dgm:t>
        <a:bodyPr/>
        <a:lstStyle/>
        <a:p>
          <a:endParaRPr lang="en-US"/>
        </a:p>
      </dgm:t>
    </dgm:pt>
    <dgm:pt modelId="{A7E796A4-8FB0-47FC-987A-A7C4131DDD52}" type="sibTrans" cxnId="{41882220-9A6F-42BC-8A99-BE87DA33825A}">
      <dgm:prSet/>
      <dgm:spPr/>
      <dgm:t>
        <a:bodyPr/>
        <a:lstStyle/>
        <a:p>
          <a:endParaRPr lang="en-US"/>
        </a:p>
      </dgm:t>
    </dgm:pt>
    <dgm:pt modelId="{761E46F8-BC9D-4CC8-B5B3-8796C02046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89.50%</a:t>
          </a:r>
        </a:p>
      </dgm:t>
    </dgm:pt>
    <dgm:pt modelId="{D903C780-DC2D-486A-914C-80A95F24946F}" type="parTrans" cxnId="{64286AB7-D9CC-4F8C-8CF0-E91D079EC269}">
      <dgm:prSet/>
      <dgm:spPr/>
      <dgm:t>
        <a:bodyPr/>
        <a:lstStyle/>
        <a:p>
          <a:endParaRPr lang="en-US"/>
        </a:p>
      </dgm:t>
    </dgm:pt>
    <dgm:pt modelId="{FA5DCFD9-F67B-4CAD-B3CF-E3860FD941CC}" type="sibTrans" cxnId="{64286AB7-D9CC-4F8C-8CF0-E91D079EC269}">
      <dgm:prSet/>
      <dgm:spPr/>
      <dgm:t>
        <a:bodyPr/>
        <a:lstStyle/>
        <a:p>
          <a:endParaRPr lang="en-US"/>
        </a:p>
      </dgm:t>
    </dgm:pt>
    <dgm:pt modelId="{48C60FC8-C615-441E-8910-23DACA40AB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86.27%</a:t>
          </a:r>
        </a:p>
      </dgm:t>
    </dgm:pt>
    <dgm:pt modelId="{C5D32977-5030-43FF-B3C6-A56D6E561205}" type="parTrans" cxnId="{04272C86-16CF-4754-AF52-7EE1064FE53B}">
      <dgm:prSet/>
      <dgm:spPr/>
      <dgm:t>
        <a:bodyPr/>
        <a:lstStyle/>
        <a:p>
          <a:endParaRPr lang="en-US"/>
        </a:p>
      </dgm:t>
    </dgm:pt>
    <dgm:pt modelId="{F310AB8F-6A6F-4ED0-99E1-AD43D1CA9DD1}" type="sibTrans" cxnId="{04272C86-16CF-4754-AF52-7EE1064FE53B}">
      <dgm:prSet/>
      <dgm:spPr/>
      <dgm:t>
        <a:bodyPr/>
        <a:lstStyle/>
        <a:p>
          <a:endParaRPr lang="en-US"/>
        </a:p>
      </dgm:t>
    </dgm:pt>
    <dgm:pt modelId="{77789AFE-91B1-4D7B-8218-01D3EBAD8A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SVM: 86.15%</a:t>
          </a:r>
        </a:p>
      </dgm:t>
    </dgm:pt>
    <dgm:pt modelId="{B9FB84C1-18FD-4ECB-8B4A-03E189B41466}" type="parTrans" cxnId="{895398B6-042C-4CF3-B85D-57EE01D19CEE}">
      <dgm:prSet/>
      <dgm:spPr/>
      <dgm:t>
        <a:bodyPr/>
        <a:lstStyle/>
        <a:p>
          <a:endParaRPr lang="en-US"/>
        </a:p>
      </dgm:t>
    </dgm:pt>
    <dgm:pt modelId="{726616EF-35F7-4316-8C93-250D596D1987}" type="sibTrans" cxnId="{895398B6-042C-4CF3-B85D-57EE01D19CEE}">
      <dgm:prSet/>
      <dgm:spPr/>
      <dgm:t>
        <a:bodyPr/>
        <a:lstStyle/>
        <a:p>
          <a:endParaRPr lang="en-US"/>
        </a:p>
      </dgm:t>
    </dgm:pt>
    <dgm:pt modelId="{727F2A1A-9800-4355-ABC9-25555EC6B3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Gradient Boosting: 81.91%</a:t>
          </a:r>
        </a:p>
      </dgm:t>
    </dgm:pt>
    <dgm:pt modelId="{5D0E65CB-E3D8-47DA-84D6-45A9C4941D84}" type="parTrans" cxnId="{E45285D4-26D5-4E8C-BBAA-75F06431132E}">
      <dgm:prSet/>
      <dgm:spPr/>
      <dgm:t>
        <a:bodyPr/>
        <a:lstStyle/>
        <a:p>
          <a:endParaRPr lang="en-US"/>
        </a:p>
      </dgm:t>
    </dgm:pt>
    <dgm:pt modelId="{FF43738B-6F0E-4098-8BB3-ACAD37B1CB5B}" type="sibTrans" cxnId="{E45285D4-26D5-4E8C-BBAA-75F06431132E}">
      <dgm:prSet/>
      <dgm:spPr/>
      <dgm:t>
        <a:bodyPr/>
        <a:lstStyle/>
        <a:p>
          <a:endParaRPr lang="en-US"/>
        </a:p>
      </dgm:t>
    </dgm:pt>
    <dgm:pt modelId="{742AF186-88C1-493C-BA3F-D256B52B3C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F1-Score:</a:t>
          </a:r>
          <a:endParaRPr lang="en-US"/>
        </a:p>
      </dgm:t>
    </dgm:pt>
    <dgm:pt modelId="{6BC6FFCE-FDB9-4150-A43C-C8A8F57AE1A9}" type="parTrans" cxnId="{635E9F78-229F-4737-A8BB-58461EC4C9F6}">
      <dgm:prSet/>
      <dgm:spPr/>
      <dgm:t>
        <a:bodyPr/>
        <a:lstStyle/>
        <a:p>
          <a:endParaRPr lang="en-US"/>
        </a:p>
      </dgm:t>
    </dgm:pt>
    <dgm:pt modelId="{9E32AE0D-321E-4C95-90E7-358C61FD7024}" type="sibTrans" cxnId="{635E9F78-229F-4737-A8BB-58461EC4C9F6}">
      <dgm:prSet/>
      <dgm:spPr/>
      <dgm:t>
        <a:bodyPr/>
        <a:lstStyle/>
        <a:p>
          <a:endParaRPr lang="en-US"/>
        </a:p>
      </dgm:t>
    </dgm:pt>
    <dgm:pt modelId="{6AECC7BF-4D25-466E-9A11-67D397F16D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88.15%</a:t>
          </a:r>
        </a:p>
      </dgm:t>
    </dgm:pt>
    <dgm:pt modelId="{ABA03BBA-CF67-4413-96CB-78F4112EC790}" type="parTrans" cxnId="{89FE14E7-812B-4DF4-9528-542F072206CC}">
      <dgm:prSet/>
      <dgm:spPr/>
      <dgm:t>
        <a:bodyPr/>
        <a:lstStyle/>
        <a:p>
          <a:endParaRPr lang="en-US"/>
        </a:p>
      </dgm:t>
    </dgm:pt>
    <dgm:pt modelId="{50DBE005-D644-48B8-B5E7-13143331B511}" type="sibTrans" cxnId="{89FE14E7-812B-4DF4-9528-542F072206CC}">
      <dgm:prSet/>
      <dgm:spPr/>
      <dgm:t>
        <a:bodyPr/>
        <a:lstStyle/>
        <a:p>
          <a:endParaRPr lang="en-US"/>
        </a:p>
      </dgm:t>
    </dgm:pt>
    <dgm:pt modelId="{ED4A8C93-BB14-4C13-82FD-CCB7F34A05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84.35%</a:t>
          </a:r>
        </a:p>
      </dgm:t>
    </dgm:pt>
    <dgm:pt modelId="{2C877818-F736-4A08-8C40-3E6D76825904}" type="parTrans" cxnId="{A0D65795-023F-4CBB-90E9-97295653934A}">
      <dgm:prSet/>
      <dgm:spPr/>
      <dgm:t>
        <a:bodyPr/>
        <a:lstStyle/>
        <a:p>
          <a:endParaRPr lang="en-US"/>
        </a:p>
      </dgm:t>
    </dgm:pt>
    <dgm:pt modelId="{F95B6612-17B7-4394-976D-D12FE2ADC7F4}" type="sibTrans" cxnId="{A0D65795-023F-4CBB-90E9-97295653934A}">
      <dgm:prSet/>
      <dgm:spPr/>
      <dgm:t>
        <a:bodyPr/>
        <a:lstStyle/>
        <a:p>
          <a:endParaRPr lang="en-US"/>
        </a:p>
      </dgm:t>
    </dgm:pt>
    <dgm:pt modelId="{9FDE060A-0E89-4844-A59B-5B3A27DD9A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SVM: 83.60%</a:t>
          </a:r>
        </a:p>
      </dgm:t>
    </dgm:pt>
    <dgm:pt modelId="{50B032BB-87DA-463A-8BC4-9C66718074F4}" type="parTrans" cxnId="{48611C5C-6F39-4C61-B0B8-C3DDF364CD6A}">
      <dgm:prSet/>
      <dgm:spPr/>
      <dgm:t>
        <a:bodyPr/>
        <a:lstStyle/>
        <a:p>
          <a:endParaRPr lang="en-US"/>
        </a:p>
      </dgm:t>
    </dgm:pt>
    <dgm:pt modelId="{264BFC0F-9418-4A26-ABFD-E729C1D3AFA2}" type="sibTrans" cxnId="{48611C5C-6F39-4C61-B0B8-C3DDF364CD6A}">
      <dgm:prSet/>
      <dgm:spPr/>
      <dgm:t>
        <a:bodyPr/>
        <a:lstStyle/>
        <a:p>
          <a:endParaRPr lang="en-US"/>
        </a:p>
      </dgm:t>
    </dgm:pt>
    <dgm:pt modelId="{A2D04A7F-5899-4DFC-B0AC-3E67DBAB09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Gradient Boosting: 76.74%</a:t>
          </a:r>
        </a:p>
      </dgm:t>
    </dgm:pt>
    <dgm:pt modelId="{AFF76E4E-369E-4C15-A066-76DC7CB02416}" type="parTrans" cxnId="{77AE9A1B-76AF-44A4-9012-ECF04A0786EE}">
      <dgm:prSet/>
      <dgm:spPr/>
      <dgm:t>
        <a:bodyPr/>
        <a:lstStyle/>
        <a:p>
          <a:endParaRPr lang="en-US"/>
        </a:p>
      </dgm:t>
    </dgm:pt>
    <dgm:pt modelId="{33E91404-2954-47B3-B22F-ABB501ADB8CA}" type="sibTrans" cxnId="{77AE9A1B-76AF-44A4-9012-ECF04A0786EE}">
      <dgm:prSet/>
      <dgm:spPr/>
      <dgm:t>
        <a:bodyPr/>
        <a:lstStyle/>
        <a:p>
          <a:endParaRPr lang="en-US"/>
        </a:p>
      </dgm:t>
    </dgm:pt>
    <dgm:pt modelId="{C3643D58-5ECE-4871-B0C7-ACBB3D050E3A}" type="pres">
      <dgm:prSet presAssocID="{C74C741E-A391-441A-A367-65C51D4EDBE4}" presName="root" presStyleCnt="0">
        <dgm:presLayoutVars>
          <dgm:dir/>
          <dgm:resizeHandles val="exact"/>
        </dgm:presLayoutVars>
      </dgm:prSet>
      <dgm:spPr/>
    </dgm:pt>
    <dgm:pt modelId="{5E867DFC-8D5B-49DA-B277-327E75009006}" type="pres">
      <dgm:prSet presAssocID="{151691DF-14FF-423C-9F8C-7D7B687EDD73}" presName="compNode" presStyleCnt="0"/>
      <dgm:spPr/>
    </dgm:pt>
    <dgm:pt modelId="{43F95C1A-50A5-4E74-9242-6AF1466086F7}" type="pres">
      <dgm:prSet presAssocID="{151691DF-14FF-423C-9F8C-7D7B687EDD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AFA1203-0B25-44B3-8434-244BD7D87E94}" type="pres">
      <dgm:prSet presAssocID="{151691DF-14FF-423C-9F8C-7D7B687EDD73}" presName="iconSpace" presStyleCnt="0"/>
      <dgm:spPr/>
    </dgm:pt>
    <dgm:pt modelId="{CDB398A5-AE2D-4A1F-94F7-6B4CE524ABC6}" type="pres">
      <dgm:prSet presAssocID="{151691DF-14FF-423C-9F8C-7D7B687EDD73}" presName="parTx" presStyleLbl="revTx" presStyleIdx="0" presStyleCnt="8">
        <dgm:presLayoutVars>
          <dgm:chMax val="0"/>
          <dgm:chPref val="0"/>
        </dgm:presLayoutVars>
      </dgm:prSet>
      <dgm:spPr/>
    </dgm:pt>
    <dgm:pt modelId="{6A0927F2-9908-4E89-9550-409D3160EAF4}" type="pres">
      <dgm:prSet presAssocID="{151691DF-14FF-423C-9F8C-7D7B687EDD73}" presName="txSpace" presStyleCnt="0"/>
      <dgm:spPr/>
    </dgm:pt>
    <dgm:pt modelId="{3355A8CB-9B62-42F5-AF32-E4E0FB6B570F}" type="pres">
      <dgm:prSet presAssocID="{151691DF-14FF-423C-9F8C-7D7B687EDD73}" presName="desTx" presStyleLbl="revTx" presStyleIdx="1" presStyleCnt="8">
        <dgm:presLayoutVars/>
      </dgm:prSet>
      <dgm:spPr/>
    </dgm:pt>
    <dgm:pt modelId="{D541E57B-9E0C-4212-A30B-55E961DE5046}" type="pres">
      <dgm:prSet presAssocID="{29DF0FD9-D2BB-44A4-B985-42FCCA5E64A6}" presName="sibTrans" presStyleCnt="0"/>
      <dgm:spPr/>
    </dgm:pt>
    <dgm:pt modelId="{642F4714-F790-4131-B2C7-E075C34D47EC}" type="pres">
      <dgm:prSet presAssocID="{5B6EDB4C-768B-459D-AF51-CD198AAD07A1}" presName="compNode" presStyleCnt="0"/>
      <dgm:spPr/>
    </dgm:pt>
    <dgm:pt modelId="{A8B1C5A9-400C-4B3F-835A-B95663C9D94E}" type="pres">
      <dgm:prSet presAssocID="{5B6EDB4C-768B-459D-AF51-CD198AAD07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6103DD9-1520-4360-BE27-DA680E24C5F9}" type="pres">
      <dgm:prSet presAssocID="{5B6EDB4C-768B-459D-AF51-CD198AAD07A1}" presName="iconSpace" presStyleCnt="0"/>
      <dgm:spPr/>
    </dgm:pt>
    <dgm:pt modelId="{B9DCFAEB-DF6F-4465-B0AA-9829BF05E553}" type="pres">
      <dgm:prSet presAssocID="{5B6EDB4C-768B-459D-AF51-CD198AAD07A1}" presName="parTx" presStyleLbl="revTx" presStyleIdx="2" presStyleCnt="8">
        <dgm:presLayoutVars>
          <dgm:chMax val="0"/>
          <dgm:chPref val="0"/>
        </dgm:presLayoutVars>
      </dgm:prSet>
      <dgm:spPr/>
    </dgm:pt>
    <dgm:pt modelId="{D2DB7995-CCAE-4986-BE4D-6D2B9CD9D137}" type="pres">
      <dgm:prSet presAssocID="{5B6EDB4C-768B-459D-AF51-CD198AAD07A1}" presName="txSpace" presStyleCnt="0"/>
      <dgm:spPr/>
    </dgm:pt>
    <dgm:pt modelId="{40A59D29-09EC-4A1C-9E53-4D1D97FBB5EC}" type="pres">
      <dgm:prSet presAssocID="{5B6EDB4C-768B-459D-AF51-CD198AAD07A1}" presName="desTx" presStyleLbl="revTx" presStyleIdx="3" presStyleCnt="8">
        <dgm:presLayoutVars/>
      </dgm:prSet>
      <dgm:spPr/>
    </dgm:pt>
    <dgm:pt modelId="{8A9FC16D-E9A0-4ED3-992E-B80ECC2E540D}" type="pres">
      <dgm:prSet presAssocID="{BCFB383C-D3C6-4A5F-89BC-AB47A81D1922}" presName="sibTrans" presStyleCnt="0"/>
      <dgm:spPr/>
    </dgm:pt>
    <dgm:pt modelId="{6609ED8F-548D-46ED-B13E-4D5E752E020C}" type="pres">
      <dgm:prSet presAssocID="{7EDCA268-D153-42EC-BDFD-39D3BD497B34}" presName="compNode" presStyleCnt="0"/>
      <dgm:spPr/>
    </dgm:pt>
    <dgm:pt modelId="{5A07C1D2-EBDB-47AB-B564-4FF1FEA97E3E}" type="pres">
      <dgm:prSet presAssocID="{7EDCA268-D153-42EC-BDFD-39D3BD497B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F3F8899-D4E8-4B7F-A793-99849E38E74A}" type="pres">
      <dgm:prSet presAssocID="{7EDCA268-D153-42EC-BDFD-39D3BD497B34}" presName="iconSpace" presStyleCnt="0"/>
      <dgm:spPr/>
    </dgm:pt>
    <dgm:pt modelId="{7B6A068C-4C94-4A83-ADB3-4F8D4B8EEA25}" type="pres">
      <dgm:prSet presAssocID="{7EDCA268-D153-42EC-BDFD-39D3BD497B34}" presName="parTx" presStyleLbl="revTx" presStyleIdx="4" presStyleCnt="8">
        <dgm:presLayoutVars>
          <dgm:chMax val="0"/>
          <dgm:chPref val="0"/>
        </dgm:presLayoutVars>
      </dgm:prSet>
      <dgm:spPr/>
    </dgm:pt>
    <dgm:pt modelId="{A4808795-D981-4A88-A0FF-558622D1D1EE}" type="pres">
      <dgm:prSet presAssocID="{7EDCA268-D153-42EC-BDFD-39D3BD497B34}" presName="txSpace" presStyleCnt="0"/>
      <dgm:spPr/>
    </dgm:pt>
    <dgm:pt modelId="{A7894DB5-A978-4F67-80A2-37AD84EDE0EA}" type="pres">
      <dgm:prSet presAssocID="{7EDCA268-D153-42EC-BDFD-39D3BD497B34}" presName="desTx" presStyleLbl="revTx" presStyleIdx="5" presStyleCnt="8">
        <dgm:presLayoutVars/>
      </dgm:prSet>
      <dgm:spPr/>
    </dgm:pt>
    <dgm:pt modelId="{74A09324-E8D4-41A7-88A5-E55938172338}" type="pres">
      <dgm:prSet presAssocID="{A7E796A4-8FB0-47FC-987A-A7C4131DDD52}" presName="sibTrans" presStyleCnt="0"/>
      <dgm:spPr/>
    </dgm:pt>
    <dgm:pt modelId="{BD99CD57-5563-4028-90A0-D49D29912EE8}" type="pres">
      <dgm:prSet presAssocID="{742AF186-88C1-493C-BA3F-D256B52B3C56}" presName="compNode" presStyleCnt="0"/>
      <dgm:spPr/>
    </dgm:pt>
    <dgm:pt modelId="{01BAF043-BA3D-4EA0-8040-BDAD173E9A73}" type="pres">
      <dgm:prSet presAssocID="{742AF186-88C1-493C-BA3F-D256B52B3C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FA3FC3E-DCA8-4370-8791-E5D4293BB303}" type="pres">
      <dgm:prSet presAssocID="{742AF186-88C1-493C-BA3F-D256B52B3C56}" presName="iconSpace" presStyleCnt="0"/>
      <dgm:spPr/>
    </dgm:pt>
    <dgm:pt modelId="{541D4FF5-1E9F-4E06-9BF3-535731287504}" type="pres">
      <dgm:prSet presAssocID="{742AF186-88C1-493C-BA3F-D256B52B3C56}" presName="parTx" presStyleLbl="revTx" presStyleIdx="6" presStyleCnt="8">
        <dgm:presLayoutVars>
          <dgm:chMax val="0"/>
          <dgm:chPref val="0"/>
        </dgm:presLayoutVars>
      </dgm:prSet>
      <dgm:spPr/>
    </dgm:pt>
    <dgm:pt modelId="{71513E9A-2608-42B7-B5E0-602B8361AF3C}" type="pres">
      <dgm:prSet presAssocID="{742AF186-88C1-493C-BA3F-D256B52B3C56}" presName="txSpace" presStyleCnt="0"/>
      <dgm:spPr/>
    </dgm:pt>
    <dgm:pt modelId="{832BC699-2DB9-4CF1-A786-E32BAC47151E}" type="pres">
      <dgm:prSet presAssocID="{742AF186-88C1-493C-BA3F-D256B52B3C56}" presName="desTx" presStyleLbl="revTx" presStyleIdx="7" presStyleCnt="8">
        <dgm:presLayoutVars/>
      </dgm:prSet>
      <dgm:spPr/>
    </dgm:pt>
  </dgm:ptLst>
  <dgm:cxnLst>
    <dgm:cxn modelId="{D02BF305-6A7D-4DC5-8E2C-8526FB1F7929}" srcId="{151691DF-14FF-423C-9F8C-7D7B687EDD73}" destId="{11BA9E33-66FD-4F62-87E0-13A82BC7EC96}" srcOrd="2" destOrd="0" parTransId="{752250C5-6B2B-4FB9-9ED7-97E3B8F45804}" sibTransId="{DAD1779E-2C93-4B09-B09F-E35B9804E6EB}"/>
    <dgm:cxn modelId="{120DFC0C-6DAB-4E98-AB24-41896B0088BD}" type="presOf" srcId="{48C60FC8-C615-441E-8910-23DACA40AB02}" destId="{A7894DB5-A978-4F67-80A2-37AD84EDE0EA}" srcOrd="0" destOrd="1" presId="urn:microsoft.com/office/officeart/2018/2/layout/IconLabelDescriptionList"/>
    <dgm:cxn modelId="{DFF2A813-C771-495C-8770-DFDE9F8622B1}" srcId="{5B6EDB4C-768B-459D-AF51-CD198AAD07A1}" destId="{27D136C0-D66C-4F57-B6E3-29AB52BCAAD6}" srcOrd="3" destOrd="0" parTransId="{DEBFE23C-1F38-419F-B040-3BA104BDB01C}" sibTransId="{22CCA654-8478-4D25-A00A-B0E03E9FD26A}"/>
    <dgm:cxn modelId="{77AE9A1B-76AF-44A4-9012-ECF04A0786EE}" srcId="{742AF186-88C1-493C-BA3F-D256B52B3C56}" destId="{A2D04A7F-5899-4DFC-B0AC-3E67DBAB099A}" srcOrd="3" destOrd="0" parTransId="{AFF76E4E-369E-4C15-A066-76DC7CB02416}" sibTransId="{33E91404-2954-47B3-B22F-ABB501ADB8CA}"/>
    <dgm:cxn modelId="{7F4F1C1E-F570-4EF4-92F4-AD12ADD749CC}" type="presOf" srcId="{11BA9E33-66FD-4F62-87E0-13A82BC7EC96}" destId="{3355A8CB-9B62-42F5-AF32-E4E0FB6B570F}" srcOrd="0" destOrd="2" presId="urn:microsoft.com/office/officeart/2018/2/layout/IconLabelDescriptionList"/>
    <dgm:cxn modelId="{3F95471F-FDB4-48A0-A607-F6D9C4403A71}" type="presOf" srcId="{C74C741E-A391-441A-A367-65C51D4EDBE4}" destId="{C3643D58-5ECE-4871-B0C7-ACBB3D050E3A}" srcOrd="0" destOrd="0" presId="urn:microsoft.com/office/officeart/2018/2/layout/IconLabelDescriptionList"/>
    <dgm:cxn modelId="{41882220-9A6F-42BC-8A99-BE87DA33825A}" srcId="{C74C741E-A391-441A-A367-65C51D4EDBE4}" destId="{7EDCA268-D153-42EC-BDFD-39D3BD497B34}" srcOrd="2" destOrd="0" parTransId="{17337561-5B48-471F-BBFC-0BCD6E33D193}" sibTransId="{A7E796A4-8FB0-47FC-987A-A7C4131DDD52}"/>
    <dgm:cxn modelId="{51FFC332-20A4-4D58-88BE-1A7A8E5F4931}" type="presOf" srcId="{6AECC7BF-4D25-466E-9A11-67D397F16D23}" destId="{832BC699-2DB9-4CF1-A786-E32BAC47151E}" srcOrd="0" destOrd="0" presId="urn:microsoft.com/office/officeart/2018/2/layout/IconLabelDescriptionList"/>
    <dgm:cxn modelId="{DBB8CA37-9FCC-4AFF-803E-CC1598D83B56}" srcId="{C74C741E-A391-441A-A367-65C51D4EDBE4}" destId="{151691DF-14FF-423C-9F8C-7D7B687EDD73}" srcOrd="0" destOrd="0" parTransId="{45FD2485-EC63-43AD-999D-4CED75DEB9FB}" sibTransId="{29DF0FD9-D2BB-44A4-B985-42FCCA5E64A6}"/>
    <dgm:cxn modelId="{D400C940-5ACC-49DE-8F82-532C7772118B}" type="presOf" srcId="{9FDE060A-0E89-4844-A59B-5B3A27DD9A85}" destId="{832BC699-2DB9-4CF1-A786-E32BAC47151E}" srcOrd="0" destOrd="2" presId="urn:microsoft.com/office/officeart/2018/2/layout/IconLabelDescriptionList"/>
    <dgm:cxn modelId="{48611C5C-6F39-4C61-B0B8-C3DDF364CD6A}" srcId="{742AF186-88C1-493C-BA3F-D256B52B3C56}" destId="{9FDE060A-0E89-4844-A59B-5B3A27DD9A85}" srcOrd="2" destOrd="0" parTransId="{50B032BB-87DA-463A-8BC4-9C66718074F4}" sibTransId="{264BFC0F-9418-4A26-ABFD-E729C1D3AFA2}"/>
    <dgm:cxn modelId="{D0856F64-73F1-4AD2-8B0E-7DEBD671C834}" srcId="{5B6EDB4C-768B-459D-AF51-CD198AAD07A1}" destId="{7B324B3C-AAFB-401F-89CB-48E8771B41C5}" srcOrd="1" destOrd="0" parTransId="{9C697D67-35C0-4D86-A347-C7F586B2D0B1}" sibTransId="{2D011277-614C-4BB7-B83F-AF27BF735418}"/>
    <dgm:cxn modelId="{32926D46-5A9E-4C8E-A6F8-DE0AEA507E2E}" type="presOf" srcId="{054706C3-7D6A-473C-BE7C-1DDFC987F859}" destId="{3355A8CB-9B62-42F5-AF32-E4E0FB6B570F}" srcOrd="0" destOrd="3" presId="urn:microsoft.com/office/officeart/2018/2/layout/IconLabelDescriptionList"/>
    <dgm:cxn modelId="{8F88454D-10AB-4642-9163-03C383E902B4}" type="presOf" srcId="{727F2A1A-9800-4355-ABC9-25555EC6B30E}" destId="{A7894DB5-A978-4F67-80A2-37AD84EDE0EA}" srcOrd="0" destOrd="3" presId="urn:microsoft.com/office/officeart/2018/2/layout/IconLabelDescriptionList"/>
    <dgm:cxn modelId="{3E941E73-AC2F-4287-8DFC-2330D2E772C4}" type="presOf" srcId="{ED4A8C93-BB14-4C13-82FD-CCB7F34A0583}" destId="{832BC699-2DB9-4CF1-A786-E32BAC47151E}" srcOrd="0" destOrd="1" presId="urn:microsoft.com/office/officeart/2018/2/layout/IconLabelDescriptionList"/>
    <dgm:cxn modelId="{635E9F78-229F-4737-A8BB-58461EC4C9F6}" srcId="{C74C741E-A391-441A-A367-65C51D4EDBE4}" destId="{742AF186-88C1-493C-BA3F-D256B52B3C56}" srcOrd="3" destOrd="0" parTransId="{6BC6FFCE-FDB9-4150-A43C-C8A8F57AE1A9}" sibTransId="{9E32AE0D-321E-4C95-90E7-358C61FD7024}"/>
    <dgm:cxn modelId="{E0B1E058-9EF9-4BCE-B2E1-4A45E1AE6BA3}" srcId="{C74C741E-A391-441A-A367-65C51D4EDBE4}" destId="{5B6EDB4C-768B-459D-AF51-CD198AAD07A1}" srcOrd="1" destOrd="0" parTransId="{578779D3-D334-4FEB-8DE2-DFFC3BE255A8}" sibTransId="{BCFB383C-D3C6-4A5F-89BC-AB47A81D1922}"/>
    <dgm:cxn modelId="{65053B7D-A6DF-4418-9450-993FC20E9592}" type="presOf" srcId="{AA1C9287-2724-45CB-981D-10A4171ADEC3}" destId="{3355A8CB-9B62-42F5-AF32-E4E0FB6B570F}" srcOrd="0" destOrd="0" presId="urn:microsoft.com/office/officeart/2018/2/layout/IconLabelDescriptionList"/>
    <dgm:cxn modelId="{04272C86-16CF-4754-AF52-7EE1064FE53B}" srcId="{7EDCA268-D153-42EC-BDFD-39D3BD497B34}" destId="{48C60FC8-C615-441E-8910-23DACA40AB02}" srcOrd="1" destOrd="0" parTransId="{C5D32977-5030-43FF-B3C6-A56D6E561205}" sibTransId="{F310AB8F-6A6F-4ED0-99E1-AD43D1CA9DD1}"/>
    <dgm:cxn modelId="{7A570F8B-B677-4B06-997F-82107CE695D8}" type="presOf" srcId="{27D136C0-D66C-4F57-B6E3-29AB52BCAAD6}" destId="{40A59D29-09EC-4A1C-9E53-4D1D97FBB5EC}" srcOrd="0" destOrd="3" presId="urn:microsoft.com/office/officeart/2018/2/layout/IconLabelDescriptionList"/>
    <dgm:cxn modelId="{D0325C8B-803D-4B81-A2D3-C6F1B0D27AB2}" srcId="{5B6EDB4C-768B-459D-AF51-CD198AAD07A1}" destId="{EDD0B73D-BBAD-4996-8291-E1F465264D06}" srcOrd="2" destOrd="0" parTransId="{8D1171ED-0033-4965-9FA6-BE85956681D1}" sibTransId="{D0482B4C-A03C-49AA-9A79-656DFF5C16F8}"/>
    <dgm:cxn modelId="{A0D65795-023F-4CBB-90E9-97295653934A}" srcId="{742AF186-88C1-493C-BA3F-D256B52B3C56}" destId="{ED4A8C93-BB14-4C13-82FD-CCB7F34A0583}" srcOrd="1" destOrd="0" parTransId="{2C877818-F736-4A08-8C40-3E6D76825904}" sibTransId="{F95B6612-17B7-4394-976D-D12FE2ADC7F4}"/>
    <dgm:cxn modelId="{CEEA2BA5-69E8-44AC-BBA5-CCE1402E5598}" srcId="{151691DF-14FF-423C-9F8C-7D7B687EDD73}" destId="{AA1C9287-2724-45CB-981D-10A4171ADEC3}" srcOrd="0" destOrd="0" parTransId="{4197E8C7-7EBF-4C6C-BB39-9411886B29D6}" sibTransId="{A89775B8-05FF-427E-B021-7A4BF6BDE7B5}"/>
    <dgm:cxn modelId="{695064A9-3ACF-48F7-AC83-9C532C3481C3}" type="presOf" srcId="{7EDCA268-D153-42EC-BDFD-39D3BD497B34}" destId="{7B6A068C-4C94-4A83-ADB3-4F8D4B8EEA25}" srcOrd="0" destOrd="0" presId="urn:microsoft.com/office/officeart/2018/2/layout/IconLabelDescriptionList"/>
    <dgm:cxn modelId="{1D9452AD-C311-4DCB-98CB-6D8907A8DE5C}" type="presOf" srcId="{EDD0B73D-BBAD-4996-8291-E1F465264D06}" destId="{40A59D29-09EC-4A1C-9E53-4D1D97FBB5EC}" srcOrd="0" destOrd="2" presId="urn:microsoft.com/office/officeart/2018/2/layout/IconLabelDescriptionList"/>
    <dgm:cxn modelId="{FB02ADB4-1F97-4F57-8A3A-866E52A9C09E}" srcId="{151691DF-14FF-423C-9F8C-7D7B687EDD73}" destId="{054706C3-7D6A-473C-BE7C-1DDFC987F859}" srcOrd="3" destOrd="0" parTransId="{0115E7E0-F089-460B-9CEC-200C2C45A8F1}" sibTransId="{45A27EEC-6F1A-4AB2-B94C-3B834E8D5933}"/>
    <dgm:cxn modelId="{895398B6-042C-4CF3-B85D-57EE01D19CEE}" srcId="{7EDCA268-D153-42EC-BDFD-39D3BD497B34}" destId="{77789AFE-91B1-4D7B-8218-01D3EBAD8ABE}" srcOrd="2" destOrd="0" parTransId="{B9FB84C1-18FD-4ECB-8B4A-03E189B41466}" sibTransId="{726616EF-35F7-4316-8C93-250D596D1987}"/>
    <dgm:cxn modelId="{64286AB7-D9CC-4F8C-8CF0-E91D079EC269}" srcId="{7EDCA268-D153-42EC-BDFD-39D3BD497B34}" destId="{761E46F8-BC9D-4CC8-B5B3-8796C020468C}" srcOrd="0" destOrd="0" parTransId="{D903C780-DC2D-486A-914C-80A95F24946F}" sibTransId="{FA5DCFD9-F67B-4CAD-B3CF-E3860FD941CC}"/>
    <dgm:cxn modelId="{82A8B7B9-2A8C-40A1-A773-1624F49D4C83}" type="presOf" srcId="{7B324B3C-AAFB-401F-89CB-48E8771B41C5}" destId="{40A59D29-09EC-4A1C-9E53-4D1D97FBB5EC}" srcOrd="0" destOrd="1" presId="urn:microsoft.com/office/officeart/2018/2/layout/IconLabelDescriptionList"/>
    <dgm:cxn modelId="{49BA1AC2-369E-4B9F-B233-51A9E375D986}" type="presOf" srcId="{3DA4BA8B-D2C5-4D2A-B80E-1B6C2B7D6734}" destId="{3355A8CB-9B62-42F5-AF32-E4E0FB6B570F}" srcOrd="0" destOrd="1" presId="urn:microsoft.com/office/officeart/2018/2/layout/IconLabelDescriptionList"/>
    <dgm:cxn modelId="{12CF19C3-B317-4699-A9D3-ED05C46C4D48}" type="presOf" srcId="{742AF186-88C1-493C-BA3F-D256B52B3C56}" destId="{541D4FF5-1E9F-4E06-9BF3-535731287504}" srcOrd="0" destOrd="0" presId="urn:microsoft.com/office/officeart/2018/2/layout/IconLabelDescriptionList"/>
    <dgm:cxn modelId="{1362B9C4-2086-4B26-A8BE-2A2B0C16CBB9}" srcId="{151691DF-14FF-423C-9F8C-7D7B687EDD73}" destId="{3DA4BA8B-D2C5-4D2A-B80E-1B6C2B7D6734}" srcOrd="1" destOrd="0" parTransId="{BF907B18-2857-4BD9-B8DD-69B0760F1E0E}" sibTransId="{BFED35C4-012A-4310-B23B-D6E814C67FD5}"/>
    <dgm:cxn modelId="{E45285D4-26D5-4E8C-BBAA-75F06431132E}" srcId="{7EDCA268-D153-42EC-BDFD-39D3BD497B34}" destId="{727F2A1A-9800-4355-ABC9-25555EC6B30E}" srcOrd="3" destOrd="0" parTransId="{5D0E65CB-E3D8-47DA-84D6-45A9C4941D84}" sibTransId="{FF43738B-6F0E-4098-8BB3-ACAD37B1CB5B}"/>
    <dgm:cxn modelId="{F007DBDE-C0CB-415A-AE81-7B842119BC39}" type="presOf" srcId="{761E46F8-BC9D-4CC8-B5B3-8796C020468C}" destId="{A7894DB5-A978-4F67-80A2-37AD84EDE0EA}" srcOrd="0" destOrd="0" presId="urn:microsoft.com/office/officeart/2018/2/layout/IconLabelDescriptionList"/>
    <dgm:cxn modelId="{D3698BE0-9CDD-48DF-B237-CA71D890EBBB}" type="presOf" srcId="{151691DF-14FF-423C-9F8C-7D7B687EDD73}" destId="{CDB398A5-AE2D-4A1F-94F7-6B4CE524ABC6}" srcOrd="0" destOrd="0" presId="urn:microsoft.com/office/officeart/2018/2/layout/IconLabelDescriptionList"/>
    <dgm:cxn modelId="{30CF86E2-0193-4C31-863B-5EA9056A31A9}" srcId="{5B6EDB4C-768B-459D-AF51-CD198AAD07A1}" destId="{B41B4CF0-B302-4EE6-8C07-49539E71C144}" srcOrd="0" destOrd="0" parTransId="{4A71B54D-A49C-4F70-B40F-7D7CC9D79D7E}" sibTransId="{B5F7BDEC-2540-48DC-A6D1-2433D0DC0C3A}"/>
    <dgm:cxn modelId="{6A1DD5E4-FAB9-4D57-B111-A874DE8A9631}" type="presOf" srcId="{5B6EDB4C-768B-459D-AF51-CD198AAD07A1}" destId="{B9DCFAEB-DF6F-4465-B0AA-9829BF05E553}" srcOrd="0" destOrd="0" presId="urn:microsoft.com/office/officeart/2018/2/layout/IconLabelDescriptionList"/>
    <dgm:cxn modelId="{89FE14E7-812B-4DF4-9528-542F072206CC}" srcId="{742AF186-88C1-493C-BA3F-D256B52B3C56}" destId="{6AECC7BF-4D25-466E-9A11-67D397F16D23}" srcOrd="0" destOrd="0" parTransId="{ABA03BBA-CF67-4413-96CB-78F4112EC790}" sibTransId="{50DBE005-D644-48B8-B5E7-13143331B511}"/>
    <dgm:cxn modelId="{700820EF-1217-47A1-A479-1FDC567D749D}" type="presOf" srcId="{77789AFE-91B1-4D7B-8218-01D3EBAD8ABE}" destId="{A7894DB5-A978-4F67-80A2-37AD84EDE0EA}" srcOrd="0" destOrd="2" presId="urn:microsoft.com/office/officeart/2018/2/layout/IconLabelDescriptionList"/>
    <dgm:cxn modelId="{45B64BF5-9BBF-4360-829F-F2B8192F319E}" type="presOf" srcId="{A2D04A7F-5899-4DFC-B0AC-3E67DBAB099A}" destId="{832BC699-2DB9-4CF1-A786-E32BAC47151E}" srcOrd="0" destOrd="3" presId="urn:microsoft.com/office/officeart/2018/2/layout/IconLabelDescriptionList"/>
    <dgm:cxn modelId="{4F09D1FC-E739-42E4-BBC2-4E02F889DEA2}" type="presOf" srcId="{B41B4CF0-B302-4EE6-8C07-49539E71C144}" destId="{40A59D29-09EC-4A1C-9E53-4D1D97FBB5EC}" srcOrd="0" destOrd="0" presId="urn:microsoft.com/office/officeart/2018/2/layout/IconLabelDescriptionList"/>
    <dgm:cxn modelId="{45A4FB90-CE92-4EC4-9203-335FBFD82EA8}" type="presParOf" srcId="{C3643D58-5ECE-4871-B0C7-ACBB3D050E3A}" destId="{5E867DFC-8D5B-49DA-B277-327E75009006}" srcOrd="0" destOrd="0" presId="urn:microsoft.com/office/officeart/2018/2/layout/IconLabelDescriptionList"/>
    <dgm:cxn modelId="{6A78B713-12F9-4185-92DD-288037AEEB56}" type="presParOf" srcId="{5E867DFC-8D5B-49DA-B277-327E75009006}" destId="{43F95C1A-50A5-4E74-9242-6AF1466086F7}" srcOrd="0" destOrd="0" presId="urn:microsoft.com/office/officeart/2018/2/layout/IconLabelDescriptionList"/>
    <dgm:cxn modelId="{D5E63143-EB49-41AC-A52B-CA88F5797DBF}" type="presParOf" srcId="{5E867DFC-8D5B-49DA-B277-327E75009006}" destId="{EAFA1203-0B25-44B3-8434-244BD7D87E94}" srcOrd="1" destOrd="0" presId="urn:microsoft.com/office/officeart/2018/2/layout/IconLabelDescriptionList"/>
    <dgm:cxn modelId="{FD05BD01-75DE-4FCB-A330-6F3E95DB4BB7}" type="presParOf" srcId="{5E867DFC-8D5B-49DA-B277-327E75009006}" destId="{CDB398A5-AE2D-4A1F-94F7-6B4CE524ABC6}" srcOrd="2" destOrd="0" presId="urn:microsoft.com/office/officeart/2018/2/layout/IconLabelDescriptionList"/>
    <dgm:cxn modelId="{09BE99DC-42EC-4773-8F88-D737A6C01D07}" type="presParOf" srcId="{5E867DFC-8D5B-49DA-B277-327E75009006}" destId="{6A0927F2-9908-4E89-9550-409D3160EAF4}" srcOrd="3" destOrd="0" presId="urn:microsoft.com/office/officeart/2018/2/layout/IconLabelDescriptionList"/>
    <dgm:cxn modelId="{A3606F63-3158-4417-9289-AC6451059570}" type="presParOf" srcId="{5E867DFC-8D5B-49DA-B277-327E75009006}" destId="{3355A8CB-9B62-42F5-AF32-E4E0FB6B570F}" srcOrd="4" destOrd="0" presId="urn:microsoft.com/office/officeart/2018/2/layout/IconLabelDescriptionList"/>
    <dgm:cxn modelId="{4F2E8EE0-D777-426D-814E-A82D7D5F4ECB}" type="presParOf" srcId="{C3643D58-5ECE-4871-B0C7-ACBB3D050E3A}" destId="{D541E57B-9E0C-4212-A30B-55E961DE5046}" srcOrd="1" destOrd="0" presId="urn:microsoft.com/office/officeart/2018/2/layout/IconLabelDescriptionList"/>
    <dgm:cxn modelId="{471AE7AC-6C43-46DB-8FAB-1B1DD3493367}" type="presParOf" srcId="{C3643D58-5ECE-4871-B0C7-ACBB3D050E3A}" destId="{642F4714-F790-4131-B2C7-E075C34D47EC}" srcOrd="2" destOrd="0" presId="urn:microsoft.com/office/officeart/2018/2/layout/IconLabelDescriptionList"/>
    <dgm:cxn modelId="{C1E7B5B5-0E7B-42BC-8333-887CCA6DB276}" type="presParOf" srcId="{642F4714-F790-4131-B2C7-E075C34D47EC}" destId="{A8B1C5A9-400C-4B3F-835A-B95663C9D94E}" srcOrd="0" destOrd="0" presId="urn:microsoft.com/office/officeart/2018/2/layout/IconLabelDescriptionList"/>
    <dgm:cxn modelId="{A94FBFF3-D35C-474E-9D2F-8BE43F25E84D}" type="presParOf" srcId="{642F4714-F790-4131-B2C7-E075C34D47EC}" destId="{B6103DD9-1520-4360-BE27-DA680E24C5F9}" srcOrd="1" destOrd="0" presId="urn:microsoft.com/office/officeart/2018/2/layout/IconLabelDescriptionList"/>
    <dgm:cxn modelId="{FA2438B3-AF65-4EE6-A92D-3F34F3EA537B}" type="presParOf" srcId="{642F4714-F790-4131-B2C7-E075C34D47EC}" destId="{B9DCFAEB-DF6F-4465-B0AA-9829BF05E553}" srcOrd="2" destOrd="0" presId="urn:microsoft.com/office/officeart/2018/2/layout/IconLabelDescriptionList"/>
    <dgm:cxn modelId="{6734FFAC-36A9-4A65-A74F-9872856C1280}" type="presParOf" srcId="{642F4714-F790-4131-B2C7-E075C34D47EC}" destId="{D2DB7995-CCAE-4986-BE4D-6D2B9CD9D137}" srcOrd="3" destOrd="0" presId="urn:microsoft.com/office/officeart/2018/2/layout/IconLabelDescriptionList"/>
    <dgm:cxn modelId="{6FF09C67-E351-4204-B9ED-F0A8200890D8}" type="presParOf" srcId="{642F4714-F790-4131-B2C7-E075C34D47EC}" destId="{40A59D29-09EC-4A1C-9E53-4D1D97FBB5EC}" srcOrd="4" destOrd="0" presId="urn:microsoft.com/office/officeart/2018/2/layout/IconLabelDescriptionList"/>
    <dgm:cxn modelId="{AB4B8428-B005-483C-A45D-C395E2A3A1D2}" type="presParOf" srcId="{C3643D58-5ECE-4871-B0C7-ACBB3D050E3A}" destId="{8A9FC16D-E9A0-4ED3-992E-B80ECC2E540D}" srcOrd="3" destOrd="0" presId="urn:microsoft.com/office/officeart/2018/2/layout/IconLabelDescriptionList"/>
    <dgm:cxn modelId="{19ABB38B-5C3B-41B3-9CA8-DFFCD5D5F643}" type="presParOf" srcId="{C3643D58-5ECE-4871-B0C7-ACBB3D050E3A}" destId="{6609ED8F-548D-46ED-B13E-4D5E752E020C}" srcOrd="4" destOrd="0" presId="urn:microsoft.com/office/officeart/2018/2/layout/IconLabelDescriptionList"/>
    <dgm:cxn modelId="{D3F456BD-3EA3-4E54-A36C-D89F7CADEC2A}" type="presParOf" srcId="{6609ED8F-548D-46ED-B13E-4D5E752E020C}" destId="{5A07C1D2-EBDB-47AB-B564-4FF1FEA97E3E}" srcOrd="0" destOrd="0" presId="urn:microsoft.com/office/officeart/2018/2/layout/IconLabelDescriptionList"/>
    <dgm:cxn modelId="{ED3630C7-33CE-42BC-A4E1-35D85E219692}" type="presParOf" srcId="{6609ED8F-548D-46ED-B13E-4D5E752E020C}" destId="{1F3F8899-D4E8-4B7F-A793-99849E38E74A}" srcOrd="1" destOrd="0" presId="urn:microsoft.com/office/officeart/2018/2/layout/IconLabelDescriptionList"/>
    <dgm:cxn modelId="{646EAB6A-825C-4DED-A66E-D76D63814057}" type="presParOf" srcId="{6609ED8F-548D-46ED-B13E-4D5E752E020C}" destId="{7B6A068C-4C94-4A83-ADB3-4F8D4B8EEA25}" srcOrd="2" destOrd="0" presId="urn:microsoft.com/office/officeart/2018/2/layout/IconLabelDescriptionList"/>
    <dgm:cxn modelId="{F5B0370F-C030-461B-9A6E-71E9CB641A67}" type="presParOf" srcId="{6609ED8F-548D-46ED-B13E-4D5E752E020C}" destId="{A4808795-D981-4A88-A0FF-558622D1D1EE}" srcOrd="3" destOrd="0" presId="urn:microsoft.com/office/officeart/2018/2/layout/IconLabelDescriptionList"/>
    <dgm:cxn modelId="{9B521519-B67E-4F39-BA4D-DFCDB4CC85EA}" type="presParOf" srcId="{6609ED8F-548D-46ED-B13E-4D5E752E020C}" destId="{A7894DB5-A978-4F67-80A2-37AD84EDE0EA}" srcOrd="4" destOrd="0" presId="urn:microsoft.com/office/officeart/2018/2/layout/IconLabelDescriptionList"/>
    <dgm:cxn modelId="{54C626D9-15E8-44DD-9E99-A167C73B71EA}" type="presParOf" srcId="{C3643D58-5ECE-4871-B0C7-ACBB3D050E3A}" destId="{74A09324-E8D4-41A7-88A5-E55938172338}" srcOrd="5" destOrd="0" presId="urn:microsoft.com/office/officeart/2018/2/layout/IconLabelDescriptionList"/>
    <dgm:cxn modelId="{1E6E94F5-9E1B-4F08-8517-4FCCB7706C88}" type="presParOf" srcId="{C3643D58-5ECE-4871-B0C7-ACBB3D050E3A}" destId="{BD99CD57-5563-4028-90A0-D49D29912EE8}" srcOrd="6" destOrd="0" presId="urn:microsoft.com/office/officeart/2018/2/layout/IconLabelDescriptionList"/>
    <dgm:cxn modelId="{E4D5A62C-45C5-42B1-AD3E-D3ABCB8BDDF9}" type="presParOf" srcId="{BD99CD57-5563-4028-90A0-D49D29912EE8}" destId="{01BAF043-BA3D-4EA0-8040-BDAD173E9A73}" srcOrd="0" destOrd="0" presId="urn:microsoft.com/office/officeart/2018/2/layout/IconLabelDescriptionList"/>
    <dgm:cxn modelId="{58CA6BDA-6809-449E-9FAE-FE50B0EA0CB7}" type="presParOf" srcId="{BD99CD57-5563-4028-90A0-D49D29912EE8}" destId="{EFA3FC3E-DCA8-4370-8791-E5D4293BB303}" srcOrd="1" destOrd="0" presId="urn:microsoft.com/office/officeart/2018/2/layout/IconLabelDescriptionList"/>
    <dgm:cxn modelId="{39130D75-3658-40C1-A02A-EAE151CD834F}" type="presParOf" srcId="{BD99CD57-5563-4028-90A0-D49D29912EE8}" destId="{541D4FF5-1E9F-4E06-9BF3-535731287504}" srcOrd="2" destOrd="0" presId="urn:microsoft.com/office/officeart/2018/2/layout/IconLabelDescriptionList"/>
    <dgm:cxn modelId="{34A0831F-1D3B-4AE5-BB16-4DCE39E61B2A}" type="presParOf" srcId="{BD99CD57-5563-4028-90A0-D49D29912EE8}" destId="{71513E9A-2608-42B7-B5E0-602B8361AF3C}" srcOrd="3" destOrd="0" presId="urn:microsoft.com/office/officeart/2018/2/layout/IconLabelDescriptionList"/>
    <dgm:cxn modelId="{2C211595-EE18-4B36-B64A-1F4F277C01FB}" type="presParOf" srcId="{BD99CD57-5563-4028-90A0-D49D29912EE8}" destId="{832BC699-2DB9-4CF1-A786-E32BAC47151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F541B5-C00D-4B88-9B03-35FC43C691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9E17EC-367A-4258-92DB-A9C0DEC2603E}">
      <dgm:prSet/>
      <dgm:spPr/>
      <dgm:t>
        <a:bodyPr/>
        <a:lstStyle/>
        <a:p>
          <a:r>
            <a:rPr lang="en-US"/>
            <a:t>Random Forest emerges as the best-performing model across all metrics.</a:t>
          </a:r>
        </a:p>
      </dgm:t>
    </dgm:pt>
    <dgm:pt modelId="{9EF67BE1-38A3-4D39-98DE-79D7755F6C0F}" type="parTrans" cxnId="{B68809D3-B927-4495-8BF4-CF6367B1BB97}">
      <dgm:prSet/>
      <dgm:spPr/>
      <dgm:t>
        <a:bodyPr/>
        <a:lstStyle/>
        <a:p>
          <a:endParaRPr lang="en-US"/>
        </a:p>
      </dgm:t>
    </dgm:pt>
    <dgm:pt modelId="{E869C05F-3B12-454F-B9BC-E34B1E8D969A}" type="sibTrans" cxnId="{B68809D3-B927-4495-8BF4-CF6367B1BB97}">
      <dgm:prSet/>
      <dgm:spPr/>
      <dgm:t>
        <a:bodyPr/>
        <a:lstStyle/>
        <a:p>
          <a:endParaRPr lang="en-US"/>
        </a:p>
      </dgm:t>
    </dgm:pt>
    <dgm:pt modelId="{1E4F5ECC-DFE1-48BA-82BC-A6DDD590CA42}">
      <dgm:prSet/>
      <dgm:spPr/>
      <dgm:t>
        <a:bodyPr/>
        <a:lstStyle/>
        <a:p>
          <a:r>
            <a:rPr lang="en-US"/>
            <a:t>Logistic Regression and SVM show similar performance.</a:t>
          </a:r>
        </a:p>
      </dgm:t>
    </dgm:pt>
    <dgm:pt modelId="{9025C59F-17AF-4BC2-86CE-70F5B29C79E4}" type="parTrans" cxnId="{0F7D9033-3151-4972-9999-488C1D0BBC0F}">
      <dgm:prSet/>
      <dgm:spPr/>
      <dgm:t>
        <a:bodyPr/>
        <a:lstStyle/>
        <a:p>
          <a:endParaRPr lang="en-US"/>
        </a:p>
      </dgm:t>
    </dgm:pt>
    <dgm:pt modelId="{005ABDD1-450B-42C5-8CBF-57EA16053A96}" type="sibTrans" cxnId="{0F7D9033-3151-4972-9999-488C1D0BBC0F}">
      <dgm:prSet/>
      <dgm:spPr/>
      <dgm:t>
        <a:bodyPr/>
        <a:lstStyle/>
        <a:p>
          <a:endParaRPr lang="en-US"/>
        </a:p>
      </dgm:t>
    </dgm:pt>
    <dgm:pt modelId="{66ACF7C5-4D8B-4FEA-8608-38E56EFA713D}">
      <dgm:prSet/>
      <dgm:spPr/>
      <dgm:t>
        <a:bodyPr/>
        <a:lstStyle/>
        <a:p>
          <a:r>
            <a:rPr lang="en-US"/>
            <a:t>Gradient Boosting lags behind, especially in precision and recall.</a:t>
          </a:r>
        </a:p>
      </dgm:t>
    </dgm:pt>
    <dgm:pt modelId="{3FBAE28F-7EBE-47EB-9384-3BD8D65F8099}" type="parTrans" cxnId="{B7E14790-5CDD-41FF-BFC4-4666FD66BA29}">
      <dgm:prSet/>
      <dgm:spPr/>
      <dgm:t>
        <a:bodyPr/>
        <a:lstStyle/>
        <a:p>
          <a:endParaRPr lang="en-US"/>
        </a:p>
      </dgm:t>
    </dgm:pt>
    <dgm:pt modelId="{F24DCB0B-DF1F-4B75-B800-71B5AB1EBE9E}" type="sibTrans" cxnId="{B7E14790-5CDD-41FF-BFC4-4666FD66BA29}">
      <dgm:prSet/>
      <dgm:spPr/>
      <dgm:t>
        <a:bodyPr/>
        <a:lstStyle/>
        <a:p>
          <a:endParaRPr lang="en-US"/>
        </a:p>
      </dgm:t>
    </dgm:pt>
    <dgm:pt modelId="{FBFF9083-BDC1-4EE3-8942-367F2D029358}">
      <dgm:prSet/>
      <dgm:spPr/>
      <dgm:t>
        <a:bodyPr/>
        <a:lstStyle/>
        <a:p>
          <a:r>
            <a:rPr lang="en-US"/>
            <a:t>Consider Random Forest for high-precision sentiment analysis.</a:t>
          </a:r>
        </a:p>
      </dgm:t>
    </dgm:pt>
    <dgm:pt modelId="{A6205B26-C752-4D5D-9A2D-56C69674D86F}" type="parTrans" cxnId="{226EA30A-78E1-4440-B99B-3F8C1F954448}">
      <dgm:prSet/>
      <dgm:spPr/>
      <dgm:t>
        <a:bodyPr/>
        <a:lstStyle/>
        <a:p>
          <a:endParaRPr lang="en-US"/>
        </a:p>
      </dgm:t>
    </dgm:pt>
    <dgm:pt modelId="{C025336B-6D9D-4488-8A4E-F733FF2D193E}" type="sibTrans" cxnId="{226EA30A-78E1-4440-B99B-3F8C1F954448}">
      <dgm:prSet/>
      <dgm:spPr/>
      <dgm:t>
        <a:bodyPr/>
        <a:lstStyle/>
        <a:p>
          <a:endParaRPr lang="en-US"/>
        </a:p>
      </dgm:t>
    </dgm:pt>
    <dgm:pt modelId="{D14FE849-B6D8-404B-B91B-1088C6CB47E2}" type="pres">
      <dgm:prSet presAssocID="{C4F541B5-C00D-4B88-9B03-35FC43C691D3}" presName="root" presStyleCnt="0">
        <dgm:presLayoutVars>
          <dgm:dir/>
          <dgm:resizeHandles val="exact"/>
        </dgm:presLayoutVars>
      </dgm:prSet>
      <dgm:spPr/>
    </dgm:pt>
    <dgm:pt modelId="{16AF4584-94C7-4DB4-BA16-629819506D44}" type="pres">
      <dgm:prSet presAssocID="{EE9E17EC-367A-4258-92DB-A9C0DEC2603E}" presName="compNode" presStyleCnt="0"/>
      <dgm:spPr/>
    </dgm:pt>
    <dgm:pt modelId="{B1159A7E-9094-4FB0-AE05-0F82C7FAB65A}" type="pres">
      <dgm:prSet presAssocID="{EE9E17EC-367A-4258-92DB-A9C0DEC2603E}" presName="bgRect" presStyleLbl="bgShp" presStyleIdx="0" presStyleCnt="4"/>
      <dgm:spPr/>
    </dgm:pt>
    <dgm:pt modelId="{FEDF12F4-49D6-4EA9-A20F-DBB5A2DF574B}" type="pres">
      <dgm:prSet presAssocID="{EE9E17EC-367A-4258-92DB-A9C0DEC260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0227ADBA-348C-4CCE-9218-48E3CFF7B6B7}" type="pres">
      <dgm:prSet presAssocID="{EE9E17EC-367A-4258-92DB-A9C0DEC2603E}" presName="spaceRect" presStyleCnt="0"/>
      <dgm:spPr/>
    </dgm:pt>
    <dgm:pt modelId="{04A15654-EDE2-4C96-824E-52386D583470}" type="pres">
      <dgm:prSet presAssocID="{EE9E17EC-367A-4258-92DB-A9C0DEC2603E}" presName="parTx" presStyleLbl="revTx" presStyleIdx="0" presStyleCnt="4">
        <dgm:presLayoutVars>
          <dgm:chMax val="0"/>
          <dgm:chPref val="0"/>
        </dgm:presLayoutVars>
      </dgm:prSet>
      <dgm:spPr/>
    </dgm:pt>
    <dgm:pt modelId="{9E47F428-1CB4-4ABF-8E22-A0796D4A0728}" type="pres">
      <dgm:prSet presAssocID="{E869C05F-3B12-454F-B9BC-E34B1E8D969A}" presName="sibTrans" presStyleCnt="0"/>
      <dgm:spPr/>
    </dgm:pt>
    <dgm:pt modelId="{19FBBF70-F1BD-4FF7-8B2A-74EB746A099A}" type="pres">
      <dgm:prSet presAssocID="{1E4F5ECC-DFE1-48BA-82BC-A6DDD590CA42}" presName="compNode" presStyleCnt="0"/>
      <dgm:spPr/>
    </dgm:pt>
    <dgm:pt modelId="{248B889F-FDFF-44CB-B6B8-81ED23BC893B}" type="pres">
      <dgm:prSet presAssocID="{1E4F5ECC-DFE1-48BA-82BC-A6DDD590CA42}" presName="bgRect" presStyleLbl="bgShp" presStyleIdx="1" presStyleCnt="4"/>
      <dgm:spPr/>
    </dgm:pt>
    <dgm:pt modelId="{C5E3D743-35D0-4924-98AC-33B28938758D}" type="pres">
      <dgm:prSet presAssocID="{1E4F5ECC-DFE1-48BA-82BC-A6DDD590CA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604F6A0A-BEBE-4D48-9DBA-9A684D058ABA}" type="pres">
      <dgm:prSet presAssocID="{1E4F5ECC-DFE1-48BA-82BC-A6DDD590CA42}" presName="spaceRect" presStyleCnt="0"/>
      <dgm:spPr/>
    </dgm:pt>
    <dgm:pt modelId="{E8B3345B-C481-42CD-877A-7E073863B644}" type="pres">
      <dgm:prSet presAssocID="{1E4F5ECC-DFE1-48BA-82BC-A6DDD590CA42}" presName="parTx" presStyleLbl="revTx" presStyleIdx="1" presStyleCnt="4">
        <dgm:presLayoutVars>
          <dgm:chMax val="0"/>
          <dgm:chPref val="0"/>
        </dgm:presLayoutVars>
      </dgm:prSet>
      <dgm:spPr/>
    </dgm:pt>
    <dgm:pt modelId="{D1341AA6-0D5A-466E-BB1E-99C631B64F69}" type="pres">
      <dgm:prSet presAssocID="{005ABDD1-450B-42C5-8CBF-57EA16053A96}" presName="sibTrans" presStyleCnt="0"/>
      <dgm:spPr/>
    </dgm:pt>
    <dgm:pt modelId="{70A68327-2B6B-430E-BA6D-34BD4863CA21}" type="pres">
      <dgm:prSet presAssocID="{66ACF7C5-4D8B-4FEA-8608-38E56EFA713D}" presName="compNode" presStyleCnt="0"/>
      <dgm:spPr/>
    </dgm:pt>
    <dgm:pt modelId="{B6489B30-535A-4FC9-BADA-08E8B737D257}" type="pres">
      <dgm:prSet presAssocID="{66ACF7C5-4D8B-4FEA-8608-38E56EFA713D}" presName="bgRect" presStyleLbl="bgShp" presStyleIdx="2" presStyleCnt="4"/>
      <dgm:spPr/>
    </dgm:pt>
    <dgm:pt modelId="{F0C120C4-2368-4246-98AE-F66E1A2C37C1}" type="pres">
      <dgm:prSet presAssocID="{66ACF7C5-4D8B-4FEA-8608-38E56EFA71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70821C5C-2B13-4BA9-AFFE-A5A266BF7864}" type="pres">
      <dgm:prSet presAssocID="{66ACF7C5-4D8B-4FEA-8608-38E56EFA713D}" presName="spaceRect" presStyleCnt="0"/>
      <dgm:spPr/>
    </dgm:pt>
    <dgm:pt modelId="{4240F788-B2E3-4513-9BD0-5104C7EA6905}" type="pres">
      <dgm:prSet presAssocID="{66ACF7C5-4D8B-4FEA-8608-38E56EFA713D}" presName="parTx" presStyleLbl="revTx" presStyleIdx="2" presStyleCnt="4">
        <dgm:presLayoutVars>
          <dgm:chMax val="0"/>
          <dgm:chPref val="0"/>
        </dgm:presLayoutVars>
      </dgm:prSet>
      <dgm:spPr/>
    </dgm:pt>
    <dgm:pt modelId="{A923BEE7-D5CB-4036-8034-E64D01F37D3B}" type="pres">
      <dgm:prSet presAssocID="{F24DCB0B-DF1F-4B75-B800-71B5AB1EBE9E}" presName="sibTrans" presStyleCnt="0"/>
      <dgm:spPr/>
    </dgm:pt>
    <dgm:pt modelId="{38249309-49A8-454B-AB7D-893E85E5095C}" type="pres">
      <dgm:prSet presAssocID="{FBFF9083-BDC1-4EE3-8942-367F2D029358}" presName="compNode" presStyleCnt="0"/>
      <dgm:spPr/>
    </dgm:pt>
    <dgm:pt modelId="{6457532A-EE73-4CDC-8B41-B9C1BCA4FB17}" type="pres">
      <dgm:prSet presAssocID="{FBFF9083-BDC1-4EE3-8942-367F2D029358}" presName="bgRect" presStyleLbl="bgShp" presStyleIdx="3" presStyleCnt="4"/>
      <dgm:spPr/>
    </dgm:pt>
    <dgm:pt modelId="{2713C1D2-83AD-4ABE-9398-4DD782EA2D8B}" type="pres">
      <dgm:prSet presAssocID="{FBFF9083-BDC1-4EE3-8942-367F2D0293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B9A888D4-C6BB-43EE-8B98-E6E03AB032B4}" type="pres">
      <dgm:prSet presAssocID="{FBFF9083-BDC1-4EE3-8942-367F2D029358}" presName="spaceRect" presStyleCnt="0"/>
      <dgm:spPr/>
    </dgm:pt>
    <dgm:pt modelId="{98B04250-0C78-4263-9D02-4B2BF7692128}" type="pres">
      <dgm:prSet presAssocID="{FBFF9083-BDC1-4EE3-8942-367F2D02935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6EA30A-78E1-4440-B99B-3F8C1F954448}" srcId="{C4F541B5-C00D-4B88-9B03-35FC43C691D3}" destId="{FBFF9083-BDC1-4EE3-8942-367F2D029358}" srcOrd="3" destOrd="0" parTransId="{A6205B26-C752-4D5D-9A2D-56C69674D86F}" sibTransId="{C025336B-6D9D-4488-8A4E-F733FF2D193E}"/>
    <dgm:cxn modelId="{6DF3E216-0C1C-479C-92A4-BBB7628CB107}" type="presOf" srcId="{C4F541B5-C00D-4B88-9B03-35FC43C691D3}" destId="{D14FE849-B6D8-404B-B91B-1088C6CB47E2}" srcOrd="0" destOrd="0" presId="urn:microsoft.com/office/officeart/2018/2/layout/IconVerticalSolidList"/>
    <dgm:cxn modelId="{0F7D9033-3151-4972-9999-488C1D0BBC0F}" srcId="{C4F541B5-C00D-4B88-9B03-35FC43C691D3}" destId="{1E4F5ECC-DFE1-48BA-82BC-A6DDD590CA42}" srcOrd="1" destOrd="0" parTransId="{9025C59F-17AF-4BC2-86CE-70F5B29C79E4}" sibTransId="{005ABDD1-450B-42C5-8CBF-57EA16053A96}"/>
    <dgm:cxn modelId="{89088941-87CB-48E1-99CA-9F7FA78D080A}" type="presOf" srcId="{FBFF9083-BDC1-4EE3-8942-367F2D029358}" destId="{98B04250-0C78-4263-9D02-4B2BF7692128}" srcOrd="0" destOrd="0" presId="urn:microsoft.com/office/officeart/2018/2/layout/IconVerticalSolidList"/>
    <dgm:cxn modelId="{B7E14790-5CDD-41FF-BFC4-4666FD66BA29}" srcId="{C4F541B5-C00D-4B88-9B03-35FC43C691D3}" destId="{66ACF7C5-4D8B-4FEA-8608-38E56EFA713D}" srcOrd="2" destOrd="0" parTransId="{3FBAE28F-7EBE-47EB-9384-3BD8D65F8099}" sibTransId="{F24DCB0B-DF1F-4B75-B800-71B5AB1EBE9E}"/>
    <dgm:cxn modelId="{B68809D3-B927-4495-8BF4-CF6367B1BB97}" srcId="{C4F541B5-C00D-4B88-9B03-35FC43C691D3}" destId="{EE9E17EC-367A-4258-92DB-A9C0DEC2603E}" srcOrd="0" destOrd="0" parTransId="{9EF67BE1-38A3-4D39-98DE-79D7755F6C0F}" sibTransId="{E869C05F-3B12-454F-B9BC-E34B1E8D969A}"/>
    <dgm:cxn modelId="{5BF089D8-E58C-4EF4-AEBD-65BEEE4C51EE}" type="presOf" srcId="{66ACF7C5-4D8B-4FEA-8608-38E56EFA713D}" destId="{4240F788-B2E3-4513-9BD0-5104C7EA6905}" srcOrd="0" destOrd="0" presId="urn:microsoft.com/office/officeart/2018/2/layout/IconVerticalSolidList"/>
    <dgm:cxn modelId="{A0F881E9-0C54-4D57-A126-E2A281DBFC11}" type="presOf" srcId="{EE9E17EC-367A-4258-92DB-A9C0DEC2603E}" destId="{04A15654-EDE2-4C96-824E-52386D583470}" srcOrd="0" destOrd="0" presId="urn:microsoft.com/office/officeart/2018/2/layout/IconVerticalSolidList"/>
    <dgm:cxn modelId="{8B5196E9-61B4-44CE-84FA-8DC6766319D4}" type="presOf" srcId="{1E4F5ECC-DFE1-48BA-82BC-A6DDD590CA42}" destId="{E8B3345B-C481-42CD-877A-7E073863B644}" srcOrd="0" destOrd="0" presId="urn:microsoft.com/office/officeart/2018/2/layout/IconVerticalSolidList"/>
    <dgm:cxn modelId="{B57BBBDE-A1A7-41EB-9A20-80E7415D60B1}" type="presParOf" srcId="{D14FE849-B6D8-404B-B91B-1088C6CB47E2}" destId="{16AF4584-94C7-4DB4-BA16-629819506D44}" srcOrd="0" destOrd="0" presId="urn:microsoft.com/office/officeart/2018/2/layout/IconVerticalSolidList"/>
    <dgm:cxn modelId="{78498091-BC88-4DEE-B9D0-4F466956CF03}" type="presParOf" srcId="{16AF4584-94C7-4DB4-BA16-629819506D44}" destId="{B1159A7E-9094-4FB0-AE05-0F82C7FAB65A}" srcOrd="0" destOrd="0" presId="urn:microsoft.com/office/officeart/2018/2/layout/IconVerticalSolidList"/>
    <dgm:cxn modelId="{D9DDFAF6-8DC7-445D-9FBF-EA58534C18FA}" type="presParOf" srcId="{16AF4584-94C7-4DB4-BA16-629819506D44}" destId="{FEDF12F4-49D6-4EA9-A20F-DBB5A2DF574B}" srcOrd="1" destOrd="0" presId="urn:microsoft.com/office/officeart/2018/2/layout/IconVerticalSolidList"/>
    <dgm:cxn modelId="{89B89B6A-F9C3-44C8-B5F8-D886B690FBCC}" type="presParOf" srcId="{16AF4584-94C7-4DB4-BA16-629819506D44}" destId="{0227ADBA-348C-4CCE-9218-48E3CFF7B6B7}" srcOrd="2" destOrd="0" presId="urn:microsoft.com/office/officeart/2018/2/layout/IconVerticalSolidList"/>
    <dgm:cxn modelId="{204FB73B-8DC1-4D9D-860C-5E11841D16A5}" type="presParOf" srcId="{16AF4584-94C7-4DB4-BA16-629819506D44}" destId="{04A15654-EDE2-4C96-824E-52386D583470}" srcOrd="3" destOrd="0" presId="urn:microsoft.com/office/officeart/2018/2/layout/IconVerticalSolidList"/>
    <dgm:cxn modelId="{DB232C88-224D-4F38-AE0C-251CB5A12B0C}" type="presParOf" srcId="{D14FE849-B6D8-404B-B91B-1088C6CB47E2}" destId="{9E47F428-1CB4-4ABF-8E22-A0796D4A0728}" srcOrd="1" destOrd="0" presId="urn:microsoft.com/office/officeart/2018/2/layout/IconVerticalSolidList"/>
    <dgm:cxn modelId="{77D649AD-DE02-44EA-BFAF-112E87259F7E}" type="presParOf" srcId="{D14FE849-B6D8-404B-B91B-1088C6CB47E2}" destId="{19FBBF70-F1BD-4FF7-8B2A-74EB746A099A}" srcOrd="2" destOrd="0" presId="urn:microsoft.com/office/officeart/2018/2/layout/IconVerticalSolidList"/>
    <dgm:cxn modelId="{A0DCA2A1-4E6F-442C-8481-9CCAE67AE745}" type="presParOf" srcId="{19FBBF70-F1BD-4FF7-8B2A-74EB746A099A}" destId="{248B889F-FDFF-44CB-B6B8-81ED23BC893B}" srcOrd="0" destOrd="0" presId="urn:microsoft.com/office/officeart/2018/2/layout/IconVerticalSolidList"/>
    <dgm:cxn modelId="{5334751F-03FE-4566-9D69-AEB396CFDEFB}" type="presParOf" srcId="{19FBBF70-F1BD-4FF7-8B2A-74EB746A099A}" destId="{C5E3D743-35D0-4924-98AC-33B28938758D}" srcOrd="1" destOrd="0" presId="urn:microsoft.com/office/officeart/2018/2/layout/IconVerticalSolidList"/>
    <dgm:cxn modelId="{9EEB9134-4173-43FF-8A9D-C5CE37C3B310}" type="presParOf" srcId="{19FBBF70-F1BD-4FF7-8B2A-74EB746A099A}" destId="{604F6A0A-BEBE-4D48-9DBA-9A684D058ABA}" srcOrd="2" destOrd="0" presId="urn:microsoft.com/office/officeart/2018/2/layout/IconVerticalSolidList"/>
    <dgm:cxn modelId="{7E233B80-C46F-4B45-8754-60B37CCB3B57}" type="presParOf" srcId="{19FBBF70-F1BD-4FF7-8B2A-74EB746A099A}" destId="{E8B3345B-C481-42CD-877A-7E073863B644}" srcOrd="3" destOrd="0" presId="urn:microsoft.com/office/officeart/2018/2/layout/IconVerticalSolidList"/>
    <dgm:cxn modelId="{C81F10D4-BC0C-47B8-A659-ECA7C16F2B8A}" type="presParOf" srcId="{D14FE849-B6D8-404B-B91B-1088C6CB47E2}" destId="{D1341AA6-0D5A-466E-BB1E-99C631B64F69}" srcOrd="3" destOrd="0" presId="urn:microsoft.com/office/officeart/2018/2/layout/IconVerticalSolidList"/>
    <dgm:cxn modelId="{F4C746D9-4427-4683-AE05-FE21B8934530}" type="presParOf" srcId="{D14FE849-B6D8-404B-B91B-1088C6CB47E2}" destId="{70A68327-2B6B-430E-BA6D-34BD4863CA21}" srcOrd="4" destOrd="0" presId="urn:microsoft.com/office/officeart/2018/2/layout/IconVerticalSolidList"/>
    <dgm:cxn modelId="{70ABA8FE-5389-4F7A-8D7A-ACC791DEBA9A}" type="presParOf" srcId="{70A68327-2B6B-430E-BA6D-34BD4863CA21}" destId="{B6489B30-535A-4FC9-BADA-08E8B737D257}" srcOrd="0" destOrd="0" presId="urn:microsoft.com/office/officeart/2018/2/layout/IconVerticalSolidList"/>
    <dgm:cxn modelId="{5CC42CF0-CF49-4C7F-95E6-CD1298E9E0F5}" type="presParOf" srcId="{70A68327-2B6B-430E-BA6D-34BD4863CA21}" destId="{F0C120C4-2368-4246-98AE-F66E1A2C37C1}" srcOrd="1" destOrd="0" presId="urn:microsoft.com/office/officeart/2018/2/layout/IconVerticalSolidList"/>
    <dgm:cxn modelId="{C0533FA8-67AB-4AEE-AE9C-EA18EBD5873E}" type="presParOf" srcId="{70A68327-2B6B-430E-BA6D-34BD4863CA21}" destId="{70821C5C-2B13-4BA9-AFFE-A5A266BF7864}" srcOrd="2" destOrd="0" presId="urn:microsoft.com/office/officeart/2018/2/layout/IconVerticalSolidList"/>
    <dgm:cxn modelId="{AF0A9F2A-86B4-4F20-A102-D89C034D336D}" type="presParOf" srcId="{70A68327-2B6B-430E-BA6D-34BD4863CA21}" destId="{4240F788-B2E3-4513-9BD0-5104C7EA6905}" srcOrd="3" destOrd="0" presId="urn:microsoft.com/office/officeart/2018/2/layout/IconVerticalSolidList"/>
    <dgm:cxn modelId="{02A77B14-2A4C-49F3-90D1-D4ED280179AD}" type="presParOf" srcId="{D14FE849-B6D8-404B-B91B-1088C6CB47E2}" destId="{A923BEE7-D5CB-4036-8034-E64D01F37D3B}" srcOrd="5" destOrd="0" presId="urn:microsoft.com/office/officeart/2018/2/layout/IconVerticalSolidList"/>
    <dgm:cxn modelId="{016C2294-3549-4E90-A8E8-A240FEEB4F7D}" type="presParOf" srcId="{D14FE849-B6D8-404B-B91B-1088C6CB47E2}" destId="{38249309-49A8-454B-AB7D-893E85E5095C}" srcOrd="6" destOrd="0" presId="urn:microsoft.com/office/officeart/2018/2/layout/IconVerticalSolidList"/>
    <dgm:cxn modelId="{C7254462-E2B1-48B5-BBC0-9BE973C2D2B5}" type="presParOf" srcId="{38249309-49A8-454B-AB7D-893E85E5095C}" destId="{6457532A-EE73-4CDC-8B41-B9C1BCA4FB17}" srcOrd="0" destOrd="0" presId="urn:microsoft.com/office/officeart/2018/2/layout/IconVerticalSolidList"/>
    <dgm:cxn modelId="{10B543D9-444A-45E3-B34B-4E0983B40578}" type="presParOf" srcId="{38249309-49A8-454B-AB7D-893E85E5095C}" destId="{2713C1D2-83AD-4ABE-9398-4DD782EA2D8B}" srcOrd="1" destOrd="0" presId="urn:microsoft.com/office/officeart/2018/2/layout/IconVerticalSolidList"/>
    <dgm:cxn modelId="{B5D06D10-79E3-4D41-8956-96BF160D236A}" type="presParOf" srcId="{38249309-49A8-454B-AB7D-893E85E5095C}" destId="{B9A888D4-C6BB-43EE-8B98-E6E03AB032B4}" srcOrd="2" destOrd="0" presId="urn:microsoft.com/office/officeart/2018/2/layout/IconVerticalSolidList"/>
    <dgm:cxn modelId="{BA408AA0-70CE-404C-85E1-1FC0C3C9F3B9}" type="presParOf" srcId="{38249309-49A8-454B-AB7D-893E85E5095C}" destId="{98B04250-0C78-4263-9D02-4B2BF76921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6A499-542D-4333-B923-4C998611B8ED}">
      <dsp:nvSpPr>
        <dsp:cNvPr id="0" name=""/>
        <dsp:cNvSpPr/>
      </dsp:nvSpPr>
      <dsp:spPr>
        <a:xfrm>
          <a:off x="0" y="16696"/>
          <a:ext cx="8509226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Definition:</a:t>
          </a:r>
          <a:endParaRPr lang="en-US" sz="2200" kern="1200"/>
        </a:p>
      </dsp:txBody>
      <dsp:txXfrm>
        <a:off x="25759" y="42455"/>
        <a:ext cx="8457708" cy="476152"/>
      </dsp:txXfrm>
    </dsp:sp>
    <dsp:sp modelId="{A479A283-D9ED-4D7F-833A-FD1A477D8C6E}">
      <dsp:nvSpPr>
        <dsp:cNvPr id="0" name=""/>
        <dsp:cNvSpPr/>
      </dsp:nvSpPr>
      <dsp:spPr>
        <a:xfrm>
          <a:off x="0" y="544366"/>
          <a:ext cx="8509226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16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Times New Roman"/>
              <a:cs typeface="Times New Roman"/>
            </a:rPr>
            <a:t>Sentiment analysis extracts opinions from text using natural language processing and machine learning.</a:t>
          </a:r>
        </a:p>
      </dsp:txBody>
      <dsp:txXfrm>
        <a:off x="0" y="544366"/>
        <a:ext cx="8509226" cy="512325"/>
      </dsp:txXfrm>
    </dsp:sp>
    <dsp:sp modelId="{659FED04-5544-40E0-8A69-66C32F5857AD}">
      <dsp:nvSpPr>
        <dsp:cNvPr id="0" name=""/>
        <dsp:cNvSpPr/>
      </dsp:nvSpPr>
      <dsp:spPr>
        <a:xfrm>
          <a:off x="0" y="1056691"/>
          <a:ext cx="8509226" cy="527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>
              <a:latin typeface="Times New Roman"/>
              <a:cs typeface="Times New Roman"/>
            </a:rPr>
            <a:t>Importance:</a:t>
          </a:r>
          <a:endParaRPr lang="en-US" sz="2200" kern="1200">
            <a:latin typeface="Times New Roman"/>
            <a:cs typeface="Times New Roman"/>
          </a:endParaRPr>
        </a:p>
      </dsp:txBody>
      <dsp:txXfrm>
        <a:off x="25759" y="1082450"/>
        <a:ext cx="8457708" cy="476152"/>
      </dsp:txXfrm>
    </dsp:sp>
    <dsp:sp modelId="{7E5B7081-A084-4E43-A996-5B030D7B1BE9}">
      <dsp:nvSpPr>
        <dsp:cNvPr id="0" name=""/>
        <dsp:cNvSpPr/>
      </dsp:nvSpPr>
      <dsp:spPr>
        <a:xfrm>
          <a:off x="0" y="1584361"/>
          <a:ext cx="8509226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16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Customer Insights:</a:t>
          </a:r>
          <a:r>
            <a:rPr lang="en-US" sz="1700" kern="1200">
              <a:latin typeface="Times New Roman"/>
              <a:cs typeface="Times New Roman"/>
            </a:rPr>
            <a:t> Understand opinions on products, services, or brands.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Brand Reputation:</a:t>
          </a:r>
          <a:r>
            <a:rPr lang="en-US" sz="1700" kern="1200">
              <a:latin typeface="Times New Roman"/>
              <a:cs typeface="Times New Roman"/>
            </a:rPr>
            <a:t> Monitor and manage online brand perception.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Market Research:</a:t>
          </a:r>
          <a:r>
            <a:rPr lang="en-US" sz="1700" kern="1200">
              <a:latin typeface="Times New Roman"/>
              <a:cs typeface="Times New Roman"/>
            </a:rPr>
            <a:t> Gain insights into market trends and preferences.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Social Media Monitoring:</a:t>
          </a:r>
          <a:r>
            <a:rPr lang="en-US" sz="1700" kern="1200">
              <a:latin typeface="Times New Roman"/>
              <a:cs typeface="Times New Roman"/>
            </a:rPr>
            <a:t> Track sentiment on social platforms.</a:t>
          </a:r>
        </a:p>
      </dsp:txBody>
      <dsp:txXfrm>
        <a:off x="0" y="1584361"/>
        <a:ext cx="8509226" cy="1115730"/>
      </dsp:txXfrm>
    </dsp:sp>
    <dsp:sp modelId="{C81CFAE8-42A3-4F47-B245-9FDCD139CE58}">
      <dsp:nvSpPr>
        <dsp:cNvPr id="0" name=""/>
        <dsp:cNvSpPr/>
      </dsp:nvSpPr>
      <dsp:spPr>
        <a:xfrm>
          <a:off x="0" y="2700091"/>
          <a:ext cx="8509226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>
              <a:latin typeface="Times New Roman"/>
              <a:cs typeface="Times New Roman"/>
            </a:rPr>
            <a:t>Why Sentiment Analysis?</a:t>
          </a:r>
          <a:endParaRPr lang="en-US" sz="2200" kern="1200">
            <a:latin typeface="Times New Roman"/>
            <a:cs typeface="Times New Roman"/>
          </a:endParaRPr>
        </a:p>
      </dsp:txBody>
      <dsp:txXfrm>
        <a:off x="25759" y="2725850"/>
        <a:ext cx="8457708" cy="476152"/>
      </dsp:txXfrm>
    </dsp:sp>
    <dsp:sp modelId="{8BBAE98B-85A5-4223-98FA-486110F6702A}">
      <dsp:nvSpPr>
        <dsp:cNvPr id="0" name=""/>
        <dsp:cNvSpPr/>
      </dsp:nvSpPr>
      <dsp:spPr>
        <a:xfrm>
          <a:off x="0" y="3227761"/>
          <a:ext cx="8509226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16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Data-driven Decisions:</a:t>
          </a:r>
          <a:r>
            <a:rPr lang="en-US" sz="1700" kern="1200">
              <a:latin typeface="Times New Roman"/>
              <a:cs typeface="Times New Roman"/>
            </a:rPr>
            <a:t> Informed decisions based on customer feedback.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Customer Engagement:</a:t>
          </a:r>
          <a:r>
            <a:rPr lang="en-US" sz="1700" kern="1200">
              <a:latin typeface="Times New Roman"/>
              <a:cs typeface="Times New Roman"/>
            </a:rPr>
            <a:t> Address concerns promptly.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Competitive Advantage:</a:t>
          </a:r>
          <a:r>
            <a:rPr lang="en-US" sz="1700" kern="1200">
              <a:latin typeface="Times New Roman"/>
              <a:cs typeface="Times New Roman"/>
            </a:rPr>
            <a:t> Adapt strategies based on market sentiments.</a:t>
          </a:r>
        </a:p>
      </dsp:txBody>
      <dsp:txXfrm>
        <a:off x="0" y="3227761"/>
        <a:ext cx="8509226" cy="842490"/>
      </dsp:txXfrm>
    </dsp:sp>
    <dsp:sp modelId="{270FAEE3-BBA4-40FC-B42B-16A413A97B6B}">
      <dsp:nvSpPr>
        <dsp:cNvPr id="0" name=""/>
        <dsp:cNvSpPr/>
      </dsp:nvSpPr>
      <dsp:spPr>
        <a:xfrm>
          <a:off x="0" y="4070251"/>
          <a:ext cx="8509226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>
              <a:latin typeface="Times New Roman"/>
              <a:cs typeface="Times New Roman"/>
            </a:rPr>
            <a:t>Conclusion:</a:t>
          </a:r>
          <a:endParaRPr lang="en-US" sz="2200" kern="1200">
            <a:latin typeface="Times New Roman"/>
            <a:cs typeface="Times New Roman"/>
          </a:endParaRPr>
        </a:p>
      </dsp:txBody>
      <dsp:txXfrm>
        <a:off x="25759" y="4096010"/>
        <a:ext cx="8457708" cy="476152"/>
      </dsp:txXfrm>
    </dsp:sp>
    <dsp:sp modelId="{3DD62C70-694C-44B6-9199-04F3F4BDAE81}">
      <dsp:nvSpPr>
        <dsp:cNvPr id="0" name=""/>
        <dsp:cNvSpPr/>
      </dsp:nvSpPr>
      <dsp:spPr>
        <a:xfrm>
          <a:off x="0" y="4597921"/>
          <a:ext cx="8509226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16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Times New Roman"/>
              <a:cs typeface="Times New Roman"/>
            </a:rPr>
            <a:t>Sentiment analysis provides valuable insights, enabling proactive decision-making and improved customer relations.</a:t>
          </a:r>
        </a:p>
      </dsp:txBody>
      <dsp:txXfrm>
        <a:off x="0" y="4597921"/>
        <a:ext cx="8509226" cy="512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DAC1B-2167-4D67-BA0C-D8FBFF93A9AD}">
      <dsp:nvSpPr>
        <dsp:cNvPr id="0" name=""/>
        <dsp:cNvSpPr/>
      </dsp:nvSpPr>
      <dsp:spPr>
        <a:xfrm>
          <a:off x="0" y="387570"/>
          <a:ext cx="5175384" cy="231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79044" rIns="40166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Ensemble learning method that builds multiple decision trees and merges them.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Reduces overfitting and increases accuracy by averaging results.</a:t>
          </a:r>
        </a:p>
      </dsp:txBody>
      <dsp:txXfrm>
        <a:off x="0" y="387570"/>
        <a:ext cx="5175384" cy="2318400"/>
      </dsp:txXfrm>
    </dsp:sp>
    <dsp:sp modelId="{00753918-22F0-450D-BAC6-6F58533EB726}">
      <dsp:nvSpPr>
        <dsp:cNvPr id="0" name=""/>
        <dsp:cNvSpPr/>
      </dsp:nvSpPr>
      <dsp:spPr>
        <a:xfrm>
          <a:off x="258769" y="48090"/>
          <a:ext cx="3622768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Overview:</a:t>
          </a:r>
          <a:endParaRPr lang="en-US" sz="2300" kern="1200"/>
        </a:p>
      </dsp:txBody>
      <dsp:txXfrm>
        <a:off x="291913" y="81234"/>
        <a:ext cx="3556480" cy="612672"/>
      </dsp:txXfrm>
    </dsp:sp>
    <dsp:sp modelId="{799242A4-4F7E-49C1-8B87-529419A5B07C}">
      <dsp:nvSpPr>
        <dsp:cNvPr id="0" name=""/>
        <dsp:cNvSpPr/>
      </dsp:nvSpPr>
      <dsp:spPr>
        <a:xfrm>
          <a:off x="0" y="3169650"/>
          <a:ext cx="5175384" cy="231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79044" rIns="40166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Robust performance in sentiment analysis due to its ensemble nature.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Suitable for handling large and diverse datasets.</a:t>
          </a:r>
        </a:p>
      </dsp:txBody>
      <dsp:txXfrm>
        <a:off x="0" y="3169650"/>
        <a:ext cx="5175384" cy="2318400"/>
      </dsp:txXfrm>
    </dsp:sp>
    <dsp:sp modelId="{4A8B8C6D-0EAD-49B0-B383-F732EC416C72}">
      <dsp:nvSpPr>
        <dsp:cNvPr id="0" name=""/>
        <dsp:cNvSpPr/>
      </dsp:nvSpPr>
      <dsp:spPr>
        <a:xfrm>
          <a:off x="258769" y="2830170"/>
          <a:ext cx="3622768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Applications:</a:t>
          </a:r>
          <a:endParaRPr lang="en-US" sz="2300" kern="1200"/>
        </a:p>
      </dsp:txBody>
      <dsp:txXfrm>
        <a:off x="291913" y="2863314"/>
        <a:ext cx="3556480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1830-AB03-4F87-AA08-DA33A2619A02}">
      <dsp:nvSpPr>
        <dsp:cNvPr id="0" name=""/>
        <dsp:cNvSpPr/>
      </dsp:nvSpPr>
      <dsp:spPr>
        <a:xfrm>
          <a:off x="295" y="362038"/>
          <a:ext cx="823921" cy="823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57857-3893-43DC-BDE0-4AC666BB1F64}">
      <dsp:nvSpPr>
        <dsp:cNvPr id="0" name=""/>
        <dsp:cNvSpPr/>
      </dsp:nvSpPr>
      <dsp:spPr>
        <a:xfrm>
          <a:off x="295" y="134198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Model Overview:</a:t>
          </a:r>
          <a:endParaRPr lang="en-US" sz="2200" kern="1200"/>
        </a:p>
      </dsp:txBody>
      <dsp:txXfrm>
        <a:off x="295" y="1341984"/>
        <a:ext cx="2354062" cy="353109"/>
      </dsp:txXfrm>
    </dsp:sp>
    <dsp:sp modelId="{7C2ED4EE-1EB1-479D-A22B-0C3CB175FA1A}">
      <dsp:nvSpPr>
        <dsp:cNvPr id="0" name=""/>
        <dsp:cNvSpPr/>
      </dsp:nvSpPr>
      <dsp:spPr>
        <a:xfrm>
          <a:off x="295" y="1767663"/>
          <a:ext cx="2354062" cy="222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Mentioned the use of multiple machine learning models for sentiment analysis.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Highlighted the importance of text pre-processing and feature extraction.</a:t>
          </a:r>
        </a:p>
      </dsp:txBody>
      <dsp:txXfrm>
        <a:off x="295" y="1767663"/>
        <a:ext cx="2354062" cy="2222841"/>
      </dsp:txXfrm>
    </dsp:sp>
    <dsp:sp modelId="{3A92DBFB-47D1-4402-9A98-645A8B6DFD77}">
      <dsp:nvSpPr>
        <dsp:cNvPr id="0" name=""/>
        <dsp:cNvSpPr/>
      </dsp:nvSpPr>
      <dsp:spPr>
        <a:xfrm>
          <a:off x="2766318" y="362038"/>
          <a:ext cx="823921" cy="823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15085-5A83-4226-966C-694E09CFFA50}">
      <dsp:nvSpPr>
        <dsp:cNvPr id="0" name=""/>
        <dsp:cNvSpPr/>
      </dsp:nvSpPr>
      <dsp:spPr>
        <a:xfrm>
          <a:off x="2766318" y="134198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Model Evaluation:</a:t>
          </a:r>
          <a:endParaRPr lang="en-US" sz="2200" kern="1200"/>
        </a:p>
      </dsp:txBody>
      <dsp:txXfrm>
        <a:off x="2766318" y="1341984"/>
        <a:ext cx="2354062" cy="353109"/>
      </dsp:txXfrm>
    </dsp:sp>
    <dsp:sp modelId="{B2B2363D-C7BE-4761-B6CC-17A9084E6776}">
      <dsp:nvSpPr>
        <dsp:cNvPr id="0" name=""/>
        <dsp:cNvSpPr/>
      </dsp:nvSpPr>
      <dsp:spPr>
        <a:xfrm>
          <a:off x="2766318" y="1767663"/>
          <a:ext cx="2354062" cy="222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Mentioned the splitting of the dataset into training and test sets.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Highlighted the need for model evaluation using metrics like accuracy, precision, recall, and F1 score.</a:t>
          </a:r>
        </a:p>
      </dsp:txBody>
      <dsp:txXfrm>
        <a:off x="2766318" y="1767663"/>
        <a:ext cx="2354062" cy="2222841"/>
      </dsp:txXfrm>
    </dsp:sp>
    <dsp:sp modelId="{9A0D1212-9306-4FB9-8B0D-1A95F499CCEE}">
      <dsp:nvSpPr>
        <dsp:cNvPr id="0" name=""/>
        <dsp:cNvSpPr/>
      </dsp:nvSpPr>
      <dsp:spPr>
        <a:xfrm>
          <a:off x="5532342" y="362038"/>
          <a:ext cx="823921" cy="8239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DB208-04A3-4144-9374-357BC6504A32}">
      <dsp:nvSpPr>
        <dsp:cNvPr id="0" name=""/>
        <dsp:cNvSpPr/>
      </dsp:nvSpPr>
      <dsp:spPr>
        <a:xfrm>
          <a:off x="5532342" y="134198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Conclusion:</a:t>
          </a:r>
          <a:endParaRPr lang="en-US" sz="2200" kern="1200"/>
        </a:p>
      </dsp:txBody>
      <dsp:txXfrm>
        <a:off x="5532342" y="1341984"/>
        <a:ext cx="2354062" cy="353109"/>
      </dsp:txXfrm>
    </dsp:sp>
    <dsp:sp modelId="{4D374968-A66E-4A60-AB4A-85B076ECFD89}">
      <dsp:nvSpPr>
        <dsp:cNvPr id="0" name=""/>
        <dsp:cNvSpPr/>
      </dsp:nvSpPr>
      <dsp:spPr>
        <a:xfrm>
          <a:off x="5532342" y="1767663"/>
          <a:ext cx="2354062" cy="222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Summarized the entire process, from data loading to model loading.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Emphasized the significance of preprocessing and model selection in sentiment analysis.</a:t>
          </a:r>
        </a:p>
      </dsp:txBody>
      <dsp:txXfrm>
        <a:off x="5532342" y="1767663"/>
        <a:ext cx="2354062" cy="2222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95C1A-50A5-4E74-9242-6AF1466086F7}">
      <dsp:nvSpPr>
        <dsp:cNvPr id="0" name=""/>
        <dsp:cNvSpPr/>
      </dsp:nvSpPr>
      <dsp:spPr>
        <a:xfrm>
          <a:off x="4764" y="1110018"/>
          <a:ext cx="592839" cy="592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398A5-AE2D-4A1F-94F7-6B4CE524ABC6}">
      <dsp:nvSpPr>
        <dsp:cNvPr id="0" name=""/>
        <dsp:cNvSpPr/>
      </dsp:nvSpPr>
      <dsp:spPr>
        <a:xfrm>
          <a:off x="4764" y="1793769"/>
          <a:ext cx="1693828" cy="2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Accuracy:</a:t>
          </a:r>
          <a:endParaRPr lang="en-US" sz="1600" kern="1200"/>
        </a:p>
      </dsp:txBody>
      <dsp:txXfrm>
        <a:off x="4764" y="1793769"/>
        <a:ext cx="1693828" cy="254074"/>
      </dsp:txXfrm>
    </dsp:sp>
    <dsp:sp modelId="{3355A8CB-9B62-42F5-AF32-E4E0FB6B570F}">
      <dsp:nvSpPr>
        <dsp:cNvPr id="0" name=""/>
        <dsp:cNvSpPr/>
      </dsp:nvSpPr>
      <dsp:spPr>
        <a:xfrm>
          <a:off x="4764" y="2090128"/>
          <a:ext cx="1693828" cy="11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Forest: 89.50%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 Regression: 86.27%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SVM: 86.15%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Gradient Boosting: 81.91%</a:t>
          </a:r>
        </a:p>
      </dsp:txBody>
      <dsp:txXfrm>
        <a:off x="4764" y="2090128"/>
        <a:ext cx="1693828" cy="1134109"/>
      </dsp:txXfrm>
    </dsp:sp>
    <dsp:sp modelId="{A8B1C5A9-400C-4B3F-835A-B95663C9D94E}">
      <dsp:nvSpPr>
        <dsp:cNvPr id="0" name=""/>
        <dsp:cNvSpPr/>
      </dsp:nvSpPr>
      <dsp:spPr>
        <a:xfrm>
          <a:off x="1995012" y="1110018"/>
          <a:ext cx="592839" cy="592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CFAEB-DF6F-4465-B0AA-9829BF05E553}">
      <dsp:nvSpPr>
        <dsp:cNvPr id="0" name=""/>
        <dsp:cNvSpPr/>
      </dsp:nvSpPr>
      <dsp:spPr>
        <a:xfrm>
          <a:off x="1995012" y="1793769"/>
          <a:ext cx="1693828" cy="2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Precision:</a:t>
          </a:r>
          <a:endParaRPr lang="en-US" sz="1600" kern="1200"/>
        </a:p>
      </dsp:txBody>
      <dsp:txXfrm>
        <a:off x="1995012" y="1793769"/>
        <a:ext cx="1693828" cy="254074"/>
      </dsp:txXfrm>
    </dsp:sp>
    <dsp:sp modelId="{40A59D29-09EC-4A1C-9E53-4D1D97FBB5EC}">
      <dsp:nvSpPr>
        <dsp:cNvPr id="0" name=""/>
        <dsp:cNvSpPr/>
      </dsp:nvSpPr>
      <dsp:spPr>
        <a:xfrm>
          <a:off x="1995012" y="2090128"/>
          <a:ext cx="1693828" cy="11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Forest: 90.06%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 Regression: 84.07%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SVM: 83.98%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Gradient Boosting: 80.14%</a:t>
          </a:r>
        </a:p>
      </dsp:txBody>
      <dsp:txXfrm>
        <a:off x="1995012" y="2090128"/>
        <a:ext cx="1693828" cy="1134109"/>
      </dsp:txXfrm>
    </dsp:sp>
    <dsp:sp modelId="{5A07C1D2-EBDB-47AB-B564-4FF1FEA97E3E}">
      <dsp:nvSpPr>
        <dsp:cNvPr id="0" name=""/>
        <dsp:cNvSpPr/>
      </dsp:nvSpPr>
      <dsp:spPr>
        <a:xfrm>
          <a:off x="3985260" y="1110018"/>
          <a:ext cx="592839" cy="592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A068C-4C94-4A83-ADB3-4F8D4B8EEA25}">
      <dsp:nvSpPr>
        <dsp:cNvPr id="0" name=""/>
        <dsp:cNvSpPr/>
      </dsp:nvSpPr>
      <dsp:spPr>
        <a:xfrm>
          <a:off x="3985260" y="1793769"/>
          <a:ext cx="1693828" cy="2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Recall:</a:t>
          </a:r>
          <a:endParaRPr lang="en-US" sz="1600" kern="1200"/>
        </a:p>
      </dsp:txBody>
      <dsp:txXfrm>
        <a:off x="3985260" y="1793769"/>
        <a:ext cx="1693828" cy="254074"/>
      </dsp:txXfrm>
    </dsp:sp>
    <dsp:sp modelId="{A7894DB5-A978-4F67-80A2-37AD84EDE0EA}">
      <dsp:nvSpPr>
        <dsp:cNvPr id="0" name=""/>
        <dsp:cNvSpPr/>
      </dsp:nvSpPr>
      <dsp:spPr>
        <a:xfrm>
          <a:off x="3985260" y="2090128"/>
          <a:ext cx="1693828" cy="11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Forest: 89.50%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 Regression: 86.27%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SVM: 86.15%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Gradient Boosting: 81.91%</a:t>
          </a:r>
        </a:p>
      </dsp:txBody>
      <dsp:txXfrm>
        <a:off x="3985260" y="2090128"/>
        <a:ext cx="1693828" cy="1134109"/>
      </dsp:txXfrm>
    </dsp:sp>
    <dsp:sp modelId="{01BAF043-BA3D-4EA0-8040-BDAD173E9A73}">
      <dsp:nvSpPr>
        <dsp:cNvPr id="0" name=""/>
        <dsp:cNvSpPr/>
      </dsp:nvSpPr>
      <dsp:spPr>
        <a:xfrm>
          <a:off x="5975509" y="1110018"/>
          <a:ext cx="592839" cy="5928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4FF5-1E9F-4E06-9BF3-535731287504}">
      <dsp:nvSpPr>
        <dsp:cNvPr id="0" name=""/>
        <dsp:cNvSpPr/>
      </dsp:nvSpPr>
      <dsp:spPr>
        <a:xfrm>
          <a:off x="5975509" y="1793769"/>
          <a:ext cx="1693828" cy="2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F1-Score:</a:t>
          </a:r>
          <a:endParaRPr lang="en-US" sz="1600" kern="1200"/>
        </a:p>
      </dsp:txBody>
      <dsp:txXfrm>
        <a:off x="5975509" y="1793769"/>
        <a:ext cx="1693828" cy="254074"/>
      </dsp:txXfrm>
    </dsp:sp>
    <dsp:sp modelId="{832BC699-2DB9-4CF1-A786-E32BAC47151E}">
      <dsp:nvSpPr>
        <dsp:cNvPr id="0" name=""/>
        <dsp:cNvSpPr/>
      </dsp:nvSpPr>
      <dsp:spPr>
        <a:xfrm>
          <a:off x="5975509" y="2090128"/>
          <a:ext cx="1693828" cy="11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Forest: 88.15%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 Regression: 84.35%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SVM: 83.60%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Gradient Boosting: 76.74%</a:t>
          </a:r>
        </a:p>
      </dsp:txBody>
      <dsp:txXfrm>
        <a:off x="5975509" y="2090128"/>
        <a:ext cx="1693828" cy="11341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59A7E-9094-4FB0-AE05-0F82C7FAB65A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F12F4-49D6-4EA9-A20F-DBB5A2DF574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15654-EDE2-4C96-824E-52386D583470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Random Forest emerges as the best-performing model across all metrics.</a:t>
          </a:r>
        </a:p>
      </dsp:txBody>
      <dsp:txXfrm>
        <a:off x="1428292" y="2439"/>
        <a:ext cx="3297908" cy="1236616"/>
      </dsp:txXfrm>
    </dsp:sp>
    <dsp:sp modelId="{248B889F-FDFF-44CB-B6B8-81ED23BC893B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3D743-35D0-4924-98AC-33B28938758D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3345B-C481-42CD-877A-7E073863B644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Logistic Regression and SVM show similar performance.</a:t>
          </a:r>
        </a:p>
      </dsp:txBody>
      <dsp:txXfrm>
        <a:off x="1428292" y="1548210"/>
        <a:ext cx="3297908" cy="1236616"/>
      </dsp:txXfrm>
    </dsp:sp>
    <dsp:sp modelId="{B6489B30-535A-4FC9-BADA-08E8B737D257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120C4-2368-4246-98AE-F66E1A2C37C1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0F788-B2E3-4513-9BD0-5104C7EA6905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Gradient Boosting lags behind, especially in precision and recall.</a:t>
          </a:r>
        </a:p>
      </dsp:txBody>
      <dsp:txXfrm>
        <a:off x="1428292" y="3093981"/>
        <a:ext cx="3297908" cy="1236616"/>
      </dsp:txXfrm>
    </dsp:sp>
    <dsp:sp modelId="{6457532A-EE73-4CDC-8B41-B9C1BCA4FB17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3C1D2-83AD-4ABE-9398-4DD782EA2D8B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04250-0C78-4263-9D02-4B2BF7692128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Consider Random Forest for high-precision sentiment analysis.</a:t>
          </a:r>
        </a:p>
      </dsp:txBody>
      <dsp:txXfrm>
        <a:off x="1428292" y="4639752"/>
        <a:ext cx="32979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54592-6BA1-45FD-97C9-1DBF9D3A21D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846D0-865D-47E4-AFDD-7E4D72A521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846D0-865D-47E4-AFDD-7E4D72A521F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770-BF9A-4A86-BB0F-039617F41630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82A8-7022-4B2D-9FEE-976A397619D5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D22A-9D56-4606-8790-D1BD4FCB087A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E084-91E8-4251-8F6E-0B333FF07651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8E1-AE5E-4742-B92B-87D98057F087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E97-BF1C-4604-BD55-3E78314D8C1F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C669-2FBD-4FDF-B63D-056ECBE68B44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9233-45B3-466B-8571-6435E605CD32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34-BFB3-4280-9265-178E5C03CE93}" type="datetime1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8358-F38B-4C1B-BD0E-C2FAF63BA1A3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A3E6-18BC-4D26-8F0E-33CFA48FE14F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42D8-F778-4806-8121-29894211CFA3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212.09523" TargetMode="External"/><Relationship Id="rId2" Type="http://schemas.openxmlformats.org/officeDocument/2006/relationships/hyperlink" Target="https://doi.org/10.1109/ICICCT.2017.79752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a16020094" TargetMode="External"/><Relationship Id="rId5" Type="http://schemas.openxmlformats.org/officeDocument/2006/relationships/hyperlink" Target="https://doi.org/10.1007/s11042-022-13428-4" TargetMode="External"/><Relationship Id="rId4" Type="http://schemas.openxmlformats.org/officeDocument/2006/relationships/hyperlink" Target="https://doi.org/10.1109/ICSCDS53736.2022.9760846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0462-022-10144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69" name="Rectangle 112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0" name="Rectangle 112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1" name="Rectangle 112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ectangle 112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b="1" kern="120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Sentiment Analysis &amp; Topic Modeling Mobile Application</a:t>
            </a:r>
            <a:br>
              <a:rPr lang="en-US" sz="2200" b="1" kern="1200">
                <a:latin typeface="Times New Roman" panose="02020603050405020304"/>
              </a:rPr>
            </a:br>
            <a:r>
              <a:rPr lang="en-US" sz="2200" b="1" kern="120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200" b="1" kern="120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SentiScope</a:t>
            </a:r>
            <a:r>
              <a:rPr lang="en-US" sz="2200" b="1" kern="120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</p:txBody>
      </p:sp>
      <p:pic>
        <p:nvPicPr>
          <p:cNvPr id="11267" name="Picture 3" descr="Image result for amrita university emblem"/>
          <p:cNvPicPr>
            <a:picLocks noChangeAspect="1" noChangeArrowheads="1"/>
          </p:cNvPicPr>
          <p:nvPr/>
        </p:nvPicPr>
        <p:blipFill rotWithShape="1">
          <a:blip r:embed="rId3" cstate="print"/>
          <a:srcRect t="16038" b="15468"/>
          <a:stretch>
            <a:fillRect/>
          </a:stretch>
        </p:blipFill>
        <p:spPr bwMode="auto">
          <a:xfrm>
            <a:off x="1707386" y="4633760"/>
            <a:ext cx="5735970" cy="1770361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14983" y="2094069"/>
            <a:ext cx="3753165" cy="2266062"/>
          </a:xfrm>
        </p:spPr>
        <p:txBody>
          <a:bodyPr>
            <a:normAutofit/>
          </a:bodyPr>
          <a:lstStyle/>
          <a:p>
            <a:pPr marL="315595" indent="-315595" defTabSz="841375">
              <a:buNone/>
            </a:pPr>
            <a:r>
              <a:rPr lang="en-US" sz="294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members: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Avanish Jha 	CB.EN.U4ELC20011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Ratneshwar Bharti 	CB.EN.U4ELC20056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Ravi Gupta	CB.EN.U4ELC20057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Rudraksh Singh	CB.EN.U4ELC20060</a:t>
            </a:r>
          </a:p>
          <a:p>
            <a:pPr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26988" y="2149599"/>
            <a:ext cx="3753165" cy="2266062"/>
          </a:xfrm>
        </p:spPr>
        <p:txBody>
          <a:bodyPr>
            <a:normAutofit/>
          </a:bodyPr>
          <a:lstStyle/>
          <a:p>
            <a:pPr marL="315595" indent="-315595" defTabSz="841375">
              <a:buNone/>
            </a:pPr>
            <a:r>
              <a:rPr lang="en-US" sz="294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Guided by: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Mr. R Ranjith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Assistant Professor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EEE Dept.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209709" y="5966065"/>
            <a:ext cx="1982804" cy="339319"/>
          </a:xfrm>
        </p:spPr>
        <p:txBody>
          <a:bodyPr/>
          <a:lstStyle/>
          <a:p>
            <a:pPr defTabSz="841375">
              <a:spcAft>
                <a:spcPts val="600"/>
              </a:spcAft>
            </a:pPr>
            <a:fld id="{8AEC784A-770F-4E1B-BCF6-9BDBBC2E3C6A}" type="slidenum">
              <a:rPr lang="en-US" sz="1105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FD2-3557-255D-13B1-95D49E49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>
                <a:cs typeface="Calibri"/>
              </a:rPr>
              <a:t> Data Preparation and Cleaning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A71F-C295-8EDD-6B90-02D0B49B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28" y="1564595"/>
            <a:ext cx="6451764" cy="528841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1000" b="1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Loading the Data: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Mounted Google Drive and loaded a dataset named "Reviews.csv" using Pandas.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Displayed the first few rows and identified the columns in the dataset.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Data Cleaning: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Remove Duplicates: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Deduplicated the dataset to eliminate redundant data.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Handle Missing Values: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Checked for missing values and removed rows with missing text data.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Text Pre-processing: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Convert to Lowercase: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Lowercased the text in the 'Text' column.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Remove Punctuations, Numbers, and Special Characters: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Utilized regular expressions to clean text data.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Tokenize the Text and Remove </a:t>
            </a:r>
            <a:r>
              <a:rPr lang="en-US" sz="1600" b="1" err="1">
                <a:ea typeface="+mn-lt"/>
                <a:cs typeface="+mn-lt"/>
              </a:rPr>
              <a:t>Stopwords</a:t>
            </a:r>
            <a:r>
              <a:rPr lang="en-US" sz="1600" b="1">
                <a:ea typeface="+mn-lt"/>
                <a:cs typeface="+mn-lt"/>
              </a:rPr>
              <a:t>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Tokenized the text and removed common English </a:t>
            </a:r>
            <a:r>
              <a:rPr lang="en-US" sz="1600" err="1">
                <a:ea typeface="+mn-lt"/>
                <a:cs typeface="+mn-lt"/>
              </a:rPr>
              <a:t>stopwords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Stemming: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Applied stemming to reduce words to their root form for simplicity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 sz="1000"/>
          </a:p>
          <a:p>
            <a:pPr>
              <a:lnSpc>
                <a:spcPct val="90000"/>
              </a:lnSpc>
            </a:pPr>
            <a:endParaRPr lang="en-US" sz="100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 descr="Panda">
            <a:extLst>
              <a:ext uri="{FF2B5EF4-FFF2-40B4-BE49-F238E27FC236}">
                <a16:creationId xmlns:a16="http://schemas.microsoft.com/office/drawing/2014/main" id="{8C1EB35F-FF0C-B9A8-2927-413FC71C8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6965E-0C8A-50BA-68C9-83E2A100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4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6CA7-697D-CE16-445B-2AD6E3BD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>
                <a:cs typeface="Calibri"/>
              </a:rPr>
              <a:t> Labeling, Feature Extraction, and Model Loading</a:t>
            </a:r>
            <a:endParaRPr lang="en-US" sz="30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C05554-5AD1-F613-B09A-4530D722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29" y="1931988"/>
            <a:ext cx="6298685" cy="49210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600" b="1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Labeling: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Defined sentiment labels based on the 'Score' attribute.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Created a new column 'Sentiment' to represent Positive, Neutral, and Negative sentiments.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Feature Extraction &amp; Splitting the Dataset: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Text Vectorization: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Used TF-IDF vectorization to convert text data into numerical features.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Encoding the Sentiment Labels: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Converted sentiment labels into numerical format for model training.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Model Loading: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Loaded pre-trained machine learning models (Logistic Regression, Gradient Boosting, Random Forest, Support Vector Machine) and vectorizer from saved files.</a:t>
            </a:r>
            <a:endParaRPr lang="en-US" sz="1600"/>
          </a:p>
          <a:p>
            <a:pPr>
              <a:lnSpc>
                <a:spcPct val="90000"/>
              </a:lnSpc>
            </a:pPr>
            <a:endParaRPr lang="en-US" sz="130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Graphic 15" descr="Label">
            <a:extLst>
              <a:ext uri="{FF2B5EF4-FFF2-40B4-BE49-F238E27FC236}">
                <a16:creationId xmlns:a16="http://schemas.microsoft.com/office/drawing/2014/main" id="{08AA2B7B-0B7F-8BB4-9895-E06DB9885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62A24-020B-8CF8-E73F-5E85692A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5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1CE6B-26AF-E454-AF94-394D0D29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b="1">
                <a:cs typeface="Calibri"/>
              </a:rPr>
              <a:t>Model Overview and Evaluation</a:t>
            </a:r>
            <a:endParaRPr lang="en-US" sz="45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4D22-44AC-A659-402B-0B58B8AC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9390A27-9B2F-32E3-DF5B-21E68221F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71887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66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C5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97E60-AFDF-8F13-C751-17FDB153B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34" y="643467"/>
            <a:ext cx="6773331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B4B85-A629-75E0-FC56-56563CC1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0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D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21B44F-49D1-A3A4-28A9-B21A8D8B1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34" y="643467"/>
            <a:ext cx="6773331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DB83E-D45C-4833-BF04-872EDC63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1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5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24DF4-CE4B-D83F-A66F-CF770F58F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843" y="592440"/>
            <a:ext cx="6773331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2616A-5760-4CD4-42EB-E688B2F4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dirty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C5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numbers and a blue square&#10;&#10;Description automatically generated">
            <a:extLst>
              <a:ext uri="{FF2B5EF4-FFF2-40B4-BE49-F238E27FC236}">
                <a16:creationId xmlns:a16="http://schemas.microsoft.com/office/drawing/2014/main" id="{0DC7B1B2-F154-2A38-012B-91C8A7CB9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34" y="643467"/>
            <a:ext cx="6773331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95E52-1017-AE4D-A4B8-52E83CCD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5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2DD7C-5DB9-AB07-FDD4-837D086E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sz="3500" b="1">
                <a:cs typeface="Calibri"/>
              </a:rPr>
              <a:t>Model Comparison</a:t>
            </a:r>
            <a:endParaRPr lang="en-US" sz="35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69B21-70CC-1F3B-434D-948B2B24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4F48841-DB87-86CC-24B6-0B368A858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758931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84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2B038E6-30BB-4960-9CCE-11A9B02B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" y="-4534"/>
            <a:ext cx="9138101" cy="68772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302DC-F2C6-2565-30EC-52186C4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2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E8667-32DC-06FE-FE96-031C7A5F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cs typeface="Calibri"/>
              </a:rPr>
              <a:t>Analysis: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3B326-55B0-B610-A12C-18A033E1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740546E-72AA-70BF-8032-A19EB5867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05414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05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Decisions: Real-time sentiment insights guide businesses.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Engagement: Address sentiments for better loyalty.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Crisis Prevention: Detect negative trends early.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Tech Integration: Showcasing the synergy of Flutter, Firebase, and ML.</a:t>
            </a:r>
          </a:p>
        </p:txBody>
      </p:sp>
      <p:pic>
        <p:nvPicPr>
          <p:cNvPr id="21" name="Picture 20" descr="White arrows going to the red target"/>
          <p:cNvPicPr>
            <a:picLocks noChangeAspect="1"/>
          </p:cNvPicPr>
          <p:nvPr/>
        </p:nvPicPr>
        <p:blipFill rotWithShape="1">
          <a:blip r:embed="rId2"/>
          <a:srcRect l="45505" r="10010" b="-3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AB38-7ED4-5C88-E946-31BA5E8A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"/>
              </a:rPr>
              <a:t>Important Features of Random Forest</a:t>
            </a:r>
          </a:p>
        </p:txBody>
      </p:sp>
      <p:pic>
        <p:nvPicPr>
          <p:cNvPr id="6" name="Content Placeholder 5" descr="A graph of a number of blue rectangular objects&#10;&#10;Description automatically generated">
            <a:extLst>
              <a:ext uri="{FF2B5EF4-FFF2-40B4-BE49-F238E27FC236}">
                <a16:creationId xmlns:a16="http://schemas.microsoft.com/office/drawing/2014/main" id="{D878B914-87B6-C2DB-3B62-B0B27B36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7" y="1202192"/>
            <a:ext cx="9032165" cy="55260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5CA75-4FDF-4AA0-37CB-A0B718FE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dirty="0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25245-46E2-CA70-A903-4AFC5125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cs typeface="Calibri"/>
              </a:rPr>
              <a:t>Considering LLM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24F2-4B77-428C-6A33-2184F203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ea typeface="+mn-lt"/>
                <a:cs typeface="+mn-lt"/>
              </a:rPr>
              <a:t>High Computational Resources</a:t>
            </a:r>
            <a:r>
              <a:rPr lang="en-US" sz="2200">
                <a:ea typeface="+mn-lt"/>
                <a:cs typeface="+mn-lt"/>
              </a:rPr>
              <a:t>: Developing LLMs requires significant computational power. Training such models often involves using hundreds or even thousands of high-end GPUs or TPUs for weeks or months, which is extremely expensive and resource-intensive.</a:t>
            </a:r>
            <a:endParaRPr lang="en-US" sz="2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200" b="1">
                <a:ea typeface="+mn-lt"/>
                <a:cs typeface="+mn-lt"/>
              </a:rPr>
              <a:t>Large Dataset Requirements</a:t>
            </a:r>
            <a:r>
              <a:rPr lang="en-US" sz="2200">
                <a:ea typeface="+mn-lt"/>
                <a:cs typeface="+mn-lt"/>
              </a:rPr>
              <a:t>: LLMs are trained on vast datasets, often requiring billions of words. Collecting, storing, and processing such a massive dataset is a daunting task. It requires substantial infrastructure and raises concerns about data quality and representativeness.</a:t>
            </a:r>
            <a:endParaRPr lang="en-US" sz="2200"/>
          </a:p>
          <a:p>
            <a:pPr>
              <a:lnSpc>
                <a:spcPct val="90000"/>
              </a:lnSpc>
            </a:pPr>
            <a:endParaRPr lang="en-US" sz="2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B1E33-5507-9CAF-06F0-B5B8315A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4FBFB-1987-4598-19BB-076CE99F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4300"/>
            </a:br>
            <a:r>
              <a:rPr lang="en-US" sz="4300" b="1">
                <a:ea typeface="+mj-lt"/>
                <a:cs typeface="+mj-lt"/>
              </a:rPr>
              <a:t>Conclusion:</a:t>
            </a:r>
            <a:endParaRPr lang="en-US" sz="43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489A-C56A-C0BB-CF21-91C60E1E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Our sentiment analysis project demonstrates Random Forest's superior performance in accuracy, precision, recall, and F1-score. Logistic Regression and SVM offer a balanced trade-off, while Gradient Boosting lags behind. Visualization of confusion matrices and feature importance aids in model understanding. Recommendations include choosing Random Forest for high-precision analysis and Logistic Regression or SVM for a balanced approach</a:t>
            </a:r>
            <a:endParaRPr lang="en-US" sz="19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4B8B7-EC1C-B579-6D74-9E283CA2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0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kern="1200">
                <a:latin typeface="+mj-lt"/>
                <a:ea typeface="+mj-ea"/>
                <a:cs typeface="+mj-cs"/>
              </a:rPr>
              <a:t>Time Frame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dirty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2600" y="2055309"/>
          <a:ext cx="8178800" cy="385828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{69012ECD-51FC-41F1-AA8D-1B2483CD663E}</a:tableStyleId>
              </a:tblPr>
              <a:tblGrid>
                <a:gridCol w="305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2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baseline="0" noProof="0">
                          <a:solidFill>
                            <a:schemeClr val="bg1"/>
                          </a:solidFill>
                          <a:latin typeface="Times New Roman"/>
                        </a:rPr>
                        <a:t>Month (2023-24)</a:t>
                      </a:r>
                      <a:endParaRPr lang="en-US" sz="1600">
                        <a:latin typeface="Times New Roman"/>
                      </a:endParaRPr>
                    </a:p>
                  </a:txBody>
                  <a:tcPr marL="124051" marR="105866" marT="95424" marB="9542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baseline="0" noProof="0">
                          <a:solidFill>
                            <a:schemeClr val="bg1"/>
                          </a:solidFill>
                          <a:latin typeface="Times New Roman"/>
                        </a:rPr>
                        <a:t>Task to be Completed</a:t>
                      </a:r>
                      <a:endParaRPr lang="en-US" sz="1600">
                        <a:latin typeface="Times New Roman"/>
                      </a:endParaRPr>
                    </a:p>
                  </a:txBody>
                  <a:tcPr marL="124051" marR="105866" marT="95424" marB="9542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September 2023</a:t>
                      </a:r>
                      <a:endParaRPr lang="en-US" sz="1600" b="0" i="0" u="none" strike="noStrike" noProof="0">
                        <a:latin typeface="Times New Roman"/>
                      </a:endParaRPr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baseline="0" noProof="0">
                          <a:solidFill>
                            <a:schemeClr val="tx1"/>
                          </a:solidFill>
                          <a:latin typeface="Times New Roman"/>
                        </a:rPr>
                        <a:t> Literature survey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kern="1200" cap="none" spc="0" noProof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Early October 2023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Define requirements for sentiment analysis and topic modeling models. Research NLP libraries.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Mid-Late October 2023</a:t>
                      </a:r>
                      <a:endParaRPr lang="en-US"/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Set up the development environment for model training. Prepare training data.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Early November 2023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Build and train the sentiment analysis model with prepared data. Evaluate performance.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50073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Mid-November 2023</a:t>
                      </a:r>
                      <a:endParaRPr lang="en-US"/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Experiment with different Sentiment Analysis Model Classifiers and choose the best one for our project.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4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43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kern="1200">
                <a:latin typeface="+mj-lt"/>
                <a:ea typeface="+mj-ea"/>
                <a:cs typeface="+mj-cs"/>
              </a:rPr>
              <a:t>Time Frame</a:t>
            </a:r>
            <a:endParaRPr lang="en-US" sz="2800" b="1" kern="1200">
              <a:latin typeface="+mj-lt"/>
              <a:ea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2600" y="2055309"/>
          <a:ext cx="8178800" cy="363403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{69012ECD-51FC-41F1-AA8D-1B2483CD663E}</a:tableStyleId>
              </a:tblPr>
              <a:tblGrid>
                <a:gridCol w="305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277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bg1"/>
                          </a:solidFill>
                          <a:latin typeface="Times New Roman"/>
                        </a:rPr>
                        <a:t>Month</a:t>
                      </a:r>
                      <a:r>
                        <a:rPr lang="en-US" sz="1600" b="0" cap="none" spc="0" baseline="0">
                          <a:solidFill>
                            <a:schemeClr val="bg1"/>
                          </a:solidFill>
                          <a:latin typeface="Times New Roman"/>
                        </a:rPr>
                        <a:t> (2023-24)</a:t>
                      </a:r>
                      <a:endParaRPr lang="en-US" sz="1600" b="0" cap="none" spc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bg1"/>
                          </a:solidFill>
                          <a:latin typeface="Times New Roman"/>
                        </a:rPr>
                        <a:t>Task</a:t>
                      </a:r>
                      <a:r>
                        <a:rPr lang="en-US" sz="1600" b="0" cap="none" spc="0" baseline="0">
                          <a:solidFill>
                            <a:schemeClr val="bg1"/>
                          </a:solidFill>
                          <a:latin typeface="Times New Roman"/>
                        </a:rPr>
                        <a:t> to be Completed</a:t>
                      </a:r>
                      <a:endParaRPr lang="en-US" sz="1600" b="0" cap="none" spc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December 2023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baseline="0">
                          <a:solidFill>
                            <a:schemeClr val="tx1"/>
                          </a:solidFill>
                          <a:latin typeface="Times New Roman"/>
                        </a:rPr>
                        <a:t>Fine-tune sentiment analysis model. Develop and train topic modeling model.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Early January  2024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 Finalize sentiment analysis model and deploy it on chosen cloud platform (Google Cloud or AWS).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Mid-January 2024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Deploy the topic modeling model on the same cloud platform. Begin testing integrated models within the app.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February 2024 –March 2024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Flutter App Development. Integration to cloud models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50073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April 2024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Debugging and Testing of the Application.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4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18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45F1-C533-9D0B-3A56-F3117C9C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A8C6-F287-6A87-5E35-3A0E06A7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>
                <a:ea typeface="+mn-lt"/>
                <a:cs typeface="+mn-lt"/>
              </a:rPr>
              <a:t>[1] S. T. K. Shivaprasad and J. Shetty, "Sentiment Analysis of Product Reviews: A Review," NMAM Institute of Technology Nitte, 2017. [Online]. Available: </a:t>
            </a:r>
            <a:r>
              <a:rPr lang="en-US">
                <a:ea typeface="+mn-lt"/>
                <a:cs typeface="+mn-lt"/>
                <a:hlinkClick r:id="rId2"/>
              </a:rPr>
              <a:t>https://doi.org/10.1109/ICICCT.2017.7975207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[2] M. </a:t>
            </a:r>
            <a:r>
              <a:rPr lang="en-US" err="1">
                <a:ea typeface="+mn-lt"/>
                <a:cs typeface="+mn-lt"/>
              </a:rPr>
              <a:t>Mashaabi</a:t>
            </a:r>
            <a:r>
              <a:rPr lang="en-US">
                <a:ea typeface="+mn-lt"/>
                <a:cs typeface="+mn-lt"/>
              </a:rPr>
              <a:t>, A. Alotaibi, H. </a:t>
            </a:r>
            <a:r>
              <a:rPr lang="en-US" err="1">
                <a:ea typeface="+mn-lt"/>
                <a:cs typeface="+mn-lt"/>
              </a:rPr>
              <a:t>Qudaih</a:t>
            </a:r>
            <a:r>
              <a:rPr lang="en-US">
                <a:ea typeface="+mn-lt"/>
                <a:cs typeface="+mn-lt"/>
              </a:rPr>
              <a:t>, R. </a:t>
            </a:r>
            <a:r>
              <a:rPr lang="en-US" err="1">
                <a:ea typeface="+mn-lt"/>
                <a:cs typeface="+mn-lt"/>
              </a:rPr>
              <a:t>Alnashwan</a:t>
            </a:r>
            <a:r>
              <a:rPr lang="en-US">
                <a:ea typeface="+mn-lt"/>
                <a:cs typeface="+mn-lt"/>
              </a:rPr>
              <a:t>, and H. Al-Khalifa, "Natural Language Processing in Customer Service: A Systematic Review," King Saud University, Riyadh, 2022. [Online]. Available: </a:t>
            </a:r>
            <a:r>
              <a:rPr lang="en-US">
                <a:ea typeface="+mn-lt"/>
                <a:cs typeface="+mn-lt"/>
                <a:hlinkClick r:id="rId3"/>
              </a:rPr>
              <a:t>https://doi.org/10.48550/arXiv.2212.09523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[3] G. Kaur and A. Sharma, "Comparison of Different Machine Learning Algorithms for Sentiment Analysis," Symbiosis International University, Pune, 2022. [Online]. Available: </a:t>
            </a:r>
            <a:r>
              <a:rPr lang="en-US">
                <a:ea typeface="+mn-lt"/>
                <a:cs typeface="+mn-lt"/>
                <a:hlinkClick r:id="rId4"/>
              </a:rPr>
              <a:t>https://doi.org/10.1109/ICSCDS53736.2022.9760846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[4] D. Khurana, A. Koli, K. Khatter, and S. Singh, "Natural language processing: state of the art, current trends, and challenges," 2022. [Online]. Available: </a:t>
            </a:r>
            <a:r>
              <a:rPr lang="en-US">
                <a:ea typeface="+mn-lt"/>
                <a:cs typeface="+mn-lt"/>
                <a:hlinkClick r:id="rId5"/>
              </a:rPr>
              <a:t>https://doi.org/10.1007/s11042-022-13428-4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[5] G. </a:t>
            </a:r>
            <a:r>
              <a:rPr lang="en-US" err="1">
                <a:ea typeface="+mn-lt"/>
                <a:cs typeface="+mn-lt"/>
              </a:rPr>
              <a:t>Papadia</a:t>
            </a:r>
            <a:r>
              <a:rPr lang="en-US">
                <a:ea typeface="+mn-lt"/>
                <a:cs typeface="+mn-lt"/>
              </a:rPr>
              <a:t>, M. Pacella, M. Perrone, and V. Giliberti, "A Comparison of Different Topic Modeling Methods through a Real Case Study of Italian Customer Care," Algorithms, vol. 16, no. 94, 2023. [Online]. Available: </a:t>
            </a:r>
            <a:r>
              <a:rPr lang="en-US">
                <a:ea typeface="+mn-lt"/>
                <a:cs typeface="+mn-lt"/>
                <a:hlinkClick r:id="rId6"/>
              </a:rPr>
              <a:t>https://doi.org/10.3390/a16020094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CF50E-69ED-E2B4-833F-9266DDD8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2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C9BB-3AF9-024C-E681-0C94B113D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[6]  P. Dhanalakshmi, G. A. Kumar, B. S. Satwik, K. </a:t>
            </a:r>
            <a:r>
              <a:rPr lang="en-US" sz="1600" err="1">
                <a:ea typeface="+mn-lt"/>
                <a:cs typeface="+mn-lt"/>
              </a:rPr>
              <a:t>Sreeranga</a:t>
            </a:r>
            <a:r>
              <a:rPr lang="en-US" sz="1600">
                <a:ea typeface="+mn-lt"/>
                <a:cs typeface="+mn-lt"/>
              </a:rPr>
              <a:t>, A. T. Sai and G. Jashwanth, "Sentiment Analysis Using VADER and Logistic Regression Techniques," 2023 International Conference on Intelligent Systems for Communication, IoT and Security (</a:t>
            </a:r>
            <a:r>
              <a:rPr lang="en-US" sz="1600" err="1">
                <a:ea typeface="+mn-lt"/>
                <a:cs typeface="+mn-lt"/>
              </a:rPr>
              <a:t>ICISCoIS</a:t>
            </a:r>
            <a:r>
              <a:rPr lang="en-US" sz="1600">
                <a:ea typeface="+mn-lt"/>
                <a:cs typeface="+mn-lt"/>
              </a:rPr>
              <a:t>), Coimbatore, India, 2023, pp. 139-144, </a:t>
            </a:r>
            <a:r>
              <a:rPr lang="en-US" sz="1600" err="1">
                <a:ea typeface="+mn-lt"/>
                <a:cs typeface="+mn-lt"/>
              </a:rPr>
              <a:t>doi</a:t>
            </a:r>
            <a:r>
              <a:rPr lang="en-US" sz="1600">
                <a:ea typeface="+mn-lt"/>
                <a:cs typeface="+mn-lt"/>
              </a:rPr>
              <a:t>: 10.1109/ICISCoIS56541.2023.10100565.</a:t>
            </a: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[7]  Wankhade, M., Rao, A.C.S. &amp; Kulkarni, C. A survey on sentiment analysis methods, </a:t>
            </a:r>
            <a:r>
              <a:rPr lang="en-US" sz="1600" err="1">
                <a:ea typeface="+mn-lt"/>
                <a:cs typeface="+mn-lt"/>
              </a:rPr>
              <a:t>applications,and</a:t>
            </a:r>
            <a:r>
              <a:rPr lang="en-US" sz="1600">
                <a:ea typeface="+mn-lt"/>
                <a:cs typeface="+mn-lt"/>
              </a:rPr>
              <a:t> challenges. </a:t>
            </a:r>
            <a:r>
              <a:rPr lang="en-US" sz="1600" err="1">
                <a:ea typeface="+mn-lt"/>
                <a:cs typeface="+mn-lt"/>
              </a:rPr>
              <a:t>Artif</a:t>
            </a:r>
            <a:r>
              <a:rPr lang="en-US" sz="1600">
                <a:ea typeface="+mn-lt"/>
                <a:cs typeface="+mn-lt"/>
              </a:rPr>
              <a:t> Intell Rev 55, 5731–5780 (2022). </a:t>
            </a:r>
            <a:r>
              <a:rPr lang="en-US" sz="1600">
                <a:ea typeface="+mn-lt"/>
                <a:cs typeface="+mn-lt"/>
                <a:hlinkClick r:id="rId2"/>
              </a:rPr>
              <a:t>https://doi.org/10.1007/s10462-022-10144-1</a:t>
            </a: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EEFFD-9001-5EBD-CC94-32E76C6E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8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/>
                <a:cs typeface="Times New Roman" panose="02020603050405020304"/>
              </a:rPr>
              <a:t>To understand the demand for sentiment analysis tools.</a:t>
            </a:r>
          </a:p>
          <a:p>
            <a:r>
              <a:rPr lang="en-US" sz="1700">
                <a:latin typeface="Times New Roman" panose="02020603050405020304"/>
                <a:ea typeface="+mn-lt"/>
                <a:cs typeface="Times New Roman" panose="02020603050405020304"/>
              </a:rPr>
              <a:t>Real-time feedback and insights for users.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r>
              <a:rPr lang="en-US" sz="1700">
                <a:latin typeface="Times New Roman" panose="02020603050405020304"/>
                <a:ea typeface="+mn-lt"/>
                <a:cs typeface="Times New Roman" panose="02020603050405020304"/>
              </a:rPr>
              <a:t>Enhancing business decisions through user feedback analysis.</a:t>
            </a:r>
            <a:endParaRPr lang="en-US"/>
          </a:p>
          <a:p>
            <a:r>
              <a:rPr lang="en-US" sz="1700">
                <a:latin typeface="Times New Roman" panose="02020603050405020304"/>
                <a:cs typeface="Times New Roman" panose="02020603050405020304"/>
              </a:rPr>
              <a:t>Creation of a mobile application integrating sentiment analysis and topic modeling.</a:t>
            </a:r>
          </a:p>
        </p:txBody>
      </p:sp>
      <p:pic>
        <p:nvPicPr>
          <p:cNvPr id="10" name="Picture 9" descr="Angled shot of pen on a graph"/>
          <p:cNvPicPr>
            <a:picLocks noChangeAspect="1"/>
          </p:cNvPicPr>
          <p:nvPr/>
        </p:nvPicPr>
        <p:blipFill rotWithShape="1">
          <a:blip r:embed="rId2"/>
          <a:srcRect l="5907" r="49608" b="-3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b="1" kern="1200">
                <a:latin typeface="Times New Roman" panose="02020603050405020304"/>
                <a:cs typeface="Times New Roman" panose="02020603050405020304"/>
              </a:rPr>
              <a:t>Project 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dirty="0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8CD89-D9F8-B8FF-3236-4A7F5E63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6" y="2140454"/>
            <a:ext cx="8407295" cy="391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5D87A-CA48-120F-41AE-F3C07452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470345"/>
          </a:xfrm>
        </p:spPr>
        <p:txBody>
          <a:bodyPr>
            <a:normAutofit fontScale="90000"/>
          </a:bodyPr>
          <a:lstStyle/>
          <a:p>
            <a:r>
              <a:rPr lang="en-US" sz="4500" b="1">
                <a:cs typeface="Calibri"/>
              </a:rPr>
              <a:t>Sentiment Analysis Overview</a:t>
            </a:r>
            <a:endParaRPr lang="en-US" sz="45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E71FD-0257-7A8C-7E3A-B5BCDEFE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9D889FC-B9FA-97B2-4E74-186781821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546499"/>
              </p:ext>
            </p:extLst>
          </p:nvPr>
        </p:nvGraphicFramePr>
        <p:xfrm>
          <a:off x="353106" y="1294948"/>
          <a:ext cx="8509226" cy="512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9D591-538E-B935-8D87-00F2FEB2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ea typeface="+mj-lt"/>
                <a:cs typeface="+mj-lt"/>
              </a:rPr>
              <a:t>Logistic Regression for Sentiment Analysis</a:t>
            </a:r>
            <a:endParaRPr lang="en-US" sz="3700">
              <a:solidFill>
                <a:srgbClr val="FFFFFF"/>
              </a:solidFill>
            </a:endParaRPr>
          </a:p>
          <a:p>
            <a:endParaRPr lang="en-US" sz="3700">
              <a:solidFill>
                <a:srgbClr val="FFFFFF"/>
              </a:solidFill>
              <a:cs typeface="Calibri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5EAF-B9DE-A949-2FAD-B08ED9551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>
                <a:ea typeface="+mn-lt"/>
                <a:cs typeface="+mn-lt"/>
              </a:rPr>
              <a:t>Overview:</a:t>
            </a:r>
            <a:endParaRPr lang="en-US" sz="27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700">
                <a:ea typeface="+mn-lt"/>
                <a:cs typeface="+mn-lt"/>
              </a:rPr>
              <a:t>Logistic Regression is a statistical method used for binary classification.</a:t>
            </a:r>
            <a:endParaRPr lang="en-US" sz="2700"/>
          </a:p>
          <a:p>
            <a:pPr>
              <a:lnSpc>
                <a:spcPct val="90000"/>
              </a:lnSpc>
            </a:pPr>
            <a:r>
              <a:rPr lang="en-US" sz="2700">
                <a:ea typeface="+mn-lt"/>
                <a:cs typeface="+mn-lt"/>
              </a:rPr>
              <a:t>Despite its name, it's widely applied in sentiment analysis.</a:t>
            </a:r>
            <a:endParaRPr lang="en-US" sz="2700"/>
          </a:p>
          <a:p>
            <a:pPr>
              <a:lnSpc>
                <a:spcPct val="90000"/>
              </a:lnSpc>
            </a:pPr>
            <a:r>
              <a:rPr lang="en-US" sz="2700" b="1">
                <a:ea typeface="+mn-lt"/>
                <a:cs typeface="+mn-lt"/>
              </a:rPr>
              <a:t>Applications:</a:t>
            </a:r>
            <a:endParaRPr lang="en-US" sz="27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700" b="1">
                <a:ea typeface="+mn-lt"/>
                <a:cs typeface="+mn-lt"/>
              </a:rPr>
              <a:t>Customer Feedback:</a:t>
            </a:r>
            <a:r>
              <a:rPr lang="en-US" sz="2700">
                <a:ea typeface="+mn-lt"/>
                <a:cs typeface="+mn-lt"/>
              </a:rPr>
              <a:t> Analyzing reviews and comments for positive or negative sentiment.</a:t>
            </a:r>
            <a:endParaRPr lang="en-US" sz="2700"/>
          </a:p>
          <a:p>
            <a:pPr>
              <a:lnSpc>
                <a:spcPct val="90000"/>
              </a:lnSpc>
            </a:pPr>
            <a:r>
              <a:rPr lang="en-US" sz="2700" b="1">
                <a:ea typeface="+mn-lt"/>
                <a:cs typeface="+mn-lt"/>
              </a:rPr>
              <a:t>Social Media Monitoring:</a:t>
            </a:r>
            <a:r>
              <a:rPr lang="en-US" sz="2700">
                <a:ea typeface="+mn-lt"/>
                <a:cs typeface="+mn-lt"/>
              </a:rPr>
              <a:t> Classifying posts or tweets as positive, negative, or neutral.</a:t>
            </a:r>
            <a:endParaRPr lang="en-US" sz="2700"/>
          </a:p>
          <a:p>
            <a:pPr>
              <a:lnSpc>
                <a:spcPct val="90000"/>
              </a:lnSpc>
            </a:pPr>
            <a:endParaRPr lang="en-US" sz="27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ACD5A-F7C1-A5E3-C125-C0CC97E8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3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AF11-7E5D-AF15-D19B-A1AF227C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 b="1">
                <a:cs typeface="Calibri"/>
              </a:rPr>
              <a:t>Support Vector Machines (SVM):</a:t>
            </a:r>
            <a:endParaRPr lang="en-US" sz="4700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1FC93184-9117-1EEC-F08F-063884B9F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95" r="13170" b="3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36538 w 3182692"/>
                      <a:gd name="connsiteY1" fmla="*/ 0 h 18288"/>
                      <a:gd name="connsiteX2" fmla="*/ 1273077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482500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609807 w 3182692"/>
                      <a:gd name="connsiteY7" fmla="*/ 18288 h 18288"/>
                      <a:gd name="connsiteX8" fmla="*/ 2068750 w 3182692"/>
                      <a:gd name="connsiteY8" fmla="*/ 18288 h 18288"/>
                      <a:gd name="connsiteX9" fmla="*/ 1432211 w 3182692"/>
                      <a:gd name="connsiteY9" fmla="*/ 18288 h 18288"/>
                      <a:gd name="connsiteX10" fmla="*/ 859327 w 3182692"/>
                      <a:gd name="connsiteY10" fmla="*/ 18288 h 18288"/>
                      <a:gd name="connsiteX11" fmla="*/ 0 w 3182692"/>
                      <a:gd name="connsiteY11" fmla="*/ 18288 h 18288"/>
                      <a:gd name="connsiteX12" fmla="*/ 0 w 3182692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3134" y="4516"/>
                          <a:pt x="3181865" y="12266"/>
                          <a:pt x="3182692" y="18288"/>
                        </a:cubicBezTo>
                        <a:cubicBezTo>
                          <a:pt x="2947402" y="22440"/>
                          <a:pt x="2876226" y="27191"/>
                          <a:pt x="2609807" y="18288"/>
                        </a:cubicBezTo>
                        <a:cubicBezTo>
                          <a:pt x="2343389" y="9385"/>
                          <a:pt x="2326689" y="25579"/>
                          <a:pt x="2068750" y="18288"/>
                        </a:cubicBezTo>
                        <a:cubicBezTo>
                          <a:pt x="1810811" y="10997"/>
                          <a:pt x="1713836" y="48219"/>
                          <a:pt x="1432211" y="18288"/>
                        </a:cubicBezTo>
                        <a:cubicBezTo>
                          <a:pt x="1150586" y="-11643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3269" y="4624"/>
                          <a:pt x="3183511" y="11191"/>
                          <a:pt x="3182692" y="18288"/>
                        </a:cubicBezTo>
                        <a:cubicBezTo>
                          <a:pt x="3026065" y="-10849"/>
                          <a:pt x="2775006" y="23067"/>
                          <a:pt x="2546154" y="18288"/>
                        </a:cubicBezTo>
                        <a:cubicBezTo>
                          <a:pt x="2317302" y="13509"/>
                          <a:pt x="2168173" y="-8513"/>
                          <a:pt x="1845961" y="18288"/>
                        </a:cubicBezTo>
                        <a:cubicBezTo>
                          <a:pt x="1523749" y="45089"/>
                          <a:pt x="1450078" y="-844"/>
                          <a:pt x="1304904" y="18288"/>
                        </a:cubicBezTo>
                        <a:cubicBezTo>
                          <a:pt x="1159730" y="37420"/>
                          <a:pt x="942635" y="-10021"/>
                          <a:pt x="604711" y="18288"/>
                        </a:cubicBezTo>
                        <a:cubicBezTo>
                          <a:pt x="266787" y="46597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7C45-8D15-A830-AA7A-FAA9234D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1900" b="1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00" b="1">
                <a:ea typeface="+mn-lt"/>
                <a:cs typeface="+mn-lt"/>
              </a:rPr>
              <a:t>Overview:</a:t>
            </a:r>
            <a:endParaRPr lang="en-US" sz="1900"/>
          </a:p>
          <a:p>
            <a:pPr lvl="1"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Supervised learning algorithm for classification and regression.</a:t>
            </a:r>
            <a:endParaRPr lang="en-US" sz="1900"/>
          </a:p>
          <a:p>
            <a:pPr lvl="1"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Finds a hyperplane for optimal class separation.</a:t>
            </a:r>
            <a:endParaRPr lang="en-US" sz="1900"/>
          </a:p>
          <a:p>
            <a:pPr>
              <a:lnSpc>
                <a:spcPct val="90000"/>
              </a:lnSpc>
            </a:pPr>
            <a:r>
              <a:rPr lang="en-US" sz="1900" b="1">
                <a:ea typeface="+mn-lt"/>
                <a:cs typeface="+mn-lt"/>
              </a:rPr>
              <a:t>Applications:</a:t>
            </a:r>
            <a:endParaRPr lang="en-US" sz="1900"/>
          </a:p>
          <a:p>
            <a:pPr lvl="1"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Effective for sentiment analysis in text data.</a:t>
            </a:r>
            <a:endParaRPr lang="en-US" sz="1900"/>
          </a:p>
          <a:p>
            <a:pPr lvl="1"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Widely used in image classification and text categorization.</a:t>
            </a:r>
            <a:endParaRPr lang="en-US" sz="1900"/>
          </a:p>
          <a:p>
            <a:pPr>
              <a:lnSpc>
                <a:spcPct val="90000"/>
              </a:lnSpc>
            </a:pPr>
            <a:endParaRPr lang="en-US" sz="19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F35DC-D1C8-29F4-65B8-23F2F56E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9733" y="6356350"/>
            <a:ext cx="9756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875C-260D-AF77-6359-FE1A51DE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 b="1">
                <a:cs typeface="Calibri"/>
              </a:rPr>
              <a:t>Gradient Boosting:</a:t>
            </a:r>
            <a:endParaRPr lang="en-US" sz="4700"/>
          </a:p>
        </p:txBody>
      </p:sp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68FF4EED-1C08-795C-57E7-27C04EE84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81" r="23070" b="-3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36538 w 3182692"/>
                      <a:gd name="connsiteY1" fmla="*/ 0 h 18288"/>
                      <a:gd name="connsiteX2" fmla="*/ 1273077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482500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609807 w 3182692"/>
                      <a:gd name="connsiteY7" fmla="*/ 18288 h 18288"/>
                      <a:gd name="connsiteX8" fmla="*/ 2068750 w 3182692"/>
                      <a:gd name="connsiteY8" fmla="*/ 18288 h 18288"/>
                      <a:gd name="connsiteX9" fmla="*/ 1432211 w 3182692"/>
                      <a:gd name="connsiteY9" fmla="*/ 18288 h 18288"/>
                      <a:gd name="connsiteX10" fmla="*/ 859327 w 3182692"/>
                      <a:gd name="connsiteY10" fmla="*/ 18288 h 18288"/>
                      <a:gd name="connsiteX11" fmla="*/ 0 w 3182692"/>
                      <a:gd name="connsiteY11" fmla="*/ 18288 h 18288"/>
                      <a:gd name="connsiteX12" fmla="*/ 0 w 3182692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3134" y="4516"/>
                          <a:pt x="3181865" y="12266"/>
                          <a:pt x="3182692" y="18288"/>
                        </a:cubicBezTo>
                        <a:cubicBezTo>
                          <a:pt x="2947402" y="22440"/>
                          <a:pt x="2876226" y="27191"/>
                          <a:pt x="2609807" y="18288"/>
                        </a:cubicBezTo>
                        <a:cubicBezTo>
                          <a:pt x="2343389" y="9385"/>
                          <a:pt x="2326689" y="25579"/>
                          <a:pt x="2068750" y="18288"/>
                        </a:cubicBezTo>
                        <a:cubicBezTo>
                          <a:pt x="1810811" y="10997"/>
                          <a:pt x="1713836" y="48219"/>
                          <a:pt x="1432211" y="18288"/>
                        </a:cubicBezTo>
                        <a:cubicBezTo>
                          <a:pt x="1150586" y="-11643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3269" y="4624"/>
                          <a:pt x="3183511" y="11191"/>
                          <a:pt x="3182692" y="18288"/>
                        </a:cubicBezTo>
                        <a:cubicBezTo>
                          <a:pt x="3026065" y="-10849"/>
                          <a:pt x="2775006" y="23067"/>
                          <a:pt x="2546154" y="18288"/>
                        </a:cubicBezTo>
                        <a:cubicBezTo>
                          <a:pt x="2317302" y="13509"/>
                          <a:pt x="2168173" y="-8513"/>
                          <a:pt x="1845961" y="18288"/>
                        </a:cubicBezTo>
                        <a:cubicBezTo>
                          <a:pt x="1523749" y="45089"/>
                          <a:pt x="1450078" y="-844"/>
                          <a:pt x="1304904" y="18288"/>
                        </a:cubicBezTo>
                        <a:cubicBezTo>
                          <a:pt x="1159730" y="37420"/>
                          <a:pt x="942635" y="-10021"/>
                          <a:pt x="604711" y="18288"/>
                        </a:cubicBezTo>
                        <a:cubicBezTo>
                          <a:pt x="266787" y="46597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0B81-0D28-2793-EF59-783CFE44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1800" b="1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ea typeface="+mn-lt"/>
                <a:cs typeface="+mn-lt"/>
              </a:rPr>
              <a:t>Overview: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Ensemble learning method that builds a series of weak learners to create a strong learner.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Boosting technique that minimizes errors by combining multiple models.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1800" b="1">
                <a:ea typeface="+mn-lt"/>
                <a:cs typeface="+mn-lt"/>
              </a:rPr>
              <a:t>Applications:</a:t>
            </a:r>
            <a:endParaRPr lang="en-US" sz="18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Achieves high accuracy in sentiment analysis tasks.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Commonly used in industry for improved predictions.</a:t>
            </a:r>
            <a:endParaRPr lang="en-US" sz="1800"/>
          </a:p>
          <a:p>
            <a:pPr>
              <a:lnSpc>
                <a:spcPct val="90000"/>
              </a:lnSpc>
            </a:pPr>
            <a:endParaRPr lang="en-US" sz="18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07BE8-4A7B-6BFF-4D22-18CC6F26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9733" y="6356350"/>
            <a:ext cx="9756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2A126-14E4-A32B-31A0-2782F27A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 b="1">
                <a:ea typeface="+mj-lt"/>
                <a:cs typeface="+mj-lt"/>
              </a:rPr>
              <a:t>Random Forest:</a:t>
            </a:r>
            <a:endParaRPr lang="en-US" sz="4700"/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16C08-9E09-26D5-26D8-F0680A5E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dirty="0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5DCBD8E-EC3F-06ED-5360-1686E1968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83634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13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Sentiment Analysis &amp; Topic Modeling Mobile Application (SentiScope)</vt:lpstr>
      <vt:lpstr>Significance</vt:lpstr>
      <vt:lpstr>Objective</vt:lpstr>
      <vt:lpstr>Project Block Diagram</vt:lpstr>
      <vt:lpstr>Sentiment Analysis Overview</vt:lpstr>
      <vt:lpstr>Logistic Regression for Sentiment Analysis </vt:lpstr>
      <vt:lpstr>Support Vector Machines (SVM):</vt:lpstr>
      <vt:lpstr>Gradient Boosting:</vt:lpstr>
      <vt:lpstr>Random Forest:</vt:lpstr>
      <vt:lpstr> Data Preparation and Cleaning</vt:lpstr>
      <vt:lpstr> Labeling, Feature Extraction, and Model Loading</vt:lpstr>
      <vt:lpstr>Model Overview and Evaluation</vt:lpstr>
      <vt:lpstr>PowerPoint Presentation</vt:lpstr>
      <vt:lpstr>PowerPoint Presentation</vt:lpstr>
      <vt:lpstr>PowerPoint Presentation</vt:lpstr>
      <vt:lpstr>PowerPoint Presentation</vt:lpstr>
      <vt:lpstr>Model Comparison</vt:lpstr>
      <vt:lpstr>PowerPoint Presentation</vt:lpstr>
      <vt:lpstr>Analysis:</vt:lpstr>
      <vt:lpstr>Important Features of Random Forest</vt:lpstr>
      <vt:lpstr>Considering LLM</vt:lpstr>
      <vt:lpstr> Conclusion:</vt:lpstr>
      <vt:lpstr>Time Frame</vt:lpstr>
      <vt:lpstr>Time Frame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revision>20</cp:revision>
  <dcterms:created xsi:type="dcterms:W3CDTF">2018-06-27T08:04:00Z</dcterms:created>
  <dcterms:modified xsi:type="dcterms:W3CDTF">2023-11-28T17:31:06Z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8669E70EE1C1463EB69A115E14D8A4E2</vt:lpwstr>
  </property>
  <property fmtid="{D5CDD505-2E9C-101B-9397-08002B2CF9AE}" pid="3" name="KSOProductBuildVer">
    <vt:lpwstr>1033-11.2.0.11225</vt:lpwstr>
  </property>
</Properties>
</file>