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1.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4E7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eshth vashisht" userId="1ad5c172e9a7cf97" providerId="LiveId" clId="{EA5A03E1-36BF-412C-87F0-B82DAF51CC34}"/>
    <pc:docChg chg="undo redo custSel addSld modSld">
      <pc:chgData name="shreshth vashisht" userId="1ad5c172e9a7cf97" providerId="LiveId" clId="{EA5A03E1-36BF-412C-87F0-B82DAF51CC34}" dt="2023-02-28T06:47:58.236" v="4079" actId="20577"/>
      <pc:docMkLst>
        <pc:docMk/>
      </pc:docMkLst>
      <pc:sldChg chg="addSp delSp modSp new mod modClrScheme chgLayout">
        <pc:chgData name="shreshth vashisht" userId="1ad5c172e9a7cf97" providerId="LiveId" clId="{EA5A03E1-36BF-412C-87F0-B82DAF51CC34}" dt="2023-02-27T15:27:40.767" v="2298" actId="20577"/>
        <pc:sldMkLst>
          <pc:docMk/>
          <pc:sldMk cId="2782807385" sldId="256"/>
        </pc:sldMkLst>
        <pc:spChg chg="mod ord">
          <ac:chgData name="shreshth vashisht" userId="1ad5c172e9a7cf97" providerId="LiveId" clId="{EA5A03E1-36BF-412C-87F0-B82DAF51CC34}" dt="2023-02-27T15:27:40.767" v="2298" actId="20577"/>
          <ac:spMkLst>
            <pc:docMk/>
            <pc:sldMk cId="2782807385" sldId="256"/>
            <ac:spMk id="2" creationId="{734CBC0B-CE52-4C15-9167-0B2118D76C9C}"/>
          </ac:spMkLst>
        </pc:spChg>
        <pc:spChg chg="del mod">
          <ac:chgData name="shreshth vashisht" userId="1ad5c172e9a7cf97" providerId="LiveId" clId="{EA5A03E1-36BF-412C-87F0-B82DAF51CC34}" dt="2023-02-24T06:31:39.751" v="26" actId="478"/>
          <ac:spMkLst>
            <pc:docMk/>
            <pc:sldMk cId="2782807385" sldId="256"/>
            <ac:spMk id="3" creationId="{7942EF13-BE79-4F77-A307-B898F362A471}"/>
          </ac:spMkLst>
        </pc:spChg>
        <pc:spChg chg="add del mod ord">
          <ac:chgData name="shreshth vashisht" userId="1ad5c172e9a7cf97" providerId="LiveId" clId="{EA5A03E1-36BF-412C-87F0-B82DAF51CC34}" dt="2023-02-24T06:31:55.265" v="29" actId="478"/>
          <ac:spMkLst>
            <pc:docMk/>
            <pc:sldMk cId="2782807385" sldId="256"/>
            <ac:spMk id="4" creationId="{5F9EDA4D-EFD1-4A00-B0B8-E5C639572832}"/>
          </ac:spMkLst>
        </pc:spChg>
        <pc:picChg chg="add mod">
          <ac:chgData name="shreshth vashisht" userId="1ad5c172e9a7cf97" providerId="LiveId" clId="{EA5A03E1-36BF-412C-87F0-B82DAF51CC34}" dt="2023-02-24T06:32:47.581" v="34" actId="1076"/>
          <ac:picMkLst>
            <pc:docMk/>
            <pc:sldMk cId="2782807385" sldId="256"/>
            <ac:picMk id="6" creationId="{A1B0BC1D-6C56-4722-B3C9-512555157278}"/>
          </ac:picMkLst>
        </pc:picChg>
        <pc:picChg chg="add mod">
          <ac:chgData name="shreshth vashisht" userId="1ad5c172e9a7cf97" providerId="LiveId" clId="{EA5A03E1-36BF-412C-87F0-B82DAF51CC34}" dt="2023-02-24T06:33:50.686" v="38" actId="207"/>
          <ac:picMkLst>
            <pc:docMk/>
            <pc:sldMk cId="2782807385" sldId="256"/>
            <ac:picMk id="8" creationId="{65826C0D-5C0E-4489-9A84-D9B6FD41857A}"/>
          </ac:picMkLst>
        </pc:picChg>
      </pc:sldChg>
      <pc:sldChg chg="modSp new mod">
        <pc:chgData name="shreshth vashisht" userId="1ad5c172e9a7cf97" providerId="LiveId" clId="{EA5A03E1-36BF-412C-87F0-B82DAF51CC34}" dt="2023-02-24T14:33:02.694" v="2250" actId="20577"/>
        <pc:sldMkLst>
          <pc:docMk/>
          <pc:sldMk cId="3731134124" sldId="257"/>
        </pc:sldMkLst>
        <pc:spChg chg="mod">
          <ac:chgData name="shreshth vashisht" userId="1ad5c172e9a7cf97" providerId="LiveId" clId="{EA5A03E1-36BF-412C-87F0-B82DAF51CC34}" dt="2023-02-24T06:34:25.064" v="58" actId="20577"/>
          <ac:spMkLst>
            <pc:docMk/>
            <pc:sldMk cId="3731134124" sldId="257"/>
            <ac:spMk id="2" creationId="{6DEE2040-1A16-4A4D-B072-2DCC1CED01C9}"/>
          </ac:spMkLst>
        </pc:spChg>
        <pc:spChg chg="mod">
          <ac:chgData name="shreshth vashisht" userId="1ad5c172e9a7cf97" providerId="LiveId" clId="{EA5A03E1-36BF-412C-87F0-B82DAF51CC34}" dt="2023-02-24T14:33:02.694" v="2250" actId="20577"/>
          <ac:spMkLst>
            <pc:docMk/>
            <pc:sldMk cId="3731134124" sldId="257"/>
            <ac:spMk id="3" creationId="{43BCF4AA-388E-454C-AB26-CE35FE56C013}"/>
          </ac:spMkLst>
        </pc:spChg>
      </pc:sldChg>
      <pc:sldChg chg="modSp new mod">
        <pc:chgData name="shreshth vashisht" userId="1ad5c172e9a7cf97" providerId="LiveId" clId="{EA5A03E1-36BF-412C-87F0-B82DAF51CC34}" dt="2023-02-24T14:33:06.494" v="2251" actId="20577"/>
        <pc:sldMkLst>
          <pc:docMk/>
          <pc:sldMk cId="1888647568" sldId="258"/>
        </pc:sldMkLst>
        <pc:spChg chg="mod">
          <ac:chgData name="shreshth vashisht" userId="1ad5c172e9a7cf97" providerId="LiveId" clId="{EA5A03E1-36BF-412C-87F0-B82DAF51CC34}" dt="2023-02-24T06:37:41.319" v="335" actId="20577"/>
          <ac:spMkLst>
            <pc:docMk/>
            <pc:sldMk cId="1888647568" sldId="258"/>
            <ac:spMk id="2" creationId="{7181EC96-CF17-41C0-BDDF-C0E5EA49E37C}"/>
          </ac:spMkLst>
        </pc:spChg>
        <pc:spChg chg="mod">
          <ac:chgData name="shreshth vashisht" userId="1ad5c172e9a7cf97" providerId="LiveId" clId="{EA5A03E1-36BF-412C-87F0-B82DAF51CC34}" dt="2023-02-24T14:33:06.494" v="2251" actId="20577"/>
          <ac:spMkLst>
            <pc:docMk/>
            <pc:sldMk cId="1888647568" sldId="258"/>
            <ac:spMk id="3" creationId="{9A63E1D1-F747-4AA7-AB4F-E5365993EC01}"/>
          </ac:spMkLst>
        </pc:spChg>
      </pc:sldChg>
      <pc:sldChg chg="modSp new mod">
        <pc:chgData name="shreshth vashisht" userId="1ad5c172e9a7cf97" providerId="LiveId" clId="{EA5A03E1-36BF-412C-87F0-B82DAF51CC34}" dt="2023-02-27T16:48:48.325" v="4078" actId="3626"/>
        <pc:sldMkLst>
          <pc:docMk/>
          <pc:sldMk cId="1582321395" sldId="259"/>
        </pc:sldMkLst>
        <pc:spChg chg="mod">
          <ac:chgData name="shreshth vashisht" userId="1ad5c172e9a7cf97" providerId="LiveId" clId="{EA5A03E1-36BF-412C-87F0-B82DAF51CC34}" dt="2023-02-24T06:38:15.803" v="461" actId="20577"/>
          <ac:spMkLst>
            <pc:docMk/>
            <pc:sldMk cId="1582321395" sldId="259"/>
            <ac:spMk id="2" creationId="{B9FAE41D-15D2-44BE-BF21-0E7795A54CC6}"/>
          </ac:spMkLst>
        </pc:spChg>
        <pc:spChg chg="mod">
          <ac:chgData name="shreshth vashisht" userId="1ad5c172e9a7cf97" providerId="LiveId" clId="{EA5A03E1-36BF-412C-87F0-B82DAF51CC34}" dt="2023-02-27T16:48:48.325" v="4078" actId="3626"/>
          <ac:spMkLst>
            <pc:docMk/>
            <pc:sldMk cId="1582321395" sldId="259"/>
            <ac:spMk id="3" creationId="{FDE685F9-BBBE-416E-91F2-BC7CB71ADB13}"/>
          </ac:spMkLst>
        </pc:spChg>
      </pc:sldChg>
      <pc:sldChg chg="addSp delSp modSp new mod modClrScheme chgLayout">
        <pc:chgData name="shreshth vashisht" userId="1ad5c172e9a7cf97" providerId="LiveId" clId="{EA5A03E1-36BF-412C-87F0-B82DAF51CC34}" dt="2023-02-24T06:39:22.746" v="467" actId="478"/>
        <pc:sldMkLst>
          <pc:docMk/>
          <pc:sldMk cId="4292132893" sldId="260"/>
        </pc:sldMkLst>
        <pc:spChg chg="del mod ord">
          <ac:chgData name="shreshth vashisht" userId="1ad5c172e9a7cf97" providerId="LiveId" clId="{EA5A03E1-36BF-412C-87F0-B82DAF51CC34}" dt="2023-02-24T06:39:18.276" v="465" actId="700"/>
          <ac:spMkLst>
            <pc:docMk/>
            <pc:sldMk cId="4292132893" sldId="260"/>
            <ac:spMk id="2" creationId="{4AAD227F-D324-432D-8539-81A2D2DB1EDA}"/>
          </ac:spMkLst>
        </pc:spChg>
        <pc:spChg chg="del mod ord">
          <ac:chgData name="shreshth vashisht" userId="1ad5c172e9a7cf97" providerId="LiveId" clId="{EA5A03E1-36BF-412C-87F0-B82DAF51CC34}" dt="2023-02-24T06:39:18.276" v="465" actId="700"/>
          <ac:spMkLst>
            <pc:docMk/>
            <pc:sldMk cId="4292132893" sldId="260"/>
            <ac:spMk id="3" creationId="{2E1576B0-AD0C-4C48-9669-68CD5F546649}"/>
          </ac:spMkLst>
        </pc:spChg>
        <pc:spChg chg="add mod ord">
          <ac:chgData name="shreshth vashisht" userId="1ad5c172e9a7cf97" providerId="LiveId" clId="{EA5A03E1-36BF-412C-87F0-B82DAF51CC34}" dt="2023-02-24T06:39:20.261" v="466"/>
          <ac:spMkLst>
            <pc:docMk/>
            <pc:sldMk cId="4292132893" sldId="260"/>
            <ac:spMk id="4" creationId="{43E577E1-5311-4767-BF19-15915FFF8927}"/>
          </ac:spMkLst>
        </pc:spChg>
        <pc:spChg chg="add del mod ord">
          <ac:chgData name="shreshth vashisht" userId="1ad5c172e9a7cf97" providerId="LiveId" clId="{EA5A03E1-36BF-412C-87F0-B82DAF51CC34}" dt="2023-02-24T06:39:22.746" v="467" actId="478"/>
          <ac:spMkLst>
            <pc:docMk/>
            <pc:sldMk cId="4292132893" sldId="260"/>
            <ac:spMk id="5" creationId="{62BC50DD-627E-4E9A-B853-DA3EEDDFC572}"/>
          </ac:spMkLst>
        </pc:spChg>
      </pc:sldChg>
      <pc:sldChg chg="modSp new mod">
        <pc:chgData name="shreshth vashisht" userId="1ad5c172e9a7cf97" providerId="LiveId" clId="{EA5A03E1-36BF-412C-87F0-B82DAF51CC34}" dt="2023-02-28T06:47:58.236" v="4079" actId="20577"/>
        <pc:sldMkLst>
          <pc:docMk/>
          <pc:sldMk cId="917413097" sldId="261"/>
        </pc:sldMkLst>
        <pc:spChg chg="mod">
          <ac:chgData name="shreshth vashisht" userId="1ad5c172e9a7cf97" providerId="LiveId" clId="{EA5A03E1-36BF-412C-87F0-B82DAF51CC34}" dt="2023-02-24T06:43:36.694" v="647" actId="1076"/>
          <ac:spMkLst>
            <pc:docMk/>
            <pc:sldMk cId="917413097" sldId="261"/>
            <ac:spMk id="2" creationId="{9368BA9E-8097-42F3-80A9-6CA21258859E}"/>
          </ac:spMkLst>
        </pc:spChg>
        <pc:spChg chg="mod">
          <ac:chgData name="shreshth vashisht" userId="1ad5c172e9a7cf97" providerId="LiveId" clId="{EA5A03E1-36BF-412C-87F0-B82DAF51CC34}" dt="2023-02-28T06:47:58.236" v="4079" actId="20577"/>
          <ac:spMkLst>
            <pc:docMk/>
            <pc:sldMk cId="917413097" sldId="261"/>
            <ac:spMk id="3" creationId="{C9189EEC-D00A-45B6-8504-56554FF40EFF}"/>
          </ac:spMkLst>
        </pc:spChg>
      </pc:sldChg>
      <pc:sldChg chg="addSp modSp new mod">
        <pc:chgData name="shreshth vashisht" userId="1ad5c172e9a7cf97" providerId="LiveId" clId="{EA5A03E1-36BF-412C-87F0-B82DAF51CC34}" dt="2023-02-27T15:47:48.961" v="2723" actId="207"/>
        <pc:sldMkLst>
          <pc:docMk/>
          <pc:sldMk cId="367603386" sldId="262"/>
        </pc:sldMkLst>
        <pc:spChg chg="mod">
          <ac:chgData name="shreshth vashisht" userId="1ad5c172e9a7cf97" providerId="LiveId" clId="{EA5A03E1-36BF-412C-87F0-B82DAF51CC34}" dt="2023-02-27T15:44:45.611" v="2654" actId="1076"/>
          <ac:spMkLst>
            <pc:docMk/>
            <pc:sldMk cId="367603386" sldId="262"/>
            <ac:spMk id="2" creationId="{EC1AF695-7C18-489C-8A93-20D772105DC6}"/>
          </ac:spMkLst>
        </pc:spChg>
        <pc:spChg chg="mod">
          <ac:chgData name="shreshth vashisht" userId="1ad5c172e9a7cf97" providerId="LiveId" clId="{EA5A03E1-36BF-412C-87F0-B82DAF51CC34}" dt="2023-02-27T15:47:48.961" v="2723" actId="207"/>
          <ac:spMkLst>
            <pc:docMk/>
            <pc:sldMk cId="367603386" sldId="262"/>
            <ac:spMk id="3" creationId="{AE69D35F-DFFB-4C56-BAB7-AABBA0CAEF10}"/>
          </ac:spMkLst>
        </pc:spChg>
        <pc:graphicFrameChg chg="add mod modGraphic">
          <ac:chgData name="shreshth vashisht" userId="1ad5c172e9a7cf97" providerId="LiveId" clId="{EA5A03E1-36BF-412C-87F0-B82DAF51CC34}" dt="2023-02-24T07:08:00.883" v="921" actId="14100"/>
          <ac:graphicFrameMkLst>
            <pc:docMk/>
            <pc:sldMk cId="367603386" sldId="262"/>
            <ac:graphicFrameMk id="4" creationId="{D506AF53-4FDF-4AE2-9A1D-D29487A8268E}"/>
          </ac:graphicFrameMkLst>
        </pc:graphicFrameChg>
      </pc:sldChg>
      <pc:sldChg chg="modSp new mod">
        <pc:chgData name="shreshth vashisht" userId="1ad5c172e9a7cf97" providerId="LiveId" clId="{EA5A03E1-36BF-412C-87F0-B82DAF51CC34}" dt="2023-02-24T14:34:16.654" v="2263" actId="20577"/>
        <pc:sldMkLst>
          <pc:docMk/>
          <pc:sldMk cId="1360925496" sldId="263"/>
        </pc:sldMkLst>
        <pc:spChg chg="mod">
          <ac:chgData name="shreshth vashisht" userId="1ad5c172e9a7cf97" providerId="LiveId" clId="{EA5A03E1-36BF-412C-87F0-B82DAF51CC34}" dt="2023-02-24T07:11:22.172" v="944" actId="20577"/>
          <ac:spMkLst>
            <pc:docMk/>
            <pc:sldMk cId="1360925496" sldId="263"/>
            <ac:spMk id="2" creationId="{B83A690A-A4C4-488D-B3D6-C06310411F21}"/>
          </ac:spMkLst>
        </pc:spChg>
        <pc:spChg chg="mod">
          <ac:chgData name="shreshth vashisht" userId="1ad5c172e9a7cf97" providerId="LiveId" clId="{EA5A03E1-36BF-412C-87F0-B82DAF51CC34}" dt="2023-02-24T14:34:16.654" v="2263" actId="20577"/>
          <ac:spMkLst>
            <pc:docMk/>
            <pc:sldMk cId="1360925496" sldId="263"/>
            <ac:spMk id="3" creationId="{53FDF8FD-AE15-4DA9-A5AF-D445DFC3AEB2}"/>
          </ac:spMkLst>
        </pc:spChg>
      </pc:sldChg>
      <pc:sldChg chg="addSp delSp modSp new mod">
        <pc:chgData name="shreshth vashisht" userId="1ad5c172e9a7cf97" providerId="LiveId" clId="{EA5A03E1-36BF-412C-87F0-B82DAF51CC34}" dt="2023-02-27T16:30:26.818" v="3251" actId="20577"/>
        <pc:sldMkLst>
          <pc:docMk/>
          <pc:sldMk cId="2931116293" sldId="264"/>
        </pc:sldMkLst>
        <pc:spChg chg="mod">
          <ac:chgData name="shreshth vashisht" userId="1ad5c172e9a7cf97" providerId="LiveId" clId="{EA5A03E1-36BF-412C-87F0-B82DAF51CC34}" dt="2023-02-24T08:00:51.216" v="1494" actId="20577"/>
          <ac:spMkLst>
            <pc:docMk/>
            <pc:sldMk cId="2931116293" sldId="264"/>
            <ac:spMk id="2" creationId="{5016D047-E25C-4034-A795-00FCF385AF0E}"/>
          </ac:spMkLst>
        </pc:spChg>
        <pc:spChg chg="add mod">
          <ac:chgData name="shreshth vashisht" userId="1ad5c172e9a7cf97" providerId="LiveId" clId="{EA5A03E1-36BF-412C-87F0-B82DAF51CC34}" dt="2023-02-27T16:30:26.818" v="3251" actId="20577"/>
          <ac:spMkLst>
            <pc:docMk/>
            <pc:sldMk cId="2931116293" sldId="264"/>
            <ac:spMk id="3" creationId="{B5D2D0F6-F5CB-421E-9E11-55B70C40E6D5}"/>
          </ac:spMkLst>
        </pc:spChg>
        <pc:spChg chg="del mod">
          <ac:chgData name="shreshth vashisht" userId="1ad5c172e9a7cf97" providerId="LiveId" clId="{EA5A03E1-36BF-412C-87F0-B82DAF51CC34}" dt="2023-02-24T08:00:56.507" v="1497"/>
          <ac:spMkLst>
            <pc:docMk/>
            <pc:sldMk cId="2931116293" sldId="264"/>
            <ac:spMk id="3" creationId="{DAB14B4C-3C26-43C8-A3DE-391A51B1323A}"/>
          </ac:spMkLst>
        </pc:spChg>
        <pc:graphicFrameChg chg="add mod modGraphic">
          <ac:chgData name="shreshth vashisht" userId="1ad5c172e9a7cf97" providerId="LiveId" clId="{EA5A03E1-36BF-412C-87F0-B82DAF51CC34}" dt="2023-02-27T15:48:15.409" v="2724" actId="1076"/>
          <ac:graphicFrameMkLst>
            <pc:docMk/>
            <pc:sldMk cId="2931116293" sldId="264"/>
            <ac:graphicFrameMk id="4" creationId="{A3C485C9-E13B-4F5A-8FE2-5582C66FEF5B}"/>
          </ac:graphicFrameMkLst>
        </pc:graphicFrameChg>
      </pc:sldChg>
      <pc:sldChg chg="addSp delSp modSp new mod">
        <pc:chgData name="shreshth vashisht" userId="1ad5c172e9a7cf97" providerId="LiveId" clId="{EA5A03E1-36BF-412C-87F0-B82DAF51CC34}" dt="2023-02-27T16:43:02.075" v="3874" actId="207"/>
        <pc:sldMkLst>
          <pc:docMk/>
          <pc:sldMk cId="4045892702" sldId="265"/>
        </pc:sldMkLst>
        <pc:spChg chg="mod">
          <ac:chgData name="shreshth vashisht" userId="1ad5c172e9a7cf97" providerId="LiveId" clId="{EA5A03E1-36BF-412C-87F0-B82DAF51CC34}" dt="2023-02-27T16:36:02.645" v="3270" actId="1076"/>
          <ac:spMkLst>
            <pc:docMk/>
            <pc:sldMk cId="4045892702" sldId="265"/>
            <ac:spMk id="2" creationId="{B7CD1D54-C79A-44B8-B37C-EE3C1D5621B1}"/>
          </ac:spMkLst>
        </pc:spChg>
        <pc:spChg chg="del">
          <ac:chgData name="shreshth vashisht" userId="1ad5c172e9a7cf97" providerId="LiveId" clId="{EA5A03E1-36BF-412C-87F0-B82DAF51CC34}" dt="2023-02-24T08:20:33.498" v="1530"/>
          <ac:spMkLst>
            <pc:docMk/>
            <pc:sldMk cId="4045892702" sldId="265"/>
            <ac:spMk id="3" creationId="{084AC1CC-617F-48ED-8EA3-9580F65F8684}"/>
          </ac:spMkLst>
        </pc:spChg>
        <pc:spChg chg="add mod">
          <ac:chgData name="shreshth vashisht" userId="1ad5c172e9a7cf97" providerId="LiveId" clId="{EA5A03E1-36BF-412C-87F0-B82DAF51CC34}" dt="2023-02-27T16:41:06.503" v="3722" actId="1076"/>
          <ac:spMkLst>
            <pc:docMk/>
            <pc:sldMk cId="4045892702" sldId="265"/>
            <ac:spMk id="5" creationId="{4E407E26-9A39-49A9-A4DF-B0E9D8B64E86}"/>
          </ac:spMkLst>
        </pc:spChg>
        <pc:spChg chg="add del mod">
          <ac:chgData name="shreshth vashisht" userId="1ad5c172e9a7cf97" providerId="LiveId" clId="{EA5A03E1-36BF-412C-87F0-B82DAF51CC34}" dt="2023-02-27T16:34:15.468" v="3256" actId="478"/>
          <ac:spMkLst>
            <pc:docMk/>
            <pc:sldMk cId="4045892702" sldId="265"/>
            <ac:spMk id="7" creationId="{1E6F8E32-65C4-4303-A866-A61E340F2862}"/>
          </ac:spMkLst>
        </pc:spChg>
        <pc:spChg chg="add del mod">
          <ac:chgData name="shreshth vashisht" userId="1ad5c172e9a7cf97" providerId="LiveId" clId="{EA5A03E1-36BF-412C-87F0-B82DAF51CC34}" dt="2023-02-27T16:36:03.710" v="3272"/>
          <ac:spMkLst>
            <pc:docMk/>
            <pc:sldMk cId="4045892702" sldId="265"/>
            <ac:spMk id="9" creationId="{4B1F9AD1-905B-40DF-8FE9-0E27C9182E9C}"/>
          </ac:spMkLst>
        </pc:spChg>
        <pc:spChg chg="add mod">
          <ac:chgData name="shreshth vashisht" userId="1ad5c172e9a7cf97" providerId="LiveId" clId="{EA5A03E1-36BF-412C-87F0-B82DAF51CC34}" dt="2023-02-27T16:43:02.075" v="3874" actId="207"/>
          <ac:spMkLst>
            <pc:docMk/>
            <pc:sldMk cId="4045892702" sldId="265"/>
            <ac:spMk id="10" creationId="{F18C1476-6D05-4BDD-9971-FD4A3D94F246}"/>
          </ac:spMkLst>
        </pc:spChg>
        <pc:graphicFrameChg chg="add mod modGraphic">
          <ac:chgData name="shreshth vashisht" userId="1ad5c172e9a7cf97" providerId="LiveId" clId="{EA5A03E1-36BF-412C-87F0-B82DAF51CC34}" dt="2023-02-27T16:39:15.290" v="3502" actId="20577"/>
          <ac:graphicFrameMkLst>
            <pc:docMk/>
            <pc:sldMk cId="4045892702" sldId="265"/>
            <ac:graphicFrameMk id="3" creationId="{C7A48B74-4F7B-4F1D-A0CC-033AAD5C48D5}"/>
          </ac:graphicFrameMkLst>
        </pc:graphicFrameChg>
        <pc:graphicFrameChg chg="add del mod modGraphic">
          <ac:chgData name="shreshth vashisht" userId="1ad5c172e9a7cf97" providerId="LiveId" clId="{EA5A03E1-36BF-412C-87F0-B82DAF51CC34}" dt="2023-02-27T16:34:08.923" v="3255" actId="478"/>
          <ac:graphicFrameMkLst>
            <pc:docMk/>
            <pc:sldMk cId="4045892702" sldId="265"/>
            <ac:graphicFrameMk id="4" creationId="{33DA7852-5927-46C3-8051-85B7DB1B2A42}"/>
          </ac:graphicFrameMkLst>
        </pc:graphicFrameChg>
        <pc:graphicFrameChg chg="add del mod">
          <ac:chgData name="shreshth vashisht" userId="1ad5c172e9a7cf97" providerId="LiveId" clId="{EA5A03E1-36BF-412C-87F0-B82DAF51CC34}" dt="2023-02-27T16:34:42.599" v="3265"/>
          <ac:graphicFrameMkLst>
            <pc:docMk/>
            <pc:sldMk cId="4045892702" sldId="265"/>
            <ac:graphicFrameMk id="8" creationId="{47108E99-653A-4719-8D72-546D6468F9D2}"/>
          </ac:graphicFrameMkLst>
        </pc:graphicFrameChg>
      </pc:sldChg>
      <pc:sldChg chg="addSp delSp modSp new mod">
        <pc:chgData name="shreshth vashisht" userId="1ad5c172e9a7cf97" providerId="LiveId" clId="{EA5A03E1-36BF-412C-87F0-B82DAF51CC34}" dt="2023-02-24T14:31:57.859" v="2241" actId="2"/>
        <pc:sldMkLst>
          <pc:docMk/>
          <pc:sldMk cId="2265046570" sldId="266"/>
        </pc:sldMkLst>
        <pc:spChg chg="mod">
          <ac:chgData name="shreshth vashisht" userId="1ad5c172e9a7cf97" providerId="LiveId" clId="{EA5A03E1-36BF-412C-87F0-B82DAF51CC34}" dt="2023-02-24T14:31:57.859" v="2241" actId="2"/>
          <ac:spMkLst>
            <pc:docMk/>
            <pc:sldMk cId="2265046570" sldId="266"/>
            <ac:spMk id="2" creationId="{ADDC29E7-0220-4766-A67F-418CDE5E9B37}"/>
          </ac:spMkLst>
        </pc:spChg>
        <pc:spChg chg="del">
          <ac:chgData name="shreshth vashisht" userId="1ad5c172e9a7cf97" providerId="LiveId" clId="{EA5A03E1-36BF-412C-87F0-B82DAF51CC34}" dt="2023-02-24T10:48:48.158" v="1553"/>
          <ac:spMkLst>
            <pc:docMk/>
            <pc:sldMk cId="2265046570" sldId="266"/>
            <ac:spMk id="3" creationId="{C80E6F0C-C1B1-492B-8E03-852F379F7D4E}"/>
          </ac:spMkLst>
        </pc:spChg>
        <pc:spChg chg="add mod">
          <ac:chgData name="shreshth vashisht" userId="1ad5c172e9a7cf97" providerId="LiveId" clId="{EA5A03E1-36BF-412C-87F0-B82DAF51CC34}" dt="2023-02-24T11:01:38.832" v="1829" actId="20577"/>
          <ac:spMkLst>
            <pc:docMk/>
            <pc:sldMk cId="2265046570" sldId="266"/>
            <ac:spMk id="7" creationId="{1044B07F-6704-488E-AE45-51BFA56D67B0}"/>
          </ac:spMkLst>
        </pc:spChg>
        <pc:graphicFrameChg chg="add del mod modGraphic">
          <ac:chgData name="shreshth vashisht" userId="1ad5c172e9a7cf97" providerId="LiveId" clId="{EA5A03E1-36BF-412C-87F0-B82DAF51CC34}" dt="2023-02-24T10:58:39.396" v="1571" actId="478"/>
          <ac:graphicFrameMkLst>
            <pc:docMk/>
            <pc:sldMk cId="2265046570" sldId="266"/>
            <ac:graphicFrameMk id="4" creationId="{D87FACA5-B440-43A0-9CB2-EC94AE4936B2}"/>
          </ac:graphicFrameMkLst>
        </pc:graphicFrameChg>
        <pc:graphicFrameChg chg="add mod modGraphic">
          <ac:chgData name="shreshth vashisht" userId="1ad5c172e9a7cf97" providerId="LiveId" clId="{EA5A03E1-36BF-412C-87F0-B82DAF51CC34}" dt="2023-02-24T11:00:41.308" v="1754" actId="404"/>
          <ac:graphicFrameMkLst>
            <pc:docMk/>
            <pc:sldMk cId="2265046570" sldId="266"/>
            <ac:graphicFrameMk id="5" creationId="{29B362A1-B075-4F67-9654-8643C7DFD802}"/>
          </ac:graphicFrameMkLst>
        </pc:graphicFrameChg>
        <pc:graphicFrameChg chg="add mod modGraphic">
          <ac:chgData name="shreshth vashisht" userId="1ad5c172e9a7cf97" providerId="LiveId" clId="{EA5A03E1-36BF-412C-87F0-B82DAF51CC34}" dt="2023-02-24T11:02:16.754" v="1842" actId="1076"/>
          <ac:graphicFrameMkLst>
            <pc:docMk/>
            <pc:sldMk cId="2265046570" sldId="266"/>
            <ac:graphicFrameMk id="8" creationId="{DEE8BE25-5F3B-4316-9847-9E8C3A29CF1D}"/>
          </ac:graphicFrameMkLst>
        </pc:graphicFrameChg>
      </pc:sldChg>
      <pc:sldChg chg="addSp delSp modSp new mod">
        <pc:chgData name="shreshth vashisht" userId="1ad5c172e9a7cf97" providerId="LiveId" clId="{EA5A03E1-36BF-412C-87F0-B82DAF51CC34}" dt="2023-02-27T16:46:46.738" v="4077" actId="207"/>
        <pc:sldMkLst>
          <pc:docMk/>
          <pc:sldMk cId="3373509804" sldId="267"/>
        </pc:sldMkLst>
        <pc:spChg chg="mod">
          <ac:chgData name="shreshth vashisht" userId="1ad5c172e9a7cf97" providerId="LiveId" clId="{EA5A03E1-36BF-412C-87F0-B82DAF51CC34}" dt="2023-02-24T11:19:22.522" v="1906" actId="1076"/>
          <ac:spMkLst>
            <pc:docMk/>
            <pc:sldMk cId="3373509804" sldId="267"/>
            <ac:spMk id="2" creationId="{2329F3AF-CD74-477F-AE06-1C57C337C69B}"/>
          </ac:spMkLst>
        </pc:spChg>
        <pc:spChg chg="del mod">
          <ac:chgData name="shreshth vashisht" userId="1ad5c172e9a7cf97" providerId="LiveId" clId="{EA5A03E1-36BF-412C-87F0-B82DAF51CC34}" dt="2023-02-24T11:10:09.147" v="1881"/>
          <ac:spMkLst>
            <pc:docMk/>
            <pc:sldMk cId="3373509804" sldId="267"/>
            <ac:spMk id="3" creationId="{C9FBD746-A19A-4EA7-B3D1-87BE7255B575}"/>
          </ac:spMkLst>
        </pc:spChg>
        <pc:spChg chg="add mod">
          <ac:chgData name="shreshth vashisht" userId="1ad5c172e9a7cf97" providerId="LiveId" clId="{EA5A03E1-36BF-412C-87F0-B82DAF51CC34}" dt="2023-02-27T16:46:46.738" v="4077" actId="207"/>
          <ac:spMkLst>
            <pc:docMk/>
            <pc:sldMk cId="3373509804" sldId="267"/>
            <ac:spMk id="7" creationId="{0EC17024-ED45-40E6-ADAD-E76EB203367E}"/>
          </ac:spMkLst>
        </pc:spChg>
        <pc:graphicFrameChg chg="add mod modGraphic">
          <ac:chgData name="shreshth vashisht" userId="1ad5c172e9a7cf97" providerId="LiveId" clId="{EA5A03E1-36BF-412C-87F0-B82DAF51CC34}" dt="2023-02-24T14:32:00.404" v="2242" actId="2"/>
          <ac:graphicFrameMkLst>
            <pc:docMk/>
            <pc:sldMk cId="3373509804" sldId="267"/>
            <ac:graphicFrameMk id="4" creationId="{FFCB3929-C097-4326-9D99-021DD60F78B6}"/>
          </ac:graphicFrameMkLst>
        </pc:graphicFrameChg>
        <pc:graphicFrameChg chg="add mod modGraphic">
          <ac:chgData name="shreshth vashisht" userId="1ad5c172e9a7cf97" providerId="LiveId" clId="{EA5A03E1-36BF-412C-87F0-B82DAF51CC34}" dt="2023-02-24T14:32:02.474" v="2245" actId="2"/>
          <ac:graphicFrameMkLst>
            <pc:docMk/>
            <pc:sldMk cId="3373509804" sldId="267"/>
            <ac:graphicFrameMk id="5" creationId="{B64A9CB8-FB6C-4AA1-BF5F-4534AC369F31}"/>
          </ac:graphicFrameMkLst>
        </pc:graphicFrameChg>
        <pc:graphicFrameChg chg="add mod modGraphic">
          <ac:chgData name="shreshth vashisht" userId="1ad5c172e9a7cf97" providerId="LiveId" clId="{EA5A03E1-36BF-412C-87F0-B82DAF51CC34}" dt="2023-02-24T14:32:03.906" v="2247" actId="2"/>
          <ac:graphicFrameMkLst>
            <pc:docMk/>
            <pc:sldMk cId="3373509804" sldId="267"/>
            <ac:graphicFrameMk id="6" creationId="{DF319CBB-E9A8-4353-8481-BF5CD749CB1A}"/>
          </ac:graphicFrameMkLst>
        </pc:graphicFrameChg>
      </pc:sldChg>
      <pc:sldChg chg="addSp delSp modSp new mod">
        <pc:chgData name="shreshth vashisht" userId="1ad5c172e9a7cf97" providerId="LiveId" clId="{EA5A03E1-36BF-412C-87F0-B82DAF51CC34}" dt="2023-02-24T11:28:06.285" v="2173" actId="403"/>
        <pc:sldMkLst>
          <pc:docMk/>
          <pc:sldMk cId="3507171811" sldId="268"/>
        </pc:sldMkLst>
        <pc:spChg chg="mod">
          <ac:chgData name="shreshth vashisht" userId="1ad5c172e9a7cf97" providerId="LiveId" clId="{EA5A03E1-36BF-412C-87F0-B82DAF51CC34}" dt="2023-02-24T11:27:31.529" v="2161" actId="1076"/>
          <ac:spMkLst>
            <pc:docMk/>
            <pc:sldMk cId="3507171811" sldId="268"/>
            <ac:spMk id="2" creationId="{DCB9FD47-04FB-4C3B-B797-F4D4972F182C}"/>
          </ac:spMkLst>
        </pc:spChg>
        <pc:spChg chg="del mod">
          <ac:chgData name="shreshth vashisht" userId="1ad5c172e9a7cf97" providerId="LiveId" clId="{EA5A03E1-36BF-412C-87F0-B82DAF51CC34}" dt="2023-02-24T11:27:08.217" v="2152"/>
          <ac:spMkLst>
            <pc:docMk/>
            <pc:sldMk cId="3507171811" sldId="268"/>
            <ac:spMk id="3" creationId="{0D4ED42C-FA11-47D0-BFA4-5FC5F1F72DA6}"/>
          </ac:spMkLst>
        </pc:spChg>
        <pc:graphicFrameChg chg="add mod">
          <ac:chgData name="shreshth vashisht" userId="1ad5c172e9a7cf97" providerId="LiveId" clId="{EA5A03E1-36BF-412C-87F0-B82DAF51CC34}" dt="2023-02-24T11:28:06.285" v="2173" actId="403"/>
          <ac:graphicFrameMkLst>
            <pc:docMk/>
            <pc:sldMk cId="3507171811" sldId="268"/>
            <ac:graphicFrameMk id="4" creationId="{565559D4-FAFA-481B-BF72-5DBEEBDA76FD}"/>
          </ac:graphicFrameMkLst>
        </pc:graphicFrameChg>
      </pc:sldChg>
      <pc:sldChg chg="addSp delSp modSp new mod">
        <pc:chgData name="shreshth vashisht" userId="1ad5c172e9a7cf97" providerId="LiveId" clId="{EA5A03E1-36BF-412C-87F0-B82DAF51CC34}" dt="2023-02-24T14:34:34.634" v="2268" actId="20577"/>
        <pc:sldMkLst>
          <pc:docMk/>
          <pc:sldMk cId="3220797560" sldId="269"/>
        </pc:sldMkLst>
        <pc:spChg chg="mod">
          <ac:chgData name="shreshth vashisht" userId="1ad5c172e9a7cf97" providerId="LiveId" clId="{EA5A03E1-36BF-412C-87F0-B82DAF51CC34}" dt="2023-02-24T11:28:40.425" v="2180" actId="20577"/>
          <ac:spMkLst>
            <pc:docMk/>
            <pc:sldMk cId="3220797560" sldId="269"/>
            <ac:spMk id="2" creationId="{1E1E71F6-4460-4EA0-A90F-F3D47200AAD8}"/>
          </ac:spMkLst>
        </pc:spChg>
        <pc:spChg chg="add del">
          <ac:chgData name="shreshth vashisht" userId="1ad5c172e9a7cf97" providerId="LiveId" clId="{EA5A03E1-36BF-412C-87F0-B82DAF51CC34}" dt="2023-02-24T11:28:59.556" v="2184"/>
          <ac:spMkLst>
            <pc:docMk/>
            <pc:sldMk cId="3220797560" sldId="269"/>
            <ac:spMk id="3" creationId="{5F2E0DC5-F125-47A9-8A8B-C7E6E3255662}"/>
          </ac:spMkLst>
        </pc:spChg>
        <pc:spChg chg="add mod">
          <ac:chgData name="shreshth vashisht" userId="1ad5c172e9a7cf97" providerId="LiveId" clId="{EA5A03E1-36BF-412C-87F0-B82DAF51CC34}" dt="2023-02-24T14:34:34.634" v="2268" actId="20577"/>
          <ac:spMkLst>
            <pc:docMk/>
            <pc:sldMk cId="3220797560" sldId="269"/>
            <ac:spMk id="5" creationId="{B4EE744F-13A1-40A0-94FA-E5D11F304426}"/>
          </ac:spMkLst>
        </pc:spChg>
        <pc:graphicFrameChg chg="add mod">
          <ac:chgData name="shreshth vashisht" userId="1ad5c172e9a7cf97" providerId="LiveId" clId="{EA5A03E1-36BF-412C-87F0-B82DAF51CC34}" dt="2023-02-24T11:28:45.762" v="2183"/>
          <ac:graphicFrameMkLst>
            <pc:docMk/>
            <pc:sldMk cId="3220797560" sldId="269"/>
            <ac:graphicFrameMk id="4" creationId="{565559D4-FAFA-481B-BF72-5DBEEBDA76FD}"/>
          </ac:graphicFrameMkLst>
        </pc:graphicFrameChg>
      </pc:sldChg>
      <pc:sldMasterChg chg="addSldLayout">
        <pc:chgData name="shreshth vashisht" userId="1ad5c172e9a7cf97" providerId="LiveId" clId="{EA5A03E1-36BF-412C-87F0-B82DAF51CC34}" dt="2023-02-24T06:28:12.692" v="0" actId="680"/>
        <pc:sldMasterMkLst>
          <pc:docMk/>
          <pc:sldMasterMk cId="3175908494" sldId="2147483648"/>
        </pc:sldMasterMkLst>
        <pc:sldLayoutChg chg="add">
          <pc:chgData name="shreshth vashisht" userId="1ad5c172e9a7cf97" providerId="LiveId" clId="{EA5A03E1-36BF-412C-87F0-B82DAF51CC34}" dt="2023-02-24T06:28:12.692" v="0" actId="680"/>
          <pc:sldLayoutMkLst>
            <pc:docMk/>
            <pc:sldMasterMk cId="3175908494" sldId="2147483648"/>
            <pc:sldLayoutMk cId="4172894154" sldId="2147483649"/>
          </pc:sldLayoutMkLst>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1ad5c172e9a7cf97/Desktop/New%20Microsoft%20Excel%20Worksheet%20(2).xlsx" TargetMode="External"/><Relationship Id="rId2" Type="http://schemas.microsoft.com/office/2011/relationships/chartColorStyle" Target="colors2.xml"/><Relationship Id="rId1" Type="http://schemas.microsoft.com/office/2011/relationships/chartStyle" Target="style2.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https://d.docs.live.net/1ad5c172e9a7cf97/Desktop/New%20Microsoft%20Excel%20Worksheet%20(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pivotSource>
    <c:name>[New Microsoft Excel Worksheet (2).xlsx]Sheet4!PivotTable1</c:name>
    <c:fmtId val="4"/>
  </c:pivotSource>
  <c:chart>
    <c:autoTitleDeleted val="1"/>
    <c:pivotFmts>
      <c:pivotFmt>
        <c:idx val="0"/>
        <c:spPr>
          <a:solidFill>
            <a:schemeClr val="accent3"/>
          </a:solidFill>
          <a:ln>
            <a:noFill/>
          </a:ln>
          <a:effectLst/>
        </c:spPr>
        <c:marker>
          <c:symbol val="none"/>
        </c:marker>
        <c:dLbl>
          <c:idx val="0"/>
          <c:spPr>
            <a:noFill/>
            <a:ln>
              <a:noFill/>
            </a:ln>
            <a:effectLst/>
          </c:spPr>
          <c:txPr>
            <a:bodyPr rot="540000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3"/>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3"/>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Sheet4!$B$3</c:f>
              <c:strCache>
                <c:ptCount val="1"/>
                <c:pt idx="0">
                  <c:v>Total</c:v>
                </c:pt>
              </c:strCache>
            </c:strRef>
          </c:tx>
          <c:spPr>
            <a:solidFill>
              <a:schemeClr val="accent3"/>
            </a:solidFill>
            <a:ln>
              <a:noFill/>
            </a:ln>
            <a:effectLst/>
          </c:spPr>
          <c:invertIfNegative val="0"/>
          <c:dLbls>
            <c:dLbl>
              <c:idx val="1"/>
              <c:layout>
                <c:manualLayout>
                  <c:x val="0"/>
                  <c:y val="-2.5546159798672122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90DD-40BC-91E5-4714A5B39F93}"/>
                </c:ext>
              </c:extLst>
            </c:dLbl>
            <c:spPr>
              <a:noFill/>
              <a:ln>
                <a:noFill/>
              </a:ln>
              <a:effectLst/>
            </c:spPr>
            <c:txPr>
              <a:bodyPr rot="5400000" spcFirstLastPara="1" vertOverflow="ellipsis" wrap="square" lIns="38100" tIns="19050" rIns="38100" bIns="19050" anchor="ctr" anchorCtr="1">
                <a:spAutoFit/>
              </a:bodyPr>
              <a:lstStyle/>
              <a:p>
                <a:pPr>
                  <a:defRPr sz="28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Sheet4!$A$4:$A$13</c:f>
              <c:strCache>
                <c:ptCount val="10"/>
                <c:pt idx="0">
                  <c:v>1920-1929</c:v>
                </c:pt>
                <c:pt idx="1">
                  <c:v>1930-1939</c:v>
                </c:pt>
                <c:pt idx="2">
                  <c:v>1940-1949</c:v>
                </c:pt>
                <c:pt idx="3">
                  <c:v>1950-1959</c:v>
                </c:pt>
                <c:pt idx="4">
                  <c:v>1960-1969</c:v>
                </c:pt>
                <c:pt idx="5">
                  <c:v>1970-1979</c:v>
                </c:pt>
                <c:pt idx="6">
                  <c:v>1980-1989</c:v>
                </c:pt>
                <c:pt idx="7">
                  <c:v>1990-1999</c:v>
                </c:pt>
                <c:pt idx="8">
                  <c:v>2000-2009</c:v>
                </c:pt>
                <c:pt idx="9">
                  <c:v>2010-2019</c:v>
                </c:pt>
              </c:strCache>
            </c:strRef>
          </c:cat>
          <c:val>
            <c:numRef>
              <c:f>Sheet4!$B$4:$B$13</c:f>
              <c:numCache>
                <c:formatCode>General</c:formatCode>
                <c:ptCount val="10"/>
                <c:pt idx="0">
                  <c:v>116392</c:v>
                </c:pt>
                <c:pt idx="1">
                  <c:v>804839</c:v>
                </c:pt>
                <c:pt idx="2">
                  <c:v>230838</c:v>
                </c:pt>
                <c:pt idx="3">
                  <c:v>678336</c:v>
                </c:pt>
                <c:pt idx="4">
                  <c:v>2983442</c:v>
                </c:pt>
                <c:pt idx="5">
                  <c:v>8524102</c:v>
                </c:pt>
                <c:pt idx="6">
                  <c:v>19987476</c:v>
                </c:pt>
                <c:pt idx="7">
                  <c:v>69735679</c:v>
                </c:pt>
                <c:pt idx="8">
                  <c:v>170908241</c:v>
                </c:pt>
                <c:pt idx="9">
                  <c:v>120640346</c:v>
                </c:pt>
              </c:numCache>
            </c:numRef>
          </c:val>
          <c:extLst>
            <c:ext xmlns:c16="http://schemas.microsoft.com/office/drawing/2014/chart" uri="{C3380CC4-5D6E-409C-BE32-E72D297353CC}">
              <c16:uniqueId val="{00000000-90DD-40BC-91E5-4714A5B39F93}"/>
            </c:ext>
          </c:extLst>
        </c:ser>
        <c:dLbls>
          <c:showLegendKey val="0"/>
          <c:showVal val="1"/>
          <c:showCatName val="0"/>
          <c:showSerName val="0"/>
          <c:showPercent val="0"/>
          <c:showBubbleSize val="0"/>
        </c:dLbls>
        <c:gapWidth val="219"/>
        <c:overlap val="-27"/>
        <c:axId val="584222896"/>
        <c:axId val="584223312"/>
      </c:barChart>
      <c:catAx>
        <c:axId val="5842228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4223312"/>
        <c:crosses val="autoZero"/>
        <c:auto val="1"/>
        <c:lblAlgn val="ctr"/>
        <c:lblOffset val="100"/>
        <c:noMultiLvlLbl val="0"/>
      </c:catAx>
      <c:valAx>
        <c:axId val="5842233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42228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'[New Microsoft Excel Worksheet (2).xlsx]Sheet2'!$D$4:$D$376</cx:f>
        <cx:lvl ptCount="373" formatCode="#,##0.00">
          <cx:pt idx="0">-12213298588</cx:pt>
          <cx:pt idx="1">-4199788333</cx:pt>
          <cx:pt idx="2">-2499804112</cx:pt>
          <cx:pt idx="3">-2397701809</cx:pt>
          <cx:pt idx="4">-2127109510</cx:pt>
          <cx:pt idx="5">-1395037246</cx:pt>
          <cx:pt idx="6">-1099560838</cx:pt>
          <cx:pt idx="7">-989962610</cx:pt>
          <cx:pt idx="8">-598397534</cx:pt>
          <cx:pt idx="9">-553005191</cx:pt>
          <cx:pt idx="10">-432307086</cx:pt>
          <cx:pt idx="11">-399545745</cx:pt>
          <cx:pt idx="12">-375868702</cx:pt>
          <cx:pt idx="13">-290493793</cx:pt>
          <cx:pt idx="14">-239116639</cx:pt>
          <cx:pt idx="15">-236590570</cx:pt>
          <cx:pt idx="16">-219453969</cx:pt>
          <cx:pt idx="17">-218003310</cx:pt>
          <cx:pt idx="18">-200270654</cx:pt>
          <cx:pt idx="19">-190641321</cx:pt>
          <cx:pt idx="20">-180401948</cx:pt>
          <cx:pt idx="21">-152757432</cx:pt>
          <cx:pt idx="22">-137018497</cx:pt>
          <cx:pt idx="23">-129105298</cx:pt>
          <cx:pt idx="24">-128624673</cx:pt>
          <cx:pt idx="25">-113991505</cx:pt>
          <cx:pt idx="26">-109745175</cx:pt>
          <cx:pt idx="27">-102787418</cx:pt>
          <cx:pt idx="28">-100825412</cx:pt>
          <cx:pt idx="29">-85903938</cx:pt>
          <cx:pt idx="30">-85708456</cx:pt>
          <cx:pt idx="31">-84540684</cx:pt>
          <cx:pt idx="32">-83832772</cx:pt>
          <cx:pt idx="33">-79860848</cx:pt>
          <cx:pt idx="34">-72187983</cx:pt>
          <cx:pt idx="35">-69223741</cx:pt>
          <cx:pt idx="36">-59533912</cx:pt>
          <cx:pt idx="37">-59192738</cx:pt>
          <cx:pt idx="38">-51800682</cx:pt>
          <cx:pt idx="39">-48844258</cx:pt>
          <cx:pt idx="40">-44925825</cx:pt>
          <cx:pt idx="41">-44700020</cx:pt>
          <cx:pt idx="42">-43798339</cx:pt>
          <cx:pt idx="43">-40712370</cx:pt>
          <cx:pt idx="44">-40581346</cx:pt>
          <cx:pt idx="45">-38689789</cx:pt>
          <cx:pt idx="46">-34636971</cx:pt>
          <cx:pt idx="47">-33385511</cx:pt>
          <cx:pt idx="48">-32005864</cx:pt>
          <cx:pt idx="49">-29103248</cx:pt>
          <cx:pt idx="50">-28485193</cx:pt>
          <cx:pt idx="51">-28342760</cx:pt>
          <cx:pt idx="52">-27769641</cx:pt>
          <cx:pt idx="53">-25458771</cx:pt>
          <cx:pt idx="54">-22524986</cx:pt>
          <cx:pt idx="55">-21292044</cx:pt>
          <cx:pt idx="56">-20332323</cx:pt>
          <cx:pt idx="57">-19647348</cx:pt>
          <cx:pt idx="58">-18309470</cx:pt>
          <cx:pt idx="59">-16959552</cx:pt>
          <cx:pt idx="60">-16644603</cx:pt>
          <cx:pt idx="61">-16579086</cx:pt>
          <cx:pt idx="62">-16137932</cx:pt>
          <cx:pt idx="63">-15278000</cx:pt>
          <cx:pt idx="64">-15218475</cx:pt>
          <cx:pt idx="65">-14453531</cx:pt>
          <cx:pt idx="66">-14363525</cx:pt>
          <cx:pt idx="67">-14125795</cx:pt>
          <cx:pt idx="68">-13482682</cx:pt>
          <cx:pt idx="69">-13320925</cx:pt>
          <cx:pt idx="70">-13266274</cx:pt>
          <cx:pt idx="71">-13236409</cx:pt>
          <cx:pt idx="72">-12803790</cx:pt>
          <cx:pt idx="73">-12588338</cx:pt>
          <cx:pt idx="74">-11851144</cx:pt>
          <cx:pt idx="75">-11528148</cx:pt>
          <cx:pt idx="76">-11386249</cx:pt>
          <cx:pt idx="77">-11352310</cx:pt>
          <cx:pt idx="78">-11120689</cx:pt>
          <cx:pt idx="79">-8674623</cx:pt>
          <cx:pt idx="80">-8553105</cx:pt>
          <cx:pt idx="81">-8394275</cx:pt>
          <cx:pt idx="82">-8337916</cx:pt>
          <cx:pt idx="83">-8251747</cx:pt>
          <cx:pt idx="84">-7228760</cx:pt>
          <cx:pt idx="85">-6782889</cx:pt>
          <cx:pt idx="86">-6698952</cx:pt>
          <cx:pt idx="87">-6364114</cx:pt>
          <cx:pt idx="88">-6073753</cx:pt>
          <cx:pt idx="89">-5482285</cx:pt>
          <cx:pt idx="90">-5149694</cx:pt>
          <cx:pt idx="91">-4483513</cx:pt>
          <cx:pt idx="92">-4370130</cx:pt>
          <cx:pt idx="93">-4170061</cx:pt>
          <cx:pt idx="94">-3840611</cx:pt>
          <cx:pt idx="95">-3714714</cx:pt>
          <cx:pt idx="96">-3557841</cx:pt>
          <cx:pt idx="97">-3421376</cx:pt>
          <cx:pt idx="98">-3238291</cx:pt>
          <cx:pt idx="99">-3219004</cx:pt>
          <cx:pt idx="100">-3133448</cx:pt>
          <cx:pt idx="101">-2712523</cx:pt>
          <cx:pt idx="102">-2271261</cx:pt>
          <cx:pt idx="103">-1647420</cx:pt>
          <cx:pt idx="104">-1404336</cx:pt>
          <cx:pt idx="105">-953049</cx:pt>
          <cx:pt idx="106">-909814</cx:pt>
          <cx:pt idx="107">-809722</cx:pt>
          <cx:pt idx="108">-808054</cx:pt>
          <cx:pt idx="109">-744000</cx:pt>
          <cx:pt idx="110">-689380</cx:pt>
          <cx:pt idx="111">-602750</cx:pt>
          <cx:pt idx="112">-226328</cx:pt>
          <cx:pt idx="113">-43462</cx:pt>
          <cx:pt idx="114">-39916</cx:pt>
          <cx:pt idx="115">-19230</cx:pt>
          <cx:pt idx="116">-18769</cx:pt>
          <cx:pt idx="117">-4416</cx:pt>
          <cx:pt idx="118">-1333</cx:pt>
          <cx:pt idx="119">48622</cx:pt>
          <cx:pt idx="120">57962</cx:pt>
          <cx:pt idx="121">84122</cx:pt>
          <cx:pt idx="122">124220</cx:pt>
          <cx:pt idx="123">131507</cx:pt>
          <cx:pt idx="124">199816</cx:pt>
          <cx:pt idx="125">213768</cx:pt>
          <cx:pt idx="126">242172</cx:pt>
          <cx:pt idx="127">299658</cx:pt>
          <cx:pt idx="128">307769</cx:pt>
          <cx:pt idx="129">331011</cx:pt>
          <cx:pt idx="130">349947</cx:pt>
          <cx:pt idx="131">417500</cx:pt>
          <cx:pt idx="132">530270</cx:pt>
          <cx:pt idx="133">591796</cx:pt>
          <cx:pt idx="134">595783</cx:pt>
          <cx:pt idx="135">834263</cx:pt>
          <cx:pt idx="136">894396</cx:pt>
          <cx:pt idx="137">969176</cx:pt>
          <cx:pt idx="138">999622</cx:pt>
          <cx:pt idx="139">1020246</cx:pt>
          <cx:pt idx="140">1081331</cx:pt>
          <cx:pt idx="141">1204508</cx:pt>
          <cx:pt idx="142">1448712</cx:pt>
          <cx:pt idx="143">1775566</cx:pt>
          <cx:pt idx="144">1861000</cx:pt>
          <cx:pt idx="145">1910011</cx:pt>
          <cx:pt idx="146">2278013</cx:pt>
          <cx:pt idx="147">2391000</cx:pt>
          <cx:pt idx="148">2406383</cx:pt>
          <cx:pt idx="149">2429000</cx:pt>
          <cx:pt idx="150">2484143</cx:pt>
          <cx:pt idx="151">2514751</cx:pt>
          <cx:pt idx="152">2588228</cx:pt>
          <cx:pt idx="153">2695428</cx:pt>
          <cx:pt idx="154">2817771</cx:pt>
          <cx:pt idx="155">2921130</cx:pt>
          <cx:pt idx="156">3035269</cx:pt>
          <cx:pt idx="157">3401627</cx:pt>
          <cx:pt idx="158">3632782</cx:pt>
          <cx:pt idx="159">3650000</cx:pt>
          <cx:pt idx="160">3656842</cx:pt>
          <cx:pt idx="161">3746915</cx:pt>
          <cx:pt idx="162">4032713</cx:pt>
          <cx:pt idx="163">4231215</cx:pt>
          <cx:pt idx="164">4440119</cx:pt>
          <cx:pt idx="165">4790000</cx:pt>
          <cx:pt idx="166">4886369</cx:pt>
          <cx:pt idx="167">5773825</cx:pt>
          <cx:pt idx="168">6394790</cx:pt>
          <cx:pt idx="169">6651540</cx:pt>
          <cx:pt idx="170">6962502</cx:pt>
          <cx:pt idx="171">7015224</cx:pt>
          <cx:pt idx="172">7620194</cx:pt>
          <cx:pt idx="173">7642574</cx:pt>
          <cx:pt idx="174">8197405</cx:pt>
          <cx:pt idx="175">8690000</cx:pt>
          <cx:pt idx="176">8877921</cx:pt>
          <cx:pt idx="177">9387695</cx:pt>
          <cx:pt idx="178">10003335</cx:pt>
          <cx:pt idx="179">10005916</cx:pt>
          <cx:pt idx="180">10248063</cx:pt>
          <cx:pt idx="181">10481184</cx:pt>
          <cx:pt idx="182">11121169</cx:pt>
          <cx:pt idx="183">11560085</cx:pt>
          <cx:pt idx="184">11789172</cx:pt>
          <cx:pt idx="185">12253315</cx:pt>
          <cx:pt idx="186">13053222</cx:pt>
          <cx:pt idx="187">13549325</cx:pt>
          <cx:pt idx="188">15010436</cx:pt>
          <cx:pt idx="189">15419483</cx:pt>
          <cx:pt idx="190">17007640</cx:pt>
          <cx:pt idx="191">17850000</cx:pt>
          <cx:pt idx="192">18201106</cx:pt>
          <cx:pt idx="193">19453330</cx:pt>
          <cx:pt idx="194">20204708</cx:pt>
          <cx:pt idx="195">22116152</cx:pt>
          <cx:pt idx="196">22564316</cx:pt>
          <cx:pt idx="197">23037190</cx:pt>
          <cx:pt idx="198">23585416</cx:pt>
          <cx:pt idx="199">23894477</cx:pt>
          <cx:pt idx="200">24083740</cx:pt>
          <cx:pt idx="201">24544616</cx:pt>
          <cx:pt idx="202">24972921</cx:pt>
          <cx:pt idx="203">26345300</cx:pt>
          <cx:pt idx="204">26635000</cx:pt>
          <cx:pt idx="205">27410049</cx:pt>
          <cx:pt idx="206">27530639</cx:pt>
          <cx:pt idx="207">27934406</cx:pt>
          <cx:pt idx="208">29041560</cx:pt>
          <cx:pt idx="209">30068533</cx:pt>
          <cx:pt idx="210">30494798</cx:pt>
          <cx:pt idx="211">30691391</cx:pt>
          <cx:pt idx="212">30695394</cx:pt>
          <cx:pt idx="213">31174897</cx:pt>
          <cx:pt idx="214">31193053</cx:pt>
          <cx:pt idx="215">31838728</cx:pt>
          <cx:pt idx="216">32030663</cx:pt>
          <cx:pt idx="217">32237806</cx:pt>
          <cx:pt idx="218">33153780</cx:pt>
          <cx:pt idx="219">35990247</cx:pt>
          <cx:pt idx="220">36603012</cx:pt>
          <cx:pt idx="221">36900000</cx:pt>
          <cx:pt idx="222">37719750</cx:pt>
          <cx:pt idx="223">38493982</cx:pt>
          <cx:pt idx="224">39343632</cx:pt>
          <cx:pt idx="225">41024678</cx:pt>
          <cx:pt idx="226">41827000</cx:pt>
          <cx:pt idx="227">41888971</cx:pt>
          <cx:pt idx="228">44429338</cx:pt>
          <cx:pt idx="229">45183241</cx:pt>
          <cx:pt idx="230">45929973</cx:pt>
          <cx:pt idx="231">46632071</cx:pt>
          <cx:pt idx="232">46637947</cx:pt>
          <cx:pt idx="233">46664045</cx:pt>
          <cx:pt idx="234">48334723</cx:pt>
          <cx:pt idx="235">50897426</cx:pt>
          <cx:pt idx="236">51209973</cx:pt>
          <cx:pt idx="237">51636016</cx:pt>
          <cx:pt idx="238">51990286</cx:pt>
          <cx:pt idx="239">52728246</cx:pt>
          <cx:pt idx="240">53625976</cx:pt>
          <cx:pt idx="241">56306973</cx:pt>
          <cx:pt idx="242">57956042</cx:pt>
          <cx:pt idx="243">59788151</cx:pt>
          <cx:pt idx="244">60300637</cx:pt>
          <cx:pt idx="245">61550936</cx:pt>
          <cx:pt idx="246">67135160</cx:pt>
          <cx:pt idx="247">69337051</cx:pt>
          <cx:pt idx="248">71408982</cx:pt>
          <cx:pt idx="249">72656464</cx:pt>
          <cx:pt idx="250">73237296</cx:pt>
          <cx:pt idx="251">74120000</cx:pt>
          <cx:pt idx="252">77309987</cx:pt>
          <cx:pt idx="253">79460116</cx:pt>
          <cx:pt idx="254">82404737</cx:pt>
          <cx:pt idx="255">86757447</cx:pt>
          <cx:pt idx="256">87027001</cx:pt>
          <cx:pt idx="257">91519448</cx:pt>
          <cx:pt idx="258">93506210</cx:pt>
          <cx:pt idx="259">98793391</cx:pt>
          <cx:pt idx="260">100038818</cx:pt>
          <cx:pt idx="261">105536529</cx:pt>
          <cx:pt idx="262">107600000</cx:pt>
          <cx:pt idx="263">108141132</cx:pt>
          <cx:pt idx="264">108899130</cx:pt>
          <cx:pt idx="265">112929449</cx:pt>
          <cx:pt idx="266">114223000</cx:pt>
          <cx:pt idx="267">115395066</cx:pt>
          <cx:pt idx="268">115487434</cx:pt>
          <cx:pt idx="269">115659910</cx:pt>
          <cx:pt idx="270">116929322</cx:pt>
          <cx:pt idx="271">117387405</cx:pt>
          <cx:pt idx="272">118112328</cx:pt>
          <cx:pt idx="273">118965924</cx:pt>
          <cx:pt idx="274">120430993</cx:pt>
          <cx:pt idx="275">122206816</cx:pt>
          <cx:pt idx="276">127973051</cx:pt>
          <cx:pt idx="277">129279795</cx:pt>
          <cx:pt idx="278">131800000</cx:pt>
          <cx:pt idx="279">134250297</cx:pt>
          <cx:pt idx="280">137031035</cx:pt>
          <cx:pt idx="281">137603047</cx:pt>
          <cx:pt idx="282">142099542</cx:pt>
          <cx:pt idx="283">142627910</cx:pt>
          <cx:pt idx="284">144084408</cx:pt>
          <cx:pt idx="285">146726888</cx:pt>
          <cx:pt idx="286">150756757</cx:pt>
          <cx:pt idx="287">152255389</cx:pt>
          <cx:pt idx="288">153071811</cx:pt>
          <cx:pt idx="289">154277541</cx:pt>
          <cx:pt idx="290">157060606</cx:pt>
          <cx:pt idx="291">159051765</cx:pt>
          <cx:pt idx="292">159478985</cx:pt>
          <cx:pt idx="293">161589580</cx:pt>
          <cx:pt idx="294">165835000</cx:pt>
          <cx:pt idx="295">168044424</cx:pt>
          <cx:pt idx="296">173665796</cx:pt>
          <cx:pt idx="297">173704562</cx:pt>
          <cx:pt idx="298">178569816</cx:pt>
          <cx:pt idx="299">180733438</cx:pt>
          <cx:pt idx="300">187302840</cx:pt>
          <cx:pt idx="301">194678278</cx:pt>
          <cx:pt idx="302">196818963</cx:pt>
          <cx:pt idx="303">198893399</cx:pt>
          <cx:pt idx="304">200458360</cx:pt>
          <cx:pt idx="305">205045527</cx:pt>
          <cx:pt idx="306">240134708</cx:pt>
          <cx:pt idx="307">252420438</cx:pt>
          <cx:pt idx="308">263875619</cx:pt>
          <cx:pt idx="309">264706375</cx:pt>
          <cx:pt idx="310">265513065</cx:pt>
          <cx:pt idx="311">265594291</cx:pt>
          <cx:pt idx="312">267262555</cx:pt>
          <cx:pt idx="313">272900459</cx:pt>
          <cx:pt idx="314">291323553</cx:pt>
          <cx:pt idx="315">293027758</cx:pt>
          <cx:pt idx="316">298483907</cx:pt>
          <cx:pt idx="317">314152186</cx:pt>
          <cx:pt idx="318">315413766</cx:pt>
          <cx:pt idx="319">319372709</cx:pt>
          <cx:pt idx="320">350525408</cx:pt>
          <cx:pt idx="321">360248647</cx:pt>
          <cx:pt idx="322">363284362</cx:pt>
          <cx:pt idx="323">369863877</cx:pt>
          <cx:pt idx="324">375185427</cx:pt>
          <cx:pt idx="325">379040585</cx:pt>
          <cx:pt idx="326">379554564</cx:pt>
          <cx:pt idx="327">385186029</cx:pt>
          <cx:pt idx="328">390781287</cx:pt>
          <cx:pt idx="329">406727773</cx:pt>
          <cx:pt idx="330">413202154</cx:pt>
          <cx:pt idx="331">444736044</cx:pt>
          <cx:pt idx="332">447038621</cx:pt>
          <cx:pt idx="333">461480964</cx:pt>
          <cx:pt idx="334">469270914</cx:pt>
          <cx:pt idx="335">478077983</cx:pt>
          <cx:pt idx="336">498335692</cx:pt>
          <cx:pt idx="337">523505847</cx:pt>
          <cx:pt idx="338">531286088</cx:pt>
          <cx:pt idx="339">577387090</cx:pt>
          <cx:pt idx="340">589431487</cx:pt>
          <cx:pt idx="341">597532066</cx:pt>
          <cx:pt idx="342">601584512</cx:pt>
          <cx:pt idx="343">608374412</cx:pt>
          <cx:pt idx="344">614468239</cx:pt>
          <cx:pt idx="345">627790329</cx:pt>
          <cx:pt idx="346">685359084</cx:pt>
          <cx:pt idx="347">692697810</cx:pt>
          <cx:pt idx="348">719786868</cx:pt>
          <cx:pt idx="349">722346233</cx:pt>
          <cx:pt idx="350">803380663</cx:pt>
          <cx:pt idx="351">806559094</cx:pt>
          <cx:pt idx="352">831452255</cx:pt>
          <cx:pt idx="353">843483428</cx:pt>
          <cx:pt idx="354">914844219</cx:pt>
          <cx:pt idx="355">924172854</cx:pt>
          <cx:pt idx="356">939496271</cx:pt>
          <cx:pt idx="357">950708678</cx:pt>
          <cx:pt idx="358">1027335849</cx:pt>
          <cx:pt idx="359">1032219222</cx:pt>
          <cx:pt idx="360">1094126068</cx:pt>
          <cx:pt idx="361">1126674066</cx:pt>
          <cx:pt idx="362">1138941052</cx:pt>
          <cx:pt idx="363">1192170660</cx:pt>
          <cx:pt idx="364">1216435148</cx:pt>
          <cx:pt idx="365">1216752867</cx:pt>
          <cx:pt idx="366">1291283707</cx:pt>
          <cx:pt idx="367">1428785708</cx:pt>
          <cx:pt idx="368">1583594567</cx:pt>
          <cx:pt idx="369">1607534123</cx:pt>
          <cx:pt idx="370">1766828843</cx:pt>
          <cx:pt idx="371">1801236971</cx:pt>
          <cx:pt idx="372">1891140003</cx:pt>
        </cx:lvl>
      </cx:numDim>
    </cx:data>
  </cx:chartData>
  <cx:chart>
    <cx:title pos="t" align="ctr" overlay="0">
      <cx:tx>
        <cx:txData>
          <cx:v>Profit</cx:v>
        </cx:txData>
      </cx:tx>
      <cx:txPr>
        <a:bodyPr rot="0" spcFirstLastPara="1" vertOverflow="ellipsis" vert="horz" wrap="square" lIns="38100" tIns="19050" rIns="38100" bIns="19050" anchor="ctr" anchorCtr="1" compatLnSpc="0"/>
        <a:lstStyle/>
        <a:p>
          <a:pPr algn="ctr" rtl="0">
            <a:defRPr sz="1600" b="1" i="0" u="none" strike="noStrike" kern="1200" cap="all" spc="120" normalizeH="0" baseline="0">
              <a:solidFill>
                <a:sysClr val="windowText" lastClr="000000">
                  <a:lumMod val="65000"/>
                  <a:lumOff val="35000"/>
                </a:sysClr>
              </a:solidFill>
              <a:latin typeface="+mn-lt"/>
              <a:ea typeface="+mn-ea"/>
              <a:cs typeface="+mn-cs"/>
            </a:defRPr>
          </a:pPr>
          <a:r>
            <a:rPr kumimoji="0" lang="en-IN" sz="1600" b="1" i="0" u="none" strike="noStrike" kern="1200" cap="all" spc="120" normalizeH="0" baseline="0" noProof="0" dirty="0">
              <a:ln>
                <a:noFill/>
              </a:ln>
              <a:solidFill>
                <a:sysClr val="windowText" lastClr="000000">
                  <a:lumMod val="65000"/>
                  <a:lumOff val="35000"/>
                </a:sysClr>
              </a:solidFill>
              <a:effectLst/>
              <a:uLnTx/>
              <a:uFillTx/>
              <a:latin typeface="Calibri" panose="020F0502020204030204"/>
            </a:rPr>
            <a:t>Profit</a:t>
          </a:r>
        </a:p>
      </cx:txPr>
    </cx:title>
    <cx:plotArea>
      <cx:plotAreaRegion>
        <cx:series layoutId="boxWhisker" uniqueId="{FF1547DF-27BD-49E1-BDE1-182DAB319622}">
          <cx:dataId val="0"/>
          <cx:layoutPr>
            <cx:statistics quartileMethod="exclusive"/>
          </cx:layoutPr>
        </cx:series>
      </cx:plotAreaRegion>
      <cx:axis id="0">
        <cx:catScaling/>
        <cx:tickLabels/>
      </cx:axis>
      <cx:axis id="1">
        <cx:valScaling/>
        <cx:majorGridlines/>
        <cx:tickLabels/>
      </cx:axis>
    </cx:plotArea>
  </cx:chart>
</cx: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6">
  <a:schemeClr val="accent3"/>
</cs:colorStyle>
</file>

<file path=ppt/charts/style1.xml><?xml version="1.0" encoding="utf-8"?>
<cs:chartStyle xmlns:cs="http://schemas.microsoft.com/office/drawing/2012/chartStyle" xmlns:a="http://schemas.openxmlformats.org/drawingml/2006/main" id="241">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5309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22918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13245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3488360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564549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12/7/2024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776937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12/7/2024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718691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05992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88967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32646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45550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88521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00656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12/7/2024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60208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12/7/2024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5953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12/7/2024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89730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81339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12/7/2024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32081757"/>
      </p:ext>
    </p:extLst>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sv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ocs.google.com/spreadsheets/d/1JQQ61ykaSagM-_BGb67eM1gxvttv5_2M/edit?usp=share_link&amp;ouid=109356424617551323871&amp;rtpof=true&amp;sd=tru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0.png"/><Relationship Id="rId2" Type="http://schemas.microsoft.com/office/2014/relationships/chartEx" Target="../charts/chartEx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CBC0B-CE52-4C15-9167-0B2118D76C9C}"/>
              </a:ext>
            </a:extLst>
          </p:cNvPr>
          <p:cNvSpPr>
            <a:spLocks noGrp="1"/>
          </p:cNvSpPr>
          <p:nvPr>
            <p:ph type="ctrTitle"/>
          </p:nvPr>
        </p:nvSpPr>
        <p:spPr>
          <a:xfrm>
            <a:off x="1446563" y="1122363"/>
            <a:ext cx="9298873" cy="2595563"/>
          </a:xfrm>
        </p:spPr>
        <p:txBody>
          <a:bodyPr>
            <a:normAutofit/>
          </a:bodyPr>
          <a:lstStyle/>
          <a:p>
            <a:r>
              <a:rPr lang="en-IN" sz="6000" b="1" u="sng" dirty="0"/>
              <a:t>IMDB-Movie Analysis</a:t>
            </a:r>
            <a:br>
              <a:rPr lang="en-IN" sz="6000" b="1" u="sng" dirty="0"/>
            </a:br>
            <a:endParaRPr lang="en-IN" sz="6000" b="1" u="sng" dirty="0"/>
          </a:p>
        </p:txBody>
      </p:sp>
      <p:pic>
        <p:nvPicPr>
          <p:cNvPr id="6" name="Graphic 5" descr="Drama with solid fill">
            <a:extLst>
              <a:ext uri="{FF2B5EF4-FFF2-40B4-BE49-F238E27FC236}">
                <a16:creationId xmlns:a16="http://schemas.microsoft.com/office/drawing/2014/main" id="{A1B0BC1D-6C56-4722-B3C9-5125551572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68538" y="3740975"/>
            <a:ext cx="1994662" cy="1994662"/>
          </a:xfrm>
          <a:prstGeom prst="rect">
            <a:avLst/>
          </a:prstGeom>
        </p:spPr>
      </p:pic>
      <p:pic>
        <p:nvPicPr>
          <p:cNvPr id="8" name="Graphic 7" descr="Statistics with solid fill">
            <a:extLst>
              <a:ext uri="{FF2B5EF4-FFF2-40B4-BE49-F238E27FC236}">
                <a16:creationId xmlns:a16="http://schemas.microsoft.com/office/drawing/2014/main" id="{65826C0D-5C0E-4489-9A84-D9B6FD41857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928649" y="3740975"/>
            <a:ext cx="1994662" cy="1994662"/>
          </a:xfrm>
          <a:prstGeom prst="rect">
            <a:avLst/>
          </a:prstGeom>
        </p:spPr>
      </p:pic>
    </p:spTree>
    <p:extLst>
      <p:ext uri="{BB962C8B-B14F-4D97-AF65-F5344CB8AC3E}">
        <p14:creationId xmlns:p14="http://schemas.microsoft.com/office/powerpoint/2010/main" val="2782807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D1D54-C79A-44B8-B37C-EE3C1D5621B1}"/>
              </a:ext>
            </a:extLst>
          </p:cNvPr>
          <p:cNvSpPr>
            <a:spLocks noGrp="1"/>
          </p:cNvSpPr>
          <p:nvPr>
            <p:ph type="title"/>
          </p:nvPr>
        </p:nvSpPr>
        <p:spPr>
          <a:xfrm>
            <a:off x="0" y="-10510"/>
            <a:ext cx="10353761" cy="1326321"/>
          </a:xfrm>
        </p:spPr>
        <p:txBody>
          <a:bodyPr/>
          <a:lstStyle/>
          <a:p>
            <a:r>
              <a:rPr lang="en-US" b="1" u="sng" dirty="0"/>
              <a:t>Top GENRES</a:t>
            </a:r>
            <a:endParaRPr lang="en-IN" b="1" u="sng" dirty="0"/>
          </a:p>
        </p:txBody>
      </p:sp>
      <p:sp>
        <p:nvSpPr>
          <p:cNvPr id="5" name="TextBox 4">
            <a:extLst>
              <a:ext uri="{FF2B5EF4-FFF2-40B4-BE49-F238E27FC236}">
                <a16:creationId xmlns:a16="http://schemas.microsoft.com/office/drawing/2014/main" id="{4E407E26-9A39-49A9-A4DF-B0E9D8B64E86}"/>
              </a:ext>
            </a:extLst>
          </p:cNvPr>
          <p:cNvSpPr txBox="1"/>
          <p:nvPr/>
        </p:nvSpPr>
        <p:spPr>
          <a:xfrm>
            <a:off x="6275280" y="793271"/>
            <a:ext cx="5812222" cy="1754326"/>
          </a:xfrm>
          <a:prstGeom prst="rect">
            <a:avLst/>
          </a:prstGeom>
          <a:noFill/>
        </p:spPr>
        <p:txBody>
          <a:bodyPr wrap="square" rtlCol="0">
            <a:spAutoFit/>
          </a:bodyPr>
          <a:lstStyle/>
          <a:p>
            <a:r>
              <a:rPr lang="en-US" dirty="0"/>
              <a:t>Formula Used</a:t>
            </a:r>
          </a:p>
          <a:p>
            <a:r>
              <a:rPr lang="en-IN" dirty="0"/>
              <a:t>=COUNTIF(Table3[genres],"*"&amp;T4&amp;"*")</a:t>
            </a:r>
          </a:p>
          <a:p>
            <a:r>
              <a:rPr lang="pt-BR" dirty="0"/>
              <a:t>=AVERAGEIF(IMDB_Movies!$D$2:$D$3888,"*"&amp;S4&amp;"*",$N$2:$N$3853)</a:t>
            </a:r>
          </a:p>
          <a:p>
            <a:r>
              <a:rPr lang="pt-BR" dirty="0"/>
              <a:t>=AVERAGEIF(IMDB_Movies!$D$2:$D$3888,"*"&amp;S4&amp;"*",$O$2:$O$3853)</a:t>
            </a:r>
            <a:endParaRPr lang="en-IN" dirty="0"/>
          </a:p>
        </p:txBody>
      </p:sp>
      <p:graphicFrame>
        <p:nvGraphicFramePr>
          <p:cNvPr id="3" name="Table 2">
            <a:extLst>
              <a:ext uri="{FF2B5EF4-FFF2-40B4-BE49-F238E27FC236}">
                <a16:creationId xmlns:a16="http://schemas.microsoft.com/office/drawing/2014/main" id="{C7A48B74-4F7B-4F1D-A0CC-033AAD5C48D5}"/>
              </a:ext>
            </a:extLst>
          </p:cNvPr>
          <p:cNvGraphicFramePr>
            <a:graphicFrameLocks noGrp="1"/>
          </p:cNvGraphicFramePr>
          <p:nvPr>
            <p:extLst>
              <p:ext uri="{D42A27DB-BD31-4B8C-83A1-F6EECF244321}">
                <p14:modId xmlns:p14="http://schemas.microsoft.com/office/powerpoint/2010/main" val="3213660705"/>
              </p:ext>
            </p:extLst>
          </p:nvPr>
        </p:nvGraphicFramePr>
        <p:xfrm>
          <a:off x="283174" y="1670434"/>
          <a:ext cx="5928440" cy="4048506"/>
        </p:xfrm>
        <a:graphic>
          <a:graphicData uri="http://schemas.openxmlformats.org/drawingml/2006/table">
            <a:tbl>
              <a:tblPr>
                <a:tableStyleId>{5C22544A-7EE6-4342-B048-85BDC9FD1C3A}</a:tableStyleId>
              </a:tblPr>
              <a:tblGrid>
                <a:gridCol w="1057863">
                  <a:extLst>
                    <a:ext uri="{9D8B030D-6E8A-4147-A177-3AD203B41FA5}">
                      <a16:colId xmlns:a16="http://schemas.microsoft.com/office/drawing/2014/main" val="2223705291"/>
                    </a:ext>
                  </a:extLst>
                </a:gridCol>
                <a:gridCol w="1057863">
                  <a:extLst>
                    <a:ext uri="{9D8B030D-6E8A-4147-A177-3AD203B41FA5}">
                      <a16:colId xmlns:a16="http://schemas.microsoft.com/office/drawing/2014/main" val="3981823715"/>
                    </a:ext>
                  </a:extLst>
                </a:gridCol>
                <a:gridCol w="1057863">
                  <a:extLst>
                    <a:ext uri="{9D8B030D-6E8A-4147-A177-3AD203B41FA5}">
                      <a16:colId xmlns:a16="http://schemas.microsoft.com/office/drawing/2014/main" val="2491786310"/>
                    </a:ext>
                  </a:extLst>
                </a:gridCol>
                <a:gridCol w="2754851">
                  <a:extLst>
                    <a:ext uri="{9D8B030D-6E8A-4147-A177-3AD203B41FA5}">
                      <a16:colId xmlns:a16="http://schemas.microsoft.com/office/drawing/2014/main" val="93944011"/>
                    </a:ext>
                  </a:extLst>
                </a:gridCol>
              </a:tblGrid>
              <a:tr h="303533">
                <a:tc>
                  <a:txBody>
                    <a:bodyPr/>
                    <a:lstStyle/>
                    <a:p>
                      <a:pPr algn="l" fontAlgn="b"/>
                      <a:r>
                        <a:rPr lang="en-IN" sz="1600" u="none" strike="noStrike">
                          <a:effectLst/>
                        </a:rPr>
                        <a:t>Genre</a:t>
                      </a:r>
                      <a:endParaRPr lang="en-IN" sz="1600" b="1" i="0" u="none" strike="noStrike">
                        <a:solidFill>
                          <a:srgbClr val="FFFFFF"/>
                        </a:solidFill>
                        <a:effectLst/>
                        <a:latin typeface="Calibri" panose="020F0502020204030204" pitchFamily="34" charset="0"/>
                      </a:endParaRPr>
                    </a:p>
                  </a:txBody>
                  <a:tcPr marL="6350" marR="6350" marT="6350" marB="0" anchor="b"/>
                </a:tc>
                <a:tc>
                  <a:txBody>
                    <a:bodyPr/>
                    <a:lstStyle/>
                    <a:p>
                      <a:pPr algn="l" fontAlgn="b"/>
                      <a:r>
                        <a:rPr lang="en-IN" sz="1600" u="none" strike="noStrike">
                          <a:effectLst/>
                        </a:rPr>
                        <a:t>Count</a:t>
                      </a:r>
                      <a:endParaRPr lang="en-IN" sz="1600" b="1" i="0" u="none" strike="noStrike">
                        <a:solidFill>
                          <a:srgbClr val="FFFFFF"/>
                        </a:solidFill>
                        <a:effectLst/>
                        <a:latin typeface="Calibri" panose="020F0502020204030204" pitchFamily="34" charset="0"/>
                      </a:endParaRPr>
                    </a:p>
                  </a:txBody>
                  <a:tcPr marL="6350" marR="6350" marT="6350" marB="0" anchor="b"/>
                </a:tc>
                <a:tc>
                  <a:txBody>
                    <a:bodyPr/>
                    <a:lstStyle/>
                    <a:p>
                      <a:pPr algn="l" fontAlgn="b"/>
                      <a:r>
                        <a:rPr lang="en-IN" sz="1600" u="none" strike="noStrike" dirty="0">
                          <a:effectLst/>
                        </a:rPr>
                        <a:t>Average IMDB</a:t>
                      </a:r>
                      <a:endParaRPr lang="en-IN" sz="1600" b="1" i="0" u="none" strike="noStrike" dirty="0">
                        <a:solidFill>
                          <a:srgbClr val="FFFFFF"/>
                        </a:solidFill>
                        <a:effectLst/>
                        <a:latin typeface="Calibri" panose="020F0502020204030204" pitchFamily="34" charset="0"/>
                      </a:endParaRPr>
                    </a:p>
                  </a:txBody>
                  <a:tcPr marL="6350" marR="6350" marT="6350" marB="0" anchor="b"/>
                </a:tc>
                <a:tc>
                  <a:txBody>
                    <a:bodyPr/>
                    <a:lstStyle/>
                    <a:p>
                      <a:pPr algn="l" fontAlgn="b"/>
                      <a:r>
                        <a:rPr lang="en-IN" sz="1600" u="none" strike="noStrike" dirty="0">
                          <a:effectLst/>
                        </a:rPr>
                        <a:t>Profitability Average</a:t>
                      </a:r>
                      <a:endParaRPr lang="en-IN" sz="1600" b="1" i="0" u="none" strike="noStrike" dirty="0">
                        <a:solidFill>
                          <a:srgbClr val="FFFFFF"/>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041428993"/>
                  </a:ext>
                </a:extLst>
              </a:tr>
              <a:tr h="303533">
                <a:tc>
                  <a:txBody>
                    <a:bodyPr/>
                    <a:lstStyle/>
                    <a:p>
                      <a:pPr algn="l" fontAlgn="b"/>
                      <a:r>
                        <a:rPr lang="en-IN" sz="1600" u="none" strike="noStrike">
                          <a:effectLst/>
                        </a:rPr>
                        <a:t>Drama</a:t>
                      </a:r>
                      <a:endParaRPr lang="en-IN"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600" u="none" strike="noStrike">
                          <a:effectLst/>
                        </a:rPr>
                        <a:t>1944</a:t>
                      </a:r>
                      <a:endParaRPr lang="en-IN"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600" u="none" strike="noStrike">
                          <a:effectLst/>
                        </a:rPr>
                        <a:t>6.784877</a:t>
                      </a:r>
                      <a:endParaRPr lang="en-IN"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600" u="none" strike="noStrike">
                          <a:effectLst/>
                        </a:rPr>
                        <a:t>10047152.49</a:t>
                      </a:r>
                      <a:endParaRPr lang="en-IN"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331446463"/>
                  </a:ext>
                </a:extLst>
              </a:tr>
              <a:tr h="303533">
                <a:tc>
                  <a:txBody>
                    <a:bodyPr/>
                    <a:lstStyle/>
                    <a:p>
                      <a:pPr algn="l" fontAlgn="b"/>
                      <a:r>
                        <a:rPr lang="en-IN" sz="1600" u="none" strike="noStrike">
                          <a:effectLst/>
                        </a:rPr>
                        <a:t>Comedy</a:t>
                      </a:r>
                      <a:endParaRPr lang="en-IN"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600" u="none" strike="noStrike">
                          <a:effectLst/>
                        </a:rPr>
                        <a:t>1503</a:t>
                      </a:r>
                      <a:endParaRPr lang="en-IN"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600" u="none" strike="noStrike">
                          <a:effectLst/>
                        </a:rPr>
                        <a:t>6.184498</a:t>
                      </a:r>
                      <a:endParaRPr lang="en-IN"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600" u="none" strike="noStrike">
                          <a:effectLst/>
                        </a:rPr>
                        <a:t>-3156373.362</a:t>
                      </a:r>
                      <a:endParaRPr lang="en-IN"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743968073"/>
                  </a:ext>
                </a:extLst>
              </a:tr>
              <a:tr h="303533">
                <a:tc>
                  <a:txBody>
                    <a:bodyPr/>
                    <a:lstStyle/>
                    <a:p>
                      <a:pPr algn="l" fontAlgn="b"/>
                      <a:r>
                        <a:rPr lang="en-IN" sz="1600" u="none" strike="noStrike">
                          <a:effectLst/>
                        </a:rPr>
                        <a:t>Thriller</a:t>
                      </a:r>
                      <a:endParaRPr lang="en-IN"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600" u="none" strike="noStrike">
                          <a:effectLst/>
                        </a:rPr>
                        <a:t>1117</a:t>
                      </a:r>
                      <a:endParaRPr lang="en-IN"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600" u="none" strike="noStrike">
                          <a:effectLst/>
                        </a:rPr>
                        <a:t>6.378066</a:t>
                      </a:r>
                      <a:endParaRPr lang="en-IN"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600" u="none" strike="noStrike">
                          <a:effectLst/>
                        </a:rPr>
                        <a:t>12282848.4</a:t>
                      </a:r>
                      <a:endParaRPr lang="en-IN"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175254166"/>
                  </a:ext>
                </a:extLst>
              </a:tr>
              <a:tr h="303533">
                <a:tc>
                  <a:txBody>
                    <a:bodyPr/>
                    <a:lstStyle/>
                    <a:p>
                      <a:pPr algn="l" fontAlgn="b"/>
                      <a:r>
                        <a:rPr lang="en-IN" sz="1600" u="none" strike="noStrike">
                          <a:effectLst/>
                        </a:rPr>
                        <a:t>Action</a:t>
                      </a:r>
                      <a:endParaRPr lang="en-IN"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600" u="none" strike="noStrike">
                          <a:effectLst/>
                        </a:rPr>
                        <a:t>962</a:t>
                      </a:r>
                      <a:endParaRPr lang="en-IN"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600" u="none" strike="noStrike">
                          <a:effectLst/>
                        </a:rPr>
                        <a:t>6.290748</a:t>
                      </a:r>
                      <a:endParaRPr lang="en-IN"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600" u="none" strike="noStrike">
                          <a:effectLst/>
                        </a:rPr>
                        <a:t>-563578.7921</a:t>
                      </a:r>
                      <a:endParaRPr lang="en-IN"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6590122"/>
                  </a:ext>
                </a:extLst>
              </a:tr>
              <a:tr h="303533">
                <a:tc>
                  <a:txBody>
                    <a:bodyPr/>
                    <a:lstStyle/>
                    <a:p>
                      <a:pPr algn="l" fontAlgn="b"/>
                      <a:r>
                        <a:rPr lang="en-IN" sz="1600" u="none" strike="noStrike">
                          <a:effectLst/>
                        </a:rPr>
                        <a:t>Romance</a:t>
                      </a:r>
                      <a:endParaRPr lang="en-IN"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600" u="none" strike="noStrike">
                          <a:effectLst/>
                        </a:rPr>
                        <a:t>879</a:t>
                      </a:r>
                      <a:endParaRPr lang="en-IN"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600" u="none" strike="noStrike">
                          <a:effectLst/>
                        </a:rPr>
                        <a:t>6.426962</a:t>
                      </a:r>
                      <a:endParaRPr lang="en-IN"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600" u="none" strike="noStrike">
                          <a:effectLst/>
                        </a:rPr>
                        <a:t>8760736.422</a:t>
                      </a:r>
                      <a:endParaRPr lang="en-IN"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032052110"/>
                  </a:ext>
                </a:extLst>
              </a:tr>
              <a:tr h="563106">
                <a:tc>
                  <a:txBody>
                    <a:bodyPr/>
                    <a:lstStyle/>
                    <a:p>
                      <a:pPr algn="l" fontAlgn="b"/>
                      <a:r>
                        <a:rPr lang="en-IN" sz="1600" u="none" strike="noStrike">
                          <a:effectLst/>
                        </a:rPr>
                        <a:t>Adventure</a:t>
                      </a:r>
                      <a:endParaRPr lang="en-IN"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600" u="none" strike="noStrike">
                          <a:effectLst/>
                        </a:rPr>
                        <a:t>787</a:t>
                      </a:r>
                      <a:endParaRPr lang="en-IN"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600" u="none" strike="noStrike">
                          <a:effectLst/>
                        </a:rPr>
                        <a:t>6.458323</a:t>
                      </a:r>
                      <a:endParaRPr lang="en-IN"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600" u="none" strike="noStrike">
                          <a:effectLst/>
                        </a:rPr>
                        <a:t>-1760592.976</a:t>
                      </a:r>
                      <a:endParaRPr lang="en-IN"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572173765"/>
                  </a:ext>
                </a:extLst>
              </a:tr>
              <a:tr h="303533">
                <a:tc>
                  <a:txBody>
                    <a:bodyPr/>
                    <a:lstStyle/>
                    <a:p>
                      <a:pPr algn="l" fontAlgn="b"/>
                      <a:r>
                        <a:rPr lang="en-IN" sz="1600" u="none" strike="noStrike">
                          <a:effectLst/>
                        </a:rPr>
                        <a:t>Sci-Fi</a:t>
                      </a:r>
                      <a:endParaRPr lang="en-IN"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600" u="none" strike="noStrike">
                          <a:effectLst/>
                        </a:rPr>
                        <a:t>497</a:t>
                      </a:r>
                      <a:endParaRPr lang="en-IN"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600" u="none" strike="noStrike">
                          <a:effectLst/>
                        </a:rPr>
                        <a:t>6.322736</a:t>
                      </a:r>
                      <a:endParaRPr lang="en-IN"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600" u="none" strike="noStrike">
                          <a:effectLst/>
                        </a:rPr>
                        <a:t>8937480.734</a:t>
                      </a:r>
                      <a:endParaRPr lang="en-IN"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85646299"/>
                  </a:ext>
                </a:extLst>
              </a:tr>
              <a:tr h="303533">
                <a:tc>
                  <a:txBody>
                    <a:bodyPr/>
                    <a:lstStyle/>
                    <a:p>
                      <a:pPr algn="l" fontAlgn="b"/>
                      <a:r>
                        <a:rPr lang="en-IN" sz="1600" u="none" strike="noStrike">
                          <a:effectLst/>
                        </a:rPr>
                        <a:t>Horror</a:t>
                      </a:r>
                      <a:endParaRPr lang="en-IN"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600" u="none" strike="noStrike">
                          <a:effectLst/>
                        </a:rPr>
                        <a:t>391</a:t>
                      </a:r>
                      <a:endParaRPr lang="en-IN"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600" u="none" strike="noStrike">
                          <a:effectLst/>
                        </a:rPr>
                        <a:t>5.926087</a:t>
                      </a:r>
                      <a:endParaRPr lang="en-IN"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600" u="none" strike="noStrike">
                          <a:effectLst/>
                        </a:rPr>
                        <a:t>30581085.51</a:t>
                      </a:r>
                      <a:endParaRPr lang="en-IN"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196172182"/>
                  </a:ext>
                </a:extLst>
              </a:tr>
              <a:tr h="563106">
                <a:tc>
                  <a:txBody>
                    <a:bodyPr/>
                    <a:lstStyle/>
                    <a:p>
                      <a:pPr algn="l" fontAlgn="b"/>
                      <a:r>
                        <a:rPr lang="en-IN" sz="1600" u="none" strike="noStrike">
                          <a:effectLst/>
                        </a:rPr>
                        <a:t>Documentary</a:t>
                      </a:r>
                      <a:endParaRPr lang="en-IN"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600" u="none" strike="noStrike">
                          <a:effectLst/>
                        </a:rPr>
                        <a:t>64</a:t>
                      </a:r>
                      <a:endParaRPr lang="en-IN"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600" u="none" strike="noStrike">
                          <a:effectLst/>
                        </a:rPr>
                        <a:t>6.99375</a:t>
                      </a:r>
                      <a:endParaRPr lang="en-IN"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600" u="none" strike="noStrike">
                          <a:effectLst/>
                        </a:rPr>
                        <a:t>8000785.969</a:t>
                      </a:r>
                      <a:endParaRPr lang="en-IN"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518394084"/>
                  </a:ext>
                </a:extLst>
              </a:tr>
              <a:tr h="303533">
                <a:tc>
                  <a:txBody>
                    <a:bodyPr/>
                    <a:lstStyle/>
                    <a:p>
                      <a:pPr algn="l" fontAlgn="b"/>
                      <a:r>
                        <a:rPr lang="en-IN" sz="1600" u="none" strike="noStrike" dirty="0">
                          <a:effectLst/>
                        </a:rPr>
                        <a:t>Western</a:t>
                      </a:r>
                      <a:endParaRPr lang="en-IN"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600" u="none" strike="noStrike">
                          <a:effectLst/>
                        </a:rPr>
                        <a:t>60</a:t>
                      </a:r>
                      <a:endParaRPr lang="en-IN"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600" u="none" strike="noStrike">
                          <a:effectLst/>
                        </a:rPr>
                        <a:t>6.756667</a:t>
                      </a:r>
                      <a:endParaRPr lang="en-IN"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600" u="none" strike="noStrike" dirty="0">
                          <a:effectLst/>
                        </a:rPr>
                        <a:t>12617638.02</a:t>
                      </a:r>
                      <a:endParaRPr lang="en-IN" sz="16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394248973"/>
                  </a:ext>
                </a:extLst>
              </a:tr>
            </a:tbl>
          </a:graphicData>
        </a:graphic>
      </p:graphicFrame>
      <p:sp>
        <p:nvSpPr>
          <p:cNvPr id="10" name="TextBox 9">
            <a:extLst>
              <a:ext uri="{FF2B5EF4-FFF2-40B4-BE49-F238E27FC236}">
                <a16:creationId xmlns:a16="http://schemas.microsoft.com/office/drawing/2014/main" id="{F18C1476-6D05-4BDD-9971-FD4A3D94F246}"/>
              </a:ext>
            </a:extLst>
          </p:cNvPr>
          <p:cNvSpPr txBox="1"/>
          <p:nvPr/>
        </p:nvSpPr>
        <p:spPr>
          <a:xfrm>
            <a:off x="6211614" y="2518694"/>
            <a:ext cx="5980388" cy="3970318"/>
          </a:xfrm>
          <a:prstGeom prst="rect">
            <a:avLst/>
          </a:prstGeom>
          <a:noFill/>
        </p:spPr>
        <p:txBody>
          <a:bodyPr wrap="square" rtlCol="0">
            <a:spAutoFit/>
          </a:bodyPr>
          <a:lstStyle/>
          <a:p>
            <a:r>
              <a:rPr lang="en-IN" dirty="0">
                <a:solidFill>
                  <a:srgbClr val="00B0F0"/>
                </a:solidFill>
              </a:rPr>
              <a:t>Insights</a:t>
            </a:r>
          </a:p>
          <a:p>
            <a:pPr marL="285750" indent="-285750">
              <a:buFont typeface="Arial" panose="020B0604020202020204" pitchFamily="34" charset="0"/>
              <a:buChar char="•"/>
            </a:pPr>
            <a:r>
              <a:rPr lang="en-IN" dirty="0">
                <a:solidFill>
                  <a:srgbClr val="00B0F0"/>
                </a:solidFill>
              </a:rPr>
              <a:t>Drama followed by comedy and </a:t>
            </a:r>
            <a:r>
              <a:rPr lang="en-IN" dirty="0" err="1">
                <a:solidFill>
                  <a:srgbClr val="00B0F0"/>
                </a:solidFill>
              </a:rPr>
              <a:t>Thrilller</a:t>
            </a:r>
            <a:r>
              <a:rPr lang="en-IN" dirty="0">
                <a:solidFill>
                  <a:srgbClr val="00B0F0"/>
                </a:solidFill>
              </a:rPr>
              <a:t> are the top Genres</a:t>
            </a:r>
          </a:p>
          <a:p>
            <a:pPr marL="285750" indent="-285750">
              <a:buFont typeface="Arial" panose="020B0604020202020204" pitchFamily="34" charset="0"/>
              <a:buChar char="•"/>
            </a:pPr>
            <a:r>
              <a:rPr lang="en-IN" dirty="0">
                <a:solidFill>
                  <a:srgbClr val="00B0F0"/>
                </a:solidFill>
              </a:rPr>
              <a:t>Though Depending upon the IMDB ratings, Documentary then Drama and then western are the top genres</a:t>
            </a:r>
          </a:p>
          <a:p>
            <a:pPr marL="285750" indent="-285750">
              <a:buFont typeface="Arial" panose="020B0604020202020204" pitchFamily="34" charset="0"/>
              <a:buChar char="•"/>
            </a:pPr>
            <a:r>
              <a:rPr lang="en-IN" dirty="0">
                <a:solidFill>
                  <a:srgbClr val="00B0F0"/>
                </a:solidFill>
              </a:rPr>
              <a:t>In terms of Profitability, Horror has the highest profitability despite having low count and low IMDb followed by western then thriller. </a:t>
            </a:r>
          </a:p>
          <a:p>
            <a:pPr marL="285750" indent="-285750">
              <a:buFont typeface="Arial" panose="020B0604020202020204" pitchFamily="34" charset="0"/>
              <a:buChar char="•"/>
            </a:pPr>
            <a:r>
              <a:rPr lang="en-IN" dirty="0">
                <a:solidFill>
                  <a:srgbClr val="00B0F0"/>
                </a:solidFill>
              </a:rPr>
              <a:t>Interestingly genres like comedy, action, adventure which has relatively higher IMDb rating average makes loss. </a:t>
            </a:r>
          </a:p>
          <a:p>
            <a:pPr marL="285750" indent="-285750">
              <a:buFont typeface="Arial" panose="020B0604020202020204" pitchFamily="34" charset="0"/>
              <a:buChar char="•"/>
            </a:pPr>
            <a:r>
              <a:rPr lang="en-IN" dirty="0">
                <a:solidFill>
                  <a:srgbClr val="00B0F0"/>
                </a:solidFill>
              </a:rPr>
              <a:t>Horror genre though with highest profitability has the lowest IMDB rating average</a:t>
            </a:r>
          </a:p>
        </p:txBody>
      </p:sp>
    </p:spTree>
    <p:extLst>
      <p:ext uri="{BB962C8B-B14F-4D97-AF65-F5344CB8AC3E}">
        <p14:creationId xmlns:p14="http://schemas.microsoft.com/office/powerpoint/2010/main" val="4045892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C29E7-0220-4766-A67F-418CDE5E9B37}"/>
              </a:ext>
            </a:extLst>
          </p:cNvPr>
          <p:cNvSpPr>
            <a:spLocks noGrp="1"/>
          </p:cNvSpPr>
          <p:nvPr>
            <p:ph type="title"/>
          </p:nvPr>
        </p:nvSpPr>
        <p:spPr>
          <a:xfrm>
            <a:off x="373021" y="226658"/>
            <a:ext cx="5613129" cy="1326321"/>
          </a:xfrm>
        </p:spPr>
        <p:txBody>
          <a:bodyPr>
            <a:normAutofit fontScale="90000"/>
          </a:bodyPr>
          <a:lstStyle/>
          <a:p>
            <a:r>
              <a:rPr lang="en-IN" b="1" dirty="0"/>
              <a:t>Movies by meryl streep, Leonardo DiCaprio and Brad Pitt</a:t>
            </a:r>
          </a:p>
        </p:txBody>
      </p:sp>
      <p:sp>
        <p:nvSpPr>
          <p:cNvPr id="7" name="Content Placeholder 6">
            <a:extLst>
              <a:ext uri="{FF2B5EF4-FFF2-40B4-BE49-F238E27FC236}">
                <a16:creationId xmlns:a16="http://schemas.microsoft.com/office/drawing/2014/main" id="{1044B07F-6704-488E-AE45-51BFA56D67B0}"/>
              </a:ext>
            </a:extLst>
          </p:cNvPr>
          <p:cNvSpPr>
            <a:spLocks noGrp="1"/>
          </p:cNvSpPr>
          <p:nvPr>
            <p:ph idx="1"/>
          </p:nvPr>
        </p:nvSpPr>
        <p:spPr>
          <a:xfrm>
            <a:off x="47228" y="2764657"/>
            <a:ext cx="5770784" cy="3695136"/>
          </a:xfrm>
        </p:spPr>
        <p:txBody>
          <a:bodyPr/>
          <a:lstStyle/>
          <a:p>
            <a:pPr marL="0" indent="0">
              <a:buNone/>
            </a:pPr>
            <a:r>
              <a:rPr lang="en-IN" dirty="0"/>
              <a:t>Formulae used</a:t>
            </a:r>
          </a:p>
          <a:p>
            <a:pPr marL="0" indent="0">
              <a:buNone/>
            </a:pPr>
            <a:endParaRPr lang="en-IN" dirty="0"/>
          </a:p>
        </p:txBody>
      </p:sp>
      <p:graphicFrame>
        <p:nvGraphicFramePr>
          <p:cNvPr id="5" name="Table 4">
            <a:extLst>
              <a:ext uri="{FF2B5EF4-FFF2-40B4-BE49-F238E27FC236}">
                <a16:creationId xmlns:a16="http://schemas.microsoft.com/office/drawing/2014/main" id="{29B362A1-B075-4F67-9654-8643C7DFD802}"/>
              </a:ext>
            </a:extLst>
          </p:cNvPr>
          <p:cNvGraphicFramePr>
            <a:graphicFrameLocks noGrp="1"/>
          </p:cNvGraphicFramePr>
          <p:nvPr>
            <p:extLst>
              <p:ext uri="{D42A27DB-BD31-4B8C-83A1-F6EECF244321}">
                <p14:modId xmlns:p14="http://schemas.microsoft.com/office/powerpoint/2010/main" val="2927053657"/>
              </p:ext>
            </p:extLst>
          </p:nvPr>
        </p:nvGraphicFramePr>
        <p:xfrm>
          <a:off x="6999890" y="1"/>
          <a:ext cx="5144882" cy="6857991"/>
        </p:xfrm>
        <a:graphic>
          <a:graphicData uri="http://schemas.openxmlformats.org/drawingml/2006/table">
            <a:tbl>
              <a:tblPr>
                <a:tableStyleId>{5C22544A-7EE6-4342-B048-85BDC9FD1C3A}</a:tableStyleId>
              </a:tblPr>
              <a:tblGrid>
                <a:gridCol w="1317848">
                  <a:extLst>
                    <a:ext uri="{9D8B030D-6E8A-4147-A177-3AD203B41FA5}">
                      <a16:colId xmlns:a16="http://schemas.microsoft.com/office/drawing/2014/main" val="473158714"/>
                    </a:ext>
                  </a:extLst>
                </a:gridCol>
                <a:gridCol w="3827034">
                  <a:extLst>
                    <a:ext uri="{9D8B030D-6E8A-4147-A177-3AD203B41FA5}">
                      <a16:colId xmlns:a16="http://schemas.microsoft.com/office/drawing/2014/main" val="2620983493"/>
                    </a:ext>
                  </a:extLst>
                </a:gridCol>
              </a:tblGrid>
              <a:tr h="139959">
                <a:tc>
                  <a:txBody>
                    <a:bodyPr/>
                    <a:lstStyle/>
                    <a:p>
                      <a:pPr algn="l" fontAlgn="b"/>
                      <a:r>
                        <a:rPr lang="en-IN" sz="900" b="1" u="none" strike="noStrike" dirty="0">
                          <a:effectLst/>
                        </a:rPr>
                        <a:t>Leonardo DiCaprio</a:t>
                      </a:r>
                      <a:endParaRPr lang="en-IN" sz="900" b="1" i="0" u="none" strike="noStrike" dirty="0">
                        <a:solidFill>
                          <a:srgbClr val="000000"/>
                        </a:solidFill>
                        <a:effectLst/>
                        <a:latin typeface="Calibri" panose="020F0502020204030204" pitchFamily="34" charset="0"/>
                      </a:endParaRPr>
                    </a:p>
                  </a:txBody>
                  <a:tcPr marL="2601" marR="2601" marT="2601" marB="0" anchor="b"/>
                </a:tc>
                <a:tc>
                  <a:txBody>
                    <a:bodyPr/>
                    <a:lstStyle/>
                    <a:p>
                      <a:pPr algn="l" fontAlgn="b"/>
                      <a:r>
                        <a:rPr lang="en-US" sz="900" b="1" u="none" strike="noStrike" dirty="0">
                          <a:effectLst/>
                        </a:rPr>
                        <a:t>The Man in the Iron Mask </a:t>
                      </a:r>
                      <a:endParaRPr lang="en-US" sz="900" b="1" i="0" u="none" strike="noStrike" dirty="0">
                        <a:solidFill>
                          <a:srgbClr val="000000"/>
                        </a:solidFill>
                        <a:effectLst/>
                        <a:latin typeface="Calibri" panose="020F0502020204030204" pitchFamily="34" charset="0"/>
                      </a:endParaRPr>
                    </a:p>
                  </a:txBody>
                  <a:tcPr marL="2601" marR="2601" marT="2601" marB="0" anchor="b"/>
                </a:tc>
                <a:extLst>
                  <a:ext uri="{0D108BD9-81ED-4DB2-BD59-A6C34878D82A}">
                    <a16:rowId xmlns:a16="http://schemas.microsoft.com/office/drawing/2014/main" val="169643385"/>
                  </a:ext>
                </a:extLst>
              </a:tr>
              <a:tr h="139959">
                <a:tc>
                  <a:txBody>
                    <a:bodyPr/>
                    <a:lstStyle/>
                    <a:p>
                      <a:pPr algn="l" fontAlgn="b"/>
                      <a:r>
                        <a:rPr lang="en-IN" sz="900" b="1" u="none" strike="noStrike" dirty="0">
                          <a:effectLst/>
                        </a:rPr>
                        <a:t>Meryl Streep</a:t>
                      </a:r>
                      <a:endParaRPr lang="en-IN" sz="900" b="1" i="0" u="none" strike="noStrike" dirty="0">
                        <a:solidFill>
                          <a:srgbClr val="000000"/>
                        </a:solidFill>
                        <a:effectLst/>
                        <a:latin typeface="Calibri" panose="020F0502020204030204" pitchFamily="34" charset="0"/>
                      </a:endParaRPr>
                    </a:p>
                  </a:txBody>
                  <a:tcPr marL="2601" marR="2601" marT="2601" marB="0" anchor="b"/>
                </a:tc>
                <a:tc>
                  <a:txBody>
                    <a:bodyPr/>
                    <a:lstStyle/>
                    <a:p>
                      <a:pPr algn="l" fontAlgn="b"/>
                      <a:r>
                        <a:rPr lang="en-IN" sz="900" b="1" u="none" strike="noStrike" dirty="0">
                          <a:effectLst/>
                        </a:rPr>
                        <a:t>The River Wild </a:t>
                      </a:r>
                      <a:endParaRPr lang="en-IN" sz="900" b="1" i="0" u="none" strike="noStrike" dirty="0">
                        <a:solidFill>
                          <a:srgbClr val="000000"/>
                        </a:solidFill>
                        <a:effectLst/>
                        <a:latin typeface="Calibri" panose="020F0502020204030204" pitchFamily="34" charset="0"/>
                      </a:endParaRPr>
                    </a:p>
                  </a:txBody>
                  <a:tcPr marL="2601" marR="2601" marT="2601" marB="0" anchor="b"/>
                </a:tc>
                <a:extLst>
                  <a:ext uri="{0D108BD9-81ED-4DB2-BD59-A6C34878D82A}">
                    <a16:rowId xmlns:a16="http://schemas.microsoft.com/office/drawing/2014/main" val="1063264850"/>
                  </a:ext>
                </a:extLst>
              </a:tr>
              <a:tr h="139959">
                <a:tc>
                  <a:txBody>
                    <a:bodyPr/>
                    <a:lstStyle/>
                    <a:p>
                      <a:pPr algn="l" fontAlgn="b"/>
                      <a:r>
                        <a:rPr lang="en-IN" sz="900" b="1" u="none" strike="noStrike" dirty="0">
                          <a:effectLst/>
                        </a:rPr>
                        <a:t>Leonardo DiCaprio</a:t>
                      </a:r>
                      <a:endParaRPr lang="en-IN" sz="900" b="1" i="0" u="none" strike="noStrike" dirty="0">
                        <a:solidFill>
                          <a:srgbClr val="000000"/>
                        </a:solidFill>
                        <a:effectLst/>
                        <a:latin typeface="Calibri" panose="020F0502020204030204" pitchFamily="34" charset="0"/>
                      </a:endParaRPr>
                    </a:p>
                  </a:txBody>
                  <a:tcPr marL="2601" marR="2601" marT="2601" marB="0" anchor="b"/>
                </a:tc>
                <a:tc>
                  <a:txBody>
                    <a:bodyPr/>
                    <a:lstStyle/>
                    <a:p>
                      <a:pPr algn="l" fontAlgn="b"/>
                      <a:r>
                        <a:rPr lang="en-IN" sz="900" b="1" u="none" strike="noStrike" dirty="0">
                          <a:effectLst/>
                        </a:rPr>
                        <a:t>Inception </a:t>
                      </a:r>
                      <a:endParaRPr lang="en-IN" sz="900" b="1" i="0" u="none" strike="noStrike" dirty="0">
                        <a:solidFill>
                          <a:srgbClr val="000000"/>
                        </a:solidFill>
                        <a:effectLst/>
                        <a:latin typeface="Calibri" panose="020F0502020204030204" pitchFamily="34" charset="0"/>
                      </a:endParaRPr>
                    </a:p>
                  </a:txBody>
                  <a:tcPr marL="2601" marR="2601" marT="2601" marB="0" anchor="b"/>
                </a:tc>
                <a:extLst>
                  <a:ext uri="{0D108BD9-81ED-4DB2-BD59-A6C34878D82A}">
                    <a16:rowId xmlns:a16="http://schemas.microsoft.com/office/drawing/2014/main" val="2766379064"/>
                  </a:ext>
                </a:extLst>
              </a:tr>
              <a:tr h="139959">
                <a:tc>
                  <a:txBody>
                    <a:bodyPr/>
                    <a:lstStyle/>
                    <a:p>
                      <a:pPr algn="l" fontAlgn="b"/>
                      <a:r>
                        <a:rPr lang="en-IN" sz="900" b="1" u="none" strike="noStrike" dirty="0">
                          <a:effectLst/>
                        </a:rPr>
                        <a:t>Brad Pitt</a:t>
                      </a:r>
                      <a:endParaRPr lang="en-IN" sz="900" b="1" i="0" u="none" strike="noStrike" dirty="0">
                        <a:solidFill>
                          <a:srgbClr val="000000"/>
                        </a:solidFill>
                        <a:effectLst/>
                        <a:latin typeface="Calibri" panose="020F0502020204030204" pitchFamily="34" charset="0"/>
                      </a:endParaRPr>
                    </a:p>
                  </a:txBody>
                  <a:tcPr marL="2601" marR="2601" marT="2601" marB="0" anchor="b"/>
                </a:tc>
                <a:tc>
                  <a:txBody>
                    <a:bodyPr/>
                    <a:lstStyle/>
                    <a:p>
                      <a:pPr algn="l" fontAlgn="b"/>
                      <a:r>
                        <a:rPr lang="en-IN" sz="900" b="1" u="none" strike="noStrike" dirty="0">
                          <a:effectLst/>
                        </a:rPr>
                        <a:t>Mr. &amp; Mrs. Smith </a:t>
                      </a:r>
                      <a:endParaRPr lang="en-IN" sz="900" b="1" i="0" u="none" strike="noStrike" dirty="0">
                        <a:solidFill>
                          <a:srgbClr val="000000"/>
                        </a:solidFill>
                        <a:effectLst/>
                        <a:latin typeface="Calibri" panose="020F0502020204030204" pitchFamily="34" charset="0"/>
                      </a:endParaRPr>
                    </a:p>
                  </a:txBody>
                  <a:tcPr marL="2601" marR="2601" marT="2601" marB="0" anchor="b"/>
                </a:tc>
                <a:extLst>
                  <a:ext uri="{0D108BD9-81ED-4DB2-BD59-A6C34878D82A}">
                    <a16:rowId xmlns:a16="http://schemas.microsoft.com/office/drawing/2014/main" val="599804243"/>
                  </a:ext>
                </a:extLst>
              </a:tr>
              <a:tr h="139959">
                <a:tc>
                  <a:txBody>
                    <a:bodyPr/>
                    <a:lstStyle/>
                    <a:p>
                      <a:pPr algn="l" fontAlgn="b"/>
                      <a:r>
                        <a:rPr lang="en-IN" sz="900" b="1" u="none" strike="noStrike" dirty="0">
                          <a:effectLst/>
                        </a:rPr>
                        <a:t>Brad Pitt</a:t>
                      </a:r>
                      <a:endParaRPr lang="en-IN" sz="900" b="1" i="0" u="none" strike="noStrike" dirty="0">
                        <a:solidFill>
                          <a:srgbClr val="000000"/>
                        </a:solidFill>
                        <a:effectLst/>
                        <a:latin typeface="Calibri" panose="020F0502020204030204" pitchFamily="34" charset="0"/>
                      </a:endParaRPr>
                    </a:p>
                  </a:txBody>
                  <a:tcPr marL="2601" marR="2601" marT="2601" marB="0" anchor="b"/>
                </a:tc>
                <a:tc>
                  <a:txBody>
                    <a:bodyPr/>
                    <a:lstStyle/>
                    <a:p>
                      <a:pPr algn="l" fontAlgn="b"/>
                      <a:r>
                        <a:rPr lang="en-IN" sz="900" b="1" u="none" strike="noStrike" dirty="0">
                          <a:effectLst/>
                        </a:rPr>
                        <a:t>True Romance </a:t>
                      </a:r>
                      <a:endParaRPr lang="en-IN" sz="900" b="1" i="0" u="none" strike="noStrike" dirty="0">
                        <a:solidFill>
                          <a:srgbClr val="000000"/>
                        </a:solidFill>
                        <a:effectLst/>
                        <a:latin typeface="Calibri" panose="020F0502020204030204" pitchFamily="34" charset="0"/>
                      </a:endParaRPr>
                    </a:p>
                  </a:txBody>
                  <a:tcPr marL="2601" marR="2601" marT="2601" marB="0" anchor="b"/>
                </a:tc>
                <a:extLst>
                  <a:ext uri="{0D108BD9-81ED-4DB2-BD59-A6C34878D82A}">
                    <a16:rowId xmlns:a16="http://schemas.microsoft.com/office/drawing/2014/main" val="1270984803"/>
                  </a:ext>
                </a:extLst>
              </a:tr>
              <a:tr h="139959">
                <a:tc>
                  <a:txBody>
                    <a:bodyPr/>
                    <a:lstStyle/>
                    <a:p>
                      <a:pPr algn="l" fontAlgn="b"/>
                      <a:r>
                        <a:rPr lang="en-IN" sz="900" b="1" u="none" strike="noStrike" dirty="0">
                          <a:effectLst/>
                        </a:rPr>
                        <a:t>Brad Pitt</a:t>
                      </a:r>
                      <a:endParaRPr lang="en-IN" sz="900" b="1" i="0" u="none" strike="noStrike" dirty="0">
                        <a:solidFill>
                          <a:srgbClr val="000000"/>
                        </a:solidFill>
                        <a:effectLst/>
                        <a:latin typeface="Calibri" panose="020F0502020204030204" pitchFamily="34" charset="0"/>
                      </a:endParaRPr>
                    </a:p>
                  </a:txBody>
                  <a:tcPr marL="2601" marR="2601" marT="2601" marB="0" anchor="b"/>
                </a:tc>
                <a:tc>
                  <a:txBody>
                    <a:bodyPr/>
                    <a:lstStyle/>
                    <a:p>
                      <a:pPr algn="l" fontAlgn="b"/>
                      <a:r>
                        <a:rPr lang="en-IN" sz="900" b="1" u="none" strike="noStrike" dirty="0">
                          <a:effectLst/>
                        </a:rPr>
                        <a:t>Spy Game </a:t>
                      </a:r>
                      <a:endParaRPr lang="en-IN" sz="900" b="1" i="0" u="none" strike="noStrike" dirty="0">
                        <a:solidFill>
                          <a:srgbClr val="000000"/>
                        </a:solidFill>
                        <a:effectLst/>
                        <a:latin typeface="Calibri" panose="020F0502020204030204" pitchFamily="34" charset="0"/>
                      </a:endParaRPr>
                    </a:p>
                  </a:txBody>
                  <a:tcPr marL="2601" marR="2601" marT="2601" marB="0" anchor="b"/>
                </a:tc>
                <a:extLst>
                  <a:ext uri="{0D108BD9-81ED-4DB2-BD59-A6C34878D82A}">
                    <a16:rowId xmlns:a16="http://schemas.microsoft.com/office/drawing/2014/main" val="364585864"/>
                  </a:ext>
                </a:extLst>
              </a:tr>
              <a:tr h="139959">
                <a:tc>
                  <a:txBody>
                    <a:bodyPr/>
                    <a:lstStyle/>
                    <a:p>
                      <a:pPr algn="l" fontAlgn="b"/>
                      <a:r>
                        <a:rPr lang="en-IN" sz="900" b="1" u="none" strike="noStrike" dirty="0">
                          <a:effectLst/>
                        </a:rPr>
                        <a:t>Leonardo DiCaprio</a:t>
                      </a:r>
                      <a:endParaRPr lang="en-IN" sz="900" b="1" i="0" u="none" strike="noStrike" dirty="0">
                        <a:solidFill>
                          <a:srgbClr val="000000"/>
                        </a:solidFill>
                        <a:effectLst/>
                        <a:latin typeface="Calibri" panose="020F0502020204030204" pitchFamily="34" charset="0"/>
                      </a:endParaRPr>
                    </a:p>
                  </a:txBody>
                  <a:tcPr marL="2601" marR="2601" marT="2601" marB="0" anchor="b"/>
                </a:tc>
                <a:tc>
                  <a:txBody>
                    <a:bodyPr/>
                    <a:lstStyle/>
                    <a:p>
                      <a:pPr algn="l" fontAlgn="b"/>
                      <a:r>
                        <a:rPr lang="en-IN" sz="900" b="1" u="none" strike="noStrike" dirty="0">
                          <a:effectLst/>
                        </a:rPr>
                        <a:t>Body of Lies </a:t>
                      </a:r>
                      <a:endParaRPr lang="en-IN" sz="900" b="1" i="0" u="none" strike="noStrike" dirty="0">
                        <a:solidFill>
                          <a:srgbClr val="000000"/>
                        </a:solidFill>
                        <a:effectLst/>
                        <a:latin typeface="Calibri" panose="020F0502020204030204" pitchFamily="34" charset="0"/>
                      </a:endParaRPr>
                    </a:p>
                  </a:txBody>
                  <a:tcPr marL="2601" marR="2601" marT="2601" marB="0" anchor="b"/>
                </a:tc>
                <a:extLst>
                  <a:ext uri="{0D108BD9-81ED-4DB2-BD59-A6C34878D82A}">
                    <a16:rowId xmlns:a16="http://schemas.microsoft.com/office/drawing/2014/main" val="3351285121"/>
                  </a:ext>
                </a:extLst>
              </a:tr>
              <a:tr h="139959">
                <a:tc>
                  <a:txBody>
                    <a:bodyPr/>
                    <a:lstStyle/>
                    <a:p>
                      <a:pPr algn="l" fontAlgn="b"/>
                      <a:r>
                        <a:rPr lang="en-IN" sz="900" b="1" u="none" strike="noStrike" dirty="0">
                          <a:effectLst/>
                        </a:rPr>
                        <a:t>Brad Pitt</a:t>
                      </a:r>
                      <a:endParaRPr lang="en-IN" sz="900" b="1" i="0" u="none" strike="noStrike" dirty="0">
                        <a:solidFill>
                          <a:srgbClr val="000000"/>
                        </a:solidFill>
                        <a:effectLst/>
                        <a:latin typeface="Calibri" panose="020F0502020204030204" pitchFamily="34" charset="0"/>
                      </a:endParaRPr>
                    </a:p>
                  </a:txBody>
                  <a:tcPr marL="2601" marR="2601" marT="2601" marB="0" anchor="b"/>
                </a:tc>
                <a:tc>
                  <a:txBody>
                    <a:bodyPr/>
                    <a:lstStyle/>
                    <a:p>
                      <a:pPr algn="l" fontAlgn="b"/>
                      <a:r>
                        <a:rPr lang="en-IN" sz="900" b="1" u="none" strike="noStrike" dirty="0">
                          <a:effectLst/>
                        </a:rPr>
                        <a:t>Fury </a:t>
                      </a:r>
                      <a:endParaRPr lang="en-IN" sz="900" b="1" i="0" u="none" strike="noStrike" dirty="0">
                        <a:solidFill>
                          <a:srgbClr val="000000"/>
                        </a:solidFill>
                        <a:effectLst/>
                        <a:latin typeface="Calibri" panose="020F0502020204030204" pitchFamily="34" charset="0"/>
                      </a:endParaRPr>
                    </a:p>
                  </a:txBody>
                  <a:tcPr marL="2601" marR="2601" marT="2601" marB="0" anchor="b"/>
                </a:tc>
                <a:extLst>
                  <a:ext uri="{0D108BD9-81ED-4DB2-BD59-A6C34878D82A}">
                    <a16:rowId xmlns:a16="http://schemas.microsoft.com/office/drawing/2014/main" val="876335671"/>
                  </a:ext>
                </a:extLst>
              </a:tr>
              <a:tr h="139959">
                <a:tc>
                  <a:txBody>
                    <a:bodyPr/>
                    <a:lstStyle/>
                    <a:p>
                      <a:pPr algn="l" fontAlgn="b"/>
                      <a:r>
                        <a:rPr lang="en-IN" sz="900" b="1" u="none" strike="noStrike" dirty="0">
                          <a:effectLst/>
                        </a:rPr>
                        <a:t>Leonardo DiCaprio</a:t>
                      </a:r>
                      <a:endParaRPr lang="en-IN" sz="900" b="1" i="0" u="none" strike="noStrike" dirty="0">
                        <a:solidFill>
                          <a:srgbClr val="000000"/>
                        </a:solidFill>
                        <a:effectLst/>
                        <a:latin typeface="Calibri" panose="020F0502020204030204" pitchFamily="34" charset="0"/>
                      </a:endParaRPr>
                    </a:p>
                  </a:txBody>
                  <a:tcPr marL="2601" marR="2601" marT="2601" marB="0" anchor="b"/>
                </a:tc>
                <a:tc>
                  <a:txBody>
                    <a:bodyPr/>
                    <a:lstStyle/>
                    <a:p>
                      <a:pPr algn="l" fontAlgn="b"/>
                      <a:r>
                        <a:rPr lang="en-US" sz="900" b="1" u="none" strike="noStrike" dirty="0">
                          <a:effectLst/>
                        </a:rPr>
                        <a:t>The Quick and the Dead </a:t>
                      </a:r>
                      <a:endParaRPr lang="en-US" sz="900" b="1" i="0" u="none" strike="noStrike" dirty="0">
                        <a:solidFill>
                          <a:srgbClr val="000000"/>
                        </a:solidFill>
                        <a:effectLst/>
                        <a:latin typeface="Calibri" panose="020F0502020204030204" pitchFamily="34" charset="0"/>
                      </a:endParaRPr>
                    </a:p>
                  </a:txBody>
                  <a:tcPr marL="2601" marR="2601" marT="2601" marB="0" anchor="b"/>
                </a:tc>
                <a:extLst>
                  <a:ext uri="{0D108BD9-81ED-4DB2-BD59-A6C34878D82A}">
                    <a16:rowId xmlns:a16="http://schemas.microsoft.com/office/drawing/2014/main" val="995056076"/>
                  </a:ext>
                </a:extLst>
              </a:tr>
              <a:tr h="139959">
                <a:tc>
                  <a:txBody>
                    <a:bodyPr/>
                    <a:lstStyle/>
                    <a:p>
                      <a:pPr algn="l" fontAlgn="b"/>
                      <a:r>
                        <a:rPr lang="en-IN" sz="900" b="1" u="none" strike="noStrike" dirty="0">
                          <a:effectLst/>
                        </a:rPr>
                        <a:t>Brad Pitt</a:t>
                      </a:r>
                      <a:endParaRPr lang="en-IN" sz="900" b="1" i="0" u="none" strike="noStrike" dirty="0">
                        <a:solidFill>
                          <a:srgbClr val="000000"/>
                        </a:solidFill>
                        <a:effectLst/>
                        <a:latin typeface="Calibri" panose="020F0502020204030204" pitchFamily="34" charset="0"/>
                      </a:endParaRPr>
                    </a:p>
                  </a:txBody>
                  <a:tcPr marL="2601" marR="2601" marT="2601" marB="0" anchor="b"/>
                </a:tc>
                <a:tc>
                  <a:txBody>
                    <a:bodyPr/>
                    <a:lstStyle/>
                    <a:p>
                      <a:pPr algn="l" fontAlgn="b"/>
                      <a:r>
                        <a:rPr lang="en-IN" sz="900" b="1" u="none" strike="noStrike" dirty="0">
                          <a:effectLst/>
                        </a:rPr>
                        <a:t>Troy </a:t>
                      </a:r>
                      <a:endParaRPr lang="en-IN" sz="900" b="1" i="0" u="none" strike="noStrike" dirty="0">
                        <a:solidFill>
                          <a:srgbClr val="000000"/>
                        </a:solidFill>
                        <a:effectLst/>
                        <a:latin typeface="Calibri" panose="020F0502020204030204" pitchFamily="34" charset="0"/>
                      </a:endParaRPr>
                    </a:p>
                  </a:txBody>
                  <a:tcPr marL="2601" marR="2601" marT="2601" marB="0" anchor="b"/>
                </a:tc>
                <a:extLst>
                  <a:ext uri="{0D108BD9-81ED-4DB2-BD59-A6C34878D82A}">
                    <a16:rowId xmlns:a16="http://schemas.microsoft.com/office/drawing/2014/main" val="2100906450"/>
                  </a:ext>
                </a:extLst>
              </a:tr>
              <a:tr h="139959">
                <a:tc>
                  <a:txBody>
                    <a:bodyPr/>
                    <a:lstStyle/>
                    <a:p>
                      <a:pPr algn="l" fontAlgn="b"/>
                      <a:r>
                        <a:rPr lang="en-IN" sz="900" b="1" u="none" strike="noStrike" dirty="0">
                          <a:effectLst/>
                        </a:rPr>
                        <a:t>Brad Pitt</a:t>
                      </a:r>
                      <a:endParaRPr lang="en-IN" sz="900" b="1" i="0" u="none" strike="noStrike" dirty="0">
                        <a:solidFill>
                          <a:srgbClr val="000000"/>
                        </a:solidFill>
                        <a:effectLst/>
                        <a:latin typeface="Calibri" panose="020F0502020204030204" pitchFamily="34" charset="0"/>
                      </a:endParaRPr>
                    </a:p>
                  </a:txBody>
                  <a:tcPr marL="2601" marR="2601" marT="2601" marB="0" anchor="b"/>
                </a:tc>
                <a:tc>
                  <a:txBody>
                    <a:bodyPr/>
                    <a:lstStyle/>
                    <a:p>
                      <a:pPr algn="l" fontAlgn="b"/>
                      <a:r>
                        <a:rPr lang="en-US" sz="900" b="1" u="none" strike="noStrike" dirty="0">
                          <a:effectLst/>
                        </a:rPr>
                        <a:t>Sinbad: Legend of the Seven Seas </a:t>
                      </a:r>
                      <a:endParaRPr lang="en-US" sz="900" b="1" i="0" u="none" strike="noStrike" dirty="0">
                        <a:solidFill>
                          <a:srgbClr val="000000"/>
                        </a:solidFill>
                        <a:effectLst/>
                        <a:latin typeface="Calibri" panose="020F0502020204030204" pitchFamily="34" charset="0"/>
                      </a:endParaRPr>
                    </a:p>
                  </a:txBody>
                  <a:tcPr marL="2601" marR="2601" marT="2601" marB="0" anchor="b"/>
                </a:tc>
                <a:extLst>
                  <a:ext uri="{0D108BD9-81ED-4DB2-BD59-A6C34878D82A}">
                    <a16:rowId xmlns:a16="http://schemas.microsoft.com/office/drawing/2014/main" val="2152864599"/>
                  </a:ext>
                </a:extLst>
              </a:tr>
              <a:tr h="139959">
                <a:tc>
                  <a:txBody>
                    <a:bodyPr/>
                    <a:lstStyle/>
                    <a:p>
                      <a:pPr algn="l" fontAlgn="b"/>
                      <a:r>
                        <a:rPr lang="en-IN" sz="900" b="1" u="none" strike="noStrike" dirty="0">
                          <a:effectLst/>
                        </a:rPr>
                        <a:t>Brad Pitt</a:t>
                      </a:r>
                      <a:endParaRPr lang="en-IN" sz="900" b="1" i="0" u="none" strike="noStrike" dirty="0">
                        <a:solidFill>
                          <a:srgbClr val="000000"/>
                        </a:solidFill>
                        <a:effectLst/>
                        <a:latin typeface="Calibri" panose="020F0502020204030204" pitchFamily="34" charset="0"/>
                      </a:endParaRPr>
                    </a:p>
                  </a:txBody>
                  <a:tcPr marL="2601" marR="2601" marT="2601" marB="0" anchor="b"/>
                </a:tc>
                <a:tc>
                  <a:txBody>
                    <a:bodyPr/>
                    <a:lstStyle/>
                    <a:p>
                      <a:pPr algn="l" fontAlgn="b"/>
                      <a:r>
                        <a:rPr lang="en-IN" sz="900" b="1" u="none" strike="noStrike" dirty="0">
                          <a:effectLst/>
                        </a:rPr>
                        <a:t>Seven Years in Tibet </a:t>
                      </a:r>
                      <a:endParaRPr lang="en-IN" sz="900" b="1" i="0" u="none" strike="noStrike" dirty="0">
                        <a:solidFill>
                          <a:srgbClr val="000000"/>
                        </a:solidFill>
                        <a:effectLst/>
                        <a:latin typeface="Calibri" panose="020F0502020204030204" pitchFamily="34" charset="0"/>
                      </a:endParaRPr>
                    </a:p>
                  </a:txBody>
                  <a:tcPr marL="2601" marR="2601" marT="2601" marB="0" anchor="b"/>
                </a:tc>
                <a:extLst>
                  <a:ext uri="{0D108BD9-81ED-4DB2-BD59-A6C34878D82A}">
                    <a16:rowId xmlns:a16="http://schemas.microsoft.com/office/drawing/2014/main" val="3688071713"/>
                  </a:ext>
                </a:extLst>
              </a:tr>
              <a:tr h="139959">
                <a:tc>
                  <a:txBody>
                    <a:bodyPr/>
                    <a:lstStyle/>
                    <a:p>
                      <a:pPr algn="l" fontAlgn="b"/>
                      <a:r>
                        <a:rPr lang="en-IN" sz="900" b="1" u="none" strike="noStrike" dirty="0">
                          <a:effectLst/>
                        </a:rPr>
                        <a:t>Leonardo DiCaprio</a:t>
                      </a:r>
                      <a:endParaRPr lang="en-IN" sz="900" b="1" i="0" u="none" strike="noStrike" dirty="0">
                        <a:solidFill>
                          <a:srgbClr val="000000"/>
                        </a:solidFill>
                        <a:effectLst/>
                        <a:latin typeface="Calibri" panose="020F0502020204030204" pitchFamily="34" charset="0"/>
                      </a:endParaRPr>
                    </a:p>
                  </a:txBody>
                  <a:tcPr marL="2601" marR="2601" marT="2601" marB="0" anchor="b"/>
                </a:tc>
                <a:tc>
                  <a:txBody>
                    <a:bodyPr/>
                    <a:lstStyle/>
                    <a:p>
                      <a:pPr algn="l" fontAlgn="b"/>
                      <a:r>
                        <a:rPr lang="en-IN" sz="900" b="1" u="none" strike="noStrike" dirty="0">
                          <a:effectLst/>
                        </a:rPr>
                        <a:t>Blood Diamond </a:t>
                      </a:r>
                      <a:endParaRPr lang="en-IN" sz="900" b="1" i="0" u="none" strike="noStrike" dirty="0">
                        <a:solidFill>
                          <a:srgbClr val="000000"/>
                        </a:solidFill>
                        <a:effectLst/>
                        <a:latin typeface="Calibri" panose="020F0502020204030204" pitchFamily="34" charset="0"/>
                      </a:endParaRPr>
                    </a:p>
                  </a:txBody>
                  <a:tcPr marL="2601" marR="2601" marT="2601" marB="0" anchor="b"/>
                </a:tc>
                <a:extLst>
                  <a:ext uri="{0D108BD9-81ED-4DB2-BD59-A6C34878D82A}">
                    <a16:rowId xmlns:a16="http://schemas.microsoft.com/office/drawing/2014/main" val="1487094330"/>
                  </a:ext>
                </a:extLst>
              </a:tr>
              <a:tr h="139959">
                <a:tc>
                  <a:txBody>
                    <a:bodyPr/>
                    <a:lstStyle/>
                    <a:p>
                      <a:pPr algn="l" fontAlgn="b"/>
                      <a:r>
                        <a:rPr lang="en-IN" sz="900" b="1" u="none" strike="noStrike" dirty="0">
                          <a:effectLst/>
                        </a:rPr>
                        <a:t>Leonardo DiCaprio</a:t>
                      </a:r>
                      <a:endParaRPr lang="en-IN" sz="900" b="1" i="0" u="none" strike="noStrike" dirty="0">
                        <a:solidFill>
                          <a:srgbClr val="000000"/>
                        </a:solidFill>
                        <a:effectLst/>
                        <a:latin typeface="Calibri" panose="020F0502020204030204" pitchFamily="34" charset="0"/>
                      </a:endParaRPr>
                    </a:p>
                  </a:txBody>
                  <a:tcPr marL="2601" marR="2601" marT="2601" marB="0" anchor="b"/>
                </a:tc>
                <a:tc>
                  <a:txBody>
                    <a:bodyPr/>
                    <a:lstStyle/>
                    <a:p>
                      <a:pPr algn="l" fontAlgn="b"/>
                      <a:r>
                        <a:rPr lang="en-IN" sz="900" b="1" u="none" strike="noStrike" dirty="0">
                          <a:effectLst/>
                        </a:rPr>
                        <a:t>The Beach </a:t>
                      </a:r>
                      <a:endParaRPr lang="en-IN" sz="900" b="1" i="0" u="none" strike="noStrike" dirty="0">
                        <a:solidFill>
                          <a:srgbClr val="000000"/>
                        </a:solidFill>
                        <a:effectLst/>
                        <a:latin typeface="Calibri" panose="020F0502020204030204" pitchFamily="34" charset="0"/>
                      </a:endParaRPr>
                    </a:p>
                  </a:txBody>
                  <a:tcPr marL="2601" marR="2601" marT="2601" marB="0" anchor="b"/>
                </a:tc>
                <a:extLst>
                  <a:ext uri="{0D108BD9-81ED-4DB2-BD59-A6C34878D82A}">
                    <a16:rowId xmlns:a16="http://schemas.microsoft.com/office/drawing/2014/main" val="4235330509"/>
                  </a:ext>
                </a:extLst>
              </a:tr>
              <a:tr h="139959">
                <a:tc>
                  <a:txBody>
                    <a:bodyPr/>
                    <a:lstStyle/>
                    <a:p>
                      <a:pPr algn="l" fontAlgn="b"/>
                      <a:r>
                        <a:rPr lang="en-IN" sz="900" b="1" u="none" strike="noStrike" dirty="0">
                          <a:effectLst/>
                        </a:rPr>
                        <a:t>Leonardo DiCaprio</a:t>
                      </a:r>
                      <a:endParaRPr lang="en-IN" sz="900" b="1" i="0" u="none" strike="noStrike" dirty="0">
                        <a:solidFill>
                          <a:srgbClr val="000000"/>
                        </a:solidFill>
                        <a:effectLst/>
                        <a:latin typeface="Calibri" panose="020F0502020204030204" pitchFamily="34" charset="0"/>
                      </a:endParaRPr>
                    </a:p>
                  </a:txBody>
                  <a:tcPr marL="2601" marR="2601" marT="2601" marB="0" anchor="b"/>
                </a:tc>
                <a:tc>
                  <a:txBody>
                    <a:bodyPr/>
                    <a:lstStyle/>
                    <a:p>
                      <a:pPr algn="l" fontAlgn="b"/>
                      <a:r>
                        <a:rPr lang="en-IN" sz="900" b="1" u="none" strike="noStrike" dirty="0">
                          <a:effectLst/>
                        </a:rPr>
                        <a:t>The Revenant </a:t>
                      </a:r>
                      <a:endParaRPr lang="en-IN" sz="900" b="1" i="0" u="none" strike="noStrike" dirty="0">
                        <a:solidFill>
                          <a:srgbClr val="000000"/>
                        </a:solidFill>
                        <a:effectLst/>
                        <a:latin typeface="Calibri" panose="020F0502020204030204" pitchFamily="34" charset="0"/>
                      </a:endParaRPr>
                    </a:p>
                  </a:txBody>
                  <a:tcPr marL="2601" marR="2601" marT="2601" marB="0" anchor="b"/>
                </a:tc>
                <a:extLst>
                  <a:ext uri="{0D108BD9-81ED-4DB2-BD59-A6C34878D82A}">
                    <a16:rowId xmlns:a16="http://schemas.microsoft.com/office/drawing/2014/main" val="2122958720"/>
                  </a:ext>
                </a:extLst>
              </a:tr>
              <a:tr h="139959">
                <a:tc>
                  <a:txBody>
                    <a:bodyPr/>
                    <a:lstStyle/>
                    <a:p>
                      <a:pPr algn="l" fontAlgn="b"/>
                      <a:r>
                        <a:rPr lang="en-IN" sz="900" b="1" u="none" strike="noStrike" dirty="0">
                          <a:effectLst/>
                        </a:rPr>
                        <a:t>Leonardo DiCaprio</a:t>
                      </a:r>
                      <a:endParaRPr lang="en-IN" sz="900" b="1" i="0" u="none" strike="noStrike" dirty="0">
                        <a:solidFill>
                          <a:srgbClr val="000000"/>
                        </a:solidFill>
                        <a:effectLst/>
                        <a:latin typeface="Calibri" panose="020F0502020204030204" pitchFamily="34" charset="0"/>
                      </a:endParaRPr>
                    </a:p>
                  </a:txBody>
                  <a:tcPr marL="2601" marR="2601" marT="2601" marB="0" anchor="b"/>
                </a:tc>
                <a:tc>
                  <a:txBody>
                    <a:bodyPr/>
                    <a:lstStyle/>
                    <a:p>
                      <a:pPr algn="l" fontAlgn="b"/>
                      <a:r>
                        <a:rPr lang="en-US" sz="900" b="1" u="none" strike="noStrike" dirty="0">
                          <a:effectLst/>
                        </a:rPr>
                        <a:t>The Wolf of Wall Street </a:t>
                      </a:r>
                      <a:endParaRPr lang="en-US" sz="900" b="1" i="0" u="none" strike="noStrike" dirty="0">
                        <a:solidFill>
                          <a:srgbClr val="000000"/>
                        </a:solidFill>
                        <a:effectLst/>
                        <a:latin typeface="Calibri" panose="020F0502020204030204" pitchFamily="34" charset="0"/>
                      </a:endParaRPr>
                    </a:p>
                  </a:txBody>
                  <a:tcPr marL="2601" marR="2601" marT="2601" marB="0" anchor="b"/>
                </a:tc>
                <a:extLst>
                  <a:ext uri="{0D108BD9-81ED-4DB2-BD59-A6C34878D82A}">
                    <a16:rowId xmlns:a16="http://schemas.microsoft.com/office/drawing/2014/main" val="158428250"/>
                  </a:ext>
                </a:extLst>
              </a:tr>
              <a:tr h="139959">
                <a:tc>
                  <a:txBody>
                    <a:bodyPr/>
                    <a:lstStyle/>
                    <a:p>
                      <a:pPr algn="l" fontAlgn="b"/>
                      <a:r>
                        <a:rPr lang="en-IN" sz="900" b="1" u="none" strike="noStrike" dirty="0">
                          <a:effectLst/>
                        </a:rPr>
                        <a:t>Leonardo DiCaprio</a:t>
                      </a:r>
                      <a:endParaRPr lang="en-IN" sz="900" b="1" i="0" u="none" strike="noStrike" dirty="0">
                        <a:solidFill>
                          <a:srgbClr val="000000"/>
                        </a:solidFill>
                        <a:effectLst/>
                        <a:latin typeface="Calibri" panose="020F0502020204030204" pitchFamily="34" charset="0"/>
                      </a:endParaRPr>
                    </a:p>
                  </a:txBody>
                  <a:tcPr marL="2601" marR="2601" marT="2601" marB="0" anchor="b"/>
                </a:tc>
                <a:tc>
                  <a:txBody>
                    <a:bodyPr/>
                    <a:lstStyle/>
                    <a:p>
                      <a:pPr algn="l" fontAlgn="b"/>
                      <a:r>
                        <a:rPr lang="en-US" sz="900" b="1" u="none" strike="noStrike" dirty="0">
                          <a:effectLst/>
                        </a:rPr>
                        <a:t>Catch Me If You Can </a:t>
                      </a:r>
                      <a:endParaRPr lang="en-US" sz="900" b="1" i="0" u="none" strike="noStrike" dirty="0">
                        <a:solidFill>
                          <a:srgbClr val="000000"/>
                        </a:solidFill>
                        <a:effectLst/>
                        <a:latin typeface="Calibri" panose="020F0502020204030204" pitchFamily="34" charset="0"/>
                      </a:endParaRPr>
                    </a:p>
                  </a:txBody>
                  <a:tcPr marL="2601" marR="2601" marT="2601" marB="0" anchor="b"/>
                </a:tc>
                <a:extLst>
                  <a:ext uri="{0D108BD9-81ED-4DB2-BD59-A6C34878D82A}">
                    <a16:rowId xmlns:a16="http://schemas.microsoft.com/office/drawing/2014/main" val="4264611001"/>
                  </a:ext>
                </a:extLst>
              </a:tr>
              <a:tr h="139959">
                <a:tc>
                  <a:txBody>
                    <a:bodyPr/>
                    <a:lstStyle/>
                    <a:p>
                      <a:pPr algn="l" fontAlgn="b"/>
                      <a:r>
                        <a:rPr lang="en-IN" sz="900" b="1" u="none" strike="noStrike" dirty="0">
                          <a:effectLst/>
                        </a:rPr>
                        <a:t>Leonardo DiCaprio</a:t>
                      </a:r>
                      <a:endParaRPr lang="en-IN" sz="900" b="1" i="0" u="none" strike="noStrike" dirty="0">
                        <a:solidFill>
                          <a:srgbClr val="000000"/>
                        </a:solidFill>
                        <a:effectLst/>
                        <a:latin typeface="Calibri" panose="020F0502020204030204" pitchFamily="34" charset="0"/>
                      </a:endParaRPr>
                    </a:p>
                  </a:txBody>
                  <a:tcPr marL="2601" marR="2601" marT="2601" marB="0" anchor="b"/>
                </a:tc>
                <a:tc>
                  <a:txBody>
                    <a:bodyPr/>
                    <a:lstStyle/>
                    <a:p>
                      <a:pPr algn="l" fontAlgn="b"/>
                      <a:r>
                        <a:rPr lang="en-IN" sz="900" b="1" u="none" strike="noStrike" dirty="0">
                          <a:effectLst/>
                        </a:rPr>
                        <a:t>J. Edgar </a:t>
                      </a:r>
                      <a:endParaRPr lang="en-IN" sz="900" b="1" i="0" u="none" strike="noStrike" dirty="0">
                        <a:solidFill>
                          <a:srgbClr val="000000"/>
                        </a:solidFill>
                        <a:effectLst/>
                        <a:latin typeface="Calibri" panose="020F0502020204030204" pitchFamily="34" charset="0"/>
                      </a:endParaRPr>
                    </a:p>
                  </a:txBody>
                  <a:tcPr marL="2601" marR="2601" marT="2601" marB="0" anchor="b"/>
                </a:tc>
                <a:extLst>
                  <a:ext uri="{0D108BD9-81ED-4DB2-BD59-A6C34878D82A}">
                    <a16:rowId xmlns:a16="http://schemas.microsoft.com/office/drawing/2014/main" val="2860912799"/>
                  </a:ext>
                </a:extLst>
              </a:tr>
              <a:tr h="139959">
                <a:tc>
                  <a:txBody>
                    <a:bodyPr/>
                    <a:lstStyle/>
                    <a:p>
                      <a:pPr algn="l" fontAlgn="b"/>
                      <a:r>
                        <a:rPr lang="en-IN" sz="900" b="1" u="none" strike="noStrike" dirty="0">
                          <a:effectLst/>
                        </a:rPr>
                        <a:t>Brad Pitt</a:t>
                      </a:r>
                      <a:endParaRPr lang="en-IN" sz="900" b="1" i="0" u="none" strike="noStrike" dirty="0">
                        <a:solidFill>
                          <a:srgbClr val="000000"/>
                        </a:solidFill>
                        <a:effectLst/>
                        <a:latin typeface="Calibri" panose="020F0502020204030204" pitchFamily="34" charset="0"/>
                      </a:endParaRPr>
                    </a:p>
                  </a:txBody>
                  <a:tcPr marL="2601" marR="2601" marT="2601" marB="0" anchor="b"/>
                </a:tc>
                <a:tc>
                  <a:txBody>
                    <a:bodyPr/>
                    <a:lstStyle/>
                    <a:p>
                      <a:pPr algn="l" fontAlgn="b"/>
                      <a:r>
                        <a:rPr lang="en-US" sz="900" b="1" u="none" strike="noStrike" dirty="0">
                          <a:effectLst/>
                        </a:rPr>
                        <a:t>The Assassination of Jesse James by the Coward Robert Ford </a:t>
                      </a:r>
                      <a:endParaRPr lang="en-US" sz="900" b="1" i="0" u="none" strike="noStrike" dirty="0">
                        <a:solidFill>
                          <a:srgbClr val="000000"/>
                        </a:solidFill>
                        <a:effectLst/>
                        <a:latin typeface="Calibri" panose="020F0502020204030204" pitchFamily="34" charset="0"/>
                      </a:endParaRPr>
                    </a:p>
                  </a:txBody>
                  <a:tcPr marL="2601" marR="2601" marT="2601" marB="0" anchor="b"/>
                </a:tc>
                <a:extLst>
                  <a:ext uri="{0D108BD9-81ED-4DB2-BD59-A6C34878D82A}">
                    <a16:rowId xmlns:a16="http://schemas.microsoft.com/office/drawing/2014/main" val="1944866829"/>
                  </a:ext>
                </a:extLst>
              </a:tr>
              <a:tr h="139959">
                <a:tc>
                  <a:txBody>
                    <a:bodyPr/>
                    <a:lstStyle/>
                    <a:p>
                      <a:pPr algn="l" fontAlgn="b"/>
                      <a:r>
                        <a:rPr lang="en-IN" sz="900" b="1" u="none" strike="noStrike" dirty="0">
                          <a:effectLst/>
                        </a:rPr>
                        <a:t>Leonardo DiCaprio</a:t>
                      </a:r>
                      <a:endParaRPr lang="en-IN" sz="900" b="1" i="0" u="none" strike="noStrike" dirty="0">
                        <a:solidFill>
                          <a:srgbClr val="000000"/>
                        </a:solidFill>
                        <a:effectLst/>
                        <a:latin typeface="Calibri" panose="020F0502020204030204" pitchFamily="34" charset="0"/>
                      </a:endParaRPr>
                    </a:p>
                  </a:txBody>
                  <a:tcPr marL="2601" marR="2601" marT="2601" marB="0" anchor="b"/>
                </a:tc>
                <a:tc>
                  <a:txBody>
                    <a:bodyPr/>
                    <a:lstStyle/>
                    <a:p>
                      <a:pPr algn="l" fontAlgn="b"/>
                      <a:r>
                        <a:rPr lang="en-IN" sz="900" b="1" u="none" strike="noStrike" dirty="0">
                          <a:effectLst/>
                        </a:rPr>
                        <a:t>The Aviator </a:t>
                      </a:r>
                      <a:endParaRPr lang="en-IN" sz="900" b="1" i="0" u="none" strike="noStrike" dirty="0">
                        <a:solidFill>
                          <a:srgbClr val="000000"/>
                        </a:solidFill>
                        <a:effectLst/>
                        <a:latin typeface="Calibri" panose="020F0502020204030204" pitchFamily="34" charset="0"/>
                      </a:endParaRPr>
                    </a:p>
                  </a:txBody>
                  <a:tcPr marL="2601" marR="2601" marT="2601" marB="0" anchor="b"/>
                </a:tc>
                <a:extLst>
                  <a:ext uri="{0D108BD9-81ED-4DB2-BD59-A6C34878D82A}">
                    <a16:rowId xmlns:a16="http://schemas.microsoft.com/office/drawing/2014/main" val="3269898107"/>
                  </a:ext>
                </a:extLst>
              </a:tr>
              <a:tr h="139959">
                <a:tc>
                  <a:txBody>
                    <a:bodyPr/>
                    <a:lstStyle/>
                    <a:p>
                      <a:pPr algn="l" fontAlgn="b"/>
                      <a:r>
                        <a:rPr lang="en-IN" sz="900" b="1" u="none" strike="noStrike" dirty="0">
                          <a:effectLst/>
                        </a:rPr>
                        <a:t>Meryl Streep</a:t>
                      </a:r>
                      <a:endParaRPr lang="en-IN" sz="900" b="1" i="0" u="none" strike="noStrike" dirty="0">
                        <a:solidFill>
                          <a:srgbClr val="000000"/>
                        </a:solidFill>
                        <a:effectLst/>
                        <a:latin typeface="Calibri" panose="020F0502020204030204" pitchFamily="34" charset="0"/>
                      </a:endParaRPr>
                    </a:p>
                  </a:txBody>
                  <a:tcPr marL="2601" marR="2601" marT="2601" marB="0" anchor="b"/>
                </a:tc>
                <a:tc>
                  <a:txBody>
                    <a:bodyPr/>
                    <a:lstStyle/>
                    <a:p>
                      <a:pPr algn="l" fontAlgn="b"/>
                      <a:r>
                        <a:rPr lang="en-IN" sz="900" b="1" u="none" strike="noStrike" dirty="0">
                          <a:effectLst/>
                        </a:rPr>
                        <a:t>The Iron Lady </a:t>
                      </a:r>
                      <a:endParaRPr lang="en-IN" sz="900" b="1" i="0" u="none" strike="noStrike" dirty="0">
                        <a:solidFill>
                          <a:srgbClr val="000000"/>
                        </a:solidFill>
                        <a:effectLst/>
                        <a:latin typeface="Calibri" panose="020F0502020204030204" pitchFamily="34" charset="0"/>
                      </a:endParaRPr>
                    </a:p>
                  </a:txBody>
                  <a:tcPr marL="2601" marR="2601" marT="2601" marB="0" anchor="b"/>
                </a:tc>
                <a:extLst>
                  <a:ext uri="{0D108BD9-81ED-4DB2-BD59-A6C34878D82A}">
                    <a16:rowId xmlns:a16="http://schemas.microsoft.com/office/drawing/2014/main" val="1524887044"/>
                  </a:ext>
                </a:extLst>
              </a:tr>
              <a:tr h="139959">
                <a:tc>
                  <a:txBody>
                    <a:bodyPr/>
                    <a:lstStyle/>
                    <a:p>
                      <a:pPr algn="l" fontAlgn="b"/>
                      <a:r>
                        <a:rPr lang="en-IN" sz="900" b="1" u="none" strike="noStrike" dirty="0">
                          <a:effectLst/>
                        </a:rPr>
                        <a:t>Meryl Streep</a:t>
                      </a:r>
                      <a:endParaRPr lang="en-IN" sz="900" b="1" i="0" u="none" strike="noStrike" dirty="0">
                        <a:solidFill>
                          <a:srgbClr val="000000"/>
                        </a:solidFill>
                        <a:effectLst/>
                        <a:latin typeface="Calibri" panose="020F0502020204030204" pitchFamily="34" charset="0"/>
                      </a:endParaRPr>
                    </a:p>
                  </a:txBody>
                  <a:tcPr marL="2601" marR="2601" marT="2601" marB="0" anchor="b"/>
                </a:tc>
                <a:tc>
                  <a:txBody>
                    <a:bodyPr/>
                    <a:lstStyle/>
                    <a:p>
                      <a:pPr algn="l" fontAlgn="b"/>
                      <a:r>
                        <a:rPr lang="en-IN" sz="900" b="1" u="none" strike="noStrike" dirty="0">
                          <a:effectLst/>
                        </a:rPr>
                        <a:t>Out of Africa </a:t>
                      </a:r>
                      <a:endParaRPr lang="en-IN" sz="900" b="1" i="0" u="none" strike="noStrike" dirty="0">
                        <a:solidFill>
                          <a:srgbClr val="000000"/>
                        </a:solidFill>
                        <a:effectLst/>
                        <a:latin typeface="Calibri" panose="020F0502020204030204" pitchFamily="34" charset="0"/>
                      </a:endParaRPr>
                    </a:p>
                  </a:txBody>
                  <a:tcPr marL="2601" marR="2601" marT="2601" marB="0" anchor="b"/>
                </a:tc>
                <a:extLst>
                  <a:ext uri="{0D108BD9-81ED-4DB2-BD59-A6C34878D82A}">
                    <a16:rowId xmlns:a16="http://schemas.microsoft.com/office/drawing/2014/main" val="3901433689"/>
                  </a:ext>
                </a:extLst>
              </a:tr>
              <a:tr h="139959">
                <a:tc>
                  <a:txBody>
                    <a:bodyPr/>
                    <a:lstStyle/>
                    <a:p>
                      <a:pPr algn="l" fontAlgn="b"/>
                      <a:r>
                        <a:rPr lang="en-IN" sz="900" b="1" u="none" strike="noStrike" dirty="0">
                          <a:effectLst/>
                        </a:rPr>
                        <a:t>Meryl Streep</a:t>
                      </a:r>
                      <a:endParaRPr lang="en-IN" sz="900" b="1" i="0" u="none" strike="noStrike" dirty="0">
                        <a:solidFill>
                          <a:srgbClr val="000000"/>
                        </a:solidFill>
                        <a:effectLst/>
                        <a:latin typeface="Calibri" panose="020F0502020204030204" pitchFamily="34" charset="0"/>
                      </a:endParaRPr>
                    </a:p>
                  </a:txBody>
                  <a:tcPr marL="2601" marR="2601" marT="2601" marB="0" anchor="b"/>
                </a:tc>
                <a:tc>
                  <a:txBody>
                    <a:bodyPr/>
                    <a:lstStyle/>
                    <a:p>
                      <a:pPr algn="l" fontAlgn="b"/>
                      <a:r>
                        <a:rPr lang="en-IN" sz="900" b="1" u="none" strike="noStrike" dirty="0">
                          <a:effectLst/>
                        </a:rPr>
                        <a:t>Julie &amp; Julia </a:t>
                      </a:r>
                      <a:endParaRPr lang="en-IN" sz="900" b="1" i="0" u="none" strike="noStrike" dirty="0">
                        <a:solidFill>
                          <a:srgbClr val="000000"/>
                        </a:solidFill>
                        <a:effectLst/>
                        <a:latin typeface="Calibri" panose="020F0502020204030204" pitchFamily="34" charset="0"/>
                      </a:endParaRPr>
                    </a:p>
                  </a:txBody>
                  <a:tcPr marL="2601" marR="2601" marT="2601" marB="0" anchor="b"/>
                </a:tc>
                <a:extLst>
                  <a:ext uri="{0D108BD9-81ED-4DB2-BD59-A6C34878D82A}">
                    <a16:rowId xmlns:a16="http://schemas.microsoft.com/office/drawing/2014/main" val="3531524242"/>
                  </a:ext>
                </a:extLst>
              </a:tr>
              <a:tr h="139959">
                <a:tc>
                  <a:txBody>
                    <a:bodyPr/>
                    <a:lstStyle/>
                    <a:p>
                      <a:pPr algn="l" fontAlgn="b"/>
                      <a:r>
                        <a:rPr lang="en-IN" sz="900" b="1" u="none" strike="noStrike" dirty="0">
                          <a:effectLst/>
                        </a:rPr>
                        <a:t>Meryl Streep</a:t>
                      </a:r>
                      <a:endParaRPr lang="en-IN" sz="900" b="1" i="0" u="none" strike="noStrike" dirty="0">
                        <a:solidFill>
                          <a:srgbClr val="000000"/>
                        </a:solidFill>
                        <a:effectLst/>
                        <a:latin typeface="Calibri" panose="020F0502020204030204" pitchFamily="34" charset="0"/>
                      </a:endParaRPr>
                    </a:p>
                  </a:txBody>
                  <a:tcPr marL="2601" marR="2601" marT="2601" marB="0" anchor="b"/>
                </a:tc>
                <a:tc>
                  <a:txBody>
                    <a:bodyPr/>
                    <a:lstStyle/>
                    <a:p>
                      <a:pPr algn="l" fontAlgn="b"/>
                      <a:r>
                        <a:rPr lang="en-IN" sz="900" b="1" u="none" strike="noStrike" dirty="0">
                          <a:effectLst/>
                        </a:rPr>
                        <a:t>A Prairie Home Companion </a:t>
                      </a:r>
                      <a:endParaRPr lang="en-IN" sz="900" b="1" i="0" u="none" strike="noStrike" dirty="0">
                        <a:solidFill>
                          <a:srgbClr val="000000"/>
                        </a:solidFill>
                        <a:effectLst/>
                        <a:latin typeface="Calibri" panose="020F0502020204030204" pitchFamily="34" charset="0"/>
                      </a:endParaRPr>
                    </a:p>
                  </a:txBody>
                  <a:tcPr marL="2601" marR="2601" marT="2601" marB="0" anchor="b"/>
                </a:tc>
                <a:extLst>
                  <a:ext uri="{0D108BD9-81ED-4DB2-BD59-A6C34878D82A}">
                    <a16:rowId xmlns:a16="http://schemas.microsoft.com/office/drawing/2014/main" val="3657196281"/>
                  </a:ext>
                </a:extLst>
              </a:tr>
              <a:tr h="139959">
                <a:tc>
                  <a:txBody>
                    <a:bodyPr/>
                    <a:lstStyle/>
                    <a:p>
                      <a:pPr algn="l" fontAlgn="b"/>
                      <a:r>
                        <a:rPr lang="en-IN" sz="900" b="1" u="none" strike="noStrike" dirty="0">
                          <a:effectLst/>
                        </a:rPr>
                        <a:t>Meryl Streep</a:t>
                      </a:r>
                      <a:endParaRPr lang="en-IN" sz="900" b="1" i="0" u="none" strike="noStrike" dirty="0">
                        <a:solidFill>
                          <a:srgbClr val="000000"/>
                        </a:solidFill>
                        <a:effectLst/>
                        <a:latin typeface="Calibri" panose="020F0502020204030204" pitchFamily="34" charset="0"/>
                      </a:endParaRPr>
                    </a:p>
                  </a:txBody>
                  <a:tcPr marL="2601" marR="2601" marT="2601" marB="0" anchor="b"/>
                </a:tc>
                <a:tc>
                  <a:txBody>
                    <a:bodyPr/>
                    <a:lstStyle/>
                    <a:p>
                      <a:pPr algn="l" fontAlgn="b"/>
                      <a:r>
                        <a:rPr lang="en-IN" sz="900" b="1" u="none" strike="noStrike" dirty="0">
                          <a:effectLst/>
                        </a:rPr>
                        <a:t>The Devil Wears Prada </a:t>
                      </a:r>
                      <a:endParaRPr lang="en-IN" sz="900" b="1" i="0" u="none" strike="noStrike" dirty="0">
                        <a:solidFill>
                          <a:srgbClr val="000000"/>
                        </a:solidFill>
                        <a:effectLst/>
                        <a:latin typeface="Calibri" panose="020F0502020204030204" pitchFamily="34" charset="0"/>
                      </a:endParaRPr>
                    </a:p>
                  </a:txBody>
                  <a:tcPr marL="2601" marR="2601" marT="2601" marB="0" anchor="b"/>
                </a:tc>
                <a:extLst>
                  <a:ext uri="{0D108BD9-81ED-4DB2-BD59-A6C34878D82A}">
                    <a16:rowId xmlns:a16="http://schemas.microsoft.com/office/drawing/2014/main" val="624245593"/>
                  </a:ext>
                </a:extLst>
              </a:tr>
              <a:tr h="139959">
                <a:tc>
                  <a:txBody>
                    <a:bodyPr/>
                    <a:lstStyle/>
                    <a:p>
                      <a:pPr algn="l" fontAlgn="b"/>
                      <a:r>
                        <a:rPr lang="en-IN" sz="900" b="1" u="none" strike="noStrike" dirty="0">
                          <a:effectLst/>
                        </a:rPr>
                        <a:t>Meryl Streep</a:t>
                      </a:r>
                      <a:endParaRPr lang="en-IN" sz="900" b="1" i="0" u="none" strike="noStrike" dirty="0">
                        <a:solidFill>
                          <a:srgbClr val="000000"/>
                        </a:solidFill>
                        <a:effectLst/>
                        <a:latin typeface="Calibri" panose="020F0502020204030204" pitchFamily="34" charset="0"/>
                      </a:endParaRPr>
                    </a:p>
                  </a:txBody>
                  <a:tcPr marL="2601" marR="2601" marT="2601" marB="0" anchor="b"/>
                </a:tc>
                <a:tc>
                  <a:txBody>
                    <a:bodyPr/>
                    <a:lstStyle/>
                    <a:p>
                      <a:pPr algn="l" fontAlgn="b"/>
                      <a:r>
                        <a:rPr lang="en-IN" sz="900" b="1" u="none" strike="noStrike" dirty="0">
                          <a:effectLst/>
                        </a:rPr>
                        <a:t>It's Complicated </a:t>
                      </a:r>
                      <a:endParaRPr lang="en-IN" sz="900" b="1" i="0" u="none" strike="noStrike" dirty="0">
                        <a:solidFill>
                          <a:srgbClr val="000000"/>
                        </a:solidFill>
                        <a:effectLst/>
                        <a:latin typeface="Calibri" panose="020F0502020204030204" pitchFamily="34" charset="0"/>
                      </a:endParaRPr>
                    </a:p>
                  </a:txBody>
                  <a:tcPr marL="2601" marR="2601" marT="2601" marB="0" anchor="b"/>
                </a:tc>
                <a:extLst>
                  <a:ext uri="{0D108BD9-81ED-4DB2-BD59-A6C34878D82A}">
                    <a16:rowId xmlns:a16="http://schemas.microsoft.com/office/drawing/2014/main" val="3516890200"/>
                  </a:ext>
                </a:extLst>
              </a:tr>
              <a:tr h="139959">
                <a:tc>
                  <a:txBody>
                    <a:bodyPr/>
                    <a:lstStyle/>
                    <a:p>
                      <a:pPr algn="l" fontAlgn="b"/>
                      <a:r>
                        <a:rPr lang="en-IN" sz="900" b="1" u="none" strike="noStrike" dirty="0">
                          <a:effectLst/>
                        </a:rPr>
                        <a:t>Meryl Streep</a:t>
                      </a:r>
                      <a:endParaRPr lang="en-IN" sz="900" b="1" i="0" u="none" strike="noStrike" dirty="0">
                        <a:solidFill>
                          <a:srgbClr val="000000"/>
                        </a:solidFill>
                        <a:effectLst/>
                        <a:latin typeface="Calibri" panose="020F0502020204030204" pitchFamily="34" charset="0"/>
                      </a:endParaRPr>
                    </a:p>
                  </a:txBody>
                  <a:tcPr marL="2601" marR="2601" marT="2601" marB="0" anchor="b"/>
                </a:tc>
                <a:tc>
                  <a:txBody>
                    <a:bodyPr/>
                    <a:lstStyle/>
                    <a:p>
                      <a:pPr algn="l" fontAlgn="b"/>
                      <a:r>
                        <a:rPr lang="en-IN" sz="900" b="1" u="none" strike="noStrike" dirty="0">
                          <a:effectLst/>
                        </a:rPr>
                        <a:t>Hope Springs </a:t>
                      </a:r>
                      <a:endParaRPr lang="en-IN" sz="900" b="1" i="0" u="none" strike="noStrike" dirty="0">
                        <a:solidFill>
                          <a:srgbClr val="000000"/>
                        </a:solidFill>
                        <a:effectLst/>
                        <a:latin typeface="Calibri" panose="020F0502020204030204" pitchFamily="34" charset="0"/>
                      </a:endParaRPr>
                    </a:p>
                  </a:txBody>
                  <a:tcPr marL="2601" marR="2601" marT="2601" marB="0" anchor="b"/>
                </a:tc>
                <a:extLst>
                  <a:ext uri="{0D108BD9-81ED-4DB2-BD59-A6C34878D82A}">
                    <a16:rowId xmlns:a16="http://schemas.microsoft.com/office/drawing/2014/main" val="1388220014"/>
                  </a:ext>
                </a:extLst>
              </a:tr>
              <a:tr h="139959">
                <a:tc>
                  <a:txBody>
                    <a:bodyPr/>
                    <a:lstStyle/>
                    <a:p>
                      <a:pPr algn="l" fontAlgn="b"/>
                      <a:r>
                        <a:rPr lang="en-IN" sz="900" b="1" u="none" strike="noStrike" dirty="0">
                          <a:effectLst/>
                        </a:rPr>
                        <a:t>Leonardo DiCaprio</a:t>
                      </a:r>
                      <a:endParaRPr lang="en-IN" sz="900" b="1" i="0" u="none" strike="noStrike" dirty="0">
                        <a:solidFill>
                          <a:srgbClr val="000000"/>
                        </a:solidFill>
                        <a:effectLst/>
                        <a:latin typeface="Calibri" panose="020F0502020204030204" pitchFamily="34" charset="0"/>
                      </a:endParaRPr>
                    </a:p>
                  </a:txBody>
                  <a:tcPr marL="2601" marR="2601" marT="2601" marB="0" anchor="b"/>
                </a:tc>
                <a:tc>
                  <a:txBody>
                    <a:bodyPr/>
                    <a:lstStyle/>
                    <a:p>
                      <a:pPr algn="l" fontAlgn="b"/>
                      <a:r>
                        <a:rPr lang="en-IN" sz="900" b="1" u="none" strike="noStrike" dirty="0">
                          <a:effectLst/>
                        </a:rPr>
                        <a:t>Gangs of New York </a:t>
                      </a:r>
                      <a:endParaRPr lang="en-IN" sz="900" b="1" i="0" u="none" strike="noStrike" dirty="0">
                        <a:solidFill>
                          <a:srgbClr val="000000"/>
                        </a:solidFill>
                        <a:effectLst/>
                        <a:latin typeface="Calibri" panose="020F0502020204030204" pitchFamily="34" charset="0"/>
                      </a:endParaRPr>
                    </a:p>
                  </a:txBody>
                  <a:tcPr marL="2601" marR="2601" marT="2601" marB="0" anchor="b"/>
                </a:tc>
                <a:extLst>
                  <a:ext uri="{0D108BD9-81ED-4DB2-BD59-A6C34878D82A}">
                    <a16:rowId xmlns:a16="http://schemas.microsoft.com/office/drawing/2014/main" val="803373529"/>
                  </a:ext>
                </a:extLst>
              </a:tr>
              <a:tr h="139959">
                <a:tc>
                  <a:txBody>
                    <a:bodyPr/>
                    <a:lstStyle/>
                    <a:p>
                      <a:pPr algn="l" fontAlgn="b"/>
                      <a:r>
                        <a:rPr lang="en-IN" sz="900" b="1" u="none" strike="noStrike" dirty="0">
                          <a:effectLst/>
                        </a:rPr>
                        <a:t>Leonardo DiCaprio</a:t>
                      </a:r>
                      <a:endParaRPr lang="en-IN" sz="900" b="1" i="0" u="none" strike="noStrike" dirty="0">
                        <a:solidFill>
                          <a:srgbClr val="000000"/>
                        </a:solidFill>
                        <a:effectLst/>
                        <a:latin typeface="Calibri" panose="020F0502020204030204" pitchFamily="34" charset="0"/>
                      </a:endParaRPr>
                    </a:p>
                  </a:txBody>
                  <a:tcPr marL="2601" marR="2601" marT="2601" marB="0" anchor="b"/>
                </a:tc>
                <a:tc>
                  <a:txBody>
                    <a:bodyPr/>
                    <a:lstStyle/>
                    <a:p>
                      <a:pPr algn="l" fontAlgn="b"/>
                      <a:r>
                        <a:rPr lang="en-IN" sz="900" b="1" u="none" strike="noStrike" dirty="0">
                          <a:effectLst/>
                        </a:rPr>
                        <a:t>The Departed </a:t>
                      </a:r>
                      <a:endParaRPr lang="en-IN" sz="900" b="1" i="0" u="none" strike="noStrike" dirty="0">
                        <a:solidFill>
                          <a:srgbClr val="000000"/>
                        </a:solidFill>
                        <a:effectLst/>
                        <a:latin typeface="Calibri" panose="020F0502020204030204" pitchFamily="34" charset="0"/>
                      </a:endParaRPr>
                    </a:p>
                  </a:txBody>
                  <a:tcPr marL="2601" marR="2601" marT="2601" marB="0" anchor="b"/>
                </a:tc>
                <a:extLst>
                  <a:ext uri="{0D108BD9-81ED-4DB2-BD59-A6C34878D82A}">
                    <a16:rowId xmlns:a16="http://schemas.microsoft.com/office/drawing/2014/main" val="3870131651"/>
                  </a:ext>
                </a:extLst>
              </a:tr>
              <a:tr h="139959">
                <a:tc>
                  <a:txBody>
                    <a:bodyPr/>
                    <a:lstStyle/>
                    <a:p>
                      <a:pPr algn="l" fontAlgn="b"/>
                      <a:r>
                        <a:rPr lang="en-IN" sz="900" b="1" u="none" strike="noStrike" dirty="0">
                          <a:effectLst/>
                        </a:rPr>
                        <a:t>Brad Pitt</a:t>
                      </a:r>
                      <a:endParaRPr lang="en-IN" sz="900" b="1" i="0" u="none" strike="noStrike" dirty="0">
                        <a:solidFill>
                          <a:srgbClr val="000000"/>
                        </a:solidFill>
                        <a:effectLst/>
                        <a:latin typeface="Calibri" panose="020F0502020204030204" pitchFamily="34" charset="0"/>
                      </a:endParaRPr>
                    </a:p>
                  </a:txBody>
                  <a:tcPr marL="2601" marR="2601" marT="2601" marB="0" anchor="b"/>
                </a:tc>
                <a:tc>
                  <a:txBody>
                    <a:bodyPr/>
                    <a:lstStyle/>
                    <a:p>
                      <a:pPr algn="l" fontAlgn="b"/>
                      <a:r>
                        <a:rPr lang="en-IN" sz="900" b="1" u="none" strike="noStrike" dirty="0">
                          <a:effectLst/>
                        </a:rPr>
                        <a:t>Ocean's Eleven </a:t>
                      </a:r>
                      <a:endParaRPr lang="en-IN" sz="900" b="1" i="0" u="none" strike="noStrike" dirty="0">
                        <a:solidFill>
                          <a:srgbClr val="000000"/>
                        </a:solidFill>
                        <a:effectLst/>
                        <a:latin typeface="Calibri" panose="020F0502020204030204" pitchFamily="34" charset="0"/>
                      </a:endParaRPr>
                    </a:p>
                  </a:txBody>
                  <a:tcPr marL="2601" marR="2601" marT="2601" marB="0" anchor="b"/>
                </a:tc>
                <a:extLst>
                  <a:ext uri="{0D108BD9-81ED-4DB2-BD59-A6C34878D82A}">
                    <a16:rowId xmlns:a16="http://schemas.microsoft.com/office/drawing/2014/main" val="3530343811"/>
                  </a:ext>
                </a:extLst>
              </a:tr>
              <a:tr h="139959">
                <a:tc>
                  <a:txBody>
                    <a:bodyPr/>
                    <a:lstStyle/>
                    <a:p>
                      <a:pPr algn="l" fontAlgn="b"/>
                      <a:r>
                        <a:rPr lang="en-IN" sz="900" b="1" u="none" strike="noStrike" dirty="0">
                          <a:effectLst/>
                        </a:rPr>
                        <a:t>Brad Pitt</a:t>
                      </a:r>
                      <a:endParaRPr lang="en-IN" sz="900" b="1" i="0" u="none" strike="noStrike" dirty="0">
                        <a:solidFill>
                          <a:srgbClr val="000000"/>
                        </a:solidFill>
                        <a:effectLst/>
                        <a:latin typeface="Calibri" panose="020F0502020204030204" pitchFamily="34" charset="0"/>
                      </a:endParaRPr>
                    </a:p>
                  </a:txBody>
                  <a:tcPr marL="2601" marR="2601" marT="2601" marB="0" anchor="b"/>
                </a:tc>
                <a:tc>
                  <a:txBody>
                    <a:bodyPr/>
                    <a:lstStyle/>
                    <a:p>
                      <a:pPr algn="l" fontAlgn="b"/>
                      <a:r>
                        <a:rPr lang="en-IN" sz="900" b="1" u="none" strike="noStrike" dirty="0">
                          <a:effectLst/>
                        </a:rPr>
                        <a:t>Ocean's Twelve </a:t>
                      </a:r>
                      <a:endParaRPr lang="en-IN" sz="900" b="1" i="0" u="none" strike="noStrike" dirty="0">
                        <a:solidFill>
                          <a:srgbClr val="000000"/>
                        </a:solidFill>
                        <a:effectLst/>
                        <a:latin typeface="Calibri" panose="020F0502020204030204" pitchFamily="34" charset="0"/>
                      </a:endParaRPr>
                    </a:p>
                  </a:txBody>
                  <a:tcPr marL="2601" marR="2601" marT="2601" marB="0" anchor="b"/>
                </a:tc>
                <a:extLst>
                  <a:ext uri="{0D108BD9-81ED-4DB2-BD59-A6C34878D82A}">
                    <a16:rowId xmlns:a16="http://schemas.microsoft.com/office/drawing/2014/main" val="3093763094"/>
                  </a:ext>
                </a:extLst>
              </a:tr>
              <a:tr h="139959">
                <a:tc>
                  <a:txBody>
                    <a:bodyPr/>
                    <a:lstStyle/>
                    <a:p>
                      <a:pPr algn="l" fontAlgn="b"/>
                      <a:r>
                        <a:rPr lang="en-IN" sz="900" b="1" u="none" strike="noStrike" dirty="0">
                          <a:effectLst/>
                        </a:rPr>
                        <a:t>Brad Pitt</a:t>
                      </a:r>
                      <a:endParaRPr lang="en-IN" sz="900" b="1" i="0" u="none" strike="noStrike" dirty="0">
                        <a:solidFill>
                          <a:srgbClr val="000000"/>
                        </a:solidFill>
                        <a:effectLst/>
                        <a:latin typeface="Calibri" panose="020F0502020204030204" pitchFamily="34" charset="0"/>
                      </a:endParaRPr>
                    </a:p>
                  </a:txBody>
                  <a:tcPr marL="2601" marR="2601" marT="2601" marB="0" anchor="b"/>
                </a:tc>
                <a:tc>
                  <a:txBody>
                    <a:bodyPr/>
                    <a:lstStyle/>
                    <a:p>
                      <a:pPr algn="l" fontAlgn="b"/>
                      <a:r>
                        <a:rPr lang="en-IN" sz="900" b="1" u="none" strike="noStrike" dirty="0">
                          <a:effectLst/>
                        </a:rPr>
                        <a:t>Killing Them Softly </a:t>
                      </a:r>
                      <a:endParaRPr lang="en-IN" sz="900" b="1" i="0" u="none" strike="noStrike" dirty="0">
                        <a:solidFill>
                          <a:srgbClr val="000000"/>
                        </a:solidFill>
                        <a:effectLst/>
                        <a:latin typeface="Calibri" panose="020F0502020204030204" pitchFamily="34" charset="0"/>
                      </a:endParaRPr>
                    </a:p>
                  </a:txBody>
                  <a:tcPr marL="2601" marR="2601" marT="2601" marB="0" anchor="b"/>
                </a:tc>
                <a:extLst>
                  <a:ext uri="{0D108BD9-81ED-4DB2-BD59-A6C34878D82A}">
                    <a16:rowId xmlns:a16="http://schemas.microsoft.com/office/drawing/2014/main" val="2098873863"/>
                  </a:ext>
                </a:extLst>
              </a:tr>
              <a:tr h="139959">
                <a:tc>
                  <a:txBody>
                    <a:bodyPr/>
                    <a:lstStyle/>
                    <a:p>
                      <a:pPr algn="l" fontAlgn="b"/>
                      <a:r>
                        <a:rPr lang="en-IN" sz="900" b="1" u="none" strike="noStrike" dirty="0">
                          <a:effectLst/>
                        </a:rPr>
                        <a:t>Brad Pitt</a:t>
                      </a:r>
                      <a:endParaRPr lang="en-IN" sz="900" b="1" i="0" u="none" strike="noStrike" dirty="0">
                        <a:solidFill>
                          <a:srgbClr val="000000"/>
                        </a:solidFill>
                        <a:effectLst/>
                        <a:latin typeface="Calibri" panose="020F0502020204030204" pitchFamily="34" charset="0"/>
                      </a:endParaRPr>
                    </a:p>
                  </a:txBody>
                  <a:tcPr marL="2601" marR="2601" marT="2601" marB="0" anchor="b"/>
                </a:tc>
                <a:tc>
                  <a:txBody>
                    <a:bodyPr/>
                    <a:lstStyle/>
                    <a:p>
                      <a:pPr algn="l" fontAlgn="b"/>
                      <a:r>
                        <a:rPr lang="en-IN" sz="900" b="1" u="none" strike="noStrike" dirty="0">
                          <a:effectLst/>
                        </a:rPr>
                        <a:t>Fight Club </a:t>
                      </a:r>
                      <a:endParaRPr lang="en-IN" sz="900" b="1" i="0" u="none" strike="noStrike" dirty="0">
                        <a:solidFill>
                          <a:srgbClr val="000000"/>
                        </a:solidFill>
                        <a:effectLst/>
                        <a:latin typeface="Calibri" panose="020F0502020204030204" pitchFamily="34" charset="0"/>
                      </a:endParaRPr>
                    </a:p>
                  </a:txBody>
                  <a:tcPr marL="2601" marR="2601" marT="2601" marB="0" anchor="b"/>
                </a:tc>
                <a:extLst>
                  <a:ext uri="{0D108BD9-81ED-4DB2-BD59-A6C34878D82A}">
                    <a16:rowId xmlns:a16="http://schemas.microsoft.com/office/drawing/2014/main" val="1848578928"/>
                  </a:ext>
                </a:extLst>
              </a:tr>
              <a:tr h="139959">
                <a:tc>
                  <a:txBody>
                    <a:bodyPr/>
                    <a:lstStyle/>
                    <a:p>
                      <a:pPr algn="l" fontAlgn="b"/>
                      <a:r>
                        <a:rPr lang="en-IN" sz="900" b="1" u="none" strike="noStrike" dirty="0">
                          <a:effectLst/>
                        </a:rPr>
                        <a:t>Brad Pitt</a:t>
                      </a:r>
                      <a:endParaRPr lang="en-IN" sz="900" b="1" i="0" u="none" strike="noStrike" dirty="0">
                        <a:solidFill>
                          <a:srgbClr val="000000"/>
                        </a:solidFill>
                        <a:effectLst/>
                        <a:latin typeface="Calibri" panose="020F0502020204030204" pitchFamily="34" charset="0"/>
                      </a:endParaRPr>
                    </a:p>
                  </a:txBody>
                  <a:tcPr marL="2601" marR="2601" marT="2601" marB="0" anchor="b"/>
                </a:tc>
                <a:tc>
                  <a:txBody>
                    <a:bodyPr/>
                    <a:lstStyle/>
                    <a:p>
                      <a:pPr algn="l" fontAlgn="b"/>
                      <a:r>
                        <a:rPr lang="en-IN" sz="900" b="1" u="none" strike="noStrike" dirty="0">
                          <a:effectLst/>
                        </a:rPr>
                        <a:t>Babel </a:t>
                      </a:r>
                      <a:endParaRPr lang="en-IN" sz="900" b="1" i="0" u="none" strike="noStrike" dirty="0">
                        <a:solidFill>
                          <a:srgbClr val="000000"/>
                        </a:solidFill>
                        <a:effectLst/>
                        <a:latin typeface="Calibri" panose="020F0502020204030204" pitchFamily="34" charset="0"/>
                      </a:endParaRPr>
                    </a:p>
                  </a:txBody>
                  <a:tcPr marL="2601" marR="2601" marT="2601" marB="0" anchor="b"/>
                </a:tc>
                <a:extLst>
                  <a:ext uri="{0D108BD9-81ED-4DB2-BD59-A6C34878D82A}">
                    <a16:rowId xmlns:a16="http://schemas.microsoft.com/office/drawing/2014/main" val="1084038466"/>
                  </a:ext>
                </a:extLst>
              </a:tr>
              <a:tr h="139959">
                <a:tc>
                  <a:txBody>
                    <a:bodyPr/>
                    <a:lstStyle/>
                    <a:p>
                      <a:pPr algn="l" fontAlgn="b"/>
                      <a:r>
                        <a:rPr lang="en-IN" sz="900" b="1" u="none" strike="noStrike" dirty="0">
                          <a:effectLst/>
                        </a:rPr>
                        <a:t>Meryl Streep</a:t>
                      </a:r>
                      <a:endParaRPr lang="en-IN" sz="900" b="1" i="0" u="none" strike="noStrike" dirty="0">
                        <a:solidFill>
                          <a:srgbClr val="000000"/>
                        </a:solidFill>
                        <a:effectLst/>
                        <a:latin typeface="Calibri" panose="020F0502020204030204" pitchFamily="34" charset="0"/>
                      </a:endParaRPr>
                    </a:p>
                  </a:txBody>
                  <a:tcPr marL="2601" marR="2601" marT="2601" marB="0" anchor="b"/>
                </a:tc>
                <a:tc>
                  <a:txBody>
                    <a:bodyPr/>
                    <a:lstStyle/>
                    <a:p>
                      <a:pPr algn="l" fontAlgn="b"/>
                      <a:r>
                        <a:rPr lang="en-IN" sz="900" b="1" u="none" strike="noStrike" dirty="0">
                          <a:effectLst/>
                        </a:rPr>
                        <a:t>One True Thing </a:t>
                      </a:r>
                      <a:endParaRPr lang="en-IN" sz="900" b="1" i="0" u="none" strike="noStrike" dirty="0">
                        <a:solidFill>
                          <a:srgbClr val="000000"/>
                        </a:solidFill>
                        <a:effectLst/>
                        <a:latin typeface="Calibri" panose="020F0502020204030204" pitchFamily="34" charset="0"/>
                      </a:endParaRPr>
                    </a:p>
                  </a:txBody>
                  <a:tcPr marL="2601" marR="2601" marT="2601" marB="0" anchor="b"/>
                </a:tc>
                <a:extLst>
                  <a:ext uri="{0D108BD9-81ED-4DB2-BD59-A6C34878D82A}">
                    <a16:rowId xmlns:a16="http://schemas.microsoft.com/office/drawing/2014/main" val="445079765"/>
                  </a:ext>
                </a:extLst>
              </a:tr>
              <a:tr h="139959">
                <a:tc>
                  <a:txBody>
                    <a:bodyPr/>
                    <a:lstStyle/>
                    <a:p>
                      <a:pPr algn="l" fontAlgn="b"/>
                      <a:r>
                        <a:rPr lang="en-IN" sz="900" b="1" u="none" strike="noStrike" dirty="0">
                          <a:effectLst/>
                        </a:rPr>
                        <a:t>Leonardo DiCaprio</a:t>
                      </a:r>
                      <a:endParaRPr lang="en-IN" sz="900" b="1" i="0" u="none" strike="noStrike" dirty="0">
                        <a:solidFill>
                          <a:srgbClr val="000000"/>
                        </a:solidFill>
                        <a:effectLst/>
                        <a:latin typeface="Calibri" panose="020F0502020204030204" pitchFamily="34" charset="0"/>
                      </a:endParaRPr>
                    </a:p>
                  </a:txBody>
                  <a:tcPr marL="2601" marR="2601" marT="2601" marB="0" anchor="b"/>
                </a:tc>
                <a:tc>
                  <a:txBody>
                    <a:bodyPr/>
                    <a:lstStyle/>
                    <a:p>
                      <a:pPr algn="l" fontAlgn="b"/>
                      <a:r>
                        <a:rPr lang="en-IN" sz="900" b="1" u="none" strike="noStrike" dirty="0">
                          <a:effectLst/>
                        </a:rPr>
                        <a:t>Marvin's Room </a:t>
                      </a:r>
                      <a:endParaRPr lang="en-IN" sz="900" b="1" i="0" u="none" strike="noStrike" dirty="0">
                        <a:solidFill>
                          <a:srgbClr val="000000"/>
                        </a:solidFill>
                        <a:effectLst/>
                        <a:latin typeface="Calibri" panose="020F0502020204030204" pitchFamily="34" charset="0"/>
                      </a:endParaRPr>
                    </a:p>
                  </a:txBody>
                  <a:tcPr marL="2601" marR="2601" marT="2601" marB="0" anchor="b"/>
                </a:tc>
                <a:extLst>
                  <a:ext uri="{0D108BD9-81ED-4DB2-BD59-A6C34878D82A}">
                    <a16:rowId xmlns:a16="http://schemas.microsoft.com/office/drawing/2014/main" val="154543598"/>
                  </a:ext>
                </a:extLst>
              </a:tr>
              <a:tr h="139959">
                <a:tc>
                  <a:txBody>
                    <a:bodyPr/>
                    <a:lstStyle/>
                    <a:p>
                      <a:pPr algn="l" fontAlgn="b"/>
                      <a:r>
                        <a:rPr lang="en-IN" sz="900" b="1" u="none" strike="noStrike" dirty="0">
                          <a:effectLst/>
                        </a:rPr>
                        <a:t>Brad Pitt</a:t>
                      </a:r>
                      <a:endParaRPr lang="en-IN" sz="900" b="1" i="0" u="none" strike="noStrike" dirty="0">
                        <a:solidFill>
                          <a:srgbClr val="000000"/>
                        </a:solidFill>
                        <a:effectLst/>
                        <a:latin typeface="Calibri" panose="020F0502020204030204" pitchFamily="34" charset="0"/>
                      </a:endParaRPr>
                    </a:p>
                  </a:txBody>
                  <a:tcPr marL="2601" marR="2601" marT="2601" marB="0" anchor="b"/>
                </a:tc>
                <a:tc>
                  <a:txBody>
                    <a:bodyPr/>
                    <a:lstStyle/>
                    <a:p>
                      <a:pPr algn="l" fontAlgn="b"/>
                      <a:r>
                        <a:rPr lang="en-IN" sz="900" b="1" u="none" strike="noStrike" dirty="0">
                          <a:effectLst/>
                        </a:rPr>
                        <a:t>The Tree of Life </a:t>
                      </a:r>
                      <a:endParaRPr lang="en-IN" sz="900" b="1" i="0" u="none" strike="noStrike" dirty="0">
                        <a:solidFill>
                          <a:srgbClr val="000000"/>
                        </a:solidFill>
                        <a:effectLst/>
                        <a:latin typeface="Calibri" panose="020F0502020204030204" pitchFamily="34" charset="0"/>
                      </a:endParaRPr>
                    </a:p>
                  </a:txBody>
                  <a:tcPr marL="2601" marR="2601" marT="2601" marB="0" anchor="b"/>
                </a:tc>
                <a:extLst>
                  <a:ext uri="{0D108BD9-81ED-4DB2-BD59-A6C34878D82A}">
                    <a16:rowId xmlns:a16="http://schemas.microsoft.com/office/drawing/2014/main" val="3636809096"/>
                  </a:ext>
                </a:extLst>
              </a:tr>
              <a:tr h="139959">
                <a:tc>
                  <a:txBody>
                    <a:bodyPr/>
                    <a:lstStyle/>
                    <a:p>
                      <a:pPr algn="l" fontAlgn="b"/>
                      <a:r>
                        <a:rPr lang="en-IN" sz="900" b="1" u="none" strike="noStrike" dirty="0">
                          <a:effectLst/>
                        </a:rPr>
                        <a:t>Brad Pitt</a:t>
                      </a:r>
                      <a:endParaRPr lang="en-IN" sz="900" b="1" i="0" u="none" strike="noStrike" dirty="0">
                        <a:solidFill>
                          <a:srgbClr val="000000"/>
                        </a:solidFill>
                        <a:effectLst/>
                        <a:latin typeface="Calibri" panose="020F0502020204030204" pitchFamily="34" charset="0"/>
                      </a:endParaRPr>
                    </a:p>
                  </a:txBody>
                  <a:tcPr marL="2601" marR="2601" marT="2601" marB="0" anchor="b"/>
                </a:tc>
                <a:tc>
                  <a:txBody>
                    <a:bodyPr/>
                    <a:lstStyle/>
                    <a:p>
                      <a:pPr algn="l" fontAlgn="b"/>
                      <a:r>
                        <a:rPr lang="en-US" sz="900" b="1" u="none" strike="noStrike" dirty="0">
                          <a:effectLst/>
                        </a:rPr>
                        <a:t>Interview with the Vampire: The Vampire Chronicles </a:t>
                      </a:r>
                      <a:endParaRPr lang="en-US" sz="900" b="1" i="0" u="none" strike="noStrike" dirty="0">
                        <a:solidFill>
                          <a:srgbClr val="000000"/>
                        </a:solidFill>
                        <a:effectLst/>
                        <a:latin typeface="Calibri" panose="020F0502020204030204" pitchFamily="34" charset="0"/>
                      </a:endParaRPr>
                    </a:p>
                  </a:txBody>
                  <a:tcPr marL="2601" marR="2601" marT="2601" marB="0" anchor="b"/>
                </a:tc>
                <a:extLst>
                  <a:ext uri="{0D108BD9-81ED-4DB2-BD59-A6C34878D82A}">
                    <a16:rowId xmlns:a16="http://schemas.microsoft.com/office/drawing/2014/main" val="42576277"/>
                  </a:ext>
                </a:extLst>
              </a:tr>
              <a:tr h="139959">
                <a:tc>
                  <a:txBody>
                    <a:bodyPr/>
                    <a:lstStyle/>
                    <a:p>
                      <a:pPr algn="l" fontAlgn="b"/>
                      <a:r>
                        <a:rPr lang="en-IN" sz="900" b="1" u="none" strike="noStrike" dirty="0">
                          <a:effectLst/>
                        </a:rPr>
                        <a:t>Brad Pitt</a:t>
                      </a:r>
                      <a:endParaRPr lang="en-IN" sz="900" b="1" i="0" u="none" strike="noStrike" dirty="0">
                        <a:solidFill>
                          <a:srgbClr val="000000"/>
                        </a:solidFill>
                        <a:effectLst/>
                        <a:latin typeface="Calibri" panose="020F0502020204030204" pitchFamily="34" charset="0"/>
                      </a:endParaRPr>
                    </a:p>
                  </a:txBody>
                  <a:tcPr marL="2601" marR="2601" marT="2601" marB="0" anchor="b"/>
                </a:tc>
                <a:tc>
                  <a:txBody>
                    <a:bodyPr/>
                    <a:lstStyle/>
                    <a:p>
                      <a:pPr algn="l" fontAlgn="b"/>
                      <a:r>
                        <a:rPr lang="en-US" sz="900" b="1" u="none" strike="noStrike" dirty="0">
                          <a:effectLst/>
                        </a:rPr>
                        <a:t>The Curious Case of Benjamin Button </a:t>
                      </a:r>
                      <a:endParaRPr lang="en-US" sz="900" b="1" i="0" u="none" strike="noStrike" dirty="0">
                        <a:solidFill>
                          <a:srgbClr val="000000"/>
                        </a:solidFill>
                        <a:effectLst/>
                        <a:latin typeface="Calibri" panose="020F0502020204030204" pitchFamily="34" charset="0"/>
                      </a:endParaRPr>
                    </a:p>
                  </a:txBody>
                  <a:tcPr marL="2601" marR="2601" marT="2601" marB="0" anchor="b"/>
                </a:tc>
                <a:extLst>
                  <a:ext uri="{0D108BD9-81ED-4DB2-BD59-A6C34878D82A}">
                    <a16:rowId xmlns:a16="http://schemas.microsoft.com/office/drawing/2014/main" val="2261199975"/>
                  </a:ext>
                </a:extLst>
              </a:tr>
              <a:tr h="139959">
                <a:tc>
                  <a:txBody>
                    <a:bodyPr/>
                    <a:lstStyle/>
                    <a:p>
                      <a:pPr algn="l" fontAlgn="b"/>
                      <a:r>
                        <a:rPr lang="en-IN" sz="900" b="1" u="none" strike="noStrike" dirty="0">
                          <a:effectLst/>
                        </a:rPr>
                        <a:t>Leonardo DiCaprio</a:t>
                      </a:r>
                      <a:endParaRPr lang="en-IN" sz="900" b="1" i="0" u="none" strike="noStrike" dirty="0">
                        <a:solidFill>
                          <a:srgbClr val="000000"/>
                        </a:solidFill>
                        <a:effectLst/>
                        <a:latin typeface="Calibri" panose="020F0502020204030204" pitchFamily="34" charset="0"/>
                      </a:endParaRPr>
                    </a:p>
                  </a:txBody>
                  <a:tcPr marL="2601" marR="2601" marT="2601" marB="0" anchor="b"/>
                </a:tc>
                <a:tc>
                  <a:txBody>
                    <a:bodyPr/>
                    <a:lstStyle/>
                    <a:p>
                      <a:pPr algn="l" fontAlgn="b"/>
                      <a:r>
                        <a:rPr lang="en-IN" sz="900" b="1" u="none" strike="noStrike" dirty="0">
                          <a:effectLst/>
                        </a:rPr>
                        <a:t>Titanic </a:t>
                      </a:r>
                      <a:endParaRPr lang="en-IN" sz="900" b="1" i="0" u="none" strike="noStrike" dirty="0">
                        <a:solidFill>
                          <a:srgbClr val="000000"/>
                        </a:solidFill>
                        <a:effectLst/>
                        <a:latin typeface="Calibri" panose="020F0502020204030204" pitchFamily="34" charset="0"/>
                      </a:endParaRPr>
                    </a:p>
                  </a:txBody>
                  <a:tcPr marL="2601" marR="2601" marT="2601" marB="0" anchor="b"/>
                </a:tc>
                <a:extLst>
                  <a:ext uri="{0D108BD9-81ED-4DB2-BD59-A6C34878D82A}">
                    <a16:rowId xmlns:a16="http://schemas.microsoft.com/office/drawing/2014/main" val="2039456213"/>
                  </a:ext>
                </a:extLst>
              </a:tr>
              <a:tr h="139959">
                <a:tc>
                  <a:txBody>
                    <a:bodyPr/>
                    <a:lstStyle/>
                    <a:p>
                      <a:pPr algn="l" fontAlgn="b"/>
                      <a:r>
                        <a:rPr lang="en-IN" sz="900" b="1" u="none" strike="noStrike" dirty="0">
                          <a:effectLst/>
                        </a:rPr>
                        <a:t>Meryl Streep</a:t>
                      </a:r>
                      <a:endParaRPr lang="en-IN" sz="900" b="1" i="0" u="none" strike="noStrike" dirty="0">
                        <a:solidFill>
                          <a:srgbClr val="000000"/>
                        </a:solidFill>
                        <a:effectLst/>
                        <a:latin typeface="Calibri" panose="020F0502020204030204" pitchFamily="34" charset="0"/>
                      </a:endParaRPr>
                    </a:p>
                  </a:txBody>
                  <a:tcPr marL="2601" marR="2601" marT="2601" marB="0" anchor="b"/>
                </a:tc>
                <a:tc>
                  <a:txBody>
                    <a:bodyPr/>
                    <a:lstStyle/>
                    <a:p>
                      <a:pPr algn="l" fontAlgn="b"/>
                      <a:r>
                        <a:rPr lang="en-IN" sz="900" b="1" u="none" strike="noStrike" dirty="0">
                          <a:effectLst/>
                        </a:rPr>
                        <a:t>The Hours </a:t>
                      </a:r>
                      <a:endParaRPr lang="en-IN" sz="900" b="1" i="0" u="none" strike="noStrike" dirty="0">
                        <a:solidFill>
                          <a:srgbClr val="000000"/>
                        </a:solidFill>
                        <a:effectLst/>
                        <a:latin typeface="Calibri" panose="020F0502020204030204" pitchFamily="34" charset="0"/>
                      </a:endParaRPr>
                    </a:p>
                  </a:txBody>
                  <a:tcPr marL="2601" marR="2601" marT="2601" marB="0" anchor="b"/>
                </a:tc>
                <a:extLst>
                  <a:ext uri="{0D108BD9-81ED-4DB2-BD59-A6C34878D82A}">
                    <a16:rowId xmlns:a16="http://schemas.microsoft.com/office/drawing/2014/main" val="1128640396"/>
                  </a:ext>
                </a:extLst>
              </a:tr>
              <a:tr h="139959">
                <a:tc>
                  <a:txBody>
                    <a:bodyPr/>
                    <a:lstStyle/>
                    <a:p>
                      <a:pPr algn="l" fontAlgn="b"/>
                      <a:r>
                        <a:rPr lang="en-IN" sz="900" b="1" u="none" strike="noStrike" dirty="0">
                          <a:effectLst/>
                        </a:rPr>
                        <a:t>Leonardo DiCaprio</a:t>
                      </a:r>
                      <a:endParaRPr lang="en-IN" sz="900" b="1" i="0" u="none" strike="noStrike" dirty="0">
                        <a:solidFill>
                          <a:srgbClr val="000000"/>
                        </a:solidFill>
                        <a:effectLst/>
                        <a:latin typeface="Calibri" panose="020F0502020204030204" pitchFamily="34" charset="0"/>
                      </a:endParaRPr>
                    </a:p>
                  </a:txBody>
                  <a:tcPr marL="2601" marR="2601" marT="2601" marB="0" anchor="b"/>
                </a:tc>
                <a:tc>
                  <a:txBody>
                    <a:bodyPr/>
                    <a:lstStyle/>
                    <a:p>
                      <a:pPr algn="l" fontAlgn="b"/>
                      <a:r>
                        <a:rPr lang="en-IN" sz="900" b="1" u="none" strike="noStrike" dirty="0">
                          <a:effectLst/>
                        </a:rPr>
                        <a:t>Revolutionary Road </a:t>
                      </a:r>
                      <a:endParaRPr lang="en-IN" sz="900" b="1" i="0" u="none" strike="noStrike" dirty="0">
                        <a:solidFill>
                          <a:srgbClr val="000000"/>
                        </a:solidFill>
                        <a:effectLst/>
                        <a:latin typeface="Calibri" panose="020F0502020204030204" pitchFamily="34" charset="0"/>
                      </a:endParaRPr>
                    </a:p>
                  </a:txBody>
                  <a:tcPr marL="2601" marR="2601" marT="2601" marB="0" anchor="b"/>
                </a:tc>
                <a:extLst>
                  <a:ext uri="{0D108BD9-81ED-4DB2-BD59-A6C34878D82A}">
                    <a16:rowId xmlns:a16="http://schemas.microsoft.com/office/drawing/2014/main" val="4221511512"/>
                  </a:ext>
                </a:extLst>
              </a:tr>
              <a:tr h="139959">
                <a:tc>
                  <a:txBody>
                    <a:bodyPr/>
                    <a:lstStyle/>
                    <a:p>
                      <a:pPr algn="l" fontAlgn="b"/>
                      <a:r>
                        <a:rPr lang="en-IN" sz="900" b="1" u="none" strike="noStrike" dirty="0">
                          <a:effectLst/>
                        </a:rPr>
                        <a:t>Leonardo DiCaprio</a:t>
                      </a:r>
                      <a:endParaRPr lang="en-IN" sz="900" b="1" i="0" u="none" strike="noStrike" dirty="0">
                        <a:solidFill>
                          <a:srgbClr val="000000"/>
                        </a:solidFill>
                        <a:effectLst/>
                        <a:latin typeface="Calibri" panose="020F0502020204030204" pitchFamily="34" charset="0"/>
                      </a:endParaRPr>
                    </a:p>
                  </a:txBody>
                  <a:tcPr marL="2601" marR="2601" marT="2601" marB="0" anchor="b"/>
                </a:tc>
                <a:tc>
                  <a:txBody>
                    <a:bodyPr/>
                    <a:lstStyle/>
                    <a:p>
                      <a:pPr algn="l" fontAlgn="b"/>
                      <a:r>
                        <a:rPr lang="en-IN" sz="900" b="1" u="none" strike="noStrike" dirty="0">
                          <a:effectLst/>
                        </a:rPr>
                        <a:t>The Great Gatsby </a:t>
                      </a:r>
                      <a:endParaRPr lang="en-IN" sz="900" b="1" i="0" u="none" strike="noStrike" dirty="0">
                        <a:solidFill>
                          <a:srgbClr val="000000"/>
                        </a:solidFill>
                        <a:effectLst/>
                        <a:latin typeface="Calibri" panose="020F0502020204030204" pitchFamily="34" charset="0"/>
                      </a:endParaRPr>
                    </a:p>
                  </a:txBody>
                  <a:tcPr marL="2601" marR="2601" marT="2601" marB="0" anchor="b"/>
                </a:tc>
                <a:extLst>
                  <a:ext uri="{0D108BD9-81ED-4DB2-BD59-A6C34878D82A}">
                    <a16:rowId xmlns:a16="http://schemas.microsoft.com/office/drawing/2014/main" val="2369454265"/>
                  </a:ext>
                </a:extLst>
              </a:tr>
              <a:tr h="139959">
                <a:tc>
                  <a:txBody>
                    <a:bodyPr/>
                    <a:lstStyle/>
                    <a:p>
                      <a:pPr algn="l" fontAlgn="b"/>
                      <a:r>
                        <a:rPr lang="en-IN" sz="900" b="1" u="none" strike="noStrike" dirty="0">
                          <a:effectLst/>
                        </a:rPr>
                        <a:t>Leonardo DiCaprio</a:t>
                      </a:r>
                      <a:endParaRPr lang="en-IN" sz="900" b="1" i="0" u="none" strike="noStrike" dirty="0">
                        <a:solidFill>
                          <a:srgbClr val="000000"/>
                        </a:solidFill>
                        <a:effectLst/>
                        <a:latin typeface="Calibri" panose="020F0502020204030204" pitchFamily="34" charset="0"/>
                      </a:endParaRPr>
                    </a:p>
                  </a:txBody>
                  <a:tcPr marL="2601" marR="2601" marT="2601" marB="0" anchor="b"/>
                </a:tc>
                <a:tc>
                  <a:txBody>
                    <a:bodyPr/>
                    <a:lstStyle/>
                    <a:p>
                      <a:pPr algn="l" fontAlgn="b"/>
                      <a:r>
                        <a:rPr lang="en-IN" sz="900" b="1" u="none" strike="noStrike" dirty="0">
                          <a:effectLst/>
                        </a:rPr>
                        <a:t>The Great Gatsby </a:t>
                      </a:r>
                      <a:endParaRPr lang="en-IN" sz="900" b="1" i="0" u="none" strike="noStrike" dirty="0">
                        <a:solidFill>
                          <a:srgbClr val="000000"/>
                        </a:solidFill>
                        <a:effectLst/>
                        <a:latin typeface="Calibri" panose="020F0502020204030204" pitchFamily="34" charset="0"/>
                      </a:endParaRPr>
                    </a:p>
                  </a:txBody>
                  <a:tcPr marL="2601" marR="2601" marT="2601" marB="0" anchor="b"/>
                </a:tc>
                <a:extLst>
                  <a:ext uri="{0D108BD9-81ED-4DB2-BD59-A6C34878D82A}">
                    <a16:rowId xmlns:a16="http://schemas.microsoft.com/office/drawing/2014/main" val="1286538977"/>
                  </a:ext>
                </a:extLst>
              </a:tr>
              <a:tr h="139959">
                <a:tc>
                  <a:txBody>
                    <a:bodyPr/>
                    <a:lstStyle/>
                    <a:p>
                      <a:pPr algn="l" fontAlgn="b"/>
                      <a:r>
                        <a:rPr lang="en-IN" sz="900" b="1" u="none" strike="noStrike" dirty="0">
                          <a:effectLst/>
                        </a:rPr>
                        <a:t>Leonardo DiCaprio</a:t>
                      </a:r>
                      <a:endParaRPr lang="en-IN" sz="900" b="1" i="0" u="none" strike="noStrike" dirty="0">
                        <a:solidFill>
                          <a:srgbClr val="000000"/>
                        </a:solidFill>
                        <a:effectLst/>
                        <a:latin typeface="Calibri" panose="020F0502020204030204" pitchFamily="34" charset="0"/>
                      </a:endParaRPr>
                    </a:p>
                  </a:txBody>
                  <a:tcPr marL="2601" marR="2601" marT="2601" marB="0" anchor="b"/>
                </a:tc>
                <a:tc>
                  <a:txBody>
                    <a:bodyPr/>
                    <a:lstStyle/>
                    <a:p>
                      <a:pPr algn="l" fontAlgn="b"/>
                      <a:r>
                        <a:rPr lang="en-IN" sz="900" b="1" u="none" strike="noStrike" dirty="0">
                          <a:effectLst/>
                        </a:rPr>
                        <a:t>Romeo + Juliet </a:t>
                      </a:r>
                      <a:endParaRPr lang="en-IN" sz="900" b="1" i="0" u="none" strike="noStrike" dirty="0">
                        <a:solidFill>
                          <a:srgbClr val="000000"/>
                        </a:solidFill>
                        <a:effectLst/>
                        <a:latin typeface="Calibri" panose="020F0502020204030204" pitchFamily="34" charset="0"/>
                      </a:endParaRPr>
                    </a:p>
                  </a:txBody>
                  <a:tcPr marL="2601" marR="2601" marT="2601" marB="0" anchor="b"/>
                </a:tc>
                <a:extLst>
                  <a:ext uri="{0D108BD9-81ED-4DB2-BD59-A6C34878D82A}">
                    <a16:rowId xmlns:a16="http://schemas.microsoft.com/office/drawing/2014/main" val="359178322"/>
                  </a:ext>
                </a:extLst>
              </a:tr>
              <a:tr h="139959">
                <a:tc>
                  <a:txBody>
                    <a:bodyPr/>
                    <a:lstStyle/>
                    <a:p>
                      <a:pPr algn="l" fontAlgn="b"/>
                      <a:r>
                        <a:rPr lang="en-IN" sz="900" b="1" u="none" strike="noStrike" dirty="0">
                          <a:effectLst/>
                        </a:rPr>
                        <a:t>Brad Pitt</a:t>
                      </a:r>
                      <a:endParaRPr lang="en-IN" sz="900" b="1" i="0" u="none" strike="noStrike" dirty="0">
                        <a:solidFill>
                          <a:srgbClr val="000000"/>
                        </a:solidFill>
                        <a:effectLst/>
                        <a:latin typeface="Calibri" panose="020F0502020204030204" pitchFamily="34" charset="0"/>
                      </a:endParaRPr>
                    </a:p>
                  </a:txBody>
                  <a:tcPr marL="2601" marR="2601" marT="2601" marB="0" anchor="b"/>
                </a:tc>
                <a:tc>
                  <a:txBody>
                    <a:bodyPr/>
                    <a:lstStyle/>
                    <a:p>
                      <a:pPr algn="l" fontAlgn="b"/>
                      <a:r>
                        <a:rPr lang="en-IN" sz="900" b="1" u="none" strike="noStrike" dirty="0">
                          <a:effectLst/>
                        </a:rPr>
                        <a:t>By the Sea </a:t>
                      </a:r>
                      <a:endParaRPr lang="en-IN" sz="900" b="1" i="0" u="none" strike="noStrike" dirty="0">
                        <a:solidFill>
                          <a:srgbClr val="000000"/>
                        </a:solidFill>
                        <a:effectLst/>
                        <a:latin typeface="Calibri" panose="020F0502020204030204" pitchFamily="34" charset="0"/>
                      </a:endParaRPr>
                    </a:p>
                  </a:txBody>
                  <a:tcPr marL="2601" marR="2601" marT="2601" marB="0" anchor="b"/>
                </a:tc>
                <a:extLst>
                  <a:ext uri="{0D108BD9-81ED-4DB2-BD59-A6C34878D82A}">
                    <a16:rowId xmlns:a16="http://schemas.microsoft.com/office/drawing/2014/main" val="3943550460"/>
                  </a:ext>
                </a:extLst>
              </a:tr>
              <a:tr h="139959">
                <a:tc>
                  <a:txBody>
                    <a:bodyPr/>
                    <a:lstStyle/>
                    <a:p>
                      <a:pPr algn="l" fontAlgn="b"/>
                      <a:r>
                        <a:rPr lang="en-IN" sz="900" b="1" u="none" strike="noStrike" dirty="0">
                          <a:effectLst/>
                        </a:rPr>
                        <a:t>Meryl Streep</a:t>
                      </a:r>
                      <a:endParaRPr lang="en-IN" sz="900" b="1" i="0" u="none" strike="noStrike" dirty="0">
                        <a:solidFill>
                          <a:srgbClr val="000000"/>
                        </a:solidFill>
                        <a:effectLst/>
                        <a:latin typeface="Calibri" panose="020F0502020204030204" pitchFamily="34" charset="0"/>
                      </a:endParaRPr>
                    </a:p>
                  </a:txBody>
                  <a:tcPr marL="2601" marR="2601" marT="2601" marB="0" anchor="b"/>
                </a:tc>
                <a:tc>
                  <a:txBody>
                    <a:bodyPr/>
                    <a:lstStyle/>
                    <a:p>
                      <a:pPr algn="l" fontAlgn="b"/>
                      <a:r>
                        <a:rPr lang="en-IN" sz="900" b="1" u="none" strike="noStrike" dirty="0">
                          <a:effectLst/>
                        </a:rPr>
                        <a:t>Lions for Lambs </a:t>
                      </a:r>
                      <a:endParaRPr lang="en-IN" sz="900" b="1" i="0" u="none" strike="noStrike" dirty="0">
                        <a:solidFill>
                          <a:srgbClr val="000000"/>
                        </a:solidFill>
                        <a:effectLst/>
                        <a:latin typeface="Calibri" panose="020F0502020204030204" pitchFamily="34" charset="0"/>
                      </a:endParaRPr>
                    </a:p>
                  </a:txBody>
                  <a:tcPr marL="2601" marR="2601" marT="2601" marB="0" anchor="b"/>
                </a:tc>
                <a:extLst>
                  <a:ext uri="{0D108BD9-81ED-4DB2-BD59-A6C34878D82A}">
                    <a16:rowId xmlns:a16="http://schemas.microsoft.com/office/drawing/2014/main" val="3932500468"/>
                  </a:ext>
                </a:extLst>
              </a:tr>
              <a:tr h="139959">
                <a:tc>
                  <a:txBody>
                    <a:bodyPr/>
                    <a:lstStyle/>
                    <a:p>
                      <a:pPr algn="l" fontAlgn="b"/>
                      <a:r>
                        <a:rPr lang="en-IN" sz="900" b="1" u="none" strike="noStrike" dirty="0">
                          <a:effectLst/>
                        </a:rPr>
                        <a:t>Leonardo DiCaprio</a:t>
                      </a:r>
                      <a:endParaRPr lang="en-IN" sz="900" b="1" i="0" u="none" strike="noStrike" dirty="0">
                        <a:solidFill>
                          <a:srgbClr val="000000"/>
                        </a:solidFill>
                        <a:effectLst/>
                        <a:latin typeface="Calibri" panose="020F0502020204030204" pitchFamily="34" charset="0"/>
                      </a:endParaRPr>
                    </a:p>
                  </a:txBody>
                  <a:tcPr marL="2601" marR="2601" marT="2601" marB="0" anchor="b"/>
                </a:tc>
                <a:tc>
                  <a:txBody>
                    <a:bodyPr/>
                    <a:lstStyle/>
                    <a:p>
                      <a:pPr algn="l" fontAlgn="b"/>
                      <a:r>
                        <a:rPr lang="en-IN" sz="900" b="1" u="none" strike="noStrike" dirty="0">
                          <a:effectLst/>
                        </a:rPr>
                        <a:t>Django Unchained </a:t>
                      </a:r>
                      <a:endParaRPr lang="en-IN" sz="900" b="1" i="0" u="none" strike="noStrike" dirty="0">
                        <a:solidFill>
                          <a:srgbClr val="000000"/>
                        </a:solidFill>
                        <a:effectLst/>
                        <a:latin typeface="Calibri" panose="020F0502020204030204" pitchFamily="34" charset="0"/>
                      </a:endParaRPr>
                    </a:p>
                  </a:txBody>
                  <a:tcPr marL="2601" marR="2601" marT="2601" marB="0" anchor="b"/>
                </a:tc>
                <a:extLst>
                  <a:ext uri="{0D108BD9-81ED-4DB2-BD59-A6C34878D82A}">
                    <a16:rowId xmlns:a16="http://schemas.microsoft.com/office/drawing/2014/main" val="2740961729"/>
                  </a:ext>
                </a:extLst>
              </a:tr>
              <a:tr h="139959">
                <a:tc>
                  <a:txBody>
                    <a:bodyPr/>
                    <a:lstStyle/>
                    <a:p>
                      <a:pPr algn="l" fontAlgn="b"/>
                      <a:r>
                        <a:rPr lang="en-IN" sz="900" b="1" u="none" strike="noStrike" dirty="0">
                          <a:effectLst/>
                        </a:rPr>
                        <a:t>Leonardo DiCaprio</a:t>
                      </a:r>
                      <a:endParaRPr lang="en-IN" sz="900" b="1" i="0" u="none" strike="noStrike" dirty="0">
                        <a:solidFill>
                          <a:srgbClr val="000000"/>
                        </a:solidFill>
                        <a:effectLst/>
                        <a:latin typeface="Calibri" panose="020F0502020204030204" pitchFamily="34" charset="0"/>
                      </a:endParaRPr>
                    </a:p>
                  </a:txBody>
                  <a:tcPr marL="2601" marR="2601" marT="2601" marB="0" anchor="b"/>
                </a:tc>
                <a:tc>
                  <a:txBody>
                    <a:bodyPr/>
                    <a:lstStyle/>
                    <a:p>
                      <a:pPr algn="l" fontAlgn="b"/>
                      <a:r>
                        <a:rPr lang="en-IN" sz="900" b="1" u="none" strike="noStrike" dirty="0">
                          <a:effectLst/>
                        </a:rPr>
                        <a:t>Shutter Island </a:t>
                      </a:r>
                      <a:endParaRPr lang="en-IN" sz="900" b="1" i="0" u="none" strike="noStrike" dirty="0">
                        <a:solidFill>
                          <a:srgbClr val="000000"/>
                        </a:solidFill>
                        <a:effectLst/>
                        <a:latin typeface="Calibri" panose="020F0502020204030204" pitchFamily="34" charset="0"/>
                      </a:endParaRPr>
                    </a:p>
                  </a:txBody>
                  <a:tcPr marL="2601" marR="2601" marT="2601" marB="0" anchor="b"/>
                </a:tc>
                <a:extLst>
                  <a:ext uri="{0D108BD9-81ED-4DB2-BD59-A6C34878D82A}">
                    <a16:rowId xmlns:a16="http://schemas.microsoft.com/office/drawing/2014/main" val="175331222"/>
                  </a:ext>
                </a:extLst>
              </a:tr>
            </a:tbl>
          </a:graphicData>
        </a:graphic>
      </p:graphicFrame>
      <p:graphicFrame>
        <p:nvGraphicFramePr>
          <p:cNvPr id="8" name="Table 7">
            <a:extLst>
              <a:ext uri="{FF2B5EF4-FFF2-40B4-BE49-F238E27FC236}">
                <a16:creationId xmlns:a16="http://schemas.microsoft.com/office/drawing/2014/main" id="{DEE8BE25-5F3B-4316-9847-9E8C3A29CF1D}"/>
              </a:ext>
            </a:extLst>
          </p:cNvPr>
          <p:cNvGraphicFramePr>
            <a:graphicFrameLocks noGrp="1"/>
          </p:cNvGraphicFramePr>
          <p:nvPr>
            <p:extLst>
              <p:ext uri="{D42A27DB-BD31-4B8C-83A1-F6EECF244321}">
                <p14:modId xmlns:p14="http://schemas.microsoft.com/office/powerpoint/2010/main" val="193294634"/>
              </p:ext>
            </p:extLst>
          </p:nvPr>
        </p:nvGraphicFramePr>
        <p:xfrm>
          <a:off x="47228" y="3291426"/>
          <a:ext cx="6805518" cy="835660"/>
        </p:xfrm>
        <a:graphic>
          <a:graphicData uri="http://schemas.openxmlformats.org/drawingml/2006/table">
            <a:tbl>
              <a:tblPr>
                <a:tableStyleId>{5C22544A-7EE6-4342-B048-85BDC9FD1C3A}</a:tableStyleId>
              </a:tblPr>
              <a:tblGrid>
                <a:gridCol w="6805518">
                  <a:extLst>
                    <a:ext uri="{9D8B030D-6E8A-4147-A177-3AD203B41FA5}">
                      <a16:colId xmlns:a16="http://schemas.microsoft.com/office/drawing/2014/main" val="1204433611"/>
                    </a:ext>
                  </a:extLst>
                </a:gridCol>
              </a:tblGrid>
              <a:tr h="341458">
                <a:tc>
                  <a:txBody>
                    <a:bodyPr/>
                    <a:lstStyle/>
                    <a:p>
                      <a:pPr algn="l" fontAlgn="b"/>
                      <a:r>
                        <a:rPr lang="en-IN" sz="1800" u="none" strike="noStrike" dirty="0">
                          <a:effectLst/>
                        </a:rPr>
                        <a:t>=FILTER(F2:F3888,(E2:E3888=T18)+(E2:E3888=W18)+(E2:E3888=Y18))</a:t>
                      </a:r>
                      <a:endParaRPr lang="en-IN" sz="18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002672815"/>
                  </a:ext>
                </a:extLst>
              </a:tr>
              <a:tr h="184057">
                <a:tc>
                  <a:txBody>
                    <a:bodyPr/>
                    <a:lstStyle/>
                    <a:p>
                      <a:pPr algn="l" fontAlgn="b"/>
                      <a:r>
                        <a:rPr lang="en-IN" sz="1800" u="none" strike="noStrike" dirty="0">
                          <a:effectLst/>
                        </a:rPr>
                        <a:t>=XLOOKUP(X41,$F$2:$F$3853,$E$2:$E$3853)</a:t>
                      </a:r>
                      <a:endParaRPr lang="en-IN" sz="18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680339347"/>
                  </a:ext>
                </a:extLst>
              </a:tr>
            </a:tbl>
          </a:graphicData>
        </a:graphic>
      </p:graphicFrame>
    </p:spTree>
    <p:extLst>
      <p:ext uri="{BB962C8B-B14F-4D97-AF65-F5344CB8AC3E}">
        <p14:creationId xmlns:p14="http://schemas.microsoft.com/office/powerpoint/2010/main" val="2265046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9F3AF-CD74-477F-AE06-1C57C337C69B}"/>
              </a:ext>
            </a:extLst>
          </p:cNvPr>
          <p:cNvSpPr>
            <a:spLocks noGrp="1"/>
          </p:cNvSpPr>
          <p:nvPr>
            <p:ph type="title"/>
          </p:nvPr>
        </p:nvSpPr>
        <p:spPr>
          <a:xfrm>
            <a:off x="919119" y="562897"/>
            <a:ext cx="10353761" cy="1326321"/>
          </a:xfrm>
        </p:spPr>
        <p:txBody>
          <a:bodyPr/>
          <a:lstStyle/>
          <a:p>
            <a:r>
              <a:rPr lang="en-IN" b="1" u="sng" dirty="0"/>
              <a:t>Critic review and audience review</a:t>
            </a:r>
          </a:p>
        </p:txBody>
      </p:sp>
      <p:graphicFrame>
        <p:nvGraphicFramePr>
          <p:cNvPr id="4" name="Content Placeholder 3">
            <a:extLst>
              <a:ext uri="{FF2B5EF4-FFF2-40B4-BE49-F238E27FC236}">
                <a16:creationId xmlns:a16="http://schemas.microsoft.com/office/drawing/2014/main" id="{FFCB3929-C097-4326-9D99-021DD60F78B6}"/>
              </a:ext>
            </a:extLst>
          </p:cNvPr>
          <p:cNvGraphicFramePr>
            <a:graphicFrameLocks noGrp="1"/>
          </p:cNvGraphicFramePr>
          <p:nvPr>
            <p:ph idx="1"/>
            <p:extLst>
              <p:ext uri="{D42A27DB-BD31-4B8C-83A1-F6EECF244321}">
                <p14:modId xmlns:p14="http://schemas.microsoft.com/office/powerpoint/2010/main" val="1105243293"/>
              </p:ext>
            </p:extLst>
          </p:nvPr>
        </p:nvGraphicFramePr>
        <p:xfrm>
          <a:off x="7326859" y="1839485"/>
          <a:ext cx="4591873" cy="1720028"/>
        </p:xfrm>
        <a:graphic>
          <a:graphicData uri="http://schemas.openxmlformats.org/drawingml/2006/table">
            <a:tbl>
              <a:tblPr>
                <a:tableStyleId>{5C22544A-7EE6-4342-B048-85BDC9FD1C3A}</a:tableStyleId>
              </a:tblPr>
              <a:tblGrid>
                <a:gridCol w="2102945">
                  <a:extLst>
                    <a:ext uri="{9D8B030D-6E8A-4147-A177-3AD203B41FA5}">
                      <a16:colId xmlns:a16="http://schemas.microsoft.com/office/drawing/2014/main" val="3516667012"/>
                    </a:ext>
                  </a:extLst>
                </a:gridCol>
                <a:gridCol w="2488928">
                  <a:extLst>
                    <a:ext uri="{9D8B030D-6E8A-4147-A177-3AD203B41FA5}">
                      <a16:colId xmlns:a16="http://schemas.microsoft.com/office/drawing/2014/main" val="2225302183"/>
                    </a:ext>
                  </a:extLst>
                </a:gridCol>
              </a:tblGrid>
              <a:tr h="607357">
                <a:tc>
                  <a:txBody>
                    <a:bodyPr/>
                    <a:lstStyle/>
                    <a:p>
                      <a:pPr algn="l" fontAlgn="b"/>
                      <a:r>
                        <a:rPr lang="en-IN" sz="1600" u="none" strike="noStrike" dirty="0">
                          <a:effectLst/>
                        </a:rPr>
                        <a:t>Actor Names</a:t>
                      </a:r>
                      <a:endParaRPr lang="en-IN" sz="1600" b="1"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600" u="none" strike="noStrike" dirty="0">
                          <a:effectLst/>
                        </a:rPr>
                        <a:t>Average of num_user+critic for reviews</a:t>
                      </a:r>
                      <a:endParaRPr lang="en-US" sz="16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553113090"/>
                  </a:ext>
                </a:extLst>
              </a:tr>
              <a:tr h="327386">
                <a:tc>
                  <a:txBody>
                    <a:bodyPr/>
                    <a:lstStyle/>
                    <a:p>
                      <a:pPr algn="l" fontAlgn="b"/>
                      <a:r>
                        <a:rPr lang="en-IN" sz="1600" u="none" strike="noStrike" dirty="0">
                          <a:effectLst/>
                        </a:rPr>
                        <a:t>Johnny Depp</a:t>
                      </a:r>
                      <a:endParaRPr lang="en-IN"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600" u="none" strike="noStrike" dirty="0">
                          <a:effectLst/>
                        </a:rPr>
                        <a:t>16196</a:t>
                      </a:r>
                      <a:endParaRPr lang="en-IN" sz="16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749866251"/>
                  </a:ext>
                </a:extLst>
              </a:tr>
              <a:tr h="327386">
                <a:tc>
                  <a:txBody>
                    <a:bodyPr/>
                    <a:lstStyle/>
                    <a:p>
                      <a:pPr algn="l" fontAlgn="b"/>
                      <a:r>
                        <a:rPr lang="en-IN" sz="1600" u="none" strike="noStrike" dirty="0">
                          <a:effectLst/>
                        </a:rPr>
                        <a:t>Leonardo DiCaprio</a:t>
                      </a:r>
                      <a:endParaRPr lang="en-IN"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600" u="none" strike="noStrike" dirty="0">
                          <a:effectLst/>
                        </a:rPr>
                        <a:t>13069</a:t>
                      </a:r>
                      <a:endParaRPr lang="en-IN" sz="16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667075750"/>
                  </a:ext>
                </a:extLst>
              </a:tr>
              <a:tr h="327386">
                <a:tc>
                  <a:txBody>
                    <a:bodyPr/>
                    <a:lstStyle/>
                    <a:p>
                      <a:pPr algn="l" fontAlgn="b"/>
                      <a:r>
                        <a:rPr lang="en-IN" sz="1600" u="none" strike="noStrike" dirty="0">
                          <a:effectLst/>
                        </a:rPr>
                        <a:t>Christian Bale</a:t>
                      </a:r>
                      <a:endParaRPr lang="en-IN"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600" u="none" strike="noStrike" dirty="0">
                          <a:effectLst/>
                        </a:rPr>
                        <a:t>11618.5</a:t>
                      </a:r>
                      <a:endParaRPr lang="en-IN" sz="16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326197158"/>
                  </a:ext>
                </a:extLst>
              </a:tr>
            </a:tbl>
          </a:graphicData>
        </a:graphic>
      </p:graphicFrame>
      <p:graphicFrame>
        <p:nvGraphicFramePr>
          <p:cNvPr id="5" name="Table 4">
            <a:extLst>
              <a:ext uri="{FF2B5EF4-FFF2-40B4-BE49-F238E27FC236}">
                <a16:creationId xmlns:a16="http://schemas.microsoft.com/office/drawing/2014/main" id="{B64A9CB8-FB6C-4AA1-BF5F-4534AC369F31}"/>
              </a:ext>
            </a:extLst>
          </p:cNvPr>
          <p:cNvGraphicFramePr>
            <a:graphicFrameLocks noGrp="1"/>
          </p:cNvGraphicFramePr>
          <p:nvPr>
            <p:extLst>
              <p:ext uri="{D42A27DB-BD31-4B8C-83A1-F6EECF244321}">
                <p14:modId xmlns:p14="http://schemas.microsoft.com/office/powerpoint/2010/main" val="2930218109"/>
              </p:ext>
            </p:extLst>
          </p:nvPr>
        </p:nvGraphicFramePr>
        <p:xfrm>
          <a:off x="7326860" y="3676596"/>
          <a:ext cx="4591872" cy="1244600"/>
        </p:xfrm>
        <a:graphic>
          <a:graphicData uri="http://schemas.openxmlformats.org/drawingml/2006/table">
            <a:tbl>
              <a:tblPr>
                <a:tableStyleId>{5C22544A-7EE6-4342-B048-85BDC9FD1C3A}</a:tableStyleId>
              </a:tblPr>
              <a:tblGrid>
                <a:gridCol w="2107745">
                  <a:extLst>
                    <a:ext uri="{9D8B030D-6E8A-4147-A177-3AD203B41FA5}">
                      <a16:colId xmlns:a16="http://schemas.microsoft.com/office/drawing/2014/main" val="2070320472"/>
                    </a:ext>
                  </a:extLst>
                </a:gridCol>
                <a:gridCol w="2484127">
                  <a:extLst>
                    <a:ext uri="{9D8B030D-6E8A-4147-A177-3AD203B41FA5}">
                      <a16:colId xmlns:a16="http://schemas.microsoft.com/office/drawing/2014/main" val="3928664554"/>
                    </a:ext>
                  </a:extLst>
                </a:gridCol>
              </a:tblGrid>
              <a:tr h="184150">
                <a:tc>
                  <a:txBody>
                    <a:bodyPr/>
                    <a:lstStyle/>
                    <a:p>
                      <a:pPr algn="l" fontAlgn="b"/>
                      <a:r>
                        <a:rPr lang="en-IN" sz="1600" u="none" strike="noStrike" dirty="0">
                          <a:effectLst/>
                        </a:rPr>
                        <a:t>Actor Names</a:t>
                      </a:r>
                      <a:endParaRPr lang="en-IN" sz="1600" b="1"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600" u="none" strike="noStrike" dirty="0">
                          <a:effectLst/>
                        </a:rPr>
                        <a:t>Average of num_user_for_reviews</a:t>
                      </a:r>
                      <a:endParaRPr lang="en-US" sz="16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102752537"/>
                  </a:ext>
                </a:extLst>
              </a:tr>
              <a:tr h="184150">
                <a:tc>
                  <a:txBody>
                    <a:bodyPr/>
                    <a:lstStyle/>
                    <a:p>
                      <a:pPr algn="l" fontAlgn="b"/>
                      <a:r>
                        <a:rPr lang="en-IN" sz="1600" u="none" strike="noStrike" dirty="0">
                          <a:effectLst/>
                        </a:rPr>
                        <a:t>Heather Donahue</a:t>
                      </a:r>
                      <a:endParaRPr lang="en-IN"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600" u="none" strike="noStrike" dirty="0">
                          <a:effectLst/>
                        </a:rPr>
                        <a:t>3400</a:t>
                      </a:r>
                      <a:endParaRPr lang="en-IN" sz="16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579726772"/>
                  </a:ext>
                </a:extLst>
              </a:tr>
              <a:tr h="184150">
                <a:tc>
                  <a:txBody>
                    <a:bodyPr/>
                    <a:lstStyle/>
                    <a:p>
                      <a:pPr algn="l" fontAlgn="b"/>
                      <a:r>
                        <a:rPr lang="en-IN" sz="1600" u="none" strike="noStrike" dirty="0">
                          <a:effectLst/>
                        </a:rPr>
                        <a:t>Christo Jivkov</a:t>
                      </a:r>
                      <a:endParaRPr lang="en-IN"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600" u="none" strike="noStrike" dirty="0">
                          <a:effectLst/>
                        </a:rPr>
                        <a:t>2814</a:t>
                      </a:r>
                      <a:endParaRPr lang="en-IN" sz="16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762570276"/>
                  </a:ext>
                </a:extLst>
              </a:tr>
              <a:tr h="184150">
                <a:tc>
                  <a:txBody>
                    <a:bodyPr/>
                    <a:lstStyle/>
                    <a:p>
                      <a:pPr algn="l" fontAlgn="b"/>
                      <a:r>
                        <a:rPr lang="en-IN" sz="1600" u="none" strike="noStrike" dirty="0">
                          <a:effectLst/>
                        </a:rPr>
                        <a:t>Steve Bastoni</a:t>
                      </a:r>
                      <a:endParaRPr lang="en-IN"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600" u="none" strike="noStrike" dirty="0">
                          <a:effectLst/>
                        </a:rPr>
                        <a:t>2789</a:t>
                      </a:r>
                      <a:endParaRPr lang="en-IN" sz="16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863392600"/>
                  </a:ext>
                </a:extLst>
              </a:tr>
            </a:tbl>
          </a:graphicData>
        </a:graphic>
      </p:graphicFrame>
      <p:graphicFrame>
        <p:nvGraphicFramePr>
          <p:cNvPr id="6" name="Table 5">
            <a:extLst>
              <a:ext uri="{FF2B5EF4-FFF2-40B4-BE49-F238E27FC236}">
                <a16:creationId xmlns:a16="http://schemas.microsoft.com/office/drawing/2014/main" id="{DF319CBB-E9A8-4353-8481-BF5CD749CB1A}"/>
              </a:ext>
            </a:extLst>
          </p:cNvPr>
          <p:cNvGraphicFramePr>
            <a:graphicFrameLocks noGrp="1"/>
          </p:cNvGraphicFramePr>
          <p:nvPr>
            <p:extLst>
              <p:ext uri="{D42A27DB-BD31-4B8C-83A1-F6EECF244321}">
                <p14:modId xmlns:p14="http://schemas.microsoft.com/office/powerpoint/2010/main" val="2812019067"/>
              </p:ext>
            </p:extLst>
          </p:nvPr>
        </p:nvGraphicFramePr>
        <p:xfrm>
          <a:off x="7326859" y="5038278"/>
          <a:ext cx="4591873" cy="1555334"/>
        </p:xfrm>
        <a:graphic>
          <a:graphicData uri="http://schemas.openxmlformats.org/drawingml/2006/table">
            <a:tbl>
              <a:tblPr>
                <a:tableStyleId>{5C22544A-7EE6-4342-B048-85BDC9FD1C3A}</a:tableStyleId>
              </a:tblPr>
              <a:tblGrid>
                <a:gridCol w="2094014">
                  <a:extLst>
                    <a:ext uri="{9D8B030D-6E8A-4147-A177-3AD203B41FA5}">
                      <a16:colId xmlns:a16="http://schemas.microsoft.com/office/drawing/2014/main" val="3990959915"/>
                    </a:ext>
                  </a:extLst>
                </a:gridCol>
                <a:gridCol w="2497859">
                  <a:extLst>
                    <a:ext uri="{9D8B030D-6E8A-4147-A177-3AD203B41FA5}">
                      <a16:colId xmlns:a16="http://schemas.microsoft.com/office/drawing/2014/main" val="4267354404"/>
                    </a:ext>
                  </a:extLst>
                </a:gridCol>
              </a:tblGrid>
              <a:tr h="353768">
                <a:tc>
                  <a:txBody>
                    <a:bodyPr/>
                    <a:lstStyle/>
                    <a:p>
                      <a:pPr algn="l" fontAlgn="b"/>
                      <a:r>
                        <a:rPr lang="en-IN" sz="1600" u="none" strike="noStrike" dirty="0">
                          <a:effectLst/>
                        </a:rPr>
                        <a:t>Actor Names</a:t>
                      </a:r>
                      <a:endParaRPr lang="en-IN" sz="1600" b="1"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600" u="none" strike="noStrike" dirty="0">
                          <a:effectLst/>
                        </a:rPr>
                        <a:t>Average of num_critic_for_reviews</a:t>
                      </a:r>
                      <a:endParaRPr lang="en-US" sz="16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197957519"/>
                  </a:ext>
                </a:extLst>
              </a:tr>
              <a:tr h="353768">
                <a:tc>
                  <a:txBody>
                    <a:bodyPr/>
                    <a:lstStyle/>
                    <a:p>
                      <a:pPr algn="l" fontAlgn="b"/>
                      <a:r>
                        <a:rPr lang="en-IN" sz="1600" u="none" strike="noStrike" dirty="0">
                          <a:effectLst/>
                        </a:rPr>
                        <a:t>Albert Finney</a:t>
                      </a:r>
                      <a:endParaRPr lang="en-IN"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600" u="none" strike="noStrike" dirty="0">
                          <a:effectLst/>
                        </a:rPr>
                        <a:t>750</a:t>
                      </a:r>
                      <a:endParaRPr lang="en-IN" sz="16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40221847"/>
                  </a:ext>
                </a:extLst>
              </a:tr>
              <a:tr h="353768">
                <a:tc>
                  <a:txBody>
                    <a:bodyPr/>
                    <a:lstStyle/>
                    <a:p>
                      <a:pPr algn="l" fontAlgn="b"/>
                      <a:r>
                        <a:rPr lang="en-IN" sz="1600" u="none" strike="noStrike" dirty="0">
                          <a:effectLst/>
                        </a:rPr>
                        <a:t>Phaldut Sharma</a:t>
                      </a:r>
                      <a:endParaRPr lang="en-IN"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600" u="none" strike="noStrike" dirty="0">
                          <a:effectLst/>
                        </a:rPr>
                        <a:t>738</a:t>
                      </a:r>
                      <a:endParaRPr lang="en-IN" sz="16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913288633"/>
                  </a:ext>
                </a:extLst>
              </a:tr>
              <a:tr h="353768">
                <a:tc>
                  <a:txBody>
                    <a:bodyPr/>
                    <a:lstStyle/>
                    <a:p>
                      <a:pPr algn="l" fontAlgn="b"/>
                      <a:r>
                        <a:rPr lang="en-IN" sz="1600" u="none" strike="noStrike" dirty="0">
                          <a:effectLst/>
                        </a:rPr>
                        <a:t>Peter Capaldi</a:t>
                      </a:r>
                      <a:endParaRPr lang="en-IN"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600" u="none" strike="noStrike" dirty="0">
                          <a:effectLst/>
                        </a:rPr>
                        <a:t>654</a:t>
                      </a:r>
                      <a:endParaRPr lang="en-IN" sz="16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743176296"/>
                  </a:ext>
                </a:extLst>
              </a:tr>
            </a:tbl>
          </a:graphicData>
        </a:graphic>
      </p:graphicFrame>
      <p:sp>
        <p:nvSpPr>
          <p:cNvPr id="7" name="TextBox 6">
            <a:extLst>
              <a:ext uri="{FF2B5EF4-FFF2-40B4-BE49-F238E27FC236}">
                <a16:creationId xmlns:a16="http://schemas.microsoft.com/office/drawing/2014/main" id="{0EC17024-ED45-40E6-ADAD-E76EB203367E}"/>
              </a:ext>
            </a:extLst>
          </p:cNvPr>
          <p:cNvSpPr txBox="1"/>
          <p:nvPr/>
        </p:nvSpPr>
        <p:spPr>
          <a:xfrm>
            <a:off x="409903" y="1839485"/>
            <a:ext cx="5507421" cy="3416320"/>
          </a:xfrm>
          <a:prstGeom prst="rect">
            <a:avLst/>
          </a:prstGeom>
          <a:noFill/>
        </p:spPr>
        <p:txBody>
          <a:bodyPr wrap="square" rtlCol="0">
            <a:spAutoFit/>
          </a:bodyPr>
          <a:lstStyle/>
          <a:p>
            <a:pPr marL="285750" indent="-285750">
              <a:buFont typeface="Arial" panose="020B0604020202020204" pitchFamily="34" charset="0"/>
              <a:buChar char="•"/>
            </a:pPr>
            <a:r>
              <a:rPr lang="en-IN" dirty="0"/>
              <a:t>According to average of users and critic reviews Johnny Depp is the favourite.</a:t>
            </a:r>
          </a:p>
          <a:p>
            <a:pPr marL="285750" indent="-285750">
              <a:buFont typeface="Arial" panose="020B0604020202020204" pitchFamily="34" charset="0"/>
              <a:buChar char="•"/>
            </a:pPr>
            <a:r>
              <a:rPr lang="en-IN" dirty="0"/>
              <a:t>According to only User Reviews Heather Donahue is the favourite.</a:t>
            </a:r>
          </a:p>
          <a:p>
            <a:pPr marL="285750" indent="-285750">
              <a:buFont typeface="Arial" panose="020B0604020202020204" pitchFamily="34" charset="0"/>
              <a:buChar char="•"/>
            </a:pPr>
            <a:r>
              <a:rPr lang="en-IN" dirty="0"/>
              <a:t>According to Critic Review Albery Finney is the favourite.</a:t>
            </a:r>
          </a:p>
          <a:p>
            <a:endParaRPr lang="en-IN" dirty="0"/>
          </a:p>
          <a:p>
            <a:r>
              <a:rPr lang="en-IN" dirty="0">
                <a:solidFill>
                  <a:srgbClr val="00B0F0"/>
                </a:solidFill>
              </a:rPr>
              <a:t>Extra Insights</a:t>
            </a:r>
          </a:p>
          <a:p>
            <a:pPr marL="285750" indent="-285750">
              <a:buFont typeface="Arial" panose="020B0604020202020204" pitchFamily="34" charset="0"/>
              <a:buChar char="•"/>
            </a:pPr>
            <a:r>
              <a:rPr lang="en-IN" dirty="0">
                <a:solidFill>
                  <a:srgbClr val="00B0F0"/>
                </a:solidFill>
              </a:rPr>
              <a:t>Out of all these actors only Christo </a:t>
            </a:r>
            <a:r>
              <a:rPr lang="en-IN" dirty="0" err="1">
                <a:solidFill>
                  <a:srgbClr val="00B0F0"/>
                </a:solidFill>
              </a:rPr>
              <a:t>Jivkov</a:t>
            </a:r>
            <a:r>
              <a:rPr lang="en-IN" dirty="0">
                <a:solidFill>
                  <a:srgbClr val="00B0F0"/>
                </a:solidFill>
              </a:rPr>
              <a:t> all other are profitable actors</a:t>
            </a:r>
          </a:p>
          <a:p>
            <a:endParaRPr lang="en-IN" dirty="0"/>
          </a:p>
          <a:p>
            <a:endParaRPr lang="en-IN" dirty="0"/>
          </a:p>
        </p:txBody>
      </p:sp>
    </p:spTree>
    <p:extLst>
      <p:ext uri="{BB962C8B-B14F-4D97-AF65-F5344CB8AC3E}">
        <p14:creationId xmlns:p14="http://schemas.microsoft.com/office/powerpoint/2010/main" val="3373509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9FD47-04FB-4C3B-B797-F4D4972F182C}"/>
              </a:ext>
            </a:extLst>
          </p:cNvPr>
          <p:cNvSpPr>
            <a:spLocks noGrp="1"/>
          </p:cNvSpPr>
          <p:nvPr>
            <p:ph type="title"/>
          </p:nvPr>
        </p:nvSpPr>
        <p:spPr>
          <a:xfrm>
            <a:off x="382939" y="344824"/>
            <a:ext cx="10353761" cy="1326321"/>
          </a:xfrm>
        </p:spPr>
        <p:txBody>
          <a:bodyPr/>
          <a:lstStyle/>
          <a:p>
            <a:r>
              <a:rPr lang="en-IN" b="1" u="sng" dirty="0"/>
              <a:t>Decade wise change in voting</a:t>
            </a:r>
          </a:p>
        </p:txBody>
      </p:sp>
      <p:graphicFrame>
        <p:nvGraphicFramePr>
          <p:cNvPr id="4" name="Content Placeholder 3">
            <a:extLst>
              <a:ext uri="{FF2B5EF4-FFF2-40B4-BE49-F238E27FC236}">
                <a16:creationId xmlns:a16="http://schemas.microsoft.com/office/drawing/2014/main" id="{565559D4-FAFA-481B-BF72-5DBEEBDA76FD}"/>
              </a:ext>
            </a:extLst>
          </p:cNvPr>
          <p:cNvGraphicFramePr>
            <a:graphicFrameLocks noGrp="1"/>
          </p:cNvGraphicFramePr>
          <p:nvPr>
            <p:ph idx="1"/>
            <p:extLst>
              <p:ext uri="{D42A27DB-BD31-4B8C-83A1-F6EECF244321}">
                <p14:modId xmlns:p14="http://schemas.microsoft.com/office/powerpoint/2010/main" val="2642946436"/>
              </p:ext>
            </p:extLst>
          </p:nvPr>
        </p:nvGraphicFramePr>
        <p:xfrm>
          <a:off x="914400" y="1671145"/>
          <a:ext cx="10353675" cy="497139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071718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E71F6-4460-4EA0-A90F-F3D47200AAD8}"/>
              </a:ext>
            </a:extLst>
          </p:cNvPr>
          <p:cNvSpPr>
            <a:spLocks noGrp="1"/>
          </p:cNvSpPr>
          <p:nvPr>
            <p:ph type="title"/>
          </p:nvPr>
        </p:nvSpPr>
        <p:spPr/>
        <p:txBody>
          <a:bodyPr/>
          <a:lstStyle/>
          <a:p>
            <a:r>
              <a:rPr lang="en-IN" b="1" u="sng" dirty="0"/>
              <a:t>RESULT</a:t>
            </a:r>
          </a:p>
        </p:txBody>
      </p:sp>
      <p:sp>
        <p:nvSpPr>
          <p:cNvPr id="5" name="Content Placeholder 2">
            <a:extLst>
              <a:ext uri="{FF2B5EF4-FFF2-40B4-BE49-F238E27FC236}">
                <a16:creationId xmlns:a16="http://schemas.microsoft.com/office/drawing/2014/main" id="{B4EE744F-13A1-40A0-94FA-E5D11F304426}"/>
              </a:ext>
            </a:extLst>
          </p:cNvPr>
          <p:cNvSpPr>
            <a:spLocks noGrp="1"/>
          </p:cNvSpPr>
          <p:nvPr>
            <p:ph idx="1"/>
          </p:nvPr>
        </p:nvSpPr>
        <p:spPr/>
        <p:txBody>
          <a:bodyPr/>
          <a:lstStyle/>
          <a:p>
            <a:r>
              <a:rPr lang="en-IN" dirty="0"/>
              <a:t>The given project helped me gain mastery in pivot tables, formulas and functions.</a:t>
            </a:r>
          </a:p>
          <a:p>
            <a:r>
              <a:rPr lang="en-IN" dirty="0"/>
              <a:t>This helped in establishing an advance understanding for MS Excel.</a:t>
            </a:r>
          </a:p>
        </p:txBody>
      </p:sp>
    </p:spTree>
    <p:extLst>
      <p:ext uri="{BB962C8B-B14F-4D97-AF65-F5344CB8AC3E}">
        <p14:creationId xmlns:p14="http://schemas.microsoft.com/office/powerpoint/2010/main" val="3220797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E2040-1A16-4A4D-B072-2DCC1CED01C9}"/>
              </a:ext>
            </a:extLst>
          </p:cNvPr>
          <p:cNvSpPr>
            <a:spLocks noGrp="1"/>
          </p:cNvSpPr>
          <p:nvPr>
            <p:ph type="title"/>
          </p:nvPr>
        </p:nvSpPr>
        <p:spPr/>
        <p:txBody>
          <a:bodyPr/>
          <a:lstStyle/>
          <a:p>
            <a:r>
              <a:rPr lang="en-IN" b="1" u="sng" dirty="0"/>
              <a:t>Project description</a:t>
            </a:r>
          </a:p>
        </p:txBody>
      </p:sp>
      <p:sp>
        <p:nvSpPr>
          <p:cNvPr id="3" name="Content Placeholder 2">
            <a:extLst>
              <a:ext uri="{FF2B5EF4-FFF2-40B4-BE49-F238E27FC236}">
                <a16:creationId xmlns:a16="http://schemas.microsoft.com/office/drawing/2014/main" id="{43BCF4AA-388E-454C-AB26-CE35FE56C013}"/>
              </a:ext>
            </a:extLst>
          </p:cNvPr>
          <p:cNvSpPr>
            <a:spLocks noGrp="1"/>
          </p:cNvSpPr>
          <p:nvPr>
            <p:ph idx="1"/>
          </p:nvPr>
        </p:nvSpPr>
        <p:spPr/>
        <p:txBody>
          <a:bodyPr/>
          <a:lstStyle/>
          <a:p>
            <a:r>
              <a:rPr lang="en-IN" dirty="0"/>
              <a:t>The given project asks us to analyse IMDB Movie data.</a:t>
            </a:r>
          </a:p>
          <a:p>
            <a:r>
              <a:rPr lang="en-IN" dirty="0"/>
              <a:t>In this project we are required to clean the data, find the most profitable movie, find IMDB top 250 in all and foreign language, best director, popular genre and create charts.</a:t>
            </a:r>
          </a:p>
        </p:txBody>
      </p:sp>
    </p:spTree>
    <p:extLst>
      <p:ext uri="{BB962C8B-B14F-4D97-AF65-F5344CB8AC3E}">
        <p14:creationId xmlns:p14="http://schemas.microsoft.com/office/powerpoint/2010/main" val="3731134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1EC96-CF17-41C0-BDDF-C0E5EA49E37C}"/>
              </a:ext>
            </a:extLst>
          </p:cNvPr>
          <p:cNvSpPr>
            <a:spLocks noGrp="1"/>
          </p:cNvSpPr>
          <p:nvPr>
            <p:ph type="title"/>
          </p:nvPr>
        </p:nvSpPr>
        <p:spPr/>
        <p:txBody>
          <a:bodyPr/>
          <a:lstStyle/>
          <a:p>
            <a:r>
              <a:rPr lang="en-IN" b="1" u="sng" dirty="0"/>
              <a:t>Approach</a:t>
            </a:r>
          </a:p>
        </p:txBody>
      </p:sp>
      <p:sp>
        <p:nvSpPr>
          <p:cNvPr id="3" name="Content Placeholder 2">
            <a:extLst>
              <a:ext uri="{FF2B5EF4-FFF2-40B4-BE49-F238E27FC236}">
                <a16:creationId xmlns:a16="http://schemas.microsoft.com/office/drawing/2014/main" id="{9A63E1D1-F747-4AA7-AB4F-E5365993EC01}"/>
              </a:ext>
            </a:extLst>
          </p:cNvPr>
          <p:cNvSpPr>
            <a:spLocks noGrp="1"/>
          </p:cNvSpPr>
          <p:nvPr>
            <p:ph idx="1"/>
          </p:nvPr>
        </p:nvSpPr>
        <p:spPr/>
        <p:txBody>
          <a:bodyPr/>
          <a:lstStyle/>
          <a:p>
            <a:r>
              <a:rPr lang="en-IN" dirty="0"/>
              <a:t>The required analysis was done with the help of various functions, formulae and tools which excel provides us.</a:t>
            </a:r>
          </a:p>
        </p:txBody>
      </p:sp>
    </p:spTree>
    <p:extLst>
      <p:ext uri="{BB962C8B-B14F-4D97-AF65-F5344CB8AC3E}">
        <p14:creationId xmlns:p14="http://schemas.microsoft.com/office/powerpoint/2010/main" val="1888647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AE41D-15D2-44BE-BF21-0E7795A54CC6}"/>
              </a:ext>
            </a:extLst>
          </p:cNvPr>
          <p:cNvSpPr>
            <a:spLocks noGrp="1"/>
          </p:cNvSpPr>
          <p:nvPr>
            <p:ph type="title"/>
          </p:nvPr>
        </p:nvSpPr>
        <p:spPr/>
        <p:txBody>
          <a:bodyPr/>
          <a:lstStyle/>
          <a:p>
            <a:r>
              <a:rPr lang="en-IN" dirty="0"/>
              <a:t>Tech </a:t>
            </a:r>
            <a:r>
              <a:rPr lang="en-IN" b="1" u="sng" dirty="0"/>
              <a:t>STACK</a:t>
            </a:r>
          </a:p>
        </p:txBody>
      </p:sp>
      <p:sp>
        <p:nvSpPr>
          <p:cNvPr id="3" name="Content Placeholder 2">
            <a:extLst>
              <a:ext uri="{FF2B5EF4-FFF2-40B4-BE49-F238E27FC236}">
                <a16:creationId xmlns:a16="http://schemas.microsoft.com/office/drawing/2014/main" id="{FDE685F9-BBBE-416E-91F2-BC7CB71ADB13}"/>
              </a:ext>
            </a:extLst>
          </p:cNvPr>
          <p:cNvSpPr>
            <a:spLocks noGrp="1"/>
          </p:cNvSpPr>
          <p:nvPr>
            <p:ph idx="1"/>
          </p:nvPr>
        </p:nvSpPr>
        <p:spPr/>
        <p:txBody>
          <a:bodyPr/>
          <a:lstStyle/>
          <a:p>
            <a:r>
              <a:rPr lang="en-IN" dirty="0"/>
              <a:t>MS Excel is used for the analysis.</a:t>
            </a:r>
          </a:p>
          <a:p>
            <a:r>
              <a:rPr lang="en-IN" dirty="0"/>
              <a:t>The ease of use and familiarity with the tool is the reason for its selection.</a:t>
            </a:r>
          </a:p>
          <a:p>
            <a:r>
              <a:rPr lang="en-IN" dirty="0">
                <a:hlinkClick r:id="rId2"/>
              </a:rPr>
              <a:t>Excel File</a:t>
            </a:r>
            <a:endParaRPr lang="en-IN" dirty="0"/>
          </a:p>
          <a:p>
            <a:pPr marL="0" indent="0">
              <a:buNone/>
            </a:pPr>
            <a:endParaRPr lang="en-IN" dirty="0"/>
          </a:p>
        </p:txBody>
      </p:sp>
    </p:spTree>
    <p:extLst>
      <p:ext uri="{BB962C8B-B14F-4D97-AF65-F5344CB8AC3E}">
        <p14:creationId xmlns:p14="http://schemas.microsoft.com/office/powerpoint/2010/main" val="1582321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E577E1-5311-4767-BF19-15915FFF8927}"/>
              </a:ext>
            </a:extLst>
          </p:cNvPr>
          <p:cNvSpPr>
            <a:spLocks noGrp="1"/>
          </p:cNvSpPr>
          <p:nvPr>
            <p:ph type="ctrTitle"/>
          </p:nvPr>
        </p:nvSpPr>
        <p:spPr/>
        <p:txBody>
          <a:bodyPr/>
          <a:lstStyle/>
          <a:p>
            <a:r>
              <a:rPr lang="en-IN" b="1" dirty="0"/>
              <a:t>INSIGHTS</a:t>
            </a:r>
          </a:p>
        </p:txBody>
      </p:sp>
    </p:spTree>
    <p:extLst>
      <p:ext uri="{BB962C8B-B14F-4D97-AF65-F5344CB8AC3E}">
        <p14:creationId xmlns:p14="http://schemas.microsoft.com/office/powerpoint/2010/main" val="4292132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8BA9E-8097-42F3-80A9-6CA21258859E}"/>
              </a:ext>
            </a:extLst>
          </p:cNvPr>
          <p:cNvSpPr>
            <a:spLocks noGrp="1"/>
          </p:cNvSpPr>
          <p:nvPr>
            <p:ph type="title"/>
          </p:nvPr>
        </p:nvSpPr>
        <p:spPr>
          <a:xfrm>
            <a:off x="919119" y="578069"/>
            <a:ext cx="10353761" cy="1326321"/>
          </a:xfrm>
        </p:spPr>
        <p:txBody>
          <a:bodyPr/>
          <a:lstStyle/>
          <a:p>
            <a:pPr algn="l"/>
            <a:r>
              <a:rPr lang="en-IN" b="1" u="sng" dirty="0"/>
              <a:t>1.Data cleaning</a:t>
            </a:r>
          </a:p>
        </p:txBody>
      </p:sp>
      <p:sp>
        <p:nvSpPr>
          <p:cNvPr id="3" name="Content Placeholder 2">
            <a:extLst>
              <a:ext uri="{FF2B5EF4-FFF2-40B4-BE49-F238E27FC236}">
                <a16:creationId xmlns:a16="http://schemas.microsoft.com/office/drawing/2014/main" id="{C9189EEC-D00A-45B6-8504-56554FF40EFF}"/>
              </a:ext>
            </a:extLst>
          </p:cNvPr>
          <p:cNvSpPr>
            <a:spLocks noGrp="1"/>
          </p:cNvSpPr>
          <p:nvPr>
            <p:ph idx="1"/>
          </p:nvPr>
        </p:nvSpPr>
        <p:spPr>
          <a:xfrm>
            <a:off x="913795" y="2096064"/>
            <a:ext cx="10826260" cy="3695136"/>
          </a:xfrm>
        </p:spPr>
        <p:txBody>
          <a:bodyPr/>
          <a:lstStyle/>
          <a:p>
            <a:r>
              <a:rPr lang="en-IN" dirty="0"/>
              <a:t>Blanks and unwanted rows were cleaned.</a:t>
            </a:r>
          </a:p>
          <a:p>
            <a:r>
              <a:rPr lang="en-IN" dirty="0"/>
              <a:t>Columns were reduced from 28 to 16.</a:t>
            </a:r>
          </a:p>
          <a:p>
            <a:r>
              <a:rPr lang="en-IN" dirty="0"/>
              <a:t>After removing null values, the rows were reduced from 5044 to 3891.</a:t>
            </a:r>
          </a:p>
          <a:p>
            <a:endParaRPr lang="en-IN" dirty="0"/>
          </a:p>
        </p:txBody>
      </p:sp>
    </p:spTree>
    <p:extLst>
      <p:ext uri="{BB962C8B-B14F-4D97-AF65-F5344CB8AC3E}">
        <p14:creationId xmlns:p14="http://schemas.microsoft.com/office/powerpoint/2010/main" val="917413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AF695-7C18-489C-8A93-20D772105DC6}"/>
              </a:ext>
            </a:extLst>
          </p:cNvPr>
          <p:cNvSpPr>
            <a:spLocks noGrp="1"/>
          </p:cNvSpPr>
          <p:nvPr>
            <p:ph type="title"/>
          </p:nvPr>
        </p:nvSpPr>
        <p:spPr>
          <a:xfrm>
            <a:off x="919119" y="10510"/>
            <a:ext cx="10353761" cy="1326321"/>
          </a:xfrm>
        </p:spPr>
        <p:txBody>
          <a:bodyPr/>
          <a:lstStyle/>
          <a:p>
            <a:r>
              <a:rPr lang="en-IN" b="1" u="sng" dirty="0"/>
              <a:t>2.Profitable Movie</a:t>
            </a:r>
          </a:p>
        </p:txBody>
      </p:sp>
      <p:sp>
        <p:nvSpPr>
          <p:cNvPr id="3" name="Content Placeholder 2">
            <a:extLst>
              <a:ext uri="{FF2B5EF4-FFF2-40B4-BE49-F238E27FC236}">
                <a16:creationId xmlns:a16="http://schemas.microsoft.com/office/drawing/2014/main" id="{AE69D35F-DFFB-4C56-BAB7-AABBA0CAEF10}"/>
              </a:ext>
            </a:extLst>
          </p:cNvPr>
          <p:cNvSpPr>
            <a:spLocks noGrp="1"/>
          </p:cNvSpPr>
          <p:nvPr>
            <p:ph idx="1"/>
          </p:nvPr>
        </p:nvSpPr>
        <p:spPr>
          <a:xfrm>
            <a:off x="136634" y="919467"/>
            <a:ext cx="6096000" cy="5928023"/>
          </a:xfrm>
        </p:spPr>
        <p:txBody>
          <a:bodyPr>
            <a:normAutofit/>
          </a:bodyPr>
          <a:lstStyle/>
          <a:p>
            <a:r>
              <a:rPr lang="en-IN" dirty="0"/>
              <a:t>Using Formula the Profit was found out and Avatar is found to be the most profitable film.</a:t>
            </a:r>
          </a:p>
          <a:p>
            <a:r>
              <a:rPr lang="en-IN" dirty="0"/>
              <a:t>Box and Whisker graph shows that The Host and Lady Vengeance with loss of </a:t>
            </a:r>
            <a:r>
              <a:rPr lang="en-IN" sz="1800" b="0" i="0" u="none" strike="noStrike" dirty="0">
                <a:solidFill>
                  <a:srgbClr val="000000"/>
                </a:solidFill>
                <a:effectLst/>
                <a:latin typeface="Calibri" panose="020F0502020204030204" pitchFamily="34" charset="0"/>
              </a:rPr>
              <a:t> -</a:t>
            </a:r>
            <a:r>
              <a:rPr lang="en-IN" dirty="0"/>
              <a:t>12,21,32,98,588.00  and </a:t>
            </a:r>
            <a:r>
              <a:rPr lang="en-IN" sz="1800" b="0" i="0" u="none" strike="noStrike" dirty="0">
                <a:solidFill>
                  <a:srgbClr val="000000"/>
                </a:solidFill>
                <a:effectLst/>
                <a:latin typeface="Calibri" panose="020F0502020204030204" pitchFamily="34" charset="0"/>
              </a:rPr>
              <a:t> -</a:t>
            </a:r>
            <a:r>
              <a:rPr lang="en-IN" dirty="0"/>
              <a:t>4,19,97,88,333.00 respectively are clearly outliers.</a:t>
            </a:r>
          </a:p>
          <a:p>
            <a:pPr marL="0" indent="0">
              <a:buNone/>
            </a:pPr>
            <a:r>
              <a:rPr lang="en-IN" dirty="0">
                <a:solidFill>
                  <a:srgbClr val="00B0F0"/>
                </a:solidFill>
              </a:rPr>
              <a:t>Extra Insights</a:t>
            </a:r>
          </a:p>
          <a:p>
            <a:r>
              <a:rPr lang="en-IN" dirty="0">
                <a:solidFill>
                  <a:srgbClr val="00B0F0"/>
                </a:solidFill>
              </a:rPr>
              <a:t>Star wars Episode 4: A new hope  is the most profitable movie</a:t>
            </a:r>
          </a:p>
          <a:p>
            <a:r>
              <a:rPr lang="en-IN" dirty="0">
                <a:solidFill>
                  <a:srgbClr val="00B0F0"/>
                </a:solidFill>
              </a:rPr>
              <a:t>The director Joss Whedon followed by Peter Jackson, Wolfgang Peterson, George Lucas, Mark Newell are the most profitable directors</a:t>
            </a:r>
          </a:p>
          <a:p>
            <a:r>
              <a:rPr lang="en-IN" dirty="0">
                <a:solidFill>
                  <a:srgbClr val="00B0F0"/>
                </a:solidFill>
              </a:rPr>
              <a:t>Harrison Ford followed by Scarlett Johansson, J.K Simmons, Ryan Reynolds, Robert DeNiro and Robert Downey Jr. are the most profitable actors</a:t>
            </a:r>
          </a:p>
          <a:p>
            <a:endParaRPr lang="en-IN" dirty="0">
              <a:solidFill>
                <a:srgbClr val="FF0000"/>
              </a:solidFill>
            </a:endParaRPr>
          </a:p>
        </p:txBody>
      </p:sp>
      <mc:AlternateContent xmlns:mc="http://schemas.openxmlformats.org/markup-compatibility/2006" xmlns:cx1="http://schemas.microsoft.com/office/drawing/2015/9/8/chartex">
        <mc:Choice Requires="cx1">
          <p:graphicFrame>
            <p:nvGraphicFramePr>
              <p:cNvPr id="4" name="Chart 3">
                <a:extLst>
                  <a:ext uri="{FF2B5EF4-FFF2-40B4-BE49-F238E27FC236}">
                    <a16:creationId xmlns:a16="http://schemas.microsoft.com/office/drawing/2014/main" id="{D506AF53-4FDF-4AE2-9A1D-D29487A8268E}"/>
                  </a:ext>
                </a:extLst>
              </p:cNvPr>
              <p:cNvGraphicFramePr/>
              <p:nvPr>
                <p:extLst>
                  <p:ext uri="{D42A27DB-BD31-4B8C-83A1-F6EECF244321}">
                    <p14:modId xmlns:p14="http://schemas.microsoft.com/office/powerpoint/2010/main" val="2779661003"/>
                  </p:ext>
                </p:extLst>
              </p:nvPr>
            </p:nvGraphicFramePr>
            <p:xfrm>
              <a:off x="6533180" y="2061048"/>
              <a:ext cx="5522186" cy="4187352"/>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4" name="Chart 3">
                <a:extLst>
                  <a:ext uri="{FF2B5EF4-FFF2-40B4-BE49-F238E27FC236}">
                    <a16:creationId xmlns:a16="http://schemas.microsoft.com/office/drawing/2014/main" id="{D506AF53-4FDF-4AE2-9A1D-D29487A8268E}"/>
                  </a:ext>
                </a:extLst>
              </p:cNvPr>
              <p:cNvPicPr>
                <a:picLocks noGrp="1" noRot="1" noChangeAspect="1" noMove="1" noResize="1" noEditPoints="1" noAdjustHandles="1" noChangeArrowheads="1" noChangeShapeType="1"/>
              </p:cNvPicPr>
              <p:nvPr/>
            </p:nvPicPr>
            <p:blipFill>
              <a:blip r:embed="rId3"/>
              <a:stretch>
                <a:fillRect/>
              </a:stretch>
            </p:blipFill>
            <p:spPr>
              <a:xfrm>
                <a:off x="6533180" y="2061048"/>
                <a:ext cx="5522186" cy="4187352"/>
              </a:xfrm>
              <a:prstGeom prst="rect">
                <a:avLst/>
              </a:prstGeom>
            </p:spPr>
          </p:pic>
        </mc:Fallback>
      </mc:AlternateContent>
    </p:spTree>
    <p:extLst>
      <p:ext uri="{BB962C8B-B14F-4D97-AF65-F5344CB8AC3E}">
        <p14:creationId xmlns:p14="http://schemas.microsoft.com/office/powerpoint/2010/main" val="367603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A690A-A4C4-488D-B3D6-C06310411F21}"/>
              </a:ext>
            </a:extLst>
          </p:cNvPr>
          <p:cNvSpPr>
            <a:spLocks noGrp="1"/>
          </p:cNvSpPr>
          <p:nvPr>
            <p:ph type="title"/>
          </p:nvPr>
        </p:nvSpPr>
        <p:spPr/>
        <p:txBody>
          <a:bodyPr/>
          <a:lstStyle/>
          <a:p>
            <a:r>
              <a:rPr lang="en-IN" b="1" u="sng" dirty="0"/>
              <a:t>IMDB TOP 250</a:t>
            </a:r>
          </a:p>
        </p:txBody>
      </p:sp>
      <p:sp>
        <p:nvSpPr>
          <p:cNvPr id="3" name="Content Placeholder 2">
            <a:extLst>
              <a:ext uri="{FF2B5EF4-FFF2-40B4-BE49-F238E27FC236}">
                <a16:creationId xmlns:a16="http://schemas.microsoft.com/office/drawing/2014/main" id="{53FDF8FD-AE15-4DA9-A5AF-D445DFC3AEB2}"/>
              </a:ext>
            </a:extLst>
          </p:cNvPr>
          <p:cNvSpPr>
            <a:spLocks noGrp="1"/>
          </p:cNvSpPr>
          <p:nvPr>
            <p:ph idx="1"/>
          </p:nvPr>
        </p:nvSpPr>
        <p:spPr/>
        <p:txBody>
          <a:bodyPr/>
          <a:lstStyle/>
          <a:p>
            <a:r>
              <a:rPr lang="en-US" dirty="0"/>
              <a:t>When all Languages are considered Shawshank Redemption is on the top with rating of 9.3 and list goes on till Ed Wood with rating 7.9.</a:t>
            </a:r>
          </a:p>
          <a:p>
            <a:r>
              <a:rPr lang="en-US" dirty="0"/>
              <a:t>When the English language is deselected then top film is The Good the Bad and the Ugly with IMDB rating of 8.9 and goes on till In the land of blood and Honey with rating of 4.3, it should be noted only 180 films of foreign language were in the database hence there are the top 180 and not the top 250.</a:t>
            </a:r>
          </a:p>
          <a:p>
            <a:r>
              <a:rPr lang="en-US" dirty="0"/>
              <a:t>(data set too large to fit in the ppt)</a:t>
            </a:r>
          </a:p>
          <a:p>
            <a:endParaRPr lang="en-IN" dirty="0"/>
          </a:p>
        </p:txBody>
      </p:sp>
    </p:spTree>
    <p:extLst>
      <p:ext uri="{BB962C8B-B14F-4D97-AF65-F5344CB8AC3E}">
        <p14:creationId xmlns:p14="http://schemas.microsoft.com/office/powerpoint/2010/main" val="1360925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6D047-E25C-4034-A795-00FCF385AF0E}"/>
              </a:ext>
            </a:extLst>
          </p:cNvPr>
          <p:cNvSpPr>
            <a:spLocks noGrp="1"/>
          </p:cNvSpPr>
          <p:nvPr>
            <p:ph type="title"/>
          </p:nvPr>
        </p:nvSpPr>
        <p:spPr/>
        <p:txBody>
          <a:bodyPr/>
          <a:lstStyle/>
          <a:p>
            <a:r>
              <a:rPr lang="en-US" b="1" u="sng" dirty="0"/>
              <a:t>Top Directors</a:t>
            </a:r>
            <a:endParaRPr lang="en-IN" b="1" u="sng" dirty="0"/>
          </a:p>
        </p:txBody>
      </p:sp>
      <p:graphicFrame>
        <p:nvGraphicFramePr>
          <p:cNvPr id="4" name="Content Placeholder 3">
            <a:extLst>
              <a:ext uri="{FF2B5EF4-FFF2-40B4-BE49-F238E27FC236}">
                <a16:creationId xmlns:a16="http://schemas.microsoft.com/office/drawing/2014/main" id="{A3C485C9-E13B-4F5A-8FE2-5582C66FEF5B}"/>
              </a:ext>
            </a:extLst>
          </p:cNvPr>
          <p:cNvGraphicFramePr>
            <a:graphicFrameLocks noGrp="1"/>
          </p:cNvGraphicFramePr>
          <p:nvPr>
            <p:ph idx="1"/>
            <p:extLst>
              <p:ext uri="{D42A27DB-BD31-4B8C-83A1-F6EECF244321}">
                <p14:modId xmlns:p14="http://schemas.microsoft.com/office/powerpoint/2010/main" val="1227367101"/>
              </p:ext>
            </p:extLst>
          </p:nvPr>
        </p:nvGraphicFramePr>
        <p:xfrm>
          <a:off x="5486400" y="1639613"/>
          <a:ext cx="6516414" cy="4887306"/>
        </p:xfrm>
        <a:graphic>
          <a:graphicData uri="http://schemas.openxmlformats.org/drawingml/2006/table">
            <a:tbl>
              <a:tblPr>
                <a:tableStyleId>{5C22544A-7EE6-4342-B048-85BDC9FD1C3A}</a:tableStyleId>
              </a:tblPr>
              <a:tblGrid>
                <a:gridCol w="3198423">
                  <a:extLst>
                    <a:ext uri="{9D8B030D-6E8A-4147-A177-3AD203B41FA5}">
                      <a16:colId xmlns:a16="http://schemas.microsoft.com/office/drawing/2014/main" val="1087667257"/>
                    </a:ext>
                  </a:extLst>
                </a:gridCol>
                <a:gridCol w="3317991">
                  <a:extLst>
                    <a:ext uri="{9D8B030D-6E8A-4147-A177-3AD203B41FA5}">
                      <a16:colId xmlns:a16="http://schemas.microsoft.com/office/drawing/2014/main" val="3348323705"/>
                    </a:ext>
                  </a:extLst>
                </a:gridCol>
              </a:tblGrid>
              <a:tr h="616355">
                <a:tc>
                  <a:txBody>
                    <a:bodyPr/>
                    <a:lstStyle/>
                    <a:p>
                      <a:pPr algn="l" fontAlgn="b"/>
                      <a:r>
                        <a:rPr lang="en-US" sz="1100" b="1" i="0" u="none" strike="noStrike" dirty="0">
                          <a:solidFill>
                            <a:srgbClr val="000000"/>
                          </a:solidFill>
                          <a:effectLst/>
                          <a:latin typeface="Calibri" panose="020F0502020204030204" pitchFamily="34" charset="0"/>
                        </a:rPr>
                        <a:t>D</a:t>
                      </a:r>
                      <a:r>
                        <a:rPr lang="en-IN" sz="1100" b="1" i="0" u="none" strike="noStrike" dirty="0">
                          <a:solidFill>
                            <a:srgbClr val="000000"/>
                          </a:solidFill>
                          <a:effectLst/>
                          <a:latin typeface="Calibri" panose="020F0502020204030204" pitchFamily="34" charset="0"/>
                        </a:rPr>
                        <a:t>director</a:t>
                      </a:r>
                    </a:p>
                  </a:txBody>
                  <a:tcPr marL="6350" marR="6350" marT="6350" marB="0" anchor="b"/>
                </a:tc>
                <a:tc>
                  <a:txBody>
                    <a:bodyPr/>
                    <a:lstStyle/>
                    <a:p>
                      <a:pPr algn="l" fontAlgn="b"/>
                      <a:r>
                        <a:rPr lang="en-IN" sz="1100" u="none" strike="noStrike" dirty="0">
                          <a:effectLst/>
                        </a:rPr>
                        <a:t>Average of imdb_score</a:t>
                      </a:r>
                      <a:endParaRPr lang="en-IN" sz="11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744436744"/>
                  </a:ext>
                </a:extLst>
              </a:tr>
              <a:tr h="332236">
                <a:tc>
                  <a:txBody>
                    <a:bodyPr/>
                    <a:lstStyle/>
                    <a:p>
                      <a:pPr algn="l" fontAlgn="b"/>
                      <a:r>
                        <a:rPr lang="en-IN" sz="1100" u="none" strike="noStrike" dirty="0">
                          <a:effectLst/>
                        </a:rPr>
                        <a:t>Tony Kaye</a:t>
                      </a:r>
                      <a:endParaRPr lang="en-IN"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dirty="0">
                          <a:effectLst/>
                        </a:rPr>
                        <a:t>8.6</a:t>
                      </a:r>
                      <a:endParaRPr lang="en-IN"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10263524"/>
                  </a:ext>
                </a:extLst>
              </a:tr>
              <a:tr h="332236">
                <a:tc>
                  <a:txBody>
                    <a:bodyPr/>
                    <a:lstStyle/>
                    <a:p>
                      <a:pPr algn="l" fontAlgn="b"/>
                      <a:r>
                        <a:rPr lang="en-IN" sz="1100" u="none" strike="noStrike" dirty="0">
                          <a:effectLst/>
                        </a:rPr>
                        <a:t>Charles Chaplin</a:t>
                      </a:r>
                      <a:endParaRPr lang="en-IN"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dirty="0">
                          <a:effectLst/>
                        </a:rPr>
                        <a:t>8.6</a:t>
                      </a:r>
                      <a:endParaRPr lang="en-IN"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751104735"/>
                  </a:ext>
                </a:extLst>
              </a:tr>
              <a:tr h="332236">
                <a:tc>
                  <a:txBody>
                    <a:bodyPr/>
                    <a:lstStyle/>
                    <a:p>
                      <a:pPr algn="l" fontAlgn="b"/>
                      <a:r>
                        <a:rPr lang="en-IN" sz="1100" u="none" strike="noStrike" dirty="0">
                          <a:effectLst/>
                        </a:rPr>
                        <a:t>Alfred Hitchcock</a:t>
                      </a:r>
                      <a:endParaRPr lang="en-IN"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dirty="0">
                          <a:effectLst/>
                        </a:rPr>
                        <a:t>8.5</a:t>
                      </a:r>
                      <a:endParaRPr lang="en-IN"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873456348"/>
                  </a:ext>
                </a:extLst>
              </a:tr>
              <a:tr h="332236">
                <a:tc>
                  <a:txBody>
                    <a:bodyPr/>
                    <a:lstStyle/>
                    <a:p>
                      <a:pPr algn="l" fontAlgn="b"/>
                      <a:r>
                        <a:rPr lang="en-IN" sz="1100" u="none" strike="noStrike" dirty="0">
                          <a:effectLst/>
                        </a:rPr>
                        <a:t>Ron Fricke</a:t>
                      </a:r>
                      <a:endParaRPr lang="en-IN"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dirty="0">
                          <a:effectLst/>
                        </a:rPr>
                        <a:t>8.5</a:t>
                      </a:r>
                      <a:endParaRPr lang="en-IN"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360034962"/>
                  </a:ext>
                </a:extLst>
              </a:tr>
              <a:tr h="332236">
                <a:tc>
                  <a:txBody>
                    <a:bodyPr/>
                    <a:lstStyle/>
                    <a:p>
                      <a:pPr algn="l" fontAlgn="b"/>
                      <a:r>
                        <a:rPr lang="en-IN" sz="1100" u="none" strike="noStrike" dirty="0">
                          <a:effectLst/>
                        </a:rPr>
                        <a:t>Damien Chazelle</a:t>
                      </a:r>
                      <a:endParaRPr lang="en-IN"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dirty="0">
                          <a:effectLst/>
                        </a:rPr>
                        <a:t>8.5</a:t>
                      </a:r>
                      <a:endParaRPr lang="en-IN"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707887226"/>
                  </a:ext>
                </a:extLst>
              </a:tr>
              <a:tr h="332236">
                <a:tc>
                  <a:txBody>
                    <a:bodyPr/>
                    <a:lstStyle/>
                    <a:p>
                      <a:pPr algn="l" fontAlgn="b"/>
                      <a:r>
                        <a:rPr lang="en-IN" sz="1100" u="none" strike="noStrike" dirty="0">
                          <a:effectLst/>
                        </a:rPr>
                        <a:t>Majid Majidi</a:t>
                      </a:r>
                      <a:endParaRPr lang="en-IN"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dirty="0">
                          <a:effectLst/>
                        </a:rPr>
                        <a:t>8.5</a:t>
                      </a:r>
                      <a:endParaRPr lang="en-IN"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239349718"/>
                  </a:ext>
                </a:extLst>
              </a:tr>
              <a:tr h="332236">
                <a:tc>
                  <a:txBody>
                    <a:bodyPr/>
                    <a:lstStyle/>
                    <a:p>
                      <a:pPr algn="l" fontAlgn="b"/>
                      <a:r>
                        <a:rPr lang="en-IN" sz="1100" u="none" strike="noStrike" dirty="0">
                          <a:effectLst/>
                        </a:rPr>
                        <a:t>Sergio Leone</a:t>
                      </a:r>
                      <a:endParaRPr lang="en-IN"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dirty="0">
                          <a:effectLst/>
                        </a:rPr>
                        <a:t>8.433333333</a:t>
                      </a:r>
                      <a:endParaRPr lang="en-IN"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881733263"/>
                  </a:ext>
                </a:extLst>
              </a:tr>
              <a:tr h="332236">
                <a:tc>
                  <a:txBody>
                    <a:bodyPr/>
                    <a:lstStyle/>
                    <a:p>
                      <a:pPr algn="l" fontAlgn="b"/>
                      <a:r>
                        <a:rPr lang="en-IN" sz="1100" u="none" strike="noStrike" dirty="0">
                          <a:effectLst/>
                        </a:rPr>
                        <a:t>Christopher Nolan</a:t>
                      </a:r>
                      <a:endParaRPr lang="en-IN"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dirty="0">
                          <a:effectLst/>
                        </a:rPr>
                        <a:t>8.425</a:t>
                      </a:r>
                      <a:endParaRPr lang="en-IN"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284478557"/>
                  </a:ext>
                </a:extLst>
              </a:tr>
              <a:tr h="332236">
                <a:tc>
                  <a:txBody>
                    <a:bodyPr/>
                    <a:lstStyle/>
                    <a:p>
                      <a:pPr algn="l" fontAlgn="b"/>
                      <a:r>
                        <a:rPr lang="en-IN" sz="1100" u="none" strike="noStrike" dirty="0">
                          <a:effectLst/>
                        </a:rPr>
                        <a:t>S.S. Rajamouli</a:t>
                      </a:r>
                      <a:endParaRPr lang="en-IN"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dirty="0">
                          <a:effectLst/>
                        </a:rPr>
                        <a:t>8.4</a:t>
                      </a:r>
                      <a:endParaRPr lang="en-IN"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372393557"/>
                  </a:ext>
                </a:extLst>
              </a:tr>
              <a:tr h="332236">
                <a:tc>
                  <a:txBody>
                    <a:bodyPr/>
                    <a:lstStyle/>
                    <a:p>
                      <a:pPr algn="l" fontAlgn="b"/>
                      <a:r>
                        <a:rPr lang="en-IN" sz="1100" u="none" strike="noStrike" dirty="0">
                          <a:effectLst/>
                        </a:rPr>
                        <a:t>Richard Marquand</a:t>
                      </a:r>
                      <a:endParaRPr lang="en-IN"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dirty="0">
                          <a:effectLst/>
                        </a:rPr>
                        <a:t>8.4</a:t>
                      </a:r>
                      <a:endParaRPr lang="en-IN"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180102579"/>
                  </a:ext>
                </a:extLst>
              </a:tr>
              <a:tr h="616355">
                <a:tc>
                  <a:txBody>
                    <a:bodyPr/>
                    <a:lstStyle/>
                    <a:p>
                      <a:pPr algn="l" fontAlgn="b"/>
                      <a:r>
                        <a:rPr lang="en-IN" sz="1100" u="none" strike="noStrike" dirty="0">
                          <a:effectLst/>
                        </a:rPr>
                        <a:t>Marius A. Markevicius</a:t>
                      </a:r>
                      <a:endParaRPr lang="en-IN"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dirty="0">
                          <a:effectLst/>
                        </a:rPr>
                        <a:t>8.4</a:t>
                      </a:r>
                      <a:endParaRPr lang="en-IN"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462642851"/>
                  </a:ext>
                </a:extLst>
              </a:tr>
              <a:tr h="332236">
                <a:tc>
                  <a:txBody>
                    <a:bodyPr/>
                    <a:lstStyle/>
                    <a:p>
                      <a:pPr algn="l" fontAlgn="b"/>
                      <a:r>
                        <a:rPr lang="en-IN" sz="1100" u="none" strike="noStrike" dirty="0">
                          <a:effectLst/>
                        </a:rPr>
                        <a:t>Asghar Farhadi</a:t>
                      </a:r>
                      <a:endParaRPr lang="en-IN"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dirty="0">
                          <a:effectLst/>
                        </a:rPr>
                        <a:t>8.4</a:t>
                      </a:r>
                      <a:endParaRPr lang="en-IN"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146925733"/>
                  </a:ext>
                </a:extLst>
              </a:tr>
            </a:tbl>
          </a:graphicData>
        </a:graphic>
      </p:graphicFrame>
      <p:sp>
        <p:nvSpPr>
          <p:cNvPr id="3" name="TextBox 2">
            <a:extLst>
              <a:ext uri="{FF2B5EF4-FFF2-40B4-BE49-F238E27FC236}">
                <a16:creationId xmlns:a16="http://schemas.microsoft.com/office/drawing/2014/main" id="{B5D2D0F6-F5CB-421E-9E11-55B70C40E6D5}"/>
              </a:ext>
            </a:extLst>
          </p:cNvPr>
          <p:cNvSpPr txBox="1"/>
          <p:nvPr/>
        </p:nvSpPr>
        <p:spPr>
          <a:xfrm>
            <a:off x="304800" y="1555531"/>
            <a:ext cx="4677103" cy="4339650"/>
          </a:xfrm>
          <a:prstGeom prst="rect">
            <a:avLst/>
          </a:prstGeom>
          <a:noFill/>
        </p:spPr>
        <p:txBody>
          <a:bodyPr wrap="square" rtlCol="0">
            <a:spAutoFit/>
          </a:bodyPr>
          <a:lstStyle/>
          <a:p>
            <a:r>
              <a:rPr lang="en-IN" sz="2400" dirty="0">
                <a:solidFill>
                  <a:srgbClr val="00B0F0"/>
                </a:solidFill>
              </a:rPr>
              <a:t>Some Insights</a:t>
            </a:r>
          </a:p>
          <a:p>
            <a:endParaRPr lang="en-IN" dirty="0">
              <a:solidFill>
                <a:srgbClr val="00B0F0"/>
              </a:solidFill>
            </a:endParaRPr>
          </a:p>
          <a:p>
            <a:endParaRPr lang="en-IN" dirty="0">
              <a:solidFill>
                <a:srgbClr val="00B0F0"/>
              </a:solidFill>
            </a:endParaRPr>
          </a:p>
          <a:p>
            <a:pPr marL="285750" indent="-285750">
              <a:buFont typeface="Arial" panose="020B0604020202020204" pitchFamily="34" charset="0"/>
              <a:buChar char="•"/>
            </a:pPr>
            <a:r>
              <a:rPr lang="en-IN" dirty="0" err="1">
                <a:solidFill>
                  <a:srgbClr val="00B0F0"/>
                </a:solidFill>
              </a:rPr>
              <a:t>Crime,drama,comedy,action,adventure</a:t>
            </a:r>
            <a:r>
              <a:rPr lang="en-IN" dirty="0">
                <a:solidFill>
                  <a:srgbClr val="00B0F0"/>
                </a:solidFill>
              </a:rPr>
              <a:t> and thriller are the top genre of which these director direct movies</a:t>
            </a:r>
          </a:p>
          <a:p>
            <a:pPr marL="285750" indent="-285750">
              <a:buFont typeface="Arial" panose="020B0604020202020204" pitchFamily="34" charset="0"/>
              <a:buChar char="•"/>
            </a:pPr>
            <a:r>
              <a:rPr lang="en-IN" dirty="0">
                <a:solidFill>
                  <a:srgbClr val="00B0F0"/>
                </a:solidFill>
              </a:rPr>
              <a:t>Interestingly profitability and high IMDb rating has a negative corelation of -0.284640806</a:t>
            </a:r>
          </a:p>
          <a:p>
            <a:pPr marL="285750" indent="-285750">
              <a:buFont typeface="Arial" panose="020B0604020202020204" pitchFamily="34" charset="0"/>
              <a:buChar char="•"/>
            </a:pPr>
            <a:r>
              <a:rPr lang="en-IN" dirty="0">
                <a:solidFill>
                  <a:srgbClr val="00B0F0"/>
                </a:solidFill>
              </a:rPr>
              <a:t>This is seen when only Alfred Hitchcock, Damien Chazelle, Majid </a:t>
            </a:r>
            <a:r>
              <a:rPr lang="en-IN" dirty="0" err="1">
                <a:solidFill>
                  <a:srgbClr val="00B0F0"/>
                </a:solidFill>
              </a:rPr>
              <a:t>Mjijdi</a:t>
            </a:r>
            <a:r>
              <a:rPr lang="en-IN" dirty="0">
                <a:solidFill>
                  <a:srgbClr val="00B0F0"/>
                </a:solidFill>
              </a:rPr>
              <a:t>, </a:t>
            </a:r>
            <a:r>
              <a:rPr lang="en-IN" dirty="0" err="1">
                <a:solidFill>
                  <a:srgbClr val="00B0F0"/>
                </a:solidFill>
              </a:rPr>
              <a:t>Christohper</a:t>
            </a:r>
            <a:r>
              <a:rPr lang="en-IN" dirty="0">
                <a:solidFill>
                  <a:srgbClr val="00B0F0"/>
                </a:solidFill>
              </a:rPr>
              <a:t> Nolan, Richard Marquand and Asghar Farhadi being profitable and not the others</a:t>
            </a:r>
          </a:p>
          <a:p>
            <a:endParaRPr lang="en-IN" dirty="0">
              <a:solidFill>
                <a:srgbClr val="00B0F0"/>
              </a:solidFill>
            </a:endParaRPr>
          </a:p>
        </p:txBody>
      </p:sp>
    </p:spTree>
    <p:extLst>
      <p:ext uri="{BB962C8B-B14F-4D97-AF65-F5344CB8AC3E}">
        <p14:creationId xmlns:p14="http://schemas.microsoft.com/office/powerpoint/2010/main" val="29311162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700</TotalTime>
  <Words>1117</Words>
  <Application>Microsoft Office PowerPoint</Application>
  <PresentationFormat>Widescreen</PresentationFormat>
  <Paragraphs>253</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Century Gothic</vt:lpstr>
      <vt:lpstr>Wingdings 3</vt:lpstr>
      <vt:lpstr>Ion</vt:lpstr>
      <vt:lpstr>IMDB-Movie Analysis </vt:lpstr>
      <vt:lpstr>Project description</vt:lpstr>
      <vt:lpstr>Approach</vt:lpstr>
      <vt:lpstr>Tech STACK</vt:lpstr>
      <vt:lpstr>INSIGHTS</vt:lpstr>
      <vt:lpstr>1.Data cleaning</vt:lpstr>
      <vt:lpstr>2.Profitable Movie</vt:lpstr>
      <vt:lpstr>IMDB TOP 250</vt:lpstr>
      <vt:lpstr>Top Directors</vt:lpstr>
      <vt:lpstr>Top GENRES</vt:lpstr>
      <vt:lpstr>Movies by meryl streep, Leonardo DiCaprio and Brad Pitt</vt:lpstr>
      <vt:lpstr>Critic review and audience review</vt:lpstr>
      <vt:lpstr>Decade wise change in voting</vt:lpstr>
      <vt:lpstr>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IMDB-Movie Analysis</dc:title>
  <dc:creator>shreshth vashisht</dc:creator>
  <cp:lastModifiedBy>Avani Verma</cp:lastModifiedBy>
  <cp:revision>22</cp:revision>
  <dcterms:created xsi:type="dcterms:W3CDTF">2023-02-24T06:28:00Z</dcterms:created>
  <dcterms:modified xsi:type="dcterms:W3CDTF">2024-12-07T16:53:22Z</dcterms:modified>
</cp:coreProperties>
</file>