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754"/>
  </p:normalViewPr>
  <p:slideViewPr>
    <p:cSldViewPr snapToGrid="0" snapToObjects="1">
      <p:cViewPr varScale="1">
        <p:scale>
          <a:sx n="102" d="100"/>
          <a:sy n="102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14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980 18 24575,'-12'-4'0,"2"3"0,-2-3 0,3 4 0,1 0 0,-1-4 0,0 3 0,1-3 0,-4 4 0,2 0 0,-2 0 0,-32 4 0,27-3-6784,-72 18 6784,69-12-2269,-27 24 1,1 4 2268,28-15-1334,-24 40 1,-1 3 1333,20-33-1076,-23 47 1,0 1 1075,21-42 0,-7 16 0,-9 16 0,10-16 0,9-17 0,-9 20 0,-8 15 0,9-16 0,11-25 98,-16 46 0,3-2-98,22-50 574,-7 29 1,3-1-575,12-33 2817,-5 50-2817,7-54 4211,4 21-4211,0-30 4450,16 6-4450,-13-6 0,42 4 0,-37-1-3468,80 0 3468,-70-3-1946,48-2 1,5-2 1945,-38-1-650,42-2 1,-4 0-1,-47 1 1,36-4-1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19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24575,'4'-5'0,"4"2"0,1-1 0,4 3 0,-5-3 0,15 0 0,-10 3 0,55-14 0,-48 12 0,67-16 0,-70 17 0,28-9 0,-35 10 0,2-3 0,-7 4 0,-2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47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24575,'3'-1'0,"2"1"0,3 5 0,1 3 0,-1-7 0,-3 6 0,14 1 0,-12-2 0,9 5 0,14 5 0,-23-5 0,34 20 0,-26-4 0,3-4 0,0 12 0,-16-24 0,9 31 0,-10-28 0,3 51 0,-4-49 0,0 64 0,0-62 0,0 58 0,0-60 0,0 37 0,0-41 0,-4 15 0,3-17 0,-3 6 0,4-7 0,0 3 0,0-3 0,-3-5 0,2 4 0,-7-4 0,7 5 0,-3-1 0,1-3 0,2-5 0,-3-1 0,4-3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01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76 24575,'9'0'0,"-1"0"0,1 0 0,-1 0 0,1 0 0,-1 0 0,0 0 0,5 4 0,-4-3 0,11 10 0,-14-5 0,13 10 0,-17-7 0,5 14 0,-7-11 0,-11 26 0,4-29 0,-24 44 0,18-42 0,-18 46 0,24-43 0,-16 40 0,21-40 0,-10 32 0,12-34 0,0 19 0,0-21 0,8 10 0,-3-15 0,7 6 0,-3-10 0,7 3 0,-6-4 0,14 0 0,-14 0 0,21 0 0,-19 0 0,11-4 0,-18 0 0,2-16 0,-6 8 0,3-31 0,-4 29 0,0-44 0,0 43 0,-15-47 0,7 47 0,-31-39 0,30 40 0,-37-25 0,40 28 0,-39-17 0,35 22 0,-40-17 0,39 16 0,-42-13 0,43 11 0,-29-4 0,28 8 0,-1-2 0,8 2 0,8 0 0,4 2 0,2 3 0,2-4 0,11-1 0,-11 0 0,45-10 0,-40 12 0,52-12 0,-54 14 0,23-3 0,-32 4 0,1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01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24575,'9'0'0,"-1"0"0,0 0 0,1 0 0,-1 0 0,4 0 0,-2 0 0,13 0 0,-12 3 0,32-2 0,-29 3 0,39-4 0,-39 0 0,39 0 0,-42-4 0,22 3 0,-31-3 0,6 4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02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24575,'4'-4'0,"4"3"0,-3-2 0,3 3 0,1 0 0,3 0 0,-3 0 0,26 0 0,-21 0 0,35 0 0,-36 0 0,22 0 0,-28 0 0,4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02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24575,'3'-5'0,"2"1"0,3 4 0,1 0 0,-1 0 0,1 0 0,-1 0 0,16 8 0,-12-7 0,30 14 0,-33-9 0,21 10 0,-28-7 0,6 3 0,-8-3 0,-4 11 0,-1-5 0,-19 31 0,12-31 0,-27 53 0,30-55 0,-21 55 0,23-57 0,-13 42 0,15-44 0,-7 22 0,15-25 0,-2 1 0,7-3 0,1-3 0,-1 3 0,12-1 0,-9-2 0,31 3 0,-28-4 0,51-4 0,-52 3 0,24-2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03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1 190 24575,'0'8'0,"3"0"0,-2 1 0,7-4 0,-3-2 0,-1 1 0,4-3 0,-4 3 0,5-4 0,-1 3 0,1-2 0,10 3 0,-7-4 0,18 0 0,-7 0 0,7 0 0,-9 0 0,-8-4 0,-2-4 0,-6 2 0,4-5 0,-5 6 0,7-27 0,-8 18 0,8-40 0,-11 40 0,-12-22 0,6 27 0,-22-3 0,17 7 0,-32-7 0,29 11 0,-37-11 0,38 11 0,-26-3 0,28 4 0,-6 8 0,14-3 0,3 8 0,3-9 0,-2 4 0,22 0 0,-15-2 0,12 1 0,-16-7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03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26 24575,'-8'0'0,"-1"0"0,-3 0 0,2 0 0,2 3 0,-4 10 0,10-3 0,-5 24 0,7-20 0,3 24 0,-2-27 0,14 16 0,-12-16 0,16 1 0,-14-8 0,23-1 0,-13-2 0,25 7 0,-24-7 0,27 2 0,-26-3 0,27-3 0,-20-6 0,5-4 0,-15-1 0,-3 6 0,-3-7 0,-2 8 0,1-9 0,-7 7 0,-7-7 0,1 6 0,-22-14 0,16 17 0,-19-12 0,20 17 0,-13-9 0,14 10 0,-25-11 0,21 11 0,-36-11 0,36 7 0,-21 1 0,29 4 0,2 0 0,9 8 0,7-3 0,-3-1 0,7 4 0,-10-7 0,1 3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04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24575,'4'-5'0,"-3"-3"0,2 4 0,1-1 0,1 1 0,3 4 0,1 0 0,-1 0 0,0 0 0,5 0 0,-4 0 0,18 4 0,-18 0 0,47 1 0,-43 3 0,29-8 0,21 8 0,-33-3 0,26 0 0,7-1 0,8 5-1884,1-4 1884,-19-1 0,-47-4 0,1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04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24575,'8'0'0,"0"0"0,1 0 0,-1 0 0,5 0 0,4-4 0,-2 3 0,1-3 0,41 4 0,-36 0-3392,30 2 0,0 0 3392,-31-1-1776,72 3 1776,-74-4 0,39 0 0,-46 0 0,9 0 0,-16 0 0,0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05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24575,'9'0'0,"-1"0"0,0 0 0,1 0 0,-1 0 0,1 0 0,-1 0 0,12 0 0,-9 0 0,51 0 0,-44 0-3392,39 0 0,2 0 3392,-34 0-2269,47 2 1,0 0 2268,-46-1 0,54 3 0,-21-4 0,-1 0 0,11 0 0,-27 0 0,-38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14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24575,'-8'0'0,"-1"0"0,4 3 0,-2-2 0,6 7 0,-7-4 0,7 5 0,-6 7 0,6-6 0,-3 17 0,4-16 0,4 24 0,-3-23 0,6 19 0,-6-21 0,7 3 0,-4-10 0,5-3 0,-1 4 0,0-3 0,1 3 0,7-4 0,-10 4 0,32 0 0,-28 5 0,36 3 0,-34-7 0,23 18 0,-24-16 0,12 21 0,-17-18 0,5 17 0,-10-16 0,-1 24 0,-1-23 0,-10 30 0,9-29 0,-25 37 0,23-36 0,-31 32 0,28-38 0,-17 15 0,14-22 0,-2-1 0,3-1 0,1-7 0,3 3 0,-3 1 0,8-4 0,-4 7 0,4-3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47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18 24575,'-9'0'0,"1"0"0,-1-4 0,1 3 0,-1-3 0,1 4 0,3-4 0,-14 3 0,11-3 0,-23 8 0,19-3 0,-11 10 0,13-9 0,2 21 0,4-16 0,4 28 0,0-23 0,0 38 0,0-35 0,0 45 0,0-45 0,0 20 0,0-12 0,0-10 0,0 18 0,3-25 0,2 5 0,4-11 0,-1 4 0,0-3 0,8 3 0,-5-4 0,12 0 0,-16 0 0,4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14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24575,'3'-5'0,"-2"-2"0,7 6 0,-4-3 0,5 4 0,3 0 0,-3 0 0,19-4 0,-16 3 0,26-7 0,-29 4 0,28-5 0,-32 4 0,13 2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07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1 24575,'9'0'0,"-5"3"0,4-2 0,-4 3 0,5 0 0,-1-3 0,4 6 0,-2-6 0,13 14 0,-15-8 0,22 12 0,-27-9 0,20 13 0,-17-15 0,-2 25 0,-5-24 0,-19 29 0,9-26 0,-28 34 0,25-35 0,-40 45 0,43-45 0,-46 54 0,46-49 0,-35 44 0,37-46 0,-21 40 0,23-44 0,-5 35 0,8-37 0,4 20 0,0-19 0,3 3 0,2-7 0,4 2 0,-1-6 0,8 7 0,-6-7 0,21 6 0,-19-6 0,30 7 0,-28-7 0,31 2 0,-31-3 0,28-3 0,-30 2 0,22-7 0,-26 3 0,11 0 0,-18-2 0,2 2 0,-3-3 0,0-1 0,0 0 0,0 1 0,-3 3 0,-10-18 0,3 15 0,-18-24 0,17 22 0,-24-18 0,22 21 0,-22-24 0,24 24 0,-13-17 0,14 18 0,-17-13 0,18 12 0,-29-16 0,33 12 0,-25-5 0,27 7 0,-12 1 0,10-1 0,0 1 0,1-1 0,4 1 0,0-1 0,0 0 0,0 1 0,4 3 0,-3-2 0,3 2 0,0-4 0,-3 1 0,6 3 0,-2-7 0,-1 7 0,11-11 0,-8 10 0,20-9 0,-19 9 0,25-14 0,-24 13 0,22-16 0,-21 21 0,6-17 0,-8 17 0,1-14 0,-5 11 0,4-4 0,-7 9 0,3 1 0,-4 3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08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24575,'-5'4'0,"2"0"0,3 5 0,0-1 0,-4-3 0,3 6 0,-3-5 0,4 32 0,0-23 0,4 61 0,-3-57-6784,10 71 6784,-9-71-3820,17 57 3820,-17-61 0,10 31 0,-9-39 0,-2 4 0,3-12 0,-4-2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08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24575,'4'-4'0,"1"0"0,3 4 0,1 0 0,7 0 0,-2 0 0,3 0 0,6 4 0,-16 0 0,35 5 0,-32-1 0,40 4 0,-37-2 0,25 6 0,-30-7 0,14 7 0,-20-7 0,9 11 0,-10-10 0,3 21 0,-4-19 0,-4 27 0,3-27 0,-3 34 0,0-32 0,4 32 0,-4-34 0,4 11 0,0-14 0,3-5 0,-2 0 0,3-4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09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24575,'5'-4'0,"2"3"0,-2-2 0,3 3 0,-3-4 0,6 3 0,-5-3 0,17 4 0,-12-4 0,13 3 0,-15-3 0,3 4 0,-3 0 0,-1 0 0,1 0 0,-1 4 0,0-3 0,1 3 0,-1-4 0,1 4 0,-1-3 0,1 2 0,10 5 0,-8-6 0,9 13 0,-11-10 0,-5 7 0,0-3 0,-4-1 0,0 1 0,0 7 0,0-6 0,-4 6 0,3-8 0,-3 4 0,4-2 0,-3 2 0,2-4 0,-3 1 0,4-1 0,4-3 0,-3 2 0,6-6 0,-2 3 0,-1-4 0,0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10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89 113 24575,'-5'4'0,"-3"-3"0,7 6 0,-2 2 0,3 0 0,0 3 0,0-4 0,3-3 0,-2 3 0,10-7 0,-5 2 0,6-3 0,-3 0 0,7 4 0,-6-3 0,10 3 0,-11-8 0,7 3 0,-7-3 0,3-7 0,-7 4 0,6-20 0,-9 15 0,6-12 0,-8 15 0,-4-15 0,-1 16 0,-3-11 0,-1 18 0,-11-6 0,9 6 0,-25-7 0,24 7 0,-31-10 0,30 9 0,-22-6 0,24 8 0,-5 0 0,11 4 0,1 1 0,8-1 0,1 4 0,3-7 0,1 3 0,-1-4 0,-3 0 0,-1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12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26 24575,'0'-9'0,"0"1"0,-4 3 0,-1 1 0,-4 4 0,5 4 0,-4-3 0,3 10 0,1-5 0,-4 2 0,7 7 0,-3-8 0,-3 27 0,5-21 0,-6 33 0,8-33 0,0 22 0,0-25 0,4 6 0,0-7 0,5-1 0,-1-3 0,1 2 0,-1-6 0,4 7 0,-2-7 0,9 2 0,-12 1 0,15-3 0,-15 3 0,13-4 0,-11 0 0,3 0 0,-3 0 0,-5-4 0,4 3 0,-4-10 0,1 5 0,-1-6 0,-4 3 0,0 0 0,0 1 0,-8-8 0,6 5 0,-13-13 0,13 14 0,-13-10 0,13 11 0,-9-4 0,10 5 0,-11-1 0,7 4 0,-8 1 0,5 4 0,-1 0 0,1 0 0,-9-3 0,7 2 0,-14-3 0,14 4 0,-10 0 0,10 0 0,2 4 0,4 0 0,8 1 0,0-1 0,8-4 0,-2 0 0,2 0 0,-7 0 0,-2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12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24575,'-5'8'0,"2"1"0,3-1 0,0 8 0,0-6 0,0 10 0,0 19 0,3-19-6784,2 79 6784,0-75-2269,-2 41 1,-2 0 2268,-1-41-98,0 37 0,0 2 98,0-29 0,0 46 0,0-56 0,4-1 0,-3-18 0,3-1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26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0 24575,'-9'0'0,"0"0"0,1 0 0,-1 0 0,5 4 0,-8-3 0,10 6 0,-17-2 0,16 3 0,-16 8 0,14-5 0,-12 16 0,12-16 0,-10 27 0,13-24 0,-10 28 0,11-30 0,-10 30 0,9-29 0,-6 25 0,8-26 0,-3 15 0,2-17 0,-3 14 0,4-14 0,0 10 0,0-11 0,0 3 0,4-7 0,0-1 0,5-4 0,-1 3 0,0-2 0,1 3 0,-4 0 0,2-3 0,-2 2 0,-1 1 0,4-3 0,-3 3 0,3-4 0,0 0 0,-3 4 0,3-4 0,-4 4 0,5-4 0,-5 4 0,4-3 0,-3 3 0,3-4 0,-3 3 0,2-2 0,-2 3 0,3-4 0,1 0 0,-1 0 0,1 0 0,-1 0 0,0 0 0,1 0 0,-1 0 0,1 0 0,-5-4 0,4 3 0,-3-2 0,3 3 0,-3-4 0,2 3 0,-2-3 0,3 4 0,-3-4 0,2 3 0,-6-6 0,7 6 0,-3-3 0,-1 0 0,4 3 0,-7-7 0,6 8 0,-6-8 0,7 7 0,-7-7 0,6 7 0,-2-10 0,-1 5 0,4-6 0,-3 7 0,3-6 0,-3 5 0,6-6 0,-9 3 0,5 1 0,-3 3 0,-3-3 0,3 3 0,-4-3 0,3 3 0,-2-3 0,3 4 0,-4-5 0,0 1 0,0-1 0,0 0 0,0 1 0,0-1 0,0 1 0,-4-1 0,3 1 0,-2-1 0,3 1 0,0-1 0,-4 4 0,3-2 0,-3 2 0,0-4 0,3 1 0,-3-1 0,4 1 0,-3 3 0,2-3 0,-3 3 0,0 1 0,3-4 0,-7 7 0,8-6 0,-8 6 0,3-3 0,0 0 0,-2 3 0,2-7 0,-4 7 0,1-2 0,-1 3 0,5-4 0,-4 3 0,3-3 0,-3 4 0,3-4 0,-3 3 0,4-2 0,-5 3 0,0-4 0,1 3 0,-1-3 0,5 0 0,-4 3 0,3-3 0,-3 4 0,3-3 0,-3 2 0,3-3 0,-3 4 0,-1 0 0,1 0 0,-1 0 0,1 0 0,-1 0 0,4 4 0,-2-4 0,2 4 0,-4-4 0,5 4 0,-4-3 0,7 6 0,-7-6 0,8 7 0,-4-3 0,0-1 0,3 4 0,-3-4 0,0 1 0,3 3 0,-2-4 0,3 5 0,-4-5 0,3 4 0,-3-3 0,4 3 0,0 0 0,0 1 0,0-1 0,-4-3 0,3 2 0,-6 6 0,6-3 0,-7 6 0,7-8 0,-3 1 0,4-1 0,0 0 0,0 1 0,0-1 0,0 1 0,0-1 0,0 1 0,-3-5 0,2 4 0,-3-4 0,4 5 0,0-1 0,0 1 0,0-1 0,0 1 0,-4 3 0,3-3 0,-3 3 0,4-3 0,0-1 0,0 1 0,0-1 0,0 0 0,0 5 0,0-4 0,0 3 0,0-3 0,4-5 0,-3 4 0,6-7 0,-6 6 0,7-6 0,-4 7 0,5-7 0,3 6 0,-3-6 0,11 6 0,-13-2 0,11 0 0,-12-1 0,6-1 0,-3-2 0,-1 3 0,-3 0 0,2-3 0,-2 2 0,3-3 0,-3 4 0,3-3 0,-4 3 0,5-4 0,-1 0 0,0 0 0,1 0 0,-1 0 0,1 0 0,-1 0 0,1 0 0,-1 0 0,0 0 0,1 0 0,-1 0 0,1 0 0,-1 0 0,1 0 0,-1 0 0,-3-4 0,-2-1 0,-3-3 0,0-1 0,0 1 0,0-1 0,0 0 0,0 1 0,4-1 0,-3 1 0,3-5 0,-4 4 0,4-11 0,-3 9 0,6-9 0,-6 11 0,3-3 0,-4 3 0,0 0 0,0 1 0,0-1 0,3 5 0,-2-4 0,3 3 0,-4-3 0,0-5 0,0 4 0,0-4 0,0 5 0,0-1 0,4 5 0,-3-8 0,3 6 0,-4-6 0,0 3 0,0 1 0,0-1 0,0 1 0,0-1 0,0 1 0,-4 3 0,3-3 0,-3 4 0,0-1 0,3-3 0,-6 7 0,6-6 0,-7 6 0,3-7 0,-3 7 0,3-7 0,-3 8 0,4-4 0,-1 0 0,-3 3 0,4-3 0,-5 4 0,4-4 0,-10 0 0,8-1 0,-13-3 0,11 7 0,-4-3 0,5 4 0,-1 0 0,1 0 0,-1 0 0,4-3 0,-2 2 0,2-3 0,-3 4 0,-1 0 0,4-4 0,-2 3 0,9-3 0,-5 4 0,7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45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24575,'-4'8'0,"0"1"0,4-1 0,0 4 0,0-2 0,0 2 0,0 30 0,0-25-6784,0 78 6784,0-74-2269,0 35 1,0-1 2268,0-34-595,7 75 595,-5-78 0,6 31 0,-5-43 1060,2 2 0,0-8 1,-1 0-1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48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24575,'-4'3'0,"-4"-2"0,7 7 0,-3-4 0,4 5 0,0 10 0,0-7 0,0 38 0,0-34 0,4 57 0,-3-56 0,3 59 0,-4-59 0,0 55 0,0-56 0,0 33 0,0-38 0,0 9 0,-4-19 0,3 2 0,-3-7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46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24575,'0'-9'0,"3"5"0,2 0 0,4 4 0,-1 0 0,15 0 0,-10 0 0,44 0 0,-40 0 0,62 0 0,-61 0 0,58 11 0,-60-8 0,33 23 0,-41-19 0,18 24 0,-23-19 0,12 37 0,-14-33 0,-1 64 0,-5-62 0,-4 73 0,5-72 0,-12 76 0,10-76 0,-14 72 0,10-77 0,-6 61 0,7-67 0,-8 49 0,12-48 0,-7 18 0,7-22 0,-3-1 0,3-1 0,-2-2 0,2 3 0,-8-4 0,4 0 0,-11 4 0,9-3 0,-20 2 0,19-3 0,-27 0 0,26 0 0,-18 0 0,24-3 0,-4 2 0,11-3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47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24575,'0'-5'0,"0"1"0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51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24575,'-5'3'0,"-2"-2"0,6 7 0,-7-4 0,7 5 0,-14 33 0,12-25 0,-12 62 0,14-61 0,-3 28 0,0 4 0,3-32 0,-3 69 0,4-69 0,0 54 0,0-45 0,0 10 0,4-21 0,-3-12 0,3-4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52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23 24575,'4'-5'0,"0"1"0,5 4 0,3-4 0,-3 4 0,4-4 0,25 4 0,-22 0 0,22-4 0,1 3 0,-5 1 0,6 5 0,-14 3 0,-25 0 0,-1 8 0,-1-5 0,-26 38 0,18-32-3392,-23 27 0,-2-1 3392,16-27-2269,-24 28 1,-1-2 2268,25-32-899,-48 42 899,57-44 0,-22 7 0,26-11 4091,-4-8-4091,9 3 6118,1-6-6118,7 6 2011,-4-3-2011,5 4 0,-1 0 0,27 0 0,-20 0 0,53 4 0,-51-3 0,51 14 0,-53-12 0,27 19 0,-35-15 0,4 12 0,-11-9 0,0 6 0,0-7 0,-7 11 0,1-10 0,-14 17 0,9-16 0,-12 16 0,12-20 0,-20 19 0,18-22 0,-26 18 0,27-20 0,-23 13 0,23-13 0,-15 6 0,16-8 0,-16 0 0,15 0 0,-8 0 0,12 0 0,3 0 0,1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54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 24575,'0'-8'0,"4"3"0,-3-2 0,6 6 0,-2-3 0,4 4 0,-1 0 0,12 0 0,-9-4 0,46-1 0,-39 0 0,58-6 0,-60 9 0,52-9 0,-56 10 0,22-3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54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24575,'0'8'0,"0"5"0,0-4 0,0 3 0,0-4 0,0 12 0,0-9 0,4 40 0,-3-35 0,3 60 0,-4-58 0,0 66 0,0-67 0,0 55 0,0-57 0,0 35 0,0-38 0,3 8 0,-2-16 0,3-4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56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17 24575,'4'-4'0,"-3"-4"0,6 7 0,-2-3 0,3 4 0,1 0 0,-1 0 0,0 0 0,12 0 0,-9 0 0,24 0 0,-23 0 0,23 4 0,-24 1 0,9 3 0,-12-3 0,4 6 0,-2-9 0,6 28 0,-11-21 0,10 33 0,-13-29 0,9 32 0,-10-27 0,7 33 0,-7-34 0,10 32 0,-9-35 0,5 32 0,-3-37 0,-3 28 0,3-29 0,-1 23 0,-2-20 0,3 5 0,-4-8 0,0 4 0,-4-6 0,-1 13 0,1-13 0,-4 14 0,3-15 0,-7 10 0,6-9 0,-17 6 0,16-7 0,-28 6 0,22-9 0,-26 9 0,27-10 0,-20 3 0,22-4 0,-6 0 0,7 0 0,1 0 0,3-4 0,-3 3 0,4-3 0,-5 4 0,0 0 0,1-4 0,-1 4 0,-7-4 0,6 4 0,-6 0 0,7 0 0,4-4 0,5 3 0,1-3 0,3 4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56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24575,'0'-9'0,"4"5"0,1-4 0,3 7 0,4-3 0,-2 4 0,28-4 0,-23 0 0,46-1 0,-46 1 0,42 0 0,-43 3 0,32-2 0,-34 3 0,12 0 0,-20 0 0,0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57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24575,'9'-5'0,"-1"1"0,0 4 0,1 0 0,-1 0 0,8-3 0,-6 2 0,29-7 0,-25 7 0,51-10 0,-49 9 0,53-10 0,-58 11 0,19-2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4:39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24575,'0'-8'0,"3"3"0,2 1 0,3 4 0,1 0 0,-1 0 0,1 0 0,10 0 0,-7 0 0,30 0 0,-28 0 0,54 11 0,-50-4 0,58 24 0,-60-23 0,33 33 0,-38-31 0,9 28 0,-15-27 0,-5 20 0,-5-23 0,0 10 0,-18 6 0,19-11 0,-38 33 0,25-26 0,-13 6 0,22-15 0,8-11 0,13 4 0,-4 0 0,33 20 0,-26-16 0,49 41 0,-50-42 0,16 50 0,-28-47 0,-14 47 0,4-46 0,-39 53 0,29-48-6784,-56 42 6784,56-41-4537,-68 21 4537,66-30-1183,-65 14 1183,66-20 0,-28 5 0,40-7 0,-1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48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24575,'0'-9'0,"0"1"0,3 3 0,-2-2 0,7 6 0,-4-3 0,5 4 0,-1 0 0,1 0 0,-1 0 0,16 0 0,-12 0 0,22 0 0,-22 0 0,11 0 0,-14 0 0,11 7 0,-10-1 0,10 10 0,-11-11 0,4 10 0,-5-13 0,-3 10 0,2-4 0,-6 1 0,7 7 0,-4 1 0,1-3 0,-1 6 0,-4-11 0,0 11 0,0-10 0,0 10 0,0-11 0,0 15 0,0-13 0,0 20 0,0-20 0,-4 16 0,3-17 0,-3 10 0,4-11 0,0 4 0,0-5 0,-4 4 0,3-6 0,-2 1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4:39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13 24575,'-4'-4'0,"3"-4"0,-3 11 0,4-6 0,0 7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4:40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1 266 24575,'8'-4'0,"-3"-1"0,2 0 0,-6-2 0,7 6 0,-7-7 0,6 7 0,9-18 0,-1 8 0,24-25 0,-26 19 0,14-3 0,-4-2 0,16-10 0,-5 3 0,8-10 0,-35 36 0,4-4 0,-11 15 0,0 1 0,4-4 0,-3 10 0,6-9 0,5 47 0,-5-35 0,15 79 0,-19-71-3392,5 29 0,-1 1 3392,-6-30-2269,4 28 1,1 0 2268,-4-33 0,6 37 0,-8-27 0,0-17 0,0 9 1134,0-24 0,0-4 0,0 2 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4:41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0 165 24575,'0'-9'0,"4"5"0,-3-4 0,7 7 0,-4-3 0,8 4 0,-2-4 0,28-4 0,-23 2 0,20-2 0,23-3 0,-33 4 0,39-6 0,0-2 0,-33 3 0,27-4 0,-4 0 0,-40 9 0,24-8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4:41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24575,'13'0'0,"-1"0"0,-4 0 0,8 4 0,-5-4 0,5 4 0,22 7 0,-22-8 0,22 12 0,27 12 0,-43-16 0,25 13 0,-3 0 0,-33-14 0,19 21 0,-37-15 0,-7 2 0,-4 3 0,5-8 0,-14 7 0,23-10 0,-23 6 0,29-11 0,-5-2 0,11 1 0,1-3 0,-1 3 0,4-1 0,-2 2 0,2 0 0,19 14 0,-17-12 0,32 24 0,-38-20 0,11 16 0,-19-16 0,-8 12 0,3-13 0,-27 25 0,19-22-6784,-60 37 6784,53-40-4537,-69 31 4537,72-37 0,-37 15 0,42-18 0,-4 2 0,12-3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4:42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24575,'4'-3'0,"4"2"0,-3-7 0,3 7 0,0-3 0,35-3 0,-27 5-6784,77-10 6784,-72 11-2269,50-1 1,3 1 2268,-44 1-1517,50 0 0,-3 0 1517,-53 0 0,62 0 0,-82 0 758,10 0 1,-18 0-1,0 0 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4:42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24575,'5'-4'0,"2"3"0,-2-2 0,3 3 0,1-4 0,14 3 0,-11-3 0,50 0 0,-29 3 0,47-7 0,-45 3 0,4 0 0,15-2 0,-21 6 0,17-3 0,-31 4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4:44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24575,'8'0'0,"1"0"0,-5-4 0,4 3 0,-3-3 0,3 4 0,0 0 0,1 0 0,-1 0 0,23-3 0,-17 2 0,17-3 0,15 0 0,-28 3 0,65-7 0,-65 8 0,50-8 0,-50 3 0,10 0 0,-20 2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4:45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55 24575,'-29'50'0,"6"-11"0,23-27 0,0-3 0,0-1 0,0 12 0,0-9 0,0 13 0,5 13 0,-4-18 0,18 50 0,-16-52 0,31 40 0,-29-45 0,40 16 0,-35-23 0,55 6 0,-48-10-6784,73-4 6784,-69-3-2269,35-9 1,1-2 2268,-34 4-1517,26-13 0,-4-2 1517,-33 13-563,26-47 563,-37 47 0,-20-55 0,9 53 0,-21-22 0,-3 1 0,16 25 719,-23-19 1,1 3-720,23 23 3249,-45-24-3249,48 28 1037,-25-6-1037,28 8 5591,-17 0-5591,18 0 3173,-18 8-3173,17-7 429,-21 14-429,13-5 0,-2 3 0,4-5 0,9-4 0,-1 0 0,5 1 0,-4-1 0,7 4 0,-3-7 0,4 2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05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17 24575,'0'-8'0,"3"3"0,2 1 0,3 4 0,1 0 0,-1 0 0,-3 4 0,14 1 0,-12-1 0,28 11 0,-23-8 0,19 20 0,-21-19 0,14 25 0,-18-24 0,5 25 0,-11-22 0,-3 26 0,2-25 0,-15 40 0,10-38 0,-18 57 0,17-54 0,-23 62 0,25-63 0,-29 55 0,30-56 0,-19 45 0,21-47 0,-5 35 0,7-36 0,3 22 0,2-28 0,4 11 0,-1-16 0,0 6 0,1-8 0,-1 0 0,1 0 0,-1 0 0,1 0 0,10-4 0,-8 3 0,35-11 0,-31 11 0,42-22 0,-42 19 0,19-23 0,-24 24 0,2-23 0,-8 18 0,4-19 0,-7 16 0,6-9 0,-6 11 0,3-8 0,-4 8 0,0-3 0,0 3 0,0 0 0,-4 1 0,3-1 0,-6 5 0,6-4 0,-7 7 0,7-7 0,-3 4 0,0-1 0,4-3 0,-8 7 0,7-6 0,-7 2 0,4-4 0,-5 5 0,4-4 0,-6 3 0,9-3 0,-17-5 0,12 4 0,-9 0 0,11 2 0,-10 2 0,8-4 0,-16 1 0,16-1 0,-8 4 0,-1-6 0,-3-2 0,-3 2 0,2-8 0,10 17 0,2-9 0,0 10 0,3-7 0,-3 7 0,3-6 0,-3 2 0,4 0 0,-9-6 0,4 1 0,0-3 0,-2-3 0,5 6 0,-14-10 0,13 10 0,-15-14 0,19 14 0,-13-3 0,16 6 0,-4 2 0,4-4 0,3 1 0,2 3 0,0-3 0,-1 4 0,-1-1 0,-2-3 0,7 7 0,-7-6 0,2 2 0,1 0 0,1-2 0,0 2 0,2 0 0,-2 1 0,3 4 0,4 0 0,-2 0 0,6 0 0,-7 0 0,-1 0 0,-4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06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24575,'0'-5'0,"0"1"0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49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90 24575,'-9'0'0,"1"0"0,-1 0 0,4 3 0,2 2 0,-1 11 0,3-6 0,-11 37 0,10-31 0,-5 23 0,7-1 0,0 5 0,0 1 0,0-1 0,4-37 0,-3 2 0,6-9 0,-2-3 0,3 4 0,1-4 0,3-1 0,-3 1 0,11-12 0,-14 10 0,21-33 0,-24 24 0,20-39 0,-21 40 0,5-44 0,-7 43 0,-7-43 0,5 43 0,-14-31 0,14 33 0,-9-7 0,6 17 0,-7 3 0,2 0 0,-21-4 0,18 3 0,-34-7 0,34 7 0,-15-3 0,20 4 0,-1 0 0,4 4 0,-2-3 0,2 3 0,-4 0 0,5 0 0,4 1 0,4-1 0,1-1 0,2-2 0,-2 3 0,0-4 0,-1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07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1 24575,'-5'4'0,"-2"-3"0,6 6 0,-7-2 0,7 3 0,-10 8 0,5-6 0,-3 6 0,-6 23 0,1 22 0,0-12 0,-2 39 0,15-71 0,-2 56 0,3-57 0,0 41 0,0-44 0,3 29 0,-2-30 0,7 12 0,-7-16 0,6 4 0,-2-6 0,0 5 0,2-10 0,-2 7 0,3-8 0,1 4 0,-1-4 0,0 0 0,1 0 0,-1 0 0,1 0 0,-1 0 0,23 0 0,-17 0 0,51 0 0,-48 0 0,47-4 0,-54 0 0,20-1 0,-14-7 0,-1 3 0,6-4 0,-13 0 0,-4 5 0,-4-1 0,0 1 0,0-1 0,0 0 0,4 1 0,-3-1 0,3-7 0,-1 9 0,-2-15 0,3 15 0,-4-9 0,0 7 0,0 1 0,-4 3 0,3-3 0,-6 4 0,2-1 0,-4-7 0,1 7 0,-8-11 0,9 6 0,-16-2 0,16 3 0,-16 1 0,12 3 0,-13-7 0,14 10 0,-10-5 0,10 7 0,-13 0 0,11 0 0,-19 0 0,19 0 0,-19 0 0,20 0 0,-21 7 0,21-5 0,-17 13 0,21-9 0,-12 10 0,14-11 0,-11 10 0,10-9 0,-6 6 0,11-3 0,-10 3 0,9-3 0,-9 7 0,10-7 0,-7 7 0,7-6 0,-6 6 0,6-7 0,-3 7 0,4-7 0,4 0 0,-3-6 0,2-3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07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24575,'0'-9'0,"4"4"0,1 1 0,-1 1 0,4 2 0,-4-3 0,5 4 0,-1 0 0,1 0 0,7 0 0,-6 0 0,13 0 0,-12 0 0,12-4 0,-13 3 0,10-3 0,-11 4 0,7 0 0,-6 0 0,6 0 0,-7 0 0,7-4 0,-10 4 0,1-4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11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0 24575,'-9'4'0,"4"1"0,-2-1 0,6 4 0,-7-3 0,7 3 0,-6 0 0,-2 27 0,-1-20 0,-6 58 0,11-55-3392,-2 35 0,2 3 3392,4-33 0,-3 48-4537,4-12 4537,0-34-833,3 28 1,1-1 832,-2-27 0,13 59 0,-2-57 3713,1 10-3713,6-18 0,-15-14 0,25-1 0,-20 0 0,43-11 0,-38 5 1067,20-6 1,-31 8 0,0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11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24575,'4'-4'0,"0"0"0,5 4 0,-1 0 0,0 0 0,1 0 0,-1 0 0,16 0 0,-12 0 0,41-4 0,-26-5 0,11 4 0,-23-3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12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24575,'9'0'0,"-1"4"0,1-3 0,-5 7 0,4-7 0,4 13 0,-2-7 0,18 28 0,-17-22 0,8 36 0,-14-35 0,-1 47 0,-4-30 0,-12 34 0,10-36 0,-25 28 0,19-42 0,-19 35 0,20-38 0,-12 19 0,17-21 0,-2 2 0,9-8 0,3-4 0,1 0 0,-1 0 0,12 4 0,-9-3 0,31 2 0,-28-3 0,36 0 0,-37-4 0,29-4 0,-33-2 0,17-6 0,-24 11 0,5-3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12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24575,'5'4'0,"-2"1"0,1-1 0,-3 4 0,7-3 0,-8 3 0,8 8 0,-3-6 0,15 60 0,-13-48-3392,8 40 0,-3 0 3392,-9-39-2269,14 49 1,1 0 2268,-12-45-617,13 40 1,0-1 616,-11-41 0,8 57 0,-12-57 3925,-4 15-3925,0-22 5871,0 2-5871,0-11 689,0 3 1,0-7-1,0-1 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13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24575,'8'0'0,"1"0"0,-1 0 0,0 0 0,1 0 0,3 0 0,-3 0 0,30 4 0,-24-3 0,38 2 0,-40-3 0,26 0 0,-28 0 0,8 0 0,-10 0 0,-1 0 0,-3-3 0,10 2 0,-8-7 0,12 7 0,-9-3 0,5 1 0,-5 2 0,2-7 0,-7 7 0,-2-3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14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24575,'8'0'0,"1"0"0,-1 0 0,1 0 0,-1 0 0,0 0 0,23 0 0,-17 0 0,51 3 0,-48-2 0,62 7 0,-61-7 0,54 3 0,-57-4 0,20 0 0,-30 0 0,-2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20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24575,'0'9'0,"4"-4"0,-3 2 0,3-2 0,-4 3 0,4 12 0,0-9 0,5 50 0,-5-38 0,4 73 0,-7-68-6784,6 61 6784,-6-68 0,10 32 0,-5-45 0,2 3 0,-4-16 0,0 0 0,4-2 6784,2 6-6784,21-10 0,-18 9 0,48-17 0,-45 16 0,49-13 0,-51 16 0,32 3 0,-34-1 0,12 28 0,-20-21 0,4 49 0,-11-43 0,-2 61 0,-1-58 0,-20 65 0,17-65 0,-26 58 0,27-60 0,-26 30 0,26-36 0,-31 2 0,26-8 0,-22-12 0,24 3 0,-9-19 0,11 16 0,4-14 0,1 20 0,4-6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21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24575,'4'-5'0,"1"2"0,3 3 0,1 0 0,-1 0 0,8 0 0,-6 0 0,51 0 0,-41 0-3392,31 0 0,0 0 3392,-31 0 0,71-4 0,-74 3-18,29-3 1,-40 4-1,1 0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50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24575,'4'8'0,"0"-3"0,0 8 0,-3-5 0,3 0 0,-1 8 0,-2-5 0,18 55 0,-15-45-3392,7 38 0,0 2 3392,-9-38 0,6 47 0,-5-7 0,-2-7 0,3 15 0,-4-13 0,0-46 0,0 15 0,0-18 0,0 3 0,0-3 6784,0-1-6784,0-7 0,0 2 0,0-7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21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31 184 24575,'0'8'0,"-3"1"0,2-1 0,-3 1 0,0-1 0,3 0 0,-3 1 0,4-1 0,0 1 0,0-1 0,-4 12 0,3-9 0,-2 24 0,3-23 0,0 15 0,0-18 0,3 0 0,2-5 0,3-4 0,1 0 0,-1 0 0,12-4 0,-9 3 0,28-11 0,-30 7 0,40-23 0,-39 16 0,43-35 0,-39 33 0,25-37 0,-33 38 0,9-26 0,-14 28 0,3-17 0,-4 18 0,-4-7 0,-1 9 0,-15-5 0,9 8 0,-28-14 0,26 16 0,-38-20 0,37 20 0,-33-16 0,35 17 0,-16-5 0,19 7 0,-3 0 0,3 0 0,-3 0 0,2 0 0,2 3 0,4 2 0,4 0 0,0-2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22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 24575,'4'-5'0,"1"1"0,11 0 0,-6 3 0,6-2 0,15 3 0,-17 0 0,62-8 0,-57 6 0,61-9 0,-65 6 0,31-4 0,-35 5 0,5-4 0,-12 7 0,-4-3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23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24575,'8'0'0,"1"0"0,-1 0 0,0 0 0,1 0 0,29 4 0,-22-4 0,64 8 0,-61-7 0,35 1 0,2 0 0,-29-2-3392,31 0 0,-1 0 3392,-33 0-865,51-8 0,-64 6 1,15-5-1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23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24575,'4'-3'0,"4"2"0,-3-3 0,3 4 0,4 0 0,-3 0 0,4 0 0,21 0 0,-11 0 0,58-4 0,-54 3-1696,68-7 0,-80 7 0,30-2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24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92 24575,'0'9'0,"0"3"0,0-3 0,0 3 0,0-3 0,0 7 0,0-6 0,4 36 0,-3-30 0,7 52 0,-7-52 0,10 37 0,-6-44 0,11 17 0,-6-24 0,9 5 0,-8-7 0,38 0 0,-32 0 0,35-4 0,3-3 0,-26 0-3392,24-7 0,-3-3 3392,-33 4-1068,28-34 1068,-42 33 0,0-40 0,-5 39 0,-32-35 0,24 40 0,-60-35 0,52 35 0,-63-29 0,68 28 0,-59-13 0,63 15 0,-52-4 0,51 8 0,-25 2 0,25 3 0,-2 3 0,7 2 0,-3 0 6255,7 2-6255,-6-6 1597,6 7-1597,-3-4 0,4 5 0,0-1 0,4-3 0,-3-1 0,2-4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24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24575,'0'16'0,"0"-6"0,0 6 0,0-7 0,0-1 0,0 0 0,0 1 0,0 7 0,0-2 0,0 3 0,0 41 0,0-39 0,7 69 0,-5-71 0,6 48 0,-8-51 0,4 20 0,-4-28 0,4 1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25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24575,'4'-5'0,"1"1"0,-1 1 0,4 2 0,-3-3 0,3 0 0,0 3 0,5-6 0,-4 6 0,11-3 0,-10 4 0,13 4 0,-12 0 0,1 5 0,-9-1 0,5 4 0,-6-2 0,5 9 0,-7-8 0,0 27 0,0-24 0,0 43 0,0-42 0,-3 42 0,2-43 0,-7 32 0,7-34 0,-3 15 0,4-17 0,0-6 0,0-1 0,0-7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26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 24575,'0'-9'0,"4"4"0,-3-2 0,3 2 0,0 0 0,0 1 0,5 1 0,-1 2 0,-3-7 0,2 7 0,2-10 0,0 9 0,11-10 0,-14 8 0,13-1 0,-13 1 0,6 4 0,-4 0 0,1 0 0,-1 0 0,-3 4 0,2-3 0,-6 6 0,3-2 0,0 7 0,0-6 0,5 16 0,-4-14 0,2 22 0,-6-18 0,3 19 0,-4-20 0,0 27 0,0-25 0,0 29 0,0-29 0,-4 29 0,3-29 0,-3 25 0,4-26 0,0 7 0,0-10 0,0-9 0,0 3 0,0-7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26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24575,'-4'4'0,"3"4"0,-3-3 0,4 3 0,0 0 0,0 12 0,0-9 0,0 28 0,0-26 0,4 29 0,-3-30 0,6 8 0,-6-13 0,7-6 0,-3 3 0,3-4 0,0 0 0,1 0 0,-1 0 0,1 0 0,-1 0 0,1 0 0,-5-4 0,4 3 0,-7-6 0,6-13 0,-6-12 0,3 4 0,-4-11 0,0 27 0,0-12 0,-4 19 0,-1-3 0,-3 8 0,-1 0 0,1 0 0,-1 0 0,0 0 0,5-4 0,-4 3 0,3-2 0,-3 3 0,-1 0 0,4 3 0,2 2 0,3 0 0,0-2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27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81 24575,'-9'0'0,"1"4"0,-1 4 0,4 2 0,2 2 0,3-4 0,-8 23 0,6-17 0,-9 40 0,10-40 0,1 32 0,1-34 0,6 11 0,-2-18 0,3-1 0,1-4 0,3 0 0,-3 0 0,22 0 0,-18 0 0,37-16 0,-36 9 0,35-32 0,-35 25 0,31-51 0,-31 50 0,13-49 0,-23 54 0,-15-25 0,3 28 0,-42-15 0,34 19 0,-54-16 0,54 17 0,-38-6 0,41 8 0,-22 4 0,28 1 0,-20 7 0,24-3 0,-12 3 0,14-3 0,-3-1 0,8 1 0,1-5 0,3 0 0,0-4 0,-3 4 0,-1-3 0,-4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52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0 296 24575,'9'0'0,"-1"0"0,1 0 0,-1 0 0,0 3 0,1-2 0,-1 3 0,12 0 0,-9-3 0,43 10 0,-38-9-3392,34 5 0,3 1 3392,-25-2-2269,50 2 1,2 0 2268,-41-2-1517,58 1 0,1-2 1517,-56-4-677,30 2 1,23 0 0,-19-1 676,-16-1 0,20 2 0,21 0 0,-22 0 0,-26-2 0,17 0 0,16 1 0,-20-1 0,-27-1 0,24-1 0,18 0 0,-19-1 0,-25-4 0,60 2 0,0-1 0,-63 0 0,54-3 0,-1 1 0,-54 4 0,53-7 0,0 0 0,-52 4 0,61-5 0,3 1 0,-60 3 0,27-1 0,20-1 0,-18 2 0,-23-1 1014,12 2 1,8-1-1015,-2-2 0,-7 1 3034,-12 5-3034,27-6 0,20-3 0,-19 3 4537,-24 5-4537,26-4 0,20-4 0,-21 3 6784,-27 2-6784,21 0 0,18-1 0,-17 1 0,-22 1 0,51-3 0,-1 2 0,-53 5 0,52-4 0,-2 0 0,-56 5 0,61-1 0,-1 0 0,-65 2 0,67-1 0,2-2 0,-63 3 0,60-3 0,-1 2 0,-61 1 0,55-4 0,-1-1 0,-60 3 0,58-4 0,1 0 0,-54 5 0,26-1 0,20 1 0,-17 0 0,-18 1 0,29-1 0,21-1 0,-22 0 0,-29 1 0,33 0 0,23-1 0,-25 1 0,-37 1 0,29 0 0,19-1 0,-22-2 0,-34-2 0,54-1 0,-2-1 0,-56 2 0,44-2 0,-1 2 0,-45 4 0,35-2 0,0-1 0,-38 3 0,63-7 0,-69 7 0,12-3 0,-24 4 0,-7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27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0,4-1 0,-3 0 0,3 1 0,-4-1 0,0 16 0,0-12 0,4 11 0,0 37 0,1-34-3392,-1 43 0,-1 2 3392,-2-38 0,3 55 0,0-22 0,-3-43 0,3 69 0,-4-77 0,0 20 0,0-34 0,0-2 6784,0-8-6784,0 0 0,0 5 0,0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28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0 24575,'-9'0'0,"4"4"0,-2-3 0,2 22 0,0-15 0,1 19 0,4-17 0,0 24 0,0-20 0,4 40 0,-3-40 0,3 39 0,-1-39 0,-2 21 0,3-26 0,0 0 0,-3-2 0,10-2 0,-5-1 0,17 4 0,-12-3 0,24 3 0,-27 0 0,30 8 0,-30-9 0,19 19 0,-21-18 0,5 26 0,-6-22 0,-4 34 0,2-32 0,-22 40 0,15-40 0,-15 13 0,-9 7 0,14-23 0,-36 35 0,13-39 0,4 8 0,-2-22 0,25 5 0,-2-25 0,3 18 0,5-18 0,0 21 0,4-1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28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24575,'9'0'0,"-1"0"0,4 0 0,-2 0 0,2 0 0,8 4 0,-9 1 0,31 3 0,-28-3 0,32 6 0,-34-9 0,23 6 0,-24-8 0,9 0 0,-16 0 0,0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31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1 644 24575,'0'-9'0,"0"1"0,4-1 0,-3 0 0,2 1 0,1 3 0,16-33 0,-12 26 0,15-27 0,8-20 0,-16 38 0,16-35 0,-1 0 0,-19 34 0,16-31 0,-1 2 0,-17 36 0,37-69 0,-36 71 0,27-41 0,-33 46 0,11-7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32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0 403 24575,'0'-8'0,"0"-1"0,0 1 0,4 3 0,-3-3 0,6 4 0,-6-5 0,29-30 0,-19 27-6784,49-64 6784,-47 61-4537,43-62 4537,-47 61-908,33-42 908,-33 45 0,13-19 0,-21 27 0,3-3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53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0 142 24575,'0'-9'0,"4"5"0,-3-4 0,7 7 0,-4-3 0,5 4 0,-1 0 0,42-7 0,-31 5 0,49-6 0,7 0 0,-23 6 0,12-3 0,16-2 0,-15 2 0,-5 3 0,12-2 0,16-3 0,-21 1 0,-25 0 0,58-2 0,-3 0 0,-70 2 0,34-2 0,-2 1 0,-42 5 0,29-6 0,-41 8 0,-1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54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0 24575,'0'9'0,"-4"-5"0,3 4 0,-3-3 0,4 7 0,0-3 0,-8 34 0,6-27 0,-13 68 0,13-64-6784,-14 78 6784,15-78-4537,-11 74 4537,11-75-883,-6 57 883,6-61 0,-7 35 0,7-38 4099,-7 19-4099,8-21 0,-4 2 0,4-8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54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89 24575,'8'-5'0,"0"1"0,1 4 0,-1 0 0,1 0 0,-1 0 0,12 0 0,-9 0 0,9-4 0,46 0 0,-43-1-3392,48-4 0,2 2 3392,-45 4-673,46-8 0,0 1 673,-42 9 0,66-11 0,-76 11 0,20-6 0,-35 6 0,4-3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55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24575,'-3'4'0,"2"4"0,-3 0 0,4 2 0,0 2 0,0 4 0,-4-6 0,-1 28 0,0-24 0,-2 40 0,6-40 0,-11 39 0,11-39 0,-7 17 0,8-22 0,0-5 0,0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55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 24575,'4'-5'0,"1"-2"0,3 2 0,0 0 0,-3-2 0,6 2 0,-5 0 0,14-6 0,-10 9 0,6-6 0,-11 4 0,2 3 0,-2-2 0,3 3 0,4 0 0,-2 0 0,6 3 0,-7-2 0,3 11 0,-3-7 0,6 19 0,-8-13 0,12 23 0,-17-21 0,5 32 0,-7-30 0,0 38 0,0-39 0,-4 28 0,3-31 0,-6 16 0,2-16 0,0-3 0,1-9 0,4-4 0,0 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55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0 24575,'0'9'0,"0"-1"0,0 1 0,0-1 0,0 4 0,0-2 0,0 2 0,0 15 0,0-14 0,-4 52 0,3-48-3392,-3 34 0,0 0 3392,3-28-2269,-4 44 1,-2 0 2268,5-41 0,-9 52 0,6-24 0,0-34 0,-3 33 0,1 1 4537,4-32-4537,-16 69 6784,17-63-6784,-5 5 0,7-19 0,0-18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56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24575,'5'-3'0,"2"2"0,-2-3 0,-1 0 0,4 3 0,-3-6 0,3 6 0,-3-7 0,17-1 0,-13 4 0,29-14 0,-26 16 0,23-9 0,-24 12 0,5 4 0,-9-3 0,-6 7 0,3-4 0,-4 5 0,4-1 0,-3 4 0,2-2 0,1 21 0,-3-18 0,3 36 0,-4-35 0,-4 40 0,3-40 0,-6 32 0,6-34 0,-7 22 0,3-22 0,0 7 0,2-10 0,-1-5 0,3 4 0,-3-3 0,4-1 0,0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56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24575,'0'8'0,"0"1"0,0-1 0,0 1 0,0-1 0,0 0 0,0 1 0,0-1 0,0 4 0,0-2 0,-3 51 0,2-40-4252,-3 38 1,0 1 4251,3-36-576,-4 38 1,-1 0 575,4-40-637,-10 70 637,11-76 0,-2 22 0,-5-18 0,6-9 5047,-5 1-5047,10-9 4038,-2-11-4038,3 4 0,-4-1 0,0 1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57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9 24575,'4'-4'0,"4"3"0,-3-3 0,3 4 0,0 0 0,5 0 0,-4 0 0,22 0 0,-18 0 0,22 11 0,-25-4 0,2 16 0,-8-12 0,-4 20 0,0-19 0,-8 26 0,6-26 0,-21 34 0,16-35 0,-25 37 0,21-42 0,-24 31 0,22-29 0,-18 11 0,21-14 0,-7-1 0,13-8 0,0-1 0,4-3 0,0-1 0,0 1 0,-12-12 0,6 8 0,-14-12 0,14 19 0,-2-3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57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24575,'0'-4'0,"0"0"0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58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1 24575,'-8'0'0,"-1"0"0,1 4 0,-1-3 0,1 2 0,-1-3 0,-3 4 0,2-3 0,-2 3 0,-39 15 0,32-15 0,-54 37 0,59-35 0,-29 54 0,35-47 0,-7 59 0,15-56 0,11 41 0,-8-44 0,23 18 0,-18-21 0,41 5 0,-33-9-6784,80 5 6784,-68-10 0,39 3 0,16-8 0,-52 3 0,49-9 0,3-1 0,-45 7 0,53-15 0,-1-2 6784,-51 11-6784,32-17 0,-7-2 0,-46 18 0,24-20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5:59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24575,'9'0'0,"-1"0"0,1 0 0,-5 4 0,4-4 0,19 23 0,-9-15 0,44 38 0,-46-32-3392,23 22 0,0 0 3392,-24-17-2269,27 28 1,0 1 2268,-26-29-1517,21 32 0,-2 0 1517,-22-30-1015,13 26 1,0-3 1014,-18-31 1893,27 51-1893,-27-54 2966,22 28-2966,-23-31 4436,13 8-4436,-12-14 6633,1 3-6633,-1-4 456,4 0-456,-2 0 0,-2-4 0,-1 3 0,-2-7 0,0 3 0,6-11 0,-9 6 0,13-18 0,-9 21 0,2-12 0,-4 18 0,-4-3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00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24575,'-8'0'0,"-1"0"0,1 0 0,-1 0 0,0 0 0,1 3 0,-1-2 0,1 10 0,-1-9 0,1 6 0,3-4 0,-6 0 0,5 1 0,-10-1 0,6-4 0,-2 0 0,3 0 0,1 0 0,-1 0 0,0 0 0,1 0 0,-1 0 0,1 0 0,-1 0 0,1 0 0,3 3 0,1 2 0,4 4 0,-4-5 0,3 19 0,-2-15 0,3 49 0,0-40-6784,0 82 6784,0-76-2269,0 46 1,0 1 2268,0-43-1517,1 52 0,2-1 1517,-2-51-765,1 48 0,0-2 765,-2-48 601,0 29 1,0-2-602,0-35 2374,-4 40-2374,3-45 4048,-7 19-4048,7-28 0,-2 7 0,3-14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00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9 24575,'3'-5'0,"2"2"0,4 3 0,3 0 0,-3 0 0,3 0 0,27 3 0,-26 2 0,66 22 0,-68-14 0,61 41 0,-62-39 0,21 57 0,-27-54 0,-19 74 0,7-69-6784,-39 65 6784,33-67-2269,-22 20 1,-2-2 2268,19-25-1517,-28 19 0,1-1 1517,31-23-655,-66 22 655,69-25 2709,-35-3-2709,37-4 4051,-6-14-4051,11 9 6058,1-22-6058,4 17 2192,0-17-2192,0 18 0,0-10 0,4 14 0,-3-2 0,3 8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01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0 24575,'0'9'0,"0"-1"0,-4-3 0,4 10 0,-4-9 0,-4 44 0,6-33 0,-5 40 0,-2 6 0,3-27-4252,-5 54 1,1 1 4251,2-52 859,0 13 1,0 7-860,3-1 0,0-7 0,-1-4 0,2 16 0,1 15 0,1-19 0,2-23 0,0 38 0,0-2 0,4-45 6784,-3 20-6784,3-40 0,-4-16 0,0 1 0,4-20 0,0 15 0,1-23 0,-1 29 0,-4-5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02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329 18 24575,'0'-9'0,"-4"4"0,7 2 0,-2 3 0,7 0 0,1 0 0,10 3 0,-8-2 0,24 14 0,-23-12 0,30 31 0,-28-25 0,16 41 0,-24-36 0,-2 47 0,-5-45 0,-18 52 0,15-52 0,-38 60 0,32-62-6784,-48 61 6784,42-67-659,-46 48 659,47-50 0,-35 24 0,37-28 0,-45 5 0,41-7-320,-52-4 320,54 3 0,-24-10 0,33 5 6300,-9-14-6300,13 10 960,-6-6-960,8 7 0,0-3 0,4 6 503,8-13-503,-2 16 0,10-16 0,-14 17 0,1-5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56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18 24575,'3'-5'0,"-2"-3"0,7 7 0,-3-2 0,3 3 0,8 0 0,-6 0 0,25 0 0,-22 0 0,44 3 0,-41 2 0,49 3 0,-50-3 0,34-1 0,-40 0 0,17-3 0,-24 6 0,9-6 0,-10 6 0,3 2 0,-4 0 0,0 7 0,0-6 0,-8 20 0,6-16 0,-21 31 0,20-31 0,-43 46 0,34-46-3392,-18 27 0,-1 0 3392,15-30-1863,-38 68 1863,45-67 0,-22 38 0,25-39 0,-6 5 0,4-13 5861,-1-3-5861,0 0 2786,1 0-2786,3-3 0,-10-2 0,8 0 0,-9 1 0,11 1 0,1-2 0,8 0 0,1 5 0,3 1 0,1 6 0,10 2 0,-7 0 0,34 18 0,-31-14 0,53 36 0,-51-34 0,51 46 0,-53-46 0,42 46 0,-43-46 0,32 34 0,-34-36 0,19 21 0,-21-26 0,3 10 0,-10-17 0,-3 3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02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24575,'0'8'0,"0"1"0,0-1 0,0 1 0,0 3 0,0-3 0,0 3 0,0-3 0,0-1 0,0 16 0,0-12 0,0 20 0,0-18-6784,4 66 6784,-3-48-2269,2 43 1,1 0 2268,-3-43-1517,1 46 0,0-3 1517,-2-50 0,0 49 0,-4-24 3034,3-31-3034,-6 53 0,6-58 1134,-3 20 0,4-28 0,0 2 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03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0 24575,'-5'4'0,"2"1"0,3 3 0,-4-3 0,3 2 0,-7 9 0,7-5 0,-6 46 0,6-39 0,-11 81 0,10-77 0,-4 30 0,0-1 0,5-33 0,-3 47 0,4-53 0,8 12 0,-2-20 0,6 0 0,-4-4 0,1 0 0,-5 0 0,0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03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95 24575,'-4'-4'0,"3"3"0,6-2 0,4 3 0,-1 0 0,0 0 0,1 0 0,7 3 0,-6-2 0,10 3 0,-11-4 0,7 0 0,-7 0 0,4-4 0,-9-1 0,0-3 0,-4-1 0,-8 1 0,6-1 0,-28-3 0,21 2 0,-38-6 0,34 10 0,-26-1 0,27 7 0,-12 0 0,15 0 0,-4 7 0,9-1 0,0 6 0,8-7 0,-3 2 0,6-6 0,2 10 0,0-9 0,11 13 0,-14-13 0,5 6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04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 24575,'4'-5'0,"-3"-3"0,6 7 0,-2-2 0,3 3 0,-3-4 0,32-1 0,-20 0-3392,69-4 0,12 2 3392,-40 3 0,23 1 0,31-3 0,3 1 0,-26 2-1507,4 2 1507,-19 0 0,27-1 0,15 0 0,0 1 0,-11-1 0,-25 1-961,-17 0 0,3 1 961,3 0 0,22 0 0,15 1 0,8-1 0,0 1 0,-7 0 0,-13 0 0,-22 0-929,6 0 1,0 0 928,-8 0 0,19 1 0,16 0 0,8 1 0,3-1 0,-2 1 0,-9-1 0,-15 1 0,-20-1 0,12 2 0,-1-1 0,-13-1 0,20-1 0,13 1 0,9-1 0,2 0 0,-4 0 0,-9 0 0,-15 0 0,-20 1 0,-2 0 0,-4 1 0,38-3 0,-1 0 0,0 0 0,1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35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1 412 24575,'8'0'0,"1"0"0,-1 0 0,-3-4 0,2 3 0,-2-2 0,3 3 0,5-8 0,-4 6 0,22-13 0,-18 13 0,44-17 0,-41 16 0,60-20 0,-58 17 0,61-22 0,-62 17 0,48-28 0,-55 25 0,27-36 0,-34 35 0,1-35 0,-10 37 0,-29-22 0,21 24 0,-60-17 0,55 21 0,-32-6 0,-2 3 0,31 8 0,-75 2 0,80 6 0,-41 25 0,46-22 0,-12 63 0,19-52 0,5 36 0,5 2 0,1-26-3392,9 30 0,2-2 3392,-7-33-2269,17 26 1,-1-2 2268,-18-32 0,22 31 0,-4-23 0,7-3 0,3 2 0,14-7 0,-37-14 0,44-4 0,-41 1 0,64-17 0,-62 12-1517,31-8 0,1-1 1517,-30 10 0,34-10 0,-51 12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35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24575,'0'-9'0,"3"5"0,-2 0 0,3 4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36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242 109 24575,'-8'0'0,"-1"0"0,1 0 0,-1 0 0,1 0 0,-16 11 0,11-8 0,-33 35 0,35-28 0,-27 51 0,35-45 0,-8 22 0,15-3 0,-3-20 0,21 42 0,-10-39 0,13 10 0,-6-21 0,-8-7 0,31-19 0,-27 14 0,53-48 0,-51 41 0,15-30 0,-3-5 0,-20 23-3392,6-25 0,-4 1 3392,-10 26-266,-12-44 266,3 57 0,-8-18 0,-11 18 0,18 4 0,-19-3 0,20 8 0,-1 0 6653,-7 11-6653,9-4 0,-12 24 0,17-19 0,-5 41 0,7-37 0,15 67 0,-11-63-3194,14 33 1,1 1 3193,-13-27-2269,25 40 1,3 3 2268,-20-34-1517,31 49 0,1 0 1517,-31-45 0,12 9 0,-4 2 0,-18 0 0,0-30 0,-9 55 0,2-60 0,-25 38 0,23-42 0,-42 15 0,35-18 0,-62-8 0,54-3 0,-35-13 0,0-5 0,35 6 569,-36-15 1,2-1-570,38 15 3597,-48-44-3597,52 34 0,-6-9 0,17 2 0,1 21 0,22-24 0,-15 22 0,63-42 0,-51 42-851,40-23 0,1 2 851,-36 25-607,31-19 0,-4 2 0,-39 21 1,25-14-1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36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24575,'0'-5'0,"0"2"0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37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82 24575,'8'0'0,"-3"-3"0,2 2 0,-2-3 0,4 0 0,6-5 0,-4 4 0,5-3 0,11 1 0,-18 1 0,44-10 0,-42 10 0,50-5 0,-46 10 0,57 1 0,-54 0-6784,72 30 6784,-70-23 0,52 42 0,-66-29 0,11 7 0,-48 22 0,17-37 0,-18 24 0,-22 5 0,34-28 0,-32 25 0,0 0 6784,31-25-6784,-23 21 0,2-4 0,27-23 0,-24 27 0,30-32 0,4 5 0,6-3 0,7-3 0,19 14 0,-14-13-6784,76 40 6784,-61-30-2269,35 20 1,-2 2 2268,-38-18-293,21 13 1,-5 0 292,-33-16 0,17 14 0,-28-22 0,-19 10 0,12-9 0,-50 25 0,36-19 0,-27 14 0,-1-2 0,24-12 963,-23 12 1,4-3-964,32-17 716,-37 14-716,43-17 0,-6 3 0,14-4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39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1 24575,'8'0'0,"0"0"0,1 0 0,-1 0 0,1 0 0,-1 0 0,1 3 0,-1-2 0,0 3 0,8 4 0,-5-7 0,8 14 0,-13-9 0,1 6 0,-7-3 0,0 3 0,0-3 0,-11 22 0,4-22 0,-20 40 0,19-39 0,-22 51 0,22-49 0,-20 56 0,22-56 0,-9 49 0,10-51 0,0 43 0,1-43 0,4 21 0,4-27 0,1 0 0,3-4 0,4 0 0,-2 0 0,21 0 0,-18 0 0,51 0 0,-46 0 0,58 0 0,-60 0 0,33-11 0,-37 8 0,11-20 0,-17 16 0,1-16 0,-7 12 0,0-13 0,-4 14 0,-4-14 0,-2 14 0,-21-18 0,18 17 0,-42-25 0,40 28 0,-51-26 0,50 26 0,-53-20 0,53 18 0,-42-10 0,44 14 0,-32-5 0,32 10 0,-32-7 0,32 4 0,-25-1 0,28 1 0,-17 4 0,18 0 0,-2-4 0,12 3 0,0-6 0,8 6 0,-3-3 0,-1 0 0,4 3 0,4-6 0,-2 6 0,32-15 0,-27 13 0,46-19 0,-46 19 0,35-16 0,-38 17 0,26-10 0,-25 11 0,17-2 0,-19 3 0,5 0 0,-12 0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57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26 214 24575,'3'-5'0,"2"2"0,7 3 0,-2 0 0,2 0 0,11-8 0,-11 6 0,38-17 0,-35 12 0,27-20 0,-35 15 0,8-30 0,-14 27 0,-5-20 0,-2 29 0,-18-5 0,13 6 0,-24-3 0,22 3 0,-22 1 0,24 8 0,-25 4 0,28 2 0,-23 20 0,29-16 0,-14 39 0,15-38 0,1 50 0,1-50 0,14 35 0,-12-39 0,23 13 0,-18-19 0,30 10 0,-25-9 0,33 6 0,-33-7 0,37 10 0,-36-9 0,51 18 0,-48-18-6784,75 17 6784,-72-20-824,49 8 0,-62-11 1,8 0-1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41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24575,'-9'4'0,"5"1"0,-4-1 0,7 4 0,-3-3 0,4 3 0,-3-3 0,2 13 0,-3-10 0,4 30 0,0-25 0,0 44 0,0-41 0,0 56 0,0-55 0,0 48 0,0-51 0,0 21 0,0-26 0,0-4 0,4-3 0,-4-9 0,4 6 0,-4-3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42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 24575,'0'-9'0,"4"4"0,1 1 0,-1 1 0,4 2 0,-3-3 0,7-4 0,-3 6 0,15-13 0,-13 13 0,23-13 0,-21 13 0,33-9 0,-32 10 0,35-3 0,-36 4 0,22 4 0,-28 0 0,11 9 0,-16-4 0,6 11 0,-8-10 0,3 21 0,-2-19 0,3 23 0,-4-24 0,0 20 0,0-20 0,0 12 0,0-13 0,0 2 0,-4-7 0,3 2 0,-6 1 0,2 2 0,-4-2 0,1 7 0,3-8 0,-3 20 0,4-20 0,-1 23 0,1-22 0,0 12 0,3-12 0,-2 0 0,3-7 0,0-2 0,0-3 0,0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42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0 163 24575,'0'-9'0,"0"1"0,4-1 0,-3 1 0,3-1 0,-1 4 0,-2-2 0,3 2 0,0 0 0,0-10 0,1 8 0,6-13 0,-9 11 0,17-7 0,-16 6 0,19 1 0,-15 6 0,12-1 0,-9 3 0,13-3 0,-12 4 0,24 8 0,-23-3 0,23 15 0,-24-14 0,12 21 0,-13-24 0,-2 24 0,-4-21 0,0 14 0,-3-11 0,2 18 0,-3-14 0,-3 36 0,2-34 0,-3 53 0,4-51 0,-4 59 0,3-59 0,-6 55 0,6-56 0,-3 30 0,4-43 0,0 7 0,0-14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43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1 113 24575,'0'9'0,"0"-1"0,0 1 0,0-1 0,0 1 0,0-1 0,3-3 0,2 6 0,0-5 0,6 6 0,-5-8 0,9 4 0,-5-7 0,9 3 0,-8-4 0,8-4 0,-9 3 0,-2-7 0,3 3 0,3-15 0,-4 9 0,9-17 0,-14 18 0,7-18 0,-7 17 0,-1-17 0,-4 18 0,-4-2 0,-1 8 0,1 0 0,-4 3 0,-8-7 0,4 7 0,-27-10 0,26 9 0,-18-6 0,25 12 0,2-3 0,9 3 0,-1 0 0,4-3 0,-7 2 0,3-3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43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24575,'0'8'0,"0"1"0,0-1 0,0 1 0,0-1 0,0 12 0,0-9 0,3 20 0,-2-20 0,10 16 0,-5-16 0,6 1 0,-3-9 0,-1-3 0,0 0 0,1 0 0,3 0 0,-3 0 0,7-7 0,-6 1 0,13-18 0,-15 13 0,14-28 0,-20 26 0,5-30 0,-7 30 0,0-10 0,-3 18 0,2-3 0,-7 7 0,3-3 0,-3 4 0,-5-3 0,4 2 0,-11-3 0,9 4 0,-16 0 0,15 0 0,-11 7 0,17-1 0,-5 6 0,10-3 0,1-5 0,0 0 0,4-4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44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24575,'0'13'0,"0"-1"0,4-7 0,-3 6 0,2-6 0,1 11 0,-3-6 0,10 36 0,-9-30-6784,10 72 6784,-12-69-1926,4 76 1926,-4-76-381,0 56 381,0-60 0,-4 35 0,3-38 0,-2 8 0,3-16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45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24575,'4'-4'0,"0"0"0,5 4 0,-1 0 0,1 0 0,-1 0 0,0 0 0,1 0 0,-1 0 0,1 0 0,22 7 0,-17-5 0,35 21 0,-39-16 0,23 24 0,-30-20 0,8 28 0,-11-26 0,-7 44 0,1-41 0,-10 60 0,6-59 0,-6 74 0,7-75-6784,-4 81 6784,9-81-719,-4 71 719,7-70 0,-7 44 0,7-48 0,-2 11 0,3-21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45.4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24575,'4'-4'0,"1"0"0,3 4 0,1 0 0,-1 0 0,19-4 0,-14 3 0,45-14 0,-43 12 0,43-16 0,-45 17 0,14-6 0,-22 8 0,-2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45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 24575,'8'-4'0,"1"3"0,-1-3 0,1 4 0,-1 0 0,1 0 0,-1 0 0,27-4 0,-20 3 0,53-10 0,-51 9 0,59-13 0,-59 13 0,58-17 0,-58 16 0,37-12 0,-47 14 0,8-3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46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24575,'9'0'0,"-1"0"0,1 0 0,-5-4 0,4 3 0,-4-3 0,5 4 0,26 4 0,-20-3 0,68 6 0,-63-6 0,33 1 0,0 0 0,-32-2 0,66 0 0,-71 0 0,18-4 0,-30 3 0,-4-3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20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12 24575,'-4'3'0,"-4"2"0,7 4 0,-6-5 0,6 4 0,-3-4 0,0 1 0,3 3 0,-14 4 0,12-2 0,-16 17 0,17-16 0,-9 9 0,10-11 0,-3-1 0,8-3 0,-3 2 0,6-6 0,-2 3 0,3-4 0,4 0 0,-2 0 0,13 0 0,-12 0 0,20 4 0,-20-4 0,50 8 0,-42-7 0,53 3 0,-58-4 0,28 0 0,-30 0 0,7-4 0,-14-1 0,-1-3 0,-4-1 0,-4 4 0,-1-10 0,-4 8 0,-7-16 0,6 16 0,-18-16 0,21 16 0,-28-13 0,27 11 0,-27-3 0,23 3 0,-15 0 0,16 5 0,-16 0 0,19 0 0,-19 3 0,21-3 0,-11 4 0,9 0 0,3 4 0,1 1 0,8-1 0,1 0 0,-1-4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57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1 0,0 10 0,4-8 0,4 47 0,1-37-6784,4 71 6784,-9-69-1692,4 61 1692,-7-68 0,2 33 0,-3-41 0,0 7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46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24575,'4'-9'0,"0"5"0,5 0 0,-1 4 0,1 0 0,10 0 0,-7 0 0,37 0 0,-33 0 0,52 0 0,-52 0 0,30 0 0,-39 0 0,4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47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24575,'8'0'0,"1"0"0,-1 0 0,1 0 0,-1 0 0,19 0 0,-14 0 0,48 0 0,-44 4 0,59 4 0,-59-2 0,40 16 0,-49-14 0,22 19 0,-27-17 0,12 13 0,-14-12 0,3 16 0,-4-16 0,-12 24 0,9-23 0,-16 30 0,14-33 0,-8 33 0,9-34 0,-4 27 0,7-24 0,-3 12 0,4-13 0,-4 6 0,3-7 0,-2 3 0,6-7 0,-2 2 0,7 2 0,-7 0 0,6 11 0,-6-10 0,10 13 0,-9-12 0,10 8 0,-8-13 0,5 2 0,-1-5 0,0-2 0,-3 3 0,-1-4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6:48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24575,'0'-9'0,"0"1"0,0 3 0,0 1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13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24575,'0'-9'0,"4"4"0,1 1 0,3 4 0,0 0 0,1 0 0,7 0 0,-6 0 0,51 8 0,-41-6-3392,34 10 0,2 2 3392,-34-9-515,27 13 1,-2 2 514,-31-12 0,18 20 0,-34-23 0,-1 10 0,-6-13 0,-13 32 0,11-24 0,-44 40 0,44-37 0,-40 21 0,45-23 6274,-15 1-6274,22-8 1539,-2-4-1539,7 0 0,1 0 0,14 0 0,-11 0 0,61 11 0,-52-8 0,71 27 0,-75-26 0,26 23 0,-42-26 0,2 11 0,-11-11 0,3 2 0,-3-3 0,-9 8 0,7-6 0,-25 13 0,21-13 0,-32 9 0,33-10 0,-11 6 0,1-6 0,14 3 0,-11-4 0,17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14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 24575,'8'0'0,"1"0"0,-1 0 0,0 0 0,1 0 0,-1 0 0,1 0 0,-1 3 0,-3 2 0,6 7 0,-5-3 0,6 7 0,-7-6 0,-2 6 0,-3-7 0,0 11 0,0-10 0,0 25 0,-4-26 0,0 40 0,-1-39 0,-3 43 0,7-39 0,-2 32 0,3-34 0,3 31 0,2-34 0,3 21 0,-3-24 0,3 2 0,-4-4 0,5-4 0,-1 0 0,1 0 0,-1 0 0,0 0 0,1 0 0,3-4 0,-3 3 0,4-7 0,-5 7 0,-3-6 0,-2 2 0,1-4 0,-3 1 0,10-8 0,-5 5 0,6-13 0,-7 14 0,10-21 0,-12 18 0,12-18 0,-14 20 0,2-5 0,-7 11 0,4-2 0,-8 6 0,3-3 0,-15-4 0,9 3 0,-24-11 0,22 10 0,-30-9 0,30 9 0,-30-10 0,31 10 0,-31-9 0,30 13 0,-30-13 0,31 13 0,-16-10 0,18 11 0,-2-2 0,4 3 0,3-4 0,5 3 0,4-3 0,1 0 0,3 3 0,-4-2 0,5 3 0,3-4 0,-3 3 0,18-7 0,-14 7 0,21-6 0,-23 6 0,5 1 0,-12 1 0,-4 2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16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24575,'3'-5'0,"-2"-2"0,7 6 0,-3-3 0,3 4 0,0 0 0,1 0 0,22 0 0,-17 0 0,43 0 0,-42 0 0,49 0 0,-48 0 0,45-4 0,-47 3 0,28-6 0,-30 6 0,4-3 0,-13 4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16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24575,'4'-5'0,"1"1"0,3 0 0,0 3 0,1-2 0,7 3 0,-6 0 0,40-4 0,-33 3 0,58-7 0,-58 7 0,52-6 0,-54 6 0,23-7 0,-32 7 0,1-3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24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240 1 24575,'-8'0'0,"-1"0"0,1 3 0,-1-2 0,1 3 0,-12 4 0,8-3 0,-31 26 0,29-18-6784,-36 56 6784,40-51-2269,-8 31 1,2 1 2268,13-30-1517,-3 31 0,1 0 1517,5-31 0,0 33 0,3-14 0,-2-23 3034,11 29-3034,-7-34 4537,7 1-4537,4-8 6784,-5-4-6784,27-4 0,-24 3 0,17-3 0,11-4 0,-25 3 0,63-15 0,-44 2 0,15 3 0,-20-7 0,-22 19 0,-1-20 0,-4 16 0,-4-13 0,0 11 0,-8-11 0,3 13 0,-4-8 0,-10 6 0,-4-4 0,0 4 0,-20-7 0,29 11 0,-28-4 0,29 1 0,-14 7 0,17-2 0,-6 3 0,6 0 0,-10 3 0,14 2 0,-17 3 0,20 1 0,-12-1 0,10-3 0,-3 6 0,3-5 0,1 6 0,4-4 0,4-3 0,0-1 0,1 0 0,3-3 0,-4 2 0,5-3 0,-5 0 0,0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25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24575,'-5'4'0,"1"1"0,4 3 0,0 1 0,0-1 0,-4 4 0,3-2 0,-3 24 0,4-20 0,0 36 0,0-37 0,0 18 0,4-25 0,-3 5 0,3-7 0,-8 1 0,3 3 0,-3-11 0,8 6 0,1-7 0,3 4 0,-3-4 0,6 3 0,-5-3 0,21-3 0,-15 5 0,26-6 0,-25 8 0,18 0 0,-21 0 0,9 11 0,-9-8 0,2 20 0,-4-21 0,-3 25 0,-1-20 0,-12 24 0,6-20 0,-17 24 0,16-23 0,-27 26 0,25-25 0,-33 18 0,30-25 0,-24 9 0,22-14 0,-6 3 0,7-4 0,4-4 0,-2 3 0,6-7 0,-3 7 0,4-2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25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24575,'3'-5'0,"2"1"0,0 0 0,2 3 0,-2-2 0,3 3 0,1 0 0,-1 0 0,16 0 0,-12 0 0,34 0 0,-32 0 0,39 0 0,-43 0 0,17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58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18 24575,'-5'-4'0,"1"0"0,8-1 0,1 1 0,3 4 0,1 0 0,-1 0 0,1 0 0,-1 0 0,12 0 0,-9 0 0,24 0 0,-23 0 0,19 0 0,-21 0 0,6 4 0,-8 0 0,1 9 0,-1-8 0,1 10 0,-1-13 0,0 21 0,-3-16 0,3 24 0,-7-20 0,2 24 0,-3-23 0,0 30 0,0-29 0,0 26 0,0-28 0,0 12 0,0-13 0,0-6 0,-4-5 0,4-7 0,-8 3 0,7-3 0,-3 7 0,4-2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26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 0 24575,'-13'5'0,"0"-1"0,5-4 0,3 4 0,-3-3 0,4 2 0,-13 1 0,11 1 0,-13-1 0,13 8 0,-6-11 0,-1 11 0,0-8 0,0 5 0,-26 29 0,27-22-6784,-34 64 6784,43-61-2269,-7 31 1,1-1 2268,8-28-1248,-3 74 1248,4-78-207,7 52 207,-5-55 3816,9 17-3816,-6-27 5706,4 0-5706,-1-4 0,8 0 0,-6 0 0,41-8 0,-34 3 0,52-15 0,-54 13 0,34-20 0,-37 24 2718,12-28-2718,-19 24 536,-2-17-536,-3 14 0,-3-13 0,2 11 0,-22-19 0,14 23 0,-30-19 0,27 25 0,-23-14 0,23 12 0,-15-1 0,16 1 0,-5 4 0,7 0 0,-7 8 0,6-7 0,-6 14 0,7-9 0,4 6 0,5-7 0,5 2 0,3-6 0,4 7 0,-2-7 0,9 2 0,-12-3 0,4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27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0 194 24575,'0'-8'0,"0"-1"0,0 0 0,4 5 0,-3-4 0,6 3 0,-2 1 0,0-4 0,2-1 0,-2 4 0,18-18 0,-14 15 0,32-19 0,-32 20 0,26-16 0,-25 20 0,17-16 0,-16 17 0,9-9 0,-19 10 0,2 1 0,-7 5 0,0-1 0,3 4 0,-3-4 0,4 5 0,0-1 0,0 1 0,-3 7 0,2-6 0,-3 13 0,4-12 0,-4 20 0,3-19 0,-6 19 0,6-21 0,-3 17 0,0-19 0,3 14 0,-3-16 0,4 2 0,0-4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32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24575,'5'-4'0,"2"3"0,-2-3 0,4 0 0,-1 3 0,0-2 0,1 3 0,22-4 0,-17 3 0,59-11 0,-54 10 0,31-5 0,3 3 0,-33 3 0,71-10 0,-55 5 0,15-3 0,-20 6 0,-22 3 0,-1 0 0,-4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32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 24575,'9'-4'0,"-1"-4"0,0 7 0,1-3 0,-1 4 0,1 0 0,18-3 0,-14 2 0,40-7 0,-38 7 0,54-10 0,-53 9 0,64-10 0,-62 11 0,54-6 0,-57 6 0,20-7 0,-31 7 0,0-3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33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52 24575,'-8'0'0,"-1"0"0,1 0 0,-1 0 0,1 0 0,-5 0 0,4 0 0,-4 0 0,12 0 0,2 0 0,11-4 0,-2 3 0,2-2 0,8 3 0,-9 0 0,57-4 0,-47 3 0,35-3 0,1 0 0,-30 3-3392,27-3 0,-1 1 3392,-30 2-1492,53-7 1492,-61 7 0,38-7 0,-40 8 0,15-4 0,-20 4 0,-3 0 0,-2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34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24575,'3'-5'0,"2"2"0,0-1 0,2 3 0,-2-3 0,3 4 0,4 0 0,-2 0 0,17 0 0,-15 0 0,38 0 0,-35 0 0,31 4 0,-35-3 0,9 6 0,-16-2 0,0 3 0,-4 1 0,4 3 0,-3-3 0,-5 15 0,2-13 0,-13 31 0,9-28 0,-14 43 0,13-42 0,-16 39 0,17-45 0,-10 32 0,7-36 0,1 17 0,7-17 0,1 0 0,9-2 0,-5 1 0,4-3 0,4 10 0,-2-9 0,25 21 0,-22-20 0,37 20 0,-40-17 0,43 6 0,-43-8 0,32 0 0,-31-4 0,16 0 0,-16 0 0,5 0 0,-12 0 0,0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35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24575,'0'8'0,"0"0"0,0 1 0,0-1 0,0 1 0,4 22 0,-4-17 0,8 59 0,-7-55 0,3 74 0,-4-73 0,0 57 0,0-61 0,0 27 0,3-36 0,-2 2 0,3-13 0,-4 0 0,0 1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35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24575,'0'-9'0,"0"1"0,3 3 0,2-3 0,4 7 0,-1-3 0,0 4 0,8-3 0,-5 2 0,23-3 0,-21 4 0,26 0 0,-28 0 0,16 11 0,-20-4 0,8 16 0,-11-13 0,1 18 0,-1-17 0,-4 27 0,0-25 0,0 37 0,0-36 0,0 32 0,0-34 0,-4 23 0,3-24 0,-3 12 0,8-17 0,-3 1 0,3-7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36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0,4 4 0,-2 1 0,2-1 0,4 8 0,-6-11 0,21 22 0,-19-19 0,15 22 0,-17-20 0,2 18 0,-8-14 0,0 10 0,-4-11 0,0 15 0,0-13 0,0 16 0,0-17 0,0 14 0,0-14 0,0 13 0,0-12 0,0 5 0,0-8 0,0 0 0,0-3 0,0-1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37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81 24575,'0'8'0,"0"4"0,0-2 0,0 2 0,0-4 0,0 4 0,0-2 0,3 21 0,2-18 0,4 25 0,-1-30 0,0 10 0,1-17 0,-1 3 0,1-4 0,-1 0 0,1-4 0,-1 3 0,-3-6 0,13-2 0,-10 3 0,30-24 0,-25 24 0,30-47 0,-31 45 0,11-45 0,-18 44 0,-1-19 0,-8 19 0,-12 1 0,8-1 0,-38-3 0,35 6 0,-43-1 0,40 7 0,-25 11 0,32-5 0,-12 14 0,18-11 0,1 0 0,1-2 0,6-6 0,5 7 0,-5-3 0,4-1 0,-11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58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0 129 24575,'4'-5'0,"-3"-3"0,3 3 0,-1 1 0,-2-4 0,11 0 0,-7-2 0,19-10 0,-13 10 0,20-10 0,-24 10 0,20-2 0,-21 7 0,10 1 0,-8 4 0,5 4 0,-4-3 0,11 14 0,-10-12 0,10 23 0,-11-22 0,-1 14 0,4-6 0,-7-5 0,7 8 0,-7-10 0,36 33 0,-28-26 0,45 44 0,-50-46 0,14 13 0,-17-12 0,0-5 0,-1 17 0,-4-8 0,-4 2 0,3-9 0,-3-8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37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21 24575,'0'8'0,"-4"4"0,4-2 0,-4 2 0,0-8 0,3 8 0,-3-7 0,0 22 0,3-14 0,-2 21 0,3-22 0,3 7 0,2-14 0,0 2 0,2-6 0,-2 3 0,3-4 0,1 0 0,-1 0 0,1 0 0,-1 0 0,0 0 0,8-8 0,-5 3 0,12-19 0,-16 13 0,8-28 0,-14 25 0,2-21 0,-7 25 0,-12-10 0,5 14 0,-21-9 0,21 13 0,-13-10 0,15 11 0,-7-2 0,6 3 0,-2 3 0,3-2 0,4 7 0,2-4 0,3 1 0,0-1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37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24575,'-5'8'0,"-3"-3"0,7 2 0,-3-2 0,4 3 0,4 23 0,-3-17 0,10 52 0,-9-49-2354,6 26 2354,-8-35 0,7 27 0,-1-24-201,2 30 201,-4-34 0,4 42 0,-7-32 0,7 44 0,-8-48 0,0 14 0,4-18 0,-3-5 0,2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38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 24575,'0'-8'0,"4"3"0,-3-3 0,6 8 0,-6-8 0,6 7 0,-2-3 0,15-3 0,-9 5 0,20-10 0,-20 11 0,16-6 0,-16 6 0,1 1 0,-8 4 0,-1 1 0,-2 3 0,7 0 0,-7 1 0,2 11 0,-3-10 0,0 25 0,0-22 0,0 29 0,0-30 0,0 30 0,0-28 0,-7 35 0,5-35 0,-10 36 0,12-37 0,-8 33 0,7-33 0,-3 22 0,0-29 0,3 9 0,-2-10 0,3 0 0,0-2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39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24575,'4'-5'0,"0"1"0,5 4 0,-5-3 0,4 2 0,4-7 0,-2 7 0,14-3 0,-14 1 0,14-2 0,-14 0 0,6 1 0,-12 4 0,0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06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12 270 24575,'-4'3'0,"-4"-2"0,11-1 0,-2-1 0,3-6 0,4 6 0,0-7 0,2 3 0,32-14 0,-25 11-3392,28-13 0,1 0 3392,-24 11-1648,38-19 1,0 0 1647,-36 13-339,23-9 0,-3 0 339,-34 13 0,24-16 0,-32 26 4815,1-5-4815,-4 15 4605,-3-4-4605,1 12 1337,-2-5-1337,-7 42 0,6-35 0,-2 28 0,4 15 0,3-39 0,1 77 0,5-59 0,0 12 0,2-25 0,-6-20 0,3-6 0,-4 3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07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9 150 24575,'-4'3'0,"0"2"0,4 4 0,4-1 0,0 4 0,1-3 0,-1 4 0,7 21 0,-8-19 0,27 61 0,-26-57-6784,34 68 6784,-33-69-176,21 43 176,-24-49 0,9 11 0,-10-22 0,6 2 0,-6-11 6697,3 3-6697,-4-3 263,4-12-263,-3 8 0,14-42 0,-12 37-6784,30-68 6784,-27 66-1437,31-54 1437,-33 59 0,18-29 0,-20 39 0,6-6 0,-8 18 6072,0 1-6072,0-1 2149,4 4-2149,-3-3 0,17 26 0,-14-21 0,26 43 0,-23-42 0,21 35 0,-22-38 0,17 23 0,-21-24 0,13 9 0,-10-16 0,4 0 0,-5-8 0,4 3 0,-4-6 0,5 6 0,3-18 0,-3 11 0,11-27 0,-13 23 0,19-39 0,-22 36 0,25-47 0,-25 47 0,26-39 0,-26 40 0,30-36 0,-30 36 0,45-37 0,-38 38 0,46-26 0,-46 31 0,15-7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07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24575,'0'-8'0,"4"3"0,1 1 0,3 4 0,0 0 0,1 4 0,-1-3 0,-3 6 0,6 2 0,-5-3 0,10 16 0,-11-15 0,7 21 0,-11-18 0,2 21 0,-3-19 0,-4 41 0,4-37 0,-12 49 0,6-50 0,-6 38 0,7-40 0,1 15 0,1-9 0,2-8 0,-3 9 0,4-12 0,0 8 0,0-5 0,0 8 0,0-17 0,0 1 0,0-12 0,0 1 0,0 3 0,0 1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08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9 24575,'-9'0'0,"0"0"0,1 0 0,-1-4 0,1 3 0,-20-3 0,15 4 0,-26 4 0,27-3 0,-11 10 0,13-9 0,-2 13 0,7-10 0,1 15 0,4-10 0,0 21 0,0-18 0,0 10 0,4-18 0,-3 2 0,3-2 0,-4 3 0,3 1 0,2-5 0,3 0 0,1-4 0,-4 4 0,13 0 0,-10 1 0,26-1 0,-21-4 0,36 0 0,-38 0 0,19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08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18 552 24575,'-5'4'0,"1"0"0,0 1 0,4-5 0,-4-5 0,7 0 0,-2-2 0,3 2 0,0-4 0,1-14 0,-1 10 0,23-57 0,-21 46 0,18-35 0,1-1 0,-19 31 0,18-37 0,1 1 0,-15 42 0,17-56 0,-22 71 0,-1-7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09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120 129 24575,'0'-9'0,"0"1"0,-3 3 0,2-3 0,-7 7 0,3-3 0,-3-3 0,-1 5 0,-3-17 0,2 16 0,-6-16 0,7 13 0,-11-14 0,13 14 0,-4-6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59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24575,'0'-9'0,"4"4"0,1 2 0,-1-1 0,4 3 0,4-7 0,-2 7 0,18-6 0,-17 6 0,23-3 0,-21 4 0,32 0 0,-31 0 0,25 4 0,-29 0 0,6 8 0,-11-2 0,2 6 0,-6-7 0,7 11 0,-7-10 0,2 21 0,-3-19 0,-7 34 0,5-32 0,-10 51 0,8-49 0,-5 53 0,4-54 0,-6 46 0,9-46 0,-13 46 0,13-47 0,-9 40 0,10-41 0,-7 25 0,7-26 0,-3 0 0,4-10 0,0-5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10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1 140 24575,'3'-5'0,"-2"-3"0,7 7 0,-3-2 0,3 3 0,4 0 0,-3 0 0,34-4 0,-27 3-6784,73-10 6784,-68 9 0,37-6-4537,16-4 4537,-49 9-1517,47-8 0,0-1 1517,-47 9-1015,49-8 1,0-1 1014,-48 9 0,46-5 0,0 0 0,-46 7 1014,29-3 1,6 0-1015,-1 3 0,0-3 0,19 4 0,-59 0 0,45 0 0,-46 0 0,38 0 0,-43 0 3034,28 0-3034,-30 0 4537,11 0-4537,-14 0 6784,4 0-6784,-9 4 0,0-3 0,-4 3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43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24575,'-9'0'0,"1"0"0,-5 0 0,7 4 0,-5-3 0,6 6 0,4-6 0,2 3 0,8-4 0,3 0 0,-3 0 0,3 0 0,12 7 0,-12-5 0,30 13 0,-29-9 0,18 6 0,-25-4 0,-3-3 0,-4 3 0,-6-8 0,2 8 0,0-3 0,-18 14 0,19-7 0,-31 22 0,28-25 0,-17 21 0,22-28 0,-5 10 0,11-12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43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24575,'-4'4'0,"0"0"0,4 5 0,0-1 0,0 1 0,0-1 0,0 1 0,4 10 0,-4-8 0,15 28 0,-12-26 0,12 25 0,-10-30 0,3 18 0,-3-19 0,2 9 0,-6-8 0,3-7 0,-4-2 0,0-8 0,0 5 0,0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43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24575,'3'-5'0,"-2"-2"0,7 6 0,-4-3 0,1 0 0,10 0 0,-8-1 0,20-7 0,-16 7 0,20-8 0,-20 9 0,9-4 0,-12 7 0,-3-3 0,-1 4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45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24575,'0'-8'0,"4"3"0,-3-3 0,2 3 0,1 1 0,5-15 0,0 11 0,26-31 0,-25 26 0,57-30 0,-53 30 0,70-14 0,-66 21 0,46-1 0,-51 10 0,11 9 0,-21-1 0,-6 23 0,2-20 0,-15 43 0,14-41 0,-29 59 0,23-53 0,-31 58 0,26-59 0,-22 44 0,27-51 0,-7 17 0,15-31 0,4 3 0,-3-10 0,6 6 0,5-7 0,-1 7 0,38-14 0,-32 12 0,67-27 0,-66 21 0,58-26 0,-61 23 0,35-23 0,-38 23 0,8-8 0,-17 16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45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24575,'-5'8'0,"2"1"0,3-1 0,0 1 0,0 3 0,0-3 0,0 18 0,0-14 0,3 32 0,-2-31 0,3 44 0,-4-43 0,0 19 0,0-18 0,4-9 0,-3 11 0,3-12 0,-4 21 0,0-15 0,0 12 0,0-23 0,0-2 0,3-8 0,-2 0 0,3 1 0,-4-16 0,4 12 0,0-27 0,1 30 0,-1-10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45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24575,'4'-3'0,"4"-2"0,-3 0 0,3 1 0,-3 1 0,10 2 0,-9-3 0,21 0 0,-15 3 0,18-7 0,-22 11 0,7-2 0,-15 7 0,4-3 0,-3 10 0,2-5 0,1 19 0,1-14 0,-1 27 0,0-28 0,0 24 0,-3-28 0,3 3 0,-4-10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46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22 114 24575,'0'8'0,"-4"1"0,3-1 0,-3 1 0,4 3 0,4-3 0,-3 3 0,3 4 0,0-6 0,0 10 0,5-14 0,-1 1 0,1-7 0,-5-4 0,4 3 0,4-6 0,-2 6 0,21-22 0,-19 18 0,23-37 0,-28 29 0,16-31 0,-21 28 0,1-15 0,-7 24 0,-16-16 0,8 20 0,-27-12 0,26 14 0,-26-3 0,28 4 0,-6 4 0,2 1 0,9 3 0,-11-3 0,9 6 0,7-9 0,2 6 0,7-8 0,4 0 0,-6 0 0,1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46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24575,'-4'5'0,"-1"3"0,0-4 0,-2 1 0,6 2 0,-7 2 0,7 0 0,-3 30 0,4-24 0,8 57 0,-6-55 0,13 67 0,-10-66 0,7 50 0,-7-54 0,-1 24 0,-4-27 0,0 5 0,0-8 0,0-3 0,0-2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47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24575,'0'9'0,"0"-1"0,4-3 0,-3 2 0,6 5 0,-6-1 0,10 31 0,-9-27 0,13 54 0,-13-52 0,17 56 0,-16-56 0,16 33 0,-17-39 0,9 5 0,-10-16 0,3-5 0,-4-3 0,4 3 0,-4-7 0,8 7 0,19-38 0,-17 27-6784,54-50 6784,-55 51 0,44-28 0,-46 36 0,9 0 0,-12 11 0,-4 5 0,0-1 0,0 8 0,4-5 6784,8 27-6784,-6-24 0,17 39 0,-16-42 0,8 30 0,-6-37 0,-4 14 0,-2-21 0,-3 2 0,0-7 0,4 3 0,1-14 0,-1 11 0,15-50 0,-11 40 0,19-75 0,-17 73 0,2-35 0,-1 28 0,-9 10 0,6-8 0,-8 17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00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231 17 24575,'-8'0'0,"-1"0"0,1 0 0,-5 0 0,4 0 0,-11-3 0,9 2 0,-20-7 0,19 7 0,-27-3 0,26 8 0,-14 1 0,21 3 0,-6 4 0,12-2 0,-4 9 0,4-8 0,0 12 0,0-13 0,-4 18 0,3-17 0,-3 23 0,4-21 0,0 10 0,0-15 0,4-3 0,-3 3 0,6-7 0,-6 6 0,7-6 0,-4 3 0,9-1 0,-4-2 0,11 7 0,-10-7 0,17 10 0,-16-9 0,20 9 0,-23-10 0,7 3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48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 24575,'4'-4'0,"-4"-4"0,8 7 0,-7-6 0,10 6 0,-9-7 0,28 3 0,-21 0 0,30-2 0,-28 6 0,16-3 0,-20 8 0,8 0 0,-11 5 0,1 11 0,-1-9 0,-4 27 0,0-25 0,-4 48 0,3-44 0,-14 70 0,12-67 0,-8 37 0,3-14 0,6-22 0,-9 43 0,10-42 0,-3 3 0,4-19 0,0-14 0,0-1 0,0 1 0,0-1 0,0-3 0,0 6 0,0-2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48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1 24575,'-9'0'0,"1"0"0,-1 0 0,4 3 0,-2-2 0,2 3 0,-19 15 0,12-14 0,-27 32 0,30-29 0,-25 38 0,30-32 0,-19 32 0,21-34 0,-5 27 0,7-27 0,0 19 0,3-25 0,2 6 0,4-12 0,-1 0 0,0 0 0,1-4 0,18-1 0,-14 0 0,14-2 0,4-6 0,-21 3 0,32-14 0,-39 17 0,12-4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48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24575,'0'8'0,"0"1"0,0-1 0,0-3 0,0-1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49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0 517 24575,'4'-5'0,"-3"-3"0,7 7 0,-4-2 0,1-1 0,3 3 0,-8-7 0,8 7 0,23-29 0,-20 19-3392,26-28 0,1-3 3392,-23 21-2269,35-42 1,2-1 2268,-31 39-607,32-38 0,-1 3 0,-36 43 1,34-34-1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49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249 275 24575,'0'-9'0,"-4"4"0,3-2 0,-6 2 0,2-4 0,-4 1 0,5-1 0,-12-7 0,10 9 0,-30-31 0,23 28 0,-37-52 0,35 50 0,-27-42 0,30 50 0,-8-15 0,15 19 0,2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50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0 192 24575,'4'-5'0,"-3"-2"0,6 6 0,-2-3 0,3 0 0,35-1 0,-17-3-3392,36-1 0,5 1 3392,-25 1-1513,20-2 1,18-2 0,-17 3 1512,-18 4-1012,25-6 1,22-3 0,-19 3 1011,-19 1-677,27 0 1,22-3 0,-21 3 676,-21 2 0,4 2 0,22 0 0,-1 1 0,-22 1 0,-8 2 0,29-1 0,24 0 0,-29 1 0,-42 1 0,19 0 0,1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58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 24575,'8'-5'0,"1"2"0,-5-1 0,4 3 0,-4-3 0,9 0 0,-4 3 0,37-10 0,-29 9-6784,82-9 6784,-77 10-2269,37 5 1,0 3 2268,-37-4 0,39 12 0,-23 4 0,-26-10 0,26 18 0,-49-14 4537,8-4-4537,-43 10 0,29-12 0,-60 23 0,59-21 6784,-25 13-6784,13-2 0,19 3 0,-16 4 0,27-8 0,5-14 0,3 2 0,19 6 0,-14-3 0,52 28 0,-47-27 0,46 37 0,-54-38 0,8 13 0,-23-19 0,-3-4 0,-23 11 0,16-8 0,-47 23 0,46-22 0,-42 22 0,45-23 0,-22 16 0,24-18 0,-1 11 0,8-11 0,4 2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7:59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0 24575,'8'0'0,"1"0"0,-1 0 0,1 4 0,-1-3 0,-3 6 0,2-6 0,-2 7 0,0-4 0,2 5 0,2 10 0,-4-7 0,3 22 0,-8-22 0,-8 42 0,6-38 0,-17 63 0,16-60 0,-12 68 0,14-69 0,-3 58 0,4-60 0,8 33 0,-6-37 0,16 15 0,-11-21 0,13 5 0,-11-11 0,3 0 0,-3 0 0,6-3 0,-4 2 0,12-11 0,-13 7 0,18-19 0,-17 16 0,5-11 0,-5 7 0,-9-6 0,5 0 0,-10-14 0,-2 20 0,-11-23 0,5 27 0,-28-30 0,25 28 0,-44-29 0,43 28 0,-47-20 0,47 23 0,-47-22 0,46 26 0,-45-23 0,49 21 0,-37-18 0,40 17 0,-18-16 0,21 17 0,-2-11 0,8 9 0,4 3 0,-3-3 0,6 8 0,-6-8 0,11 7 0,-7-3 0,30-3 0,-21 5 0,43-10 0,-42 7 0,50 1 0,-49 0 0,37 4 0,-45 0 0,11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8:00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24575,'4'-5'0,"4"-2"0,2 6 0,2-3 0,-4 0 0,16-1 0,-12 0 0,56-6 0,-48 9 0,31-7 0,1-1 0,-31 7 0,75-17 0,-78 19 0,51-11 0,-59 11 0,16-3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8:00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24575,'5'-3'0,"2"2"0,-2-3 0,3 4 0,-3-4 0,10 3 0,-9-3 0,61 0 0,-46 4 0,39-4 0,14 0-6784,20-5 6784,-2 2 0,-18-1 0,-70 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00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24575,'-5'8'0,"1"1"0,4-1 0,0 4 0,0-3 0,0 4 0,-3 36 0,2-30 0,-3 68 0,4-69 0,0 61 0,0-62 0,4 40 0,-4-44 0,8 6 0,-7-11 0,6-7 0,-6 2 0,3-3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8:01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24575,'9'0'0,"-1"0"0,1 0 0,-1 0 0,1 0 0,7 7 0,-6-5 0,39 25 0,-32-23 0,55 37 0,-59-31 0,28 28 0,-39-27 0,1 13 0,-4-15 0,-14 18 0,8-18 0,-20 24 0,15-25 0,-11 12 0,13-12 0,2 0 0,8-3 0,0 3 0,15 4 0,-8-2 0,20 25 0,-16-22 0,20 40 0,-23-38 0,3 35 0,-16-42 0,-15 26 0,13-27 0,-39 24 0,35-19 0,-47 15 0,43-21 0,-31 9 0,33-10 0,-7 0 0,16-2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8:02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 24575,'0'9'0,"4"-5"0,-3 4 0,3-4 0,0 5 0,0 10 0,1-7 0,10 19 0,-9-24 0,18 19 0,-18-19 0,17 9 0,-17-12 0,10 4 0,-7-7 0,3 6 0,-3-6 0,7 3 0,-10 0 0,1 1 0,-3-1 0,-3 4 0,3 0 0,0 1 0,-4 7 0,4-6 0,-4 6 0,0-7 0,4 11 0,-3-10 0,3-2 0,-1-9 0,-2-7 0,3-1 0,-4 1 0,0-1 0,0-7 0,4 5 0,8-35 0,-5 30 0,19-61 0,-23 59 0,20-56 0,-21 59 0,9-35 0,-10 37 0,3-11 0,-4 23 0,0-1 0,0 5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8:02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24575,'0'-9'0,"0"0"0,4 5 0,-3 0 0,3 4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8:03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24575,'8'0'0,"1"0"0,-5-4 0,4 3 0,-3-2 0,10 3 0,-4 0 0,38 0 0,-32 0-6784,82 7 6784,-77-5-2269,35 9 1,0 1 2268,-36-9-1142,67 27 1142,-76-22 0,25 15 0,-36-14 3971,3 4-3971,-8-9 5938,-1 0-5938,-11 4 0,9-3 0,-34 22 0,29-14 0,-46 25 0,48-26 0,-36 26 0,37-29 2554,-14 17-2554,18-20 0,5 2 0,5 0 0,7-4 0,-3 5 0,29 18 0,-23-14 0,46 33 0,-49-33 0,21 18 0,-36-25 0,6 5 0,-10-10 0,-10 10 0,10-5 0,-12 2 0,-5 3 0,14-5 0,-31 10 0,21-11 0,-3 3 0,8-8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8:04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49 24575,'-4'4'0,"0"1"0,4 3 0,0 1 0,4-5 0,-3 4 0,2-3 0,1-1 0,-3 4 0,6-7 0,-2 14 0,4-13 0,3 17 0,-7-13 0,10 6 0,-9-7 0,6 2 0,-3-6 0,7 3 0,-6-4 0,17 4 0,-16-3 0,20 2 0,-20-3 0,13 0 0,-22 0 0,0 0 0,-10 0 0,-1 0 0,4 4 0,2 1 0,-1-1 0,3 8 0,-3-7 0,0 19 0,3-13 0,-6 24 0,6-23 0,-7 30 0,7-29 0,-3 29 0,4-30 0,-3 19 0,2-28 0,-3 3 0,4-14 0,4 3 0,-4-3 0,4-8 0,0 9 0,1-43 0,-1 38 0,8-65 0,-7 62 0,15-68 0,-14 68 0,9-54 0,-10 59 0,0-21 0,-2 15 0,-3 8 0,0-7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8:04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 24575,'9'0'0,"-1"0"0,0 0 0,-3-3 0,3 2 0,-4-3 0,5 4 0,7 0 0,-6 0 0,6 0 0,18 0 0,-14 0-6784,61-4 6784,-53 3-2269,22-6 1,0-1 2268,-26 5-2842,63-16 2842,-74 13-141,32-6 1,-43 7 0,5 1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8:04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24575,'9'-4'0,"-1"3"0,1-3 0,-1 4 0,0 0 0,1 0 0,-1 0 0,1 0 0,3 0 0,1-4 0,0 3 0,-1-3 0,42-3 0,-35 5-6784,80-9 6784,-80 10 0,42-7 0,-54 7 0,4-3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8:16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50 137 24575,'4'-4'0,"1"-4"0,-1 3 0,4 1 0,-7-4 0,10-1 0,-5 4 0,21-14 0,-15 16 0,34-20 0,-32 20 0,58-20 0,-53 20 0,60-12 0,-63 14 0,30-3 0,-39 8 0,4 5 0,-11 0 0,-8 18 0,6-15 0,-21 45 0,20-40 0,-32 75 0,31-71-3392,-14 34 0,1 1 3392,14-35-2269,-11 37 1,1-1 2268,10-35-1376,-8 77 1376,11-81 0,0 42 0,0-47 3855,0 10-3855,3-18 5765,2-2-5765,4-3 3077,-1 0-3077,0 0 0,-3-3 0,18 2 0,-15-3 0,34 0 0,-29 3 0,33-14 0,-33 12 0,33-16 0,-37 13 0,29-17 0,-31 15 0,13-19 0,-15 21 0,-5-11 0,-1 9 0,-11-4 0,7 6 0,-12-13 0,8 16 0,-15-16 0,13 17 0,-24-9 0,22 6 0,-18 0 0,20 1 0,-24 0 0,22 3 0,-38-6 0,37 6 0,-29-7 0,32 7 0,-13-6 0,15 6 0,-4-7 0,5 7 0,-5-10 0,8 5 0,-7-6 0,11 3 0,-10-7 0,5 9 0,-10-19 0,6 22 0,-13-30 0,15 25 0,-19-22 0,21 24 0,-14-20 0,10 24 0,-2-20 0,7 17 0,-3-6 0,4 7 0,3 1 0,-2 0 0,10 3 0,-2-2 0,3 3 0,1 0 0,7-4 0,-6 3 0,21-11 0,-19 10 0,19-13 0,-24 13 0,4-5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8:17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0 261 24575,'5'-3'0,"-1"-2"0,0 0 0,-3-3 0,2 4 0,1-1 0,-3-3 0,10 7 0,-9-6 0,32-17 0,-24 11 0,32-30 0,-31 31 0,24-35 0,-23 36 0,15-30 0,-17 37 0,-2-15 0,-4 22 0,-4-3 0,0 9 0,0-1 0,0 1 0,0-1 0,0 16 0,0-12 0,7 45 0,-5-40 0,13 59 0,-13-60 0,9 60 0,-10-59 0,3 48 0,-4-51 0,0 20 0,0-24 0,0-2 0,0-4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8:18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24575,'0'-8'0,"0"3"0,0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00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8:19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1 24575,'9'0'0,"-1"0"0,1 0 0,-1 0 0,-3 3 0,21 2 0,-17 4 0,37 6 0,-33-8 0,14 12 0,-22-14 0,3 4 0,-7 2 0,2-5 0,-3 6 0,0-4 0,0 1 0,0-1 0,-3 19 0,2-14 0,-18 37 0,15-36 0,-15 13 0,-1 7 0,11-23 0,-21 46 0,23-46 0,-9 41 0,7-34 0,5 15 0,4-21 0,4-9 0,5-3 0,-1 4 0,0-3 0,12 3 0,-9 0 0,13-3 0,-15 2 0,15-7 0,-17 0 0,23-5 0,-26 1 0,14-1 0,-17 0 0,3 1 0,-4-1 0,-4-3 0,0 6 0,-1-5 0,-10 2 0,12 0 0,-35-15 0,1-3 0,-1 4 0,-17-13 0,42 25 0,-26-17 0,31 18 0,-18-10 0,19 14 0,-13-9 0,11 13 0,-4-13 0,5 13 0,3-9 0,1 6 0,0 0 0,3-3 0,-2 4 0,3-5 0,0 1 0,0-1 0,0 0 0,0 1 0,3-1 0,2 5 0,0-4 0,2 7 0,2-14 0,0 12 0,7-16 0,-7 17 0,7-13 0,-7 13 0,7-10 0,-6 11 0,6-2 0,-7 3 0,3 0 0,-3 0 0,3 0 0,-3 0 0,7 0 0,-7 0 0,4 0 0,-9 0 0,0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8:20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1 181 24575,'0'-9'0,"3"5"0,2-4 0,0 3 0,2 0 0,-2 2 0,0-1 0,2 3 0,1-14 0,-2 8 0,17-21 0,-20 17 0,24-20 0,-25 19 0,17-15 0,-17 24 0,5-4 0,-7 15 0,0 1 0,0-1 0,0 1 0,0-1 0,4-3 0,1 13 0,0-10 0,2 30 0,-2-25 0,3 30 0,-3-31 0,-1 22 0,-1-26 0,-2 18 0,3-19 0,-4 9 0,0-8 0,0-7 0,0 2 0,0-7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06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24575,'5'-3'0,"2"2"0,-2-3 0,4 4 0,-1 0 0,0 0 0,12 0 0,-9 0 0,43 0 0,-37 0 0,74 0 0,-70 0-6784,74-4 6784,-77 3-263,47-10 263,-52 9 0,21-10 0,-23 11 0,1-2 0,-8 3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06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95 24575,'4'-5'0,"-3"-3"0,6 7 0,-2-2 0,3 3 0,1 0 0,10 0 0,-4-4 0,40-1 0,-35 0-6784,72-6 6784,-72 9 0,38-6 0,-12 1 0,-28 5 0,58-13 0,-60 13 0,37-10 0,-37 11 0,5-2 0,-14 3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07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0 181 24575,'5'-4'0,"2"3"0,-2-6 0,4 6 0,-1-3 0,0 4 0,1-4 0,22-4 0,-17 2 0,62-13 0,-57 16-3392,33-8 0,0-1 3392,-31 5-2269,33-7 1,0 0 2268,-34 7-721,30-9 1,0 1 720,-32 11 0,36-15 0,-49 18 0,3-3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09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1 24575,'-9'0'0,"4"4"0,-2-3 0,6 6 0,-7-6 0,3 6 0,1-2 0,-12 15 0,13-9 0,-16 24 0,17-23 0,-9 26 0,10-26 0,-6 23 0,6-24 0,-3 9 0,8-15 0,0-2 0,5-3 0,-1 0 0,4 4 0,-2-3 0,28 7 0,-23-7 0,57 2 0,-54-3 0,43 4 0,-53 1 0,11 3 0,-19 1 0,0-1 0,0 0 0,-4 1 0,3-1 0,-7 16 0,8-12 0,-12 37 0,10-34 0,-9 61 0,10-57 0,-7 57 0,7-61 0,-3 27 0,4-32 0,0-1 0,0-10 0,0-8 0,0 0 0,0 1 0,0-1 0,4-7 0,-3 6 0,14-37 0,-12 31 0,19-61 0,-19 59 0,12-25 0,-6-3 0,-4 32 0,10-55 0,-13 54 0,13-31 0,-9 26 0,2-6 0,-4 14 0,-4 8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10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24575,'0'-5'0,"0"2"0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10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49 24575,'-5'8'0,"1"5"0,4-4 0,-3-1 0,2 0 0,-7 15 0,7-10 0,-7 37 0,4-32 0,-1 14 0,1-5 0,4-15 0,0 23 0,0-24 0,0 9 0,0-12 0,0 0 0,4-3 0,1-1 0,3-4 0,0 0 0,1 0 0,7-4 0,-6 3 0,28-10 0,-24 9 0,25-10 0,-36 11 0,7 1 0,-18 1 0,7 7 0,-2-4 0,-1 16 0,3-9 0,-18 46 0,15-39 0,-23 62 0,24-63 0,-8 25 0,3-8 0,6-19 0,-9 31 0,10-42 0,-3 6 0,4-18 0,0-1 0,4 0 0,-3-7 0,6 10 0,2-40 0,-3 34 0,12-70 0,-15 63-3392,12-33 0,0-1 3392,-10 31-1366,15-36 1,1 0 1365,-15 36-1581,31-70 1581,-33 76 0,18-39 0,-20 43 4648,13-16-4648,-13 19 873,9 0 1,-10 6 0,3 3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13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24575,'4'-4'0,"0"0"0,5 4 0,-1 0 0,0 0 0,8-4 0,-5 3 0,31-7 0,-27 7 0,38-6 0,-40 2 0,18 0 0,-21 2 0,-2 3 0,-4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14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24575,'4'-5'0,"-3"-3"0,7 7 0,-4-3 0,5 4 0,-1 0 0,4-3 0,-2 2 0,28-7 0,-23 3 0,53-7 0,-51 6 0,29-1 0,-40 7 0,1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00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24575,'0'-4'0,"0"0"0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14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1 113 24575,'3'-5'0,"-2"-2"0,7 6 0,-7-7 0,6 7 0,-2-3 0,3 1 0,1-2 0,11-8 0,-13 4 0,23-7 0,-26 6 0,22-6 0,-23 7 0,8 4 0,-11 6 0,0 7 0,0 0 0,4 5 0,-3-4 0,10 26 0,-9-21 0,16 47 0,-15-46 0,12 46 0,-10-47 0,0 29 0,-2-32 0,1 5 0,-3-13 0,3-3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15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1 24575,'-9'0'0,"4"3"0,-2-2 0,6 7 0,-3-4 0,0 9 0,-1-4 0,-3 29 0,3-23 0,1 58 0,4-55 0,0 67 0,0-67 0,4 51 0,1-59 0,3 28 0,1-35 0,-1 8 0,0-11 0,1 0 0,-5-4 0,4 3 0,4-7 0,-2 7 0,29-14 0,-25 12 0,21-16 0,-30 14 0,6-4 0,-10 1 0,3 4 0,-8-1 0,-1-3 0,-3 7 0,3-6 0,-18-2 0,15 0 0,-39-11 0,33 13 0,-40-12 0,39 17 0,-31-9 0,33 10 0,-14-3 0,17 4 0,-6 0 0,10 4 0,-1 0 0,11 1 0,-4-1 0,4-4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18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24575,'5'-4'0,"2"3"0,-6-6 0,7 6 0,-4-3 0,8 4 0,-2 0 0,24 0 0,-20 0 0,62-4 0,-56 3 0,56-3 0,-62 1 0,32 2 0,-34-3 0,11 4 0,-18 0 0,-1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19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24575,'8'0'0,"1"-4"0,-1 4 0,1-4 0,-1 4 0,0-4 0,1 3 0,22-7 0,-13 7 0,40-6 0,-40 2 0,17 0 0,-27 1 0,12 4 0,-9 0 0,9-3 0,3 2 0,-10-3 0,21 0 0,-23 3 0,9-3 0,-15 4 0,-2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19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24575,'9'-4'0,"-1"3"0,1-3 0,-1 4 0,1 0 0,-1 0 0,0 0 0,27-4 0,-20 3 0,65-2 0,-61 3-6784,80-4 6784,-79 3 0,42-7 0,-56 7 0,6-2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20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24575,'4'-5'0,"-4"-2"0,8 6 0,-3-3 0,3 4 0,8 0 0,-6 0 0,29 0 0,-25 0 0,47 8 0,-45-3 0,29 15 0,-34-14 0,1 17 0,-8-17 0,-4 22 0,-4-17 0,-5 31 0,4-28 0,-11 39 0,14-39 0,-13 36 0,9-41 0,-10 29 0,7-34 0,-4 11 0,5-15 0,7 0 0,9 0 0,3 0 0,4 0 0,-6 3 0,-1-2 0,1 3 0,-1-4 0,1 4 0,-1-3 0,34 10 0,-25-9-6784,80 13 6784,-75-9 0,41 3 0,2-2 0,-42-6 0,65 3 0,-74-4 0,13 0 0,-23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20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21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0,4-5 0,-3 4 0,6 11 0,-6-6 0,7 29 0,-7-29 0,2 33 0,-3-33 0,0 21 0,0-23 0,0 5 0,0-8 0,0 0 0,0 1 0,0-1 0,0 1 0,4-5 0,-3 8 0,3-7 0,-4 7 0,0-7 0,0-1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22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24575,'0'-8'0,"3"3"0,2 1 0,3 4 0,1 0 0,7-4 0,-6 3 0,28-10 0,-23 9 0,27-6 0,-31 8 0,9 0 0,-16 4 0,4-3 0,-7 7 0,2-4 0,1 8 0,-3-2 0,7 21 0,-7-18 0,6 33 0,-6-33 0,10 36 0,-9-35 0,6 25 0,-5-33 0,-2 9 0,3-14 0,-4 3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22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24575,'3'-5'0,"2"1"0,4 4 0,-1 0 0,0 0 0,8-4 0,-5 3 0,23-6 0,-21 6 0,26-7 0,-28 7 0,9-2 0,-16 6 0,0 2 0,-4 3 0,0 1 0,0-1 0,4-3 0,-3 14 0,3-12 0,-1 28 0,-2-23 0,7 26 0,-7-25 0,6 17 0,-6-19 0,3 5 0,0-12 0,-4 0 0,4-4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01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72 163 24575,'4'-5'0,"1"1"0,3 4 0,0 0 0,-3 4 0,3-3 0,0 3 0,1-4 0,4 0 0,-5 0 0,4 0 0,-2 0 0,2 0 0,-4 0 0,4-4 0,-6-1 0,9-7 0,-13 2 0,9-13 0,-10 11 0,3-12 0,-4 15 0,-12-11 0,9 9 0,-19-5 0,15 11 0,-13-2 0,10 6 0,-2-3 0,7 8 0,-2-3 0,6 6 0,-7-6 0,0 10 0,2-5 0,-17 17 0,15-11 0,-19 22 0,16-21 0,-12 21 0,16-23 0,-8 13 0,14-15 0,-3 3 0,8-7 0,0-1 0,1-4 0,-1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23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0 109 24575,'0'9'0,"0"-1"0,0 1 0,4-5 0,0 4 0,5-7 0,-4 6 0,17 2 0,-13-4 0,25 6 0,-23-10 0,24 3 0,-19-4 0,20 0 0,-21-4 0,12-4 0,-21-2 0,9 2 0,-14-4 0,3 3 0,-4-5 0,0 2 0,0 0 0,0 2 0,-12-14 0,6 17 0,-10-12 0,7 18 0,-11-7 0,9 3 0,-32-3 0,29 3 0,-33-3 0,35 8 0,-8 3 0,16 3 0,4 6 0,0-4 0,0 1 0,4-4 0,-4-2 0,4-3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23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79 24575,'-5'4'0,"1"1"0,4 3 0,0 4 0,0-2 0,0 2 0,0-4 0,0 1 0,4-1 0,1-3 0,0 2 0,2-6 0,1 3 0,2-4 0,13 4 0,-11-3 0,18 2 0,-18-3 0,22 0 0,-22 0 0,31-7 0,-34 1 0,17-10 0,-25 6 0,3-2 0,-4-4 0,0 5 0,0-5 0,-4 11 0,-16-14 0,12 12 0,-38-21 0,35 22 0,-35-10 0,33 15 0,-18-2 0,21 3 0,-14 3 0,13 2 0,-9 3 0,15 1 0,-7-1 0,11 1 0,1-5 0,5 0 0,3-4 0,1 0 0,-5 0 0,0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24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0,0-1 0,4-3 0,1 10 0,-1-9 0,8 36 0,-7-27 0,7 46 0,-7-46 0,3 42 0,-8-43 0,4 17 0,-4-22 0,0-1 0,4-3 0,-3 6 0,3-9 0,-4 5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24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24575,'4'-5'0,"-3"-3"0,3 4 0,-4-5 0,3 4 0,-2-2 0,3 2 0,0 0 0,-3-2 0,6 6 0,-2-3 0,3 4 0,12 0 0,-9 0 0,16 0 0,-16 0 0,8 7 0,-13-1 0,13 14 0,-13-10 0,10 21 0,-11-19 0,-1 30 0,-4-29 0,0 48 0,0-44 0,0 66 0,0-64 0,-4 68 0,3-65 0,-3 43 0,4-48 0,4 10 0,-7-26 0,2-2 0,-4-4 0,1 1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00:24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24575,'0'-9'0,"4"5"0,0-4 0,5 7 0,-1-3 0,19-3 0,-14 5 0,56-13 0,-51 13 0,69-17 0,-69 16 0,70-16 0,-73 17 0,31-6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37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34 24575,'-5'-3'0,"2"-2"0,3-4 0,3 4 0,-2-2 0,7 6 0,-3-3 0,3 4 0,8 4 0,-6-3 0,25 21 0,-26-13 0,32 29 0,-36-26 0,18 23 0,-23-24 0,4 20 0,-4-20 0,-11 20 0,8-20 0,-24 32 0,20-29 0,-32 35 0,29-36 0,-17 11 0,15-9 0,-6 3 0,4 0 0,-5 6 0,13-19 0,-3 6 0,9-10 0,5 7 0,4-7 0,10 10 0,-8-9 0,35 17 0,-31-16 0,54 23 0,-53-23 0,57 24 0,-57-25 0,41 17 0,-44-17 0,29 9 0,-30-10 0,15 3 0,-21-4 0,1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37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24575,'4'0'0,"0"0"0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2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0 24575,'-4'9'0,"3"-1"0,-3 1 0,4-1 0,0 4 0,-4 1-6784,0 61 6784,-1-47-1972,0 45 1,2 3 1971,2-39 0,0 47 0,1 1 0,1-39-1616,5 26 1,0-2 1615,-4-40-565,2 24 1,0-2 564,-4-31 2671,0 41-2671,3-55 3260,-2 2-3260,3-13 5609,-4-4-5609,0 1 886,0-1 1,0 5 0,0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2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24575,'4'-4'0,"1"-4"0,3 7 0,1-3 0,-5 1 0,4 2 0,0-7 0,1 7 0,19-10 0,-16 9 0,53-10 0,-46 11 0,31-2 0,20 3 0,-34 4 0,27 3 0,1 2 0,-27 2 0,53 28 0,-68-19 0,6 9 0,-37 6 0,2-22 0,-43 40 0,42-38-3392,-31 18 0,-2-1 3392,26-16-1162,-27 15 1,-1-1 1161,26-16-3767,-60 35 3767,60-39 0,-41 23 0,53-30 3767,-10 9-3767,24-12 2323,14 0-2323,-10 0 0,51 15 0,-45-8 0,30 12 0,0 0 0,-28-9-2269,32 16 1,0 0 2268,-33-18-1517,30 20 0,0 0 1517,-31-21-24,55 34 24,-60-37 755,13 15 0,-24-18 1,-3 3-1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3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24575,'-8'0'0,"3"4"0,-3 0 0,7 5 0,-6-1 0,6 24 0,-3-14 0,4 65-6784,0-58 6784,0 39-2272,4-8 2272,-3-32-1674,10 69 1674,-9-76 0,9 37 0,-10-44 4829,6 2-4829,-2-8 2899,11-4-2899,-6 0 0,29-15 0,-25 7 0,13-8 0,-23 12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02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0 24575,'0'9'0,"0"-1"0,0 1 0,0-1 0,0 4 0,0-2 0,-4 32 0,3-26 0,-6 52 0,6-52 0,-7 56 0,7-55 0,-10 55 0,9-56 0,-6 37 0,4-40 0,3 10 0,-2-18 0,3-2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3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87 24575,'0'-8'0,"0"-1"0,4 4 0,-3-2 0,6 6 0,-2-3 0,7 4 0,-3 0 0,7 0 0,-2 0 0,7 0 0,-6 0 0,-3-4 0,-8-1 0,-8-3 0,-5 3 0,0 1 0,-23-7 0,18 8 0,-33-9 0,34 12 0,-26 0 0,31 4 0,-7 0 0,18 5 0,-2-5 0,3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3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0 24575,'-5'8'0,"1"1"0,0-4 0,3 2 0,-2-2 0,-5 26 0,6-17-6784,-9 65 6784,10-58-2269,-3 33 1,0 1 2268,3-33-587,-7 76 587,8-80 0,-4 39 0,4-46 4246,0 1-4246,0-13 6349,0-7-6349,0-1 1313,-4-3-1313,3 2 0,-7-25 0,7 21 0,-10-59 0,9 54-591,-6-32 1,8 47-1,0 0 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4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24575,'8'0'0,"0"0"0,5 0 0,-8 4 0,6-3 0,5 6 0,-4-2 0,41 15 0,-36-13 0,44 31 0,-48-33 0,21 40 0,-23-39 0,5 35 0,-12-33 0,0 27 0,-4-24 0,0 13 0,0-15 0,0 3 0,-4-7 0,3 2 0,-2-6 0,3 3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4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24575,'-5'4'0,"-3"0"0,7 5 0,-6-5 0,2 4 0,0-3 0,1 3 0,-3 15 0,1-14 0,-6 28 0,7-28 0,1 22 0,4-21 0,0 6 0,4-11 0,0-2 0,5-3 0,-1 0 0,4 0 0,-6-4 0,17-8 0,-16 5 0,20-27 0,-17 28 0,3-32 0,-10 31 0,-3-17 0,0 15 0,-3-4 0,-2 8 0,0 5 0,1 5 0,4 7 0,0-2 0,0 2 0,0 19 0,0-17-6784,8 70 6784,-6-63-2269,9 44 1,1 2 2268,-8-37-1517,8 42 0,-1 0 1517,-9-43-1015,3 28 1,-2-3 1014,-3-36 2029,-4 50-2029,3-53 3034,-6 19-3034,2-28 4537,-4 1-4537,1-11 6784,-1 0-6784,5-5 0,-12-15 0,14 12 0,-18-46 0,19 41 0,-11-64 0,11 63 0,5-67 0,-2 67 0,13-44 0,-13 50 0,16-12 0,-11 19 0,9-2 0,-8 6 0,16-7 0,-16 7 0,11-3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5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485 9 24575,'-13'0'0,"0"-4"0,0 3 0,0-2 0,5 3 0,-1 3 0,0-2 0,-3 7 0,3-7 0,-4 6 0,-22 13 0,20-8 0,-20 8 0,11 10 0,8-1 0,-9 6 0,16 0 0,6-25 0,14 10 0,-5-14 0,29 16 0,-22-14 0,67 45 0,-59-36 0,51 40 0,-60-49 0,3 30 0,-15-34 0,-16 26 0,8-23 0,-37 20 0,33-19 0,-53 25 0,49-24 0,-27 10 0,-1 0-6784,-15-4 6784,7 3 0,-14-3 0,53-14 0,-15 3 0,23-4 0,2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5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17 24575,'0'-8'0,"-4"3"0,3 1 0,-3 4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6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24575,'4'5'0,"-3"-1"0,3-4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7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0 24575,'0'9'0,"0"-1"0,0 0 0,0 8 0,0-5 0,-4 57 0,3-47-3392,-1 39 0,0 0 3392,2-36-1372,-1 34 1,-1 1 1371,1-34-660,-3 64 660,4-69 0,0 30 0,-4-43 5098,3 4-5098,-3-15 3855,4-5-3855,4 0 1234,-3 1-1234,3-1 0,-4-22 0,3 21 0,-2-21 0,3-8 0,-4 26 0,0-25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7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24575,'14'0'0,"-6"-4"0,-1 3 0,-2-3 0,4 4 0,-1 0 0,0 0 0,1 0 0,10 0 0,-7 0 0,15 4 0,-17 1 0,2 3 0,-8 1 0,4 29 0,-7-22-6784,11 76 6784,-8-71-2269,3 41 1,-1 1 2268,0-39-1517,4 37 0,0-1 1517,-8-40-347,21 68 347,-20-72 715,8 26 0,-11-36 1,0 1-1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8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24575,'8'0'0,"1"0"0,-1 0 0,1 0 0,3 0 0,-3 0 0,37-8 0,-29 6-6784,75-17 6784,-71 16 0,45-8 0,-59 11 0,4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23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0 24575,'-8'0'0,"3"4"0,-2 1 0,6 3 0,-7-3 0,-4 21 0,5-17 0,-20 41 0,24-36 0,-24 47 0,24-45 0,-8 48 0,11-49 0,3 31 0,-2-35 0,11 9 0,-7-15 0,11-2 0,-7-3 0,19 0 0,-16 0 0,49-7 0,-44 5 0,55-13 0,-57 13 0,24-13 0,-34 9 0,3-22 0,-8 16 0,0-23 0,0 23 0,0-30 0,0 27 0,0-31 0,0 33 0,-4-18 0,3 20 0,-10-1 0,9 4 0,-13 7 0,9-2 0,-18-1 0,13 3 0,-28-7 0,25 7 0,-21-2 0,25 3 0,-3 3 0,10 2 0,3 3 0,3 1 0,-2-1 0,7-3 0,4 17 0,-2-13 0,25 40 0,-26-34 0,44 55 0,-42-57-3392,20 28 0,0 1 3392,-20-27-1789,34 68 1789,-41-66-1284,18 59 1284,-20-59 0,5 51 0,-7-53-862,-3 50 862,2-49 0,-18 45 0,15-47 0,-27 39 0,24-43 0,-32 43 0,25-43 0,-40 28 0,39-31 0,-55 8 0,53-14 0,-48 3 0,50-4 4834,-27-12-4834,30 5 0,-15-24 0,16 19 0,-9-35 0,14 33 0,-5-52 0,10 45 2193,-7-19-2193,8-14 0,-4 39 0,15-70 0,-8 67 0,23-40 0,-22 46 2030,29-16-2030,-13 19 1662,6 0-1662,5 6 0,-20 3 0,17 3 0,-18-2 0,21 7 0,-19-7 0,15 2 0,-21-3 0,1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03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24575,'9'0'0,"-5"-4"0,4 3 0,-4-3 0,5 4 0,-1 0 0,1 0 0,-1 0 0,1 0 0,-1 0 0,0 0 0,1 0 0,-1 4 0,1-3 0,-1 10 0,1-9 0,-1 13 0,0-13 0,1 13 0,-1-9 0,-3 10 0,2-11 0,-2 10 0,0-9 0,2 14 0,-6-10 0,7 9 0,-7-9 0,2 13 0,-3-12 0,0 17 0,0-18 0,4 25 0,-3-22 0,7 25 0,-8-27 0,4 20 0,-4-20 0,0 17 0,0-18 0,0 10 0,0-11 0,0 3 0,0-11 0,0-2 0,0-4 0,0 1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8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24575,'0'8'0,"0"1"0,0 7 0,0-6 0,0 6 0,0 39 0,0-31-4252,0 32 1,0 1 4251,0-30-19,0 35 1,0-1 18,0-34-271,0 66 271,0-74 0,0 15 0,0-29 0,0-1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9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86 24575,'-9'0'0,"1"0"0,-1 0 0,1 3 0,-1-2 0,0 3 0,1 0 0,-1-3 0,5 6 0,-19 20 0,18-13 0,-22 62 0,25-52-3392,-2 30 0,1-1 3392,7-27-1212,6 26 1,3-2 1211,0-31 0,29 34 0,-26-47 0,8 5 0,4-14 0,-12 6 0,8-10 0,3-13 0,-15 7 0,15-14 0,2-49 0,-12 43-508,-3-34 0,-4 0 508,-6 36-933,-9-24 1,-1 1 932,3 31-196,-24-43 196,20 58 4059,-17-15-4059,14 22 4109,2 1-4109,0 5 3636,7 18-3636,-3-11 0,1 45 0,2-40-6304,1 70 6304,0-67-2269,4 32 1,0 0 2268,1-31-827,1 34 0,1 1 827,-2-35-1087,7 78 1087,-11-81 2250,-5 55-2250,2-58 0,-20 38 0,18-40 4293,-11 14-4293,-8-7 0,17-9 2856,-40 13-2856,37-19 2680,-34 3-2680,31-8 1983,-24-12-1983,25 10 0,-20-21 0,23 16 0,-15-17 0,21-1 0,-5 5 0,7-35 0,3 43 0,6-45 0,-3 51 0,1-17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9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3 206 24575,'9'0'0,"-1"0"0,1 0 0,-1 0 0,1 0 0,-1 0 0,0 0 0,12-8 0,-9 6 0,24-13 0,-27 9 0,22-21 0,-27 14 0,5-26 0,-9 27 0,-22-27 0,14 31 0,-26-19 0,24 25 0,-13-6 0,14 8 0,-2 0 0,7 4 0,-2-3 0,-2 29 0,3-20 0,-9 59 0,13-52 0,-5 67 0,7-66 0,3 46 0,-2-51 0,14 14 0,-8-22 0,24 3 0,-19-4 0,26 1 0,-29-1 0,9-4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49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24575,'0'9'0,"0"-1"0,0 1 0,0-1 0,0 0 0,4 24 0,-3-18 0,2 22 0,-3 32 0,0-41 0,0 41 0,0 0 0,0-42 0,-3 39 0,-1-2 0,2-42 0,-6 67 0,4-65 0,4 10 0,-4-23 0,4-13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50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9 24575,'4'-4'0,"1"0"0,3 4 0,1 0 0,-5 4 0,19 8 0,-15-6 0,34 28 0,-29-25 0,22 37 0,-28-33 0,0 29 0,-12-29 0,-3 14 0,-1-18 0,-3 11 0,2-14 0,-2 9 0,0-10 0,2 0 0,1 2 0,2-6 0,-9 7 0,4-7 0,-31 2 0,29-3 0,-36 0 0,36-4 0,-13 0 0,22-1 0,1 1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50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24575,'4'5'0,"0"2"0,1-2 0,-1 3 0,-4 1 0,7 29 0,-5-22 0,9 81 0,-10-74 0,3 37 0,0 1 0,-3-40-6784,2 79 6784,-3-82 0,0 47 0,0-52 0,0 6 0,0-16 0,0-7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51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1 163 24575,'0'-9'0,"3"1"0,-2-1 0,7 0 0,-3 1 0,3 3 0,-3-2 0,10-2 0,-9-1 0,33-17 0,-25 18 0,13-14 0,-1 15 0,-13-2 0,15 2 0,-16 4 0,-7 8 0,2 4 0,-2-2 0,0 5 0,2-6 0,-6 3 0,7 1 0,-7-1 0,2-3 0,-3-2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51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13 24575,'-4'-5'0,"3"-3"0,-2 11 0,3-2 0,3 4 0,-2 2 0,11-2 0,-11 3 0,22 12 0,-16-13 0,21 38 0,-22-33 0,9 60 0,-14-54-6784,-5 78 6784,2-76 0,-9 37 0,-1 1 0,5-38 0,-5 35 0,1 0 0,8-34 0,-3 29 0,1 2 6784,5-14-6784,0 8 0,0-28 0,-4-23 0,3-6 0,-3 5 0,0-14 0,3 14 0,-2-6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52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300 1 24575,'-8'0'0,"-1"0"0,1 0 0,-1 0 0,1 0 0,-20 0 0,15 0 0,-45 15 0,41-12 0,-41 31 0,49-25 0,-29 40 0,34-34 0,-19 61 0,21-57 0,-5 60 0,7-63 0,3 34 0,-2-39 0,7 5 0,-4-12 0,12-4 0,-5 0 0,31 3 0,-27-2 0,49-12 0,-51 7 0,20-11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52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24575,'0'8'0,"0"0"0,3-3 0,-2 3 0,7 4 0,-3 3 0,7 55 0,-2-44-3392,0 46 0,0 1 3392,1-44-2269,5 53 1,0 1 2268,-7-51-1046,12 33 0,0-2 1046,-16-39 0,29 45 0,-28-61 3500,10 11-3500,-11-23 5234,-1-1-5234,-4-3 4679,0-1-4679,0 1 0,0-1 0,7-26 0,-1 16 0,14-52 0,-14 50-3392,11-26 0,0-2 3392,-12 27-1269,17-32 1,1 1 1268,-13 33-136,24-57 136,-23 63 0,12-25 0,-16 32 0,4-4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04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24575,'-9'0'0,"4"3"0,2 2 0,3 7 0,0-2 0,0 2 0,0 11 0,0-11 0,0 38 0,0-35 0,0 38 0,3-40 0,2 22 0,0-25 0,2 3 0,-2-6 0,3-6 0,1 3 0,-1-4 0,1 0 0,-1 0 0,0 0 0,1 0 0,-1 0 0,1 0 0,-1 0 0,4-4 0,-2 3 0,32-10 0,-26 5 0,22-3 0,23-6 0,-39 12 0,72-27 0,-81 21 0,32-30 0,-43 19 0,2-2 0,-13 7 0,0 14 0,-11-6 0,9 6 0,-20-11 0,18 10 0,-26-9 0,27 10 0,-27-7 0,27 7 0,-20-6 0,22 6 0,-6-3 0,7 4 0,1 0 0,3 4 0,-3-3 0,7 6 0,-6-6 0,2 7 0,0-4 0,-3 1 0,4-1 0,-1-8 0,-3 3 0,4-7 0,-5 7 0,0-2 0,1 3 0,-4 0 0,2 0 0,-2 0 0,3 0 0,1 0 0,-1 0 0,0 0 0,1 0 0,-1 0 0,1 0 0,-5 0 0,4 0 0,-4 3 0,5-2 0,3 7 0,-2-7 0,9 2 0,-5 1 0,11-3 0,-7 3 0,3-4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53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24575,'0'9'0,"0"-1"0,0 1 0,0-1 0,0 0 0,0 1 0,0-1 0,-4-3 0,3 2 0,-3-2 0,4 4 0,0 3 0,0-3 0,0 3 0,-8 45 0,6-32 0,-5 33 0,3-12 0,3-15 0,-3 15 0,8-26 0,1-16 0,3-4 0,1 0 0,-1 0 0,0 0 0,1 0 0,-4 0 0,-2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53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3 146 24575,'3'-5'0,"2"1"0,3 4 0,1 0 0,-1 0 0,1 0 0,-1 0 0,8-4 0,-9 0 0,11-12 0,-16 5 0,6-13 0,-8 14 0,-4-14 0,-1 14 0,-11-7 0,5 13 0,-1-4 0,4 7 0,4-3 0,-5 4 0,4 4 0,-2 1 0,6 3 0,-7-3 0,7 6 0,-3-5 0,1 13 0,2-8 0,-3 5 0,4-12 0,0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54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24575,'9'0'0,"-4"4"0,2-3 0,-2 2 0,3-3 0,1 0 0,6 4 0,-4 1 0,12-1 0,-12 0 0,16-4 0,-16 0 0,12-4 0,-17 0 0,1-5 0,-10 4 0,-6-2 0,0 6 0,-4-3 0,5 4 0,-1 0 0,0 0 0,5 4 0,-8 15 0,10-6 0,-5 44 0,7-41 0,-4 72 0,3-61 0,1 59 0,1-62 0,10 22 0,-9-36 0,20 10 0,-14-15 0,27 3 0,-23-8 0,30 4 0,-29-3 0,37-5 0,-40 2 0,16-6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55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76 224 24575,'8'0'0,"1"0"0,-1 0 0,0 0 0,1 0 0,-1 0 0,4 0 0,-2 0 0,28 0 0,-23 0 0,50-7 0,-53 1 0,44-18 0,-50 13 0,24-28 0,-28 26 0,5-19 0,-11 23 0,-16-11 0,8 13 0,-47-16 0,42 17 0,-76-14 0,72 14 0,-56 6 0,64 2 0,-23 20 0,30-14 0,-9 26 0,14-22 0,-3 19 0,4-20 0,4 1 0,0-8 0,1-4 0,-1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55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24575,'0'8'0,"0"0"0,0 1 0,0-1 0,0 1 0,0-1 0,11 49 0,-4-32 0,6 28 0,2 3 0,-4-20 0,13 45 0,-18-56 0,5 3 0,-6-24 0,0-4 0,-2-5 0,-3-3 0,4-1 0,-3 1 0,3-1 0,11-34 0,-12 26-6784,31-75 6784,-29 71-2269,12-29 1,0 0 2268,-14 31 0,16-50 0,-18 55 0,3-13 0,-4 26 0,3-2 4537,-2 10-4537,7-6 6784,-7 7-6784,6-7 0,-6 6 0,7-6 0,-7 3 0,2-4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56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0 264 24575,'4'8'0,"-3"1"0,3 3 0,0-6 0,-3 5 0,6 8 0,-6-6 0,10 32 0,-9-30 0,13 30 0,-13-32 0,9 21 0,-6-23 0,3 17 0,-3-18 0,-1 6 0,-1-11 0,-2-6 0,7 1 0,-7-8 0,3 3 0,-4-3 0,0-1 0,3-3 0,-2 2 0,18-33 0,-12 27-6784,24-65 6784,-19 62-2269,5-31 1,0 0 2268,-8 29-3034,24-72 3034,-29 76-482,22-45 482,-23 48 698,16-17 1,-17 25 0,5-1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57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0 24575,'-8'0'0,"-1"0"0,1 4 0,-1 1 0,4 3 0,-6 15 0,9-10 0,-13 44 0,13-40 0,-6 66 0,8-64 0,8 53 0,-6-58 0,16 20 0,-11-28 0,9 2 0,-8-8 0,4 0 0,-2-4 0,13-9 0,-11 7 0,18-29 0,-22 26 0,22-34 0,-23 31 0,20-23 0,-20 23 0,8-15 0,-14 16 0,-5-9 0,-2 14 0,-14-13 0,10 17 0,-18-21 0,17 20 0,-24-16 0,22 17 0,-14-10 0,17 12 0,2-1 0,4 6 0,4 4 0,4-5 0,-3 0 0,2-4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57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24575,'0'8'0,"0"0"0,0 1 0,0-1 0,4-3 0,-3 2 0,10 21 0,-5 27 0,2-14 0,0 42 0,-7-66 0,6 37 0,-6-51 0,3 8 0,-4-20 0,-4 0 0,-1-7 0,0 6 0,-6-29 0,9 24 0,-6-16 0,8 26 0,0 2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57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24575,'3'-5'0,"2"2"0,4 3 0,-1 3 0,0-2 0,1 7 0,11 4 0,-9-2 0,27 25 0,-25-22 0,29 33 0,-29-37 0,17 32 0,-23-32 0,8 22 0,-14-21 0,6 13 0,-6-12 0,3 5 0,-4-8 0,0 4 0,0-2 0,0 2 0,0-7 0,0-2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1:59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1 536 24575,'0'-8'0,"4"3"0,-4-3 0,8 4 0,0-5 0,2 1 0,49-25 0,-35 19-3392,36-18 0,3 0 3392,-30 15-2269,42-24 1,0-1 2268,-39 22 0,7-6 0,2-4 0,19-18 0,-40 26 0,22-16 0,-3 2 4537,-31 21-4537,26-24 6784,-38 37-6784,0-5 0,-1 15 0,-6 8 0,6-5 0,-11 42 0,11-36 0,-18 52 0,16-54 0,-9 27 0,16-36 0,1 6 0,3-12 0,12-4 0,-9 3 0,9-3 0,22-7 0,-25 8 0,44-16 0,-52 13 0,13 1 0,-25 2 0,2 11 0,-7 8 0,3-9 0,-19 61 0,12-52 0,-8 40 0,1 3 0,6-32 0,-18 62 0,24-71 0,-8 17 0,17-34 0,-4 2 0,9-11 0,5-12 0,-5 8 0,34-31 0,-34 29 0,23-13 0,-30 23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05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24575,'4'9'0,"1"-1"0,3-3 0,-3 2 0,-2-2 0,1 7 0,-3-2 0,7 17 0,-7-15 0,6 34 0,-6-32 0,6 39 0,-6-39 0,3 43 0,-4-42 0,0 43 0,0-44 0,0 35 0,0-36 0,0 33 0,-4-36 0,3 31 0,-2-33 0,3 27 0,0-24 0,-4 16 0,3-16 0,-3 12 0,4-13 0,0 10 0,0-11 0,0 3 0,0-3 0,4-4 0,-3-2 0,2-3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0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26 24575,'-8'0'0,"-1"0"0,0 0 0,5 3 0,-4-2 0,3 7 0,1-3 0,-15 25 0,15-15 0,-19 60 0,21-55-6784,-6 71 6784,8-73-247,0 46 247,0-51 0,4 11 0,1-9 0,14-12 0,-7 8 0,34-15 0,-31 3 0,60-26 0,-56 18 6661,34-19-6661,-6-3 0,-25 17 185,16-20 0,0-6-185,-14-14 0,12-5 0,-28 1 0,-13 45 0,-19-14 0,12 17 0,-27 2 0,27 4 0,-12 4 0,8 0 0,5 3 0,-5-2 0,-12 22 0,19-15 0,-22 23 0,30-21 0,-7 14 0,8-14 0,0 6 0,4-11 0,4 6 0,1-9 0,0 5 0,-5-7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0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24575,'-9'0'0,"1"0"0,-1 0 0,1 0 0,-1 4 0,1 0 0,-9 35 0,11-23 0,-6 63 0,16-60 0,8 72 0,-5-72 0,23 56 0,-22-63 0,27 25 0,-24-35 0,20 6 0,-20-8 0,43-16 0,-29 5 0,20-13 0,3-4 0,-8-4 0,31-36 0,-49 41 0,-6-8 0,-8 11 0,-4 8 0,1-9 0,-5 1 0,-5 13 0,-22-13 0,13 19 0,-40-7 0,39 11 0,-43-3 0,44 4 0,-37 4 0,42 1 0,-26 3 0,32 1 0,-8-5 0,11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1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24575,'0'9'0,"-3"-5"0,-2 0 0,0 0 0,1 1 0,0 39 0,0-26 0,-1 80 0,1-72-3392,5 36 0,2 1 3392,-2-34-2269,4 38 1,2-2 2268,-1-41 0,3 46 0,-2-43 0,-6-2 0,3 5 0,0-11 1134,0-14 0,1-1 0,-1-4 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1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24575,'-5'4'0,"1"0"0,4 5 0,0-1 0,0 1 0,0-1 0,0 1 0,0-1 0,4 4 0,-3-3 0,18 46 0,-15-37 0,15 34 0,3-1 0,-12-29 0,36 57 0,-38-65 0,22 13 0,-23-23 0,16-4 0,-12-1 0,20-14 0,-23 8 0,14-9 0,-2-15 0,-11 17 0,28-60 0,-32 55 0,25-65 0,-28 51 0,10-13 0,-16 26 0,-1 16 0,-3 4 0,3 0 0,1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1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24575,'4'9'0,"-4"-1"0,4 1 0,-4-1 0,0 0 0,4 27 0,-3-20 0,3 20 0,-1 34 0,-2-45 0,1 44 0,0 1 0,-2-44 0,0 37 0,0-1 0,0-40 0,-4 55 0,3-63 0,-6 14 0,6-19 0,-3-3 0,4-1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2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1 195 24575,'5'3'0,"2"2"0,-2 0 0,-1 2 0,4-6 0,-7 7 0,6-7 0,-2 6 0,3-6 0,-3 6 0,6-6 0,-5 3 0,17-4 0,-4 0 0,3 0 0,-10-4 0,-5 3 0,-2-21 0,3 5 0,5-31 0,-8 26-1751,3-9 1751,-5 26 0,2-18 0,4 11 0,-5-13 0,4 12 0,-7 1 0,-1 6 0,-1 3 437,-3 7 1,4 1 0,0-1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2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9 24575,'-9'-4'0,"1"4"0,-1-4 0,1 4 0,-1 0 0,1 0 0,-1 0 0,0 7 0,1-5 0,-1 17 0,5-13 0,-4 22 0,7-17 0,-3 23 0,4-21 0,8 25 0,-3-26 0,22 30 0,-14-32 0,29 27 0,-25-29 0,18 11 0,-21-10 0,-5-5 0,-10 0 0,-12 0 0,4-3 0,-27 6 0,22-6 0,-48 3 0,46-4 0,-42 0 0,49 0 0,-14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3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0 475 24575,'0'-9'0,"0"0"0,4 5 0,-3-4 0,2 3 0,1 1 0,-3-4 0,7 7 0,8-26 0,-1 22-6784,37-61 6784,-31 52-1440,16-30 1,0-2 1439,-16 27-1792,12-24 1,-3 1 1791,-17 25 0,13-22-525,-10 12 525,-9 18 3323,12-19-3323,-18 27 2670,3 2-2670,-4 7 6292,0 1-6292,7 3 1486,-5-3-1486,17 22 0,-16-13 0,12 6 0,-3 26 0,-5-36 0,15 73 0,-19-68 0,19 68 0,-19-69 0,16 54 0,-10-42 0,1 8 0,-3-18 0,-7-17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3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24575,'4'-4'0,"0"-1"0,0 1 0,1 0 0,3 4 0,4-4 0,-2 3 0,20-7 0,-13 7 0,38-6 0,-37 6 0,17-7 0,-30 7 0,-2-3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4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24575,'8'0'0,"1"0"0,-1 4 0,0-3 0,1 7 0,3-4 0,-3 1 0,4 2 0,10 6 0,-15-3 0,30 17 0,-30-19 0,16 22 0,-20-23 0,0 20 0,-4-17 0,-8 25 0,7-22 0,-18 37 0,16-36 0,-16 39 0,17-35 0,-6 29 0,8-31 0,0 7 0,0-14 0,0-1 0,0 0 0,4-3 0,8 6 0,-2-9 0,25 13 0,-22-13 0,37 9 0,-36-10 0,43-1 0,-46-1 0,19-3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06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0 138 24575,'9'0'0,"-1"0"0,1 0 0,-1 0 0,4 0 0,-3 0 0,4 0 0,-1 4 0,-3-3 0,7 2 0,-7-3 0,0 4 0,-2-3 0,-2 3 0,4-4 0,-1 0 0,0 0 0,1 0 0,-1 0 0,1 0 0,18 0 0,-14-4 0,22-1 0,-25 0 0,2-2 0,-8 2 0,-4-3 0,4 3 0,-4-7 0,4 7 0,0-12 0,-3 8 0,3-3 0,-4 3 0,0 0 0,-4 5 0,-1 0 0,0 0 0,-2 3 0,-9-6 0,8 2 0,-23 0 0,24 1 0,-13 0 0,11 3 0,1-2 0,-1 3 0,1 0 0,3 3 0,-7 2 0,11 4 0,-11 3 0,11-3 0,-6 11 0,6-10 0,-3 10 0,4-11 0,0 7 0,0-7 0,0 3 0,0-3 0,4 3 0,0-6 0,5 12 0,-1-15 0,4 20 0,-2-20 0,6 15 0,-7-16 0,7 17 0,-7-16 0,3 12 0,-7-11 0,6 5 0,-5-5 0,6 4 0,-4-7 0,1 3 0,-1-4 0,-3 3 0,3-2 0,-4 3 0,5-4 0,-1 0 0,0 0 0,1 0 0,-1 0 0,1 4 0,-1-3 0,1 2 0,-1-3 0,-3-3 0,2 2 0,-6-7 0,3 3 0,-4 1 0,0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4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0 154 24575,'0'-8'0,"0"-1"0,4 1 0,4-5 0,-2 4 0,13-11 0,-13 9 0,36-24 0,-27 22 0,16-11 0,-27 20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4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24575,'4'8'0,"-3"0"0,6-3 0,-6 3 0,3-4 0,-4 23 0,4-17 0,-3 53 0,2-49 0,1 74 0,-3-69 0,7 58 0,-7-62 0,10 23 0,-9-28 0,16-2 0,-11-1 0,16-6 0,-12 3 0,5-4 0,-12 0 0,0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5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22 193 24575,'8'-5'0,"-3"2"0,7 3 0,-3 0 0,-1 0 0,1 0 0,-1 0 0,23 0 0,-17 0 0,39 0 0,-39-4 0,32-12 0,-34 8 0,12-22 0,-19 22 0,-9-23 0,-2 19 0,-29-19 0,21 23 0,-18-7 0,1 7 0,-3 3 0,-6-4 0,4 13 0,26 1 0,-5 4 0,10 2 0,-4-9 0,5 9 0,0-6 0,4 11 0,0-6 0,11 13 0,-4-16 0,16 12 0,-17-17 0,6 5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5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0 24575,'-4'4'0,"0"0"0,4 5 0,0-1 0,0 1 0,0 34 0,0-26-6784,0 79 6784,0-74-2269,2 40 1,0 0 2268,-1-38-970,3 39 0,0 0 970,-3-40 0,6 65 0,-6-82 3576,3 16-3576,-4-31 5347,0 1-5347,-8-12 4338,6 8-4338,-17-30 0,17 27 0,-18-39 0,19 40 0,-11-25 0,11 28 0,-3-9 0,4 11 0,4 0 0,1 5 0,3 4 0,1 0 0,10 0 0,-7 0 0,18 0 0,-18 0 0,11 0 0,-14 0 0,0 0 0,-5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6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24575,'4'4'0,"-3"4"0,3-3 0,-1 3 0,-2 4 0,3-2 0,4 58 0,-7-46-3392,6 42 0,1-1 3392,-2-39-2269,-2 44 1,1 0 2268,2-44-815,-6 35 1,-1-2 814,4-38 0,-4 39 0,3-52 3730,-2 2-3730,3-13 0,-4 0 0,0 1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6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24575,'0'-9'0,"7"5"0,-5-4 0,10 7 0,-8-3 0,12 4 0,-6 0 0,25 0 0,-22 0 0,29 12 0,-29-6 0,25 21 0,-26-19 0,23 26 0,-28-26 0,19 30 0,-23-26 0,12 31 0,-14-30 0,3 33 0,-4-33 0,4 25 0,-3-27 0,2 9 0,-3-15 0,0-2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7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24575,'9'4'0,"-5"0"0,0 5 0,0-5 0,-3 4 0,3-11 0,-4 2 0,0-7 0,3 3 0,-2-3 0,3 3 0,-4-3 0,4 3 0,-3-3 0,6 0 0,-2 2 0,7-9 0,-6 9 0,5-6 0,-10 7 0,3 1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8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24575,'0'12'0,"4"-6"0,-3 5 0,2-6 0,-3 3 0,4 12 0,1-9 0,7 39 0,-6-34 0,9 45 0,-13-47 0,9 28 0,-10-35 0,2 8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8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24575,'4'-5'0,"-3"-3"0,6 7 0,-6-6 0,7 6 0,-4-7 0,5 7 0,3-10 0,-3 9 0,22-17 0,-18 12 0,26-9 0,-28 11 0,27-6 0,-21 9 0,11-6 0,-16 8 0,-3 0 0,-5 4 0,4 1 0,-3 0 0,-1 2 0,0-2 0,0-1 0,4 11 0,2-8 0,2 16 0,-8-12 0,11 23 0,-12-21 0,20 41 0,-21-39 0,17 49 0,-17-48 0,13 38 0,-13-50 0,5 10 0,-7-22 0,0-1 0,4-11 0,-3 13 0,3-9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09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24575,'8'0'0,"0"-4"0,1 3 0,-1-3 0,1 4 0,10-4 0,-7 3 0,22-3 0,-22 4 0,23 0 0,-24 0 0,20 8 0,-23-3 0,18 15 0,-23-10 0,15 18 0,-16-17 0,10 27 0,-8-25 0,1 37 0,-1-36 0,-1 32 0,-2-34 0,3 15 0,-4-17 0,0 2 0,0-8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07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24575,'4'12'0,"-3"-3"0,2 4 0,1-9 0,-3 4 0,3-4 0,0 5 0,-3-1 0,2 4 0,1-2 0,-3 2 0,10 26 0,-9-22 0,17 60 0,-16-58 0,15 65 0,-16-65 0,9 54 0,-10-57 0,7 42 0,-7-43 0,3 25 0,-1-33 0,-2 2 0,3-9 0,-4-3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10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0 129 24575,'0'-8'0,"4"3"0,1 1 0,3 4 0,1 0 0,-1 0 0,1-4 0,-1 3 0,12-10 0,-9 5 0,12-6 0,-17 3 0,9 1 0,-9 3 0,13-7 0,-9 11 0,21-15 0,-18 14 0,17-9 0,-19 10 0,1-7 0,-8 8 0,-4-4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11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55 107 24575,'4'-5'0,"0"2"0,5 3 0,-1 0 0,-3-4 0,2 3 0,2-3 0,0 4 0,22-4 0,-18 3 0,26-6 0,-32 2 0,12 0 0,-18-2 0,3 2 0,-12 0 0,-2-3 0,-3 8 0,1-4 0,-27-12 0,23 13 0,-39-16 0,35 21 0,-5-4 0,8 17 0,13-9 0,0 25 0,4-19 0,0 30 0,0-29 0,4 33 0,0-33 0,8 26 0,-2-28 0,13 16 0,-15-16 0,29 12 0,-27-17 0,39 17 0,-35-20 0,47 15 0,-45-12 0,56 6 0,-55-7 0,44-1 0,-48-4 0,22-4 0,-29 3 0,5-3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11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24575,'0'8'0,"0"1"0,0-1 0,0 1 0,0-1 0,4 28 0,1-25 0,3 57 0,1-55 0,7 71 0,-10-66 0,17 62 0,-21-64 0,13 30 0,-14-36 0,3 2 0,-4-8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11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24575,'8'0'0,"1"0"0,-1 0 0,5-4 0,-4 3 0,3-3 0,15 1 0,-14 2 0,22-7 0,-28 7 0,4-3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12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24575,'0'9'0,"0"3"0,0-3 0,0 4 0,0-5 0,0 19 0,0-14 0,0 44 0,0-41 0,0 38 0,0-42 0,4 15 0,0-21 0,8 5 0,-2-10 0,6 6 0,-7-6 0,0 3 0,-6-4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12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0 189 24575,'9'0'0,"-1"0"0,1 0 0,-1 0 0,1 0 0,-1 0 0,12 0 0,-5 0 0,20-4 0,-19 3 0,4-7 0,-13 7 0,2-6 0,-4 2 0,7-4 0,7-14 0,-10 10 0,13-26 0,-21 27 0,-5-12 0,-1 19 0,-23-10 0,16 12 0,-24-12 0,25 14 0,-17-3 0,18 4 0,-14 0 0,14 0 0,-14 4 0,17 1 0,-4 3 0,15-3 0,-4 2 0,8-6 0,4 10 0,-5-9 0,4 6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13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1 24575,'-8'3'0,"-1"2"0,-3 7 0,2-3 0,-2 0 0,-12 13 0,15-13 0,-32 37 0,31-32 0,-14 17 0,9-4 0,12-14 0,-12 29 0,14-26 0,1 5 0,5-14 0,3-7 0,1 0 0,-1 0 0,0 4 0,20 0 0,-15 1 0,29 3 0,-30-7 0,34 6 0,-32-6 0,28 3 0,-34-4 0,6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15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0 256 24575,'9'0'0,"-1"0"0,0 0 0,1 0 0,-1 0 0,1 0 0,-1 0 0,16 0 0,-12 0 0,41 0 0,-37 0-6784,71-4 6784,-66 3-2269,32-2 1,0-2 2268,-37 0-1517,36 1 0,-1 0 1517,-35-1-1015,36-3 1,1 1 1014,-32 4 1101,75-16-1101,-78 17 1755,58-13-1755,-60 13 0,52-13 0,-52 13 2679,45-13-2679,-47 13 0,50-13 0,-47 13 0,60-17 0,-56 16 0,65-16 0,-63 17-1021,28-6 1,1 1 1020,-31 5 896,45-6-896,-7 4 673,-34 3-673,39-1 0,0 0 4537,-38 2-4537,51-2 0,2 0 6784,-46 1-6784,54-1 0,1 0 0,-53 2 0,59 0 0,1 0 0,-59 0 0,26 0 0,19 0 0,-17 0 0,-20 0 0,23 0 0,19 0 0,-18 0 0,-20 0 0,17 0 0,18 0 0,-17 0 0,-21 0 0,20 0 0,17-1 0,-16 2 0,-13 4 0,15-4 0,16 1 0,-17 0 0,-20 3 0,55 0 0,-6-2 0,-65-2 0,50 3 0,0-1 0,-48-2 0,32 1 0,0 0 0,-31 2-3392,26-4 0,0 1 3392,-34 3-1585,37-4 1,1 0 1584,-37 0-1744,43 0 1,1 0 1743,-36 0-1166,44 0 0,0 0 1166,-47 0 0,48 1 0,-2 2 0,-52-2-306,50 1 0,1 0 306,-50-2 129,50 0 0,2 0-129,-44 0 0,42 0 0,1 0 0,-40 0 0,34 0 0,-2 0 0,-42 0 274,40 0 0,0 0-274,-39 0 0,39 0 0,1 0 0,-41 0 997,31 0 0,10 0-997,16 0 0,-3 0 0,-11 0 358,-5 0-358,-39 0 0,31 0 0,0 0 0,-33 0 0,36 0 0,2 0 0,-34 0-1202,41 0 1,0 0 1201,-36 0 0,39 2 0,-1 0 0,-41-1-378,43 3 1,1 0 377,-45-3 0,49 3 0,0-1 0,-46-2 0,50 1 0,-1 0 0,-53-2 0,47 0 0,0 0 0,-46 0 0,42 0 0,1 0 0,-43 0 0,42 1 0,-1-2 0,-46-3 0,44 4 0,1-1 0,-45-3 0,45 2 0,-1 1 0,-44 0 0,45-3 0,-1 0 0,-44 3 0,40-4 0,-1-1 0,-41 4 1014,29-4 1,5 0-1015,-3 2 0,7-1 0,12-3 0,-58 7 0,54-6 0,-53 6 0,52-7 0,-52 7 0,49-3 0,-50 4 0,42-4 0,-43 4 0,35-4 0,-39 0 0,35 3 0,-36-3 0,33 4 0,-30 0 3034,27 0-3034,-27 0 0,26-4 0,-26 3 4537,23-2-4537,-24 3 6784,13 0-6784,-15 0 0,3 0 0,-3 0 0,-5 0 0,0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34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24575,'0'9'0,"0"3"0,0-3 0,4 0 0,-3-2 0,3 20 0,-4-13 0,3 59 0,-2-50-4252,1 27 1,0 0 4251,-2-25-309,2 28 1,0-2 308,-1-31-1719,2 75 1719,-3-76-367,0 56 367,0-60 4594,0 24-4594,0-37 0,0 4 0,0-10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34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 24575,'5'4'0,"2"-3"0,-2 6 0,7-2 0,-6 3 0,31 19 0,-25-13 0,22 9 0,12 18 0,-28-28 0,21 28 0,-1 2 0,-22-24 0,26 68-6784,-44-35 6784,4-2-4537,-37 33 4537,25-68-531,-24 29 1,-1 2 530,17-23 0,-17 19 0,0 0 0,17-21 0,-29 40 0,35-52 0,-24 21 0,25-28 0,-5 5 0,12-7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08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0 164 24575,'0'-9'0,"0"0"0,4 5 0,-3-4 0,7 7 0,-8-6 0,4 2 0,0 0 0,1-6 0,-1 5 0,8-14 0,-7 13 0,11-16 0,-7 21 0,7-17 0,-10 13 0,5-7 0,-6 9 0,3 0 0,1 4 0,-1 0 0,1 0 0,-1 0 0,0 0 0,1 0 0,-4 4 0,2-3 0,-2 6 0,3-2 0,1-1 0,-5 4 0,4-3 0,-7 3 0,6-3 0,-2 2 0,3-6 0,-3 7 0,2-7 0,-6 6 0,3-6 0,-4 3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35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1 154 24575,'8'0'0,"1"0"0,-1 0 0,0 0 0,5 0 0,-4 0 0,37 0 0,-29 0 0,59-3 0,-60 2 0,27-7 0,-1 0 0,-18-10 0,16 4 0,-32-6 0,-9 11 0,-26-11 0,18 9 0,-46-9 0,36 11 0,-28 0 0,32 5 0,-5 4 0,0 12 0,8-6 0,-8 10 0,15-8 0,-2-3 0,-9 48-6784,4 19 6784,-4-4-1878,14-5 1,4-5 1877,-1-27 0,10 62 0,-5-73-320,17 17 320,-12-31 0,39-2 0,-34-5-1594,29-19 1,2-7 1593,-26 9 0,28-22 0,-2 2 0,-34 25 0,25-22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35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173 343 24575,'0'-9'0,"4"1"0,0 3 0,1-2 0,3 2 0,-4 0 0,16-14 0,-13 11 0,8-12 0,-11 12 0,1-1 0,11-7 0,-6 6 0,6-10 0,-4-20 0,-6 20 0,1-46 0,-7 51 0,-7-24 0,1 33 0,-18-2 0,13 8 0,-13 4 0,14 1 0,2 3 0,0 20 0,7 0 0,-3 7 0,4-10 0,0 54 0,0-54 0,2 60 0,1 3 0,-2-51 0,0 31 0,1 21 0,-1-19 0,-1-28 0,-2 28 0,-1 18 0,0-21 0,1-35 0,-7 47 0,-1-4 0,7-54 0,-16 48 0,14-61 0,-8 7 0,-3-15 0,6 0 0,-14-8 0,13 6 0,-24-17 0,22 13 0,-19-11 0,27 13 0,-3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35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0 283 24575,'9'-8'0,"-1"3"0,-3-3 0,2 7 0,-2-6 0,4 2 0,-1 0 0,0-3 0,1 8 0,-1-8 0,1 3 0,48-30 0,-37 24 0,30-18 0,-1 0 0,-31 19 0,51-40 0,-56 40 0,18-20 0,-22 24 0,0-3 0,-6 6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36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24575,'0'-9'0,"0"0"0,0 5 0,0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36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0 0,0 1 0,4-4 0,-3 6 0,3-2 0,-1 42 0,2-30 0,0 59 0,-2-63 0,1 59 0,-3-60 0,10 42 0,-9-46 0,6 19 0,-5-25 0,-2 5 0,3-11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36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24575,'0'-5'0,"0"1"0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37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24575,'5'8'0,"-1"1"0,-4-1 0,4 1 0,-3-1 0,2 0 0,1 1 0,-3 3 0,3-3 0,-4 4 0,7 21 0,-5-19 0,6 42 0,-8-43 0,3 32 0,-2-34 0,3 4 0,-4-17 0,0-7 0,0-1 0,0-7 0,0 5 0,0-35 0,0 33 0,0-21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37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24575,'4'4'0,"1"0"0,-1 4 0,4-6 0,-4 5 0,20 16 0,-12-18 0,38 48 0,-35-42 0,34 42 0,-37-40 0,23 41 0,-24-43 0,13 49 0,-19-49 0,3 39 0,-8-38 0,0 26 0,0-26 0,0 23 0,0-24 0,0 9 0,0-12 0,0-7 0,0 2 0,0-7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38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24575,'4'3'0,"4"-2"0,-7 7 0,6-3 0,-6 3 0,7-3 0,-4 13 0,5-6 0,3 46 0,-6-36 0,1 29 0,-3 11 0,-3-36 0,1 30 0,0-2 0,-2-34 0,-4 60 0,3-66 0,-3 9 0,4-24 0,0-7 0,0-1 0,0 1 0,4-24 0,-3 18 0,2-25 0,-3 32 0,0-4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38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24575,'0'-8'0,"3"3"0,2-3 0,4 7 0,-1-2 0,8 3 0,-6 0 0,17 0 0,-15 0 0,11 0 0,-17 0 0,1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39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245 5 24575,'-9'0'0,"1"0"0,-1 0 0,0 0 0,1 0 0,-1 0 0,-22 15 0,17-12 0,-41 39 0,45-32 0,-36 55 0,38-45 0,-16 61 0,19-60 0,5 59 0,1-63 0,10 43 0,-9-46 0,13 24 0,-13-27 0,9 5 0,-6-12 0,11-4 0,-6 0 0,28 0 0,-23 0 0,53-12 0,-50 10 0,54-33 0,-57 30 0,34-49 0,-36 47 0,14-62 0,-22 56 0,3-64 0,-8 60 0,4-41 0,-4 45 0,4-22 0,-8 24 0,0-17 0,-5 21 0,1-12 0,-1 18 0,-7-15 0,5 14 0,-5-9 0,8 10 0,-1-7 0,0 7 0,5 1 0,0 5 0,4 4 0,0-1 0,4 23 0,0-17 0,5 39 0,-5-39 0,0 17 0,4-4 0,-6-14 0,16 33 0,-4-21 0,0 5 0,9-7 0,-20-14 0,19 7 0,-15-10 0,20 9 0,-16-13 0,24 17 0,-23-17 0,23 13 0,-28-10 0,15 0 0,-16-2 0,3 1 0,-2-3 0,-6 3 0,3-4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38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24575,'4'-5'0,"1"1"0,-1 4 0,0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39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24575,'-5'4'0,"1"0"0,4 5 0,0-1 0,0 1 0,0 3 0,0-3 0,0 26 0,0-21 0,8 43 0,-7-42 0,11 57 0,-11-54 0,6 65 0,-6-65 0,3 62 0,-4-64 0,4 49 0,-3-51 0,2 25 0,-3-29 0,0 2 0,0-8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39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24575,'0'-8'0,"0"-1"0,0 1 0,0-1 0,0 1 0,4-1 0,1 4 0,3 1 0,0 4 0,5 0 0,-4 0 0,3 0 0,8 0 0,-9 4 0,20 1 0,-20 0 0,13 2 0,-15-6 0,7 10 0,-11-5 0,3 10 0,-4-11 0,0 14 0,1-12 0,-1 12 0,-4-9 0,0 6 0,0-7 0,0 3 0,0-7 0,0-1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39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24575,'0'13'0,"3"-4"0,-2 3 0,3-3 0,-4-1 0,0 0 0,0 1 0,0-1 0,0 1 0,0-1 0,0 1 0,0-1 0,0 45 0,0-33 0,0 60 0,0-65 0,4 23 0,0-32 0,5 1 0,-1-7 0,1-4 0,-1 0 0,-3-1 0,-1 1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0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78 24575,'0'-9'0,"4"4"0,1 1 0,3 4 0,1 0 0,6 4 0,-4-3 0,20 3 0,-19-4 0,15 0 0,-18 0 0,0-4 0,-5-1 0,-12-7 0,2 6 0,-29-13 0,17 13 0,-22-7 0,26 9 0,-2 4 0,7 0 0,4 4 0,-2-3 0,2 18 0,0-12 0,-3 32 0,8-26 0,-4 33 0,7-33 0,10 29 0,-7-34 0,5 11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0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24575,'4'5'0,"-3"2"0,2-2 0,-3 3 0,0 1 0,0 14 0,4-14 0,-3 47 0,3-43 0,-4 59 0,0-56 0,0 49 0,0-50 0,0 19 0,0-33 0,0-2 0,0-7 0,0-1 0,0-15 0,-4 12 0,-1-46 0,0 44 0,2-24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0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24575,'8'9'0,"1"-5"0,-5 4 0,4-7 0,-3 6 0,3-2 0,16 15 0,-16-9 0,33 20 0,-32-20 0,22 12 0,-25-13 0,5 6 0,-10-7 0,3 14 0,-4-11 0,-4 30 0,3-28 0,-6 43 0,6-34 0,-7 51 0,7-48 0,-7 46 0,7-57 0,-6 35 0,6-38 0,-3 8 0,4-16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1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274 87 24575,'-4'4'0,"0"0"0,4 5 0,0-1 0,0 1 0,-4 10 0,3-8 0,-7 39 0,7-34 0,-2 56 0,3-55 0,3 36 0,-2-41 0,7 3 0,-3-11 0,7-4 0,-3 0 0,18-11 0,-15 4 0,16-32 0,-23 21 0,3-56 0,-8 51 0,0-69 0,0 73 0,0-55 0,-4 64 0,3-13 0,-3 28 0,4 3 0,0 8 0,0-6 0,0 44 0,0-36 0,-3 41 0,-2 3 0,4-31 0,-7 49 0,0 3 0,6-42-3392,-10 47 0,0 2 3392,8-43-2269,-13 42 1,1-3 2268,12-50 0,-12 48 0,5-34 0,4-28 0,-13 33 0,-4-57 0,7 3 0,-30-53 0,33 35 0,-11-31 0,3-4 0,14 21 0,-9-32 0,3-1 0,11 33 0,-5-29 0,1 2 0,6 37 0,-4-38 0,13 27 0,16 6 0,-7-4-3034,66 11 3034,-61 18 0,42-3 1400,-6 4-1400,-34 0 2108,69 0-2108,-73 0 0,19 0 0,-36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2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24575,'9'0'0,"-1"0"0,1 0 0,-1 0 0,1 0 0,14 0 0,-11 0 0,52 3 0,10 2 0,-29-4-2262,19 5 1,18 2 0,-18-1 2261,-22-4-2269,39 6 1,-5 2 2268,-51-5 0,48 2 0,-75-4 0,-7 4 0,-2-6 0,-9 5 0,-47 16 4537,44-14-4537,-46 18 0,0 1 6784,42-12-6784,-36 22 0,1 1 0,42-20 0,-22 29 0,3 3 0,27-26 0,-13 22 0,0-1 0,17-25 0,-20 47 0,23-53 0,-7 24 0,15-34 0,2 3 0,0-4 0,6-3 0,28 6 0,-22-6-3392,32 3 0,3 0 3392,-29-4-2269,45 3 1,1-2 2268,-43-1-1517,42-3 0,0-1 1517,-46 2-448,29-4 0,-2 0 448,-32 5 620,33-6 0,-44 6 1,5-3-1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3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1 585 24575,'8'0'0,"1"0"0,-5-4 0,4 4 0,-3-4 0,3 4 0,0-4 0,1 3 0,7-7 0,-10 4 0,39-16 0,-33 8-3392,33-15 0,2 0 3392,-25 9-2269,43-23 1,1 0 2268,-40 23-1517,40-26 0,-1-1 1517,-43 26-605,25-22 0,-3 1 605,-32 24 0,33-46 0,-38 52 2435,9-32-2435,-12 34 910,0-12 0,-4 15 1,0 2-1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40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1 473 24575,'4'-5'0,"-3"-2"0,6 6 0,-2-7 0,3 7 0,-3-7 0,10-4 0,-9 5 0,29-46 0,-22 43 0,13-33 0,-2-3 0,-14 31 0,16-29 0,-2-1 0,-19 27 0,36-59 0,-36 61 0,21-27 0,-24 37 0,6-2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4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24575,'-5'3'0,"1"2"0,4 4 0,-4 3 0,3-3 0,-3 3 0,1 23 0,2-20 0,-7 53 0,7-51 0,-3 51 0,4-53 0,0 31 0,0-35 0,0 17 0,0-18 0,0-2 0,0-9 0,0-7 0,0-1 0,0 1 0,0 3 0,0 1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4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24575,'8'0'0,"5"0"0,-4 0 0,3 0 0,-7 4 0,6-3 0,-5 6 0,21 6 0,-19-3 0,26 17 0,-27-19 0,17 25 0,-15-24 0,0 18 0,-6-18 0,-3 18 0,0-15 0,4 23 0,-3-24 0,3 9 0,-4-19 0,0-2 0,0-8 0,0 5 0,0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5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 24575,'0'-9'0,"0"0"0,4 5 0,-3-4 0,2 3 0,1 1 0,1 0 0,7-4 0,-3 6 0,11-9 0,-14 6 0,13 0 0,-13 2 0,10 3 0,-7 0 0,3 3 0,-3 2 0,3 7 0,-3-6 0,7 16 0,-10-14 0,5 19 0,-10-17 0,3 14 0,-4-14 0,0 10 0,0-11 0,0 3 0,0-4 0,0 1 0,0-1 0,0 1 0,0-1 0,0 4 0,0-2 0,3 13 0,-2-12 0,3 17 0,-4-18 0,0 13 0,0-12 0,0 4 0,0-6 0,0-4 0,0-2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6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420 1 24575,'-8'0'0,"-1"0"0,-3 4 0,2-3 0,-2 2 0,-31 16 0,26-14-4252,-27 24 1,0 2 4251,24-21-1409,-24 37 0,3 4 1409,25-33-1517,-12 37 0,2 1 1517,13-35 0,-7 40 0,13-14 0,6 1 0,-3 4 3034,8-13-3034,0-34 4537,16 7-4537,-5-8 0,52 5 0,-39 0 270,52-5 0,-65 0 0,13-4 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6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86 122 24575,'-13'0'0,"0"0"0,5 0 0,-1 0 0,1 0 0,-1 0 0,1 0 0,-1 4 0,4 0 0,2 5 0,3 3 0,0-3 0,0 7 0,0-7 0,3 4 0,2-5 0,18 0 0,-10-3 0,40 3 0,-37-7 0,67-1 0,-63-5 0,56-15 0,-62 8 0,13-30 0,-23 27 0,-27-39 0,9 40 0,-29-25 0,26 32 0,-18-8 0,24 14 0,-9-3 0,11 4 0,5 4 0,0 1 0,0-1 0,3 4 0,-3-4 0,4 5 0,0-1 0,0-3 0,0-1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7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1 24575,'-9'0'0,"1"0"0,-1 0 0,1 0 0,-1 0 0,4 4 0,-14 15 0,16-6 0,-13 47 0,16-42 0,8 77 0,-6-69-3392,7 28 0,0 0 3392,-6-29 0,12 33-279,-14-31 279,3-14 0,0 11 0,-3-24 0,2-5 0,-3-4 6646,0 1-6646,0-8 417,0 5-417,0-39 0,0 33 0,4-60 0,-3 60 0,7-57 0,-8 58 0,12-46 0,-10 48 0,13-29 0,-14 32 0,11-13 0,-11 14 0,10 2 0,-6 0 0,11 7 0,-6-2 0,6 3 0,-7 3 0,18 6 0,-18 0 0,24 14 0,-25-11 0,19 22 0,-21-21 0,13 29 0,-17-29 0,6 40 0,-8-38 0,0 42 0,0-43 0,-4 32 0,3-34 0,-3 12 0,8-20 0,-3 0 0,2-4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7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0 24575,'-9'0'0,"4"4"0,2 1 0,-1-1 0,-1 0 0,-7 7 0,2-4 0,-10 24 0,10-19 0,-18 30 0,20-29 0,-14 33 0,20-33 0,-6 14 0,8-18 0,11 3 0,-4-7 0,39 22 0,-23-15 0,29 20 0,-34-18 0,2 2 0,-11-12 0,-5 4 0,4-7 0,-7 6 0,2-2 0,-3 3 0,-3 1 0,2-1 0,-7-3 0,-4 10 0,1-9 0,-20 18 0,18-14 0,-29 13 0,28-16 0,-21 8 0,25-14 0,-3 3 0,9-4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8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24575,'0'8'0,"0"8"0,0-6 0,0 6 0,0-7 0,4 14 0,-3-11 0,6 34 0,-6-32 0,3 36 0,-4-37 0,0 22 0,4-29 0,0 5 0,1-7 0,6-3 0,-5 3 0,2-4 0,-4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8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45 138 24575,'4'-5'0,"1"1"0,3 4 0,0 0 0,1 0 0,-1 0 0,8-4 0,-6 3 0,10-10 0,-14 5 0,1-14 0,-7 10 0,0-10 0,0 10 0,-15-6 0,7 10 0,-31-9 0,26 13 0,-22-5 0,24 7 0,-1 3 0,4-2 0,7 7 0,-2-4 0,3 5 0,0-1 0,3 1 0,2-1 0,3-3 0,-3-1 0,-1-4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9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24575,'-4'4'0,"3"4"0,-6-7 0,2 6 0,0-2 0,-3 0 0,4 17 0,-1-14 0,-3 35 0,7-30 0,-3 25 0,4-27 0,4 13 0,1-15 0,11 3 0,-6-7 0,2 2 0,3-2 0,-8 0 0,9-2 0,-8 1 0,8 1 0,-6 0 0,18 6 0,-17-9 0,5 13 0,-13-10 0,-3 7 0,0-3 0,0-1 0,0 1 0,-3-1 0,-2-3 0,-15 14 0,8-12 0,-19 16 0,20-17 0,-9 5 0,11-10 0,1 3 0,-1-4 0,0 0 0,1 0 0,-1 0 0,5 0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41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24575,'-5'4'0,"-2"-3"0,6 6 0,-3-2 0,4 3 0,0 1 0,0-1 0,0 0 0,-4 35 0,3-23-6784,-3 68 6784,4-64-2269,-1 33 1,-1 0 2268,1-34-248,-3 41 1,0 2 247,3-31 0,-2 16 0,-1 0 0,-1-20 0,0 9 0,1-20 0,4-10 4292,-4 6-4292,3-7 6418,-2 3-6418,3-10 0,0 4 0,0-10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9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24575,'0'8'0,"0"1"0,4-1 0,-3 0 0,6-3 0,-2 30 0,0-24 0,6 66 0,-9-59 0,9 62 0,-6-64 0,3 48 0,-3-49 0,-1 24 0,-4-37 0,0 0 0,0-10 0,0-1 0,0-3 0,0 6 0,0-1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49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24575,'4'-5'0,"0"1"0,5 4 0,-1 0 0,1 0 0,-1 0 0,-3 0 0,-1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50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9 24575,'-5'-4'0,"-2"3"0,2-3 0,-4 4 0,1 0 0,-1 4 0,1-3 0,-5 14 0,4-8 0,-7 27 0,6-24 0,-2 27 0,7-29 0,1 15 0,8-17 0,-3 5 0,3-7 0,-1 1 0,2-1 0,18 11 0,-10-11 0,18 22 0,-21-20 0,6 14 0,-12-11 0,-4 4 0,-1-5 0,-18 8 0,12-9 0,-28 19 0,22-19 0,-26 20 0,27-20 0,-20 8 0,22-14 0,-10 3 0,14-4 0,-1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50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87 113 24575,'-4'-8'0,"-1"3"0,-4 1 0,1 4 0,-1 0 0,1 0 0,-1 4 0,1 4 0,-1 2 0,0 2 0,5-4 0,0 1 0,4 3 0,0-3 0,0 3 0,4 15 0,-3-13 0,10 20 0,-9-19 0,20 2 0,-10-4 0,9-8 0,-8 3 0,6-7 0,-7 3 0,11-4 0,-14 0 0,15-12 0,-17 6 0,20-30 0,-25 23 0,17-49 0,-17 45 0,6-26 0,-5 12 0,-2 17 0,-16-25 0,-9 24 0,-3 2 0,-5 2 0,22 10 0,-14-3 0,17 8 0,-16 0 0,21 5 0,-14-1 0,15 0 0,-2 5 0,6-4 0,6-1 0,-4 0 0,3-7 0,-8 3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51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24575,'4'4'0,"0"1"0,0 3 0,-3 1 0,3-1 0,-4 0 0,3 16 0,-2-12 0,10 38 0,-9-35 0,10 38 0,-11-40 0,2 22 0,1-29 0,-3 9 0,3-14 0,-4 3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51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9 334 24575,'-4'-4'0,"0"-1"0,4-3 0,0-1 0,0 1 0,0-1 0,0 1 0,3 3 0,-2-3 0,3 3 0,-4-3 0,0-1 0,0 1 0,4-12 0,-3 8 0,6-15 0,-2 16 0,0-16 0,2 15 0,-2-19 0,0 20 0,6-21 0,-6 25 0,8-20 0,-5 24 0,0-12 0,1 14 0,-1-3 0,1 4 0,-1 0 0,-3 4 0,2-3 0,-2 2 0,3 1 0,-3 1 0,-1 3 0,0-3 0,-3 3 0,6-8 0,-6 8 0,6-7 0,-6 6 0,3-2 0,0 0 0,-3 2 0,3-6 0,-4 3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2:52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24575,'9'0'0,"-1"0"0,0 0 0,1 0 0,-1 0 0,1 0 0,-1 0 0,1 0 0,-1 0 0,0 0 0,1 0 0,3 0 0,-3 0 0,7 0 0,-6 0 0,2 0 0,-4 0 0,1 0 0,-1 0 0,4 0 0,-2 0 0,2 0 0,-8 0 0,0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02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0 432 24575,'0'-9'0,"4"5"0,1 0 0,-1 0 0,4 3 0,8-6 0,-9 2 0,42-15 0,-37 12 0,56-26 0,-52 25 0,23-11 0,10-18 0,-30 30 0,26-25 0,5-7-6784,-8 4 6784,13-12-2037,-10 1 2037,-37 39 0,20-23 0,-19 28 0,-1-12 0,-4 18 5775,-4-2-5775,0 7 3046,0 1-3046,-4-5 0,-1 30 0,1-23 0,-4 61 0,7-54 0,-6 65 0,6-65 0,-7 69 0,3-64 0,-3 57 0,3-60 0,1 41 0,0-51 0,3 28 0,-2-36 0,3 10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02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24575,'0'-5'0,"0"1"0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30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0 121 24575,'9'0'0,"-1"0"0,1 0 0,-1 0 0,1 0 0,10-4 0,-11-1 0,40-3 0,-39-1 0,77-3 0,-69 6-3392,36-4 0,3 1 3392,-35 6 0,39-9-4537,-11 4 4537,-30 6 0,53-13 0,-50 9 0,7-2 0,-18 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42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0 214 24575,'5'-3'0,"-1"-2"0,0 0 0,-3-2 0,2 2 0,-3-4 0,4 4 0,-3-2 0,3 2 0,-1 0 0,-2-2 0,3 2 0,0 0 0,-3-2 0,6 6 0,-2-7 0,3 7 0,1-7 0,-1 4 0,4-5 0,-6 1 0,13-5 0,-13 8 0,18-15 0,-14 18 0,13-21 0,-16 16 0,12-9 0,-14 11 0,8 1 0,-5 4 0,0 0 0,-3 4 0,3-3 0,4 3 0,-2-4 0,6 4 0,-8-3 0,1 2 0,-4 1 0,2 1 0,-6 3 0,3 1 0,-1-5 0,-2 4 0,3-4 0,-4 5 0,4-5 0,-3 4 0,6-3 0,-6 3 0,3 1 0,-4-1 0,0 0 0,0 8 0,0-5 0,0 12 0,0-13 0,0 10 0,4-14 0,-3 1 0,2-7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31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24575,'0'8'0,"0"1"0,0 3 0,0-3 0,0 3 0,-4 4 0,3-5 0,-3 31 0,4-27 0,-4 49 0,4-48 0,-8 41 0,7-44 0,-7 26 0,7-28 0,-2 9 0,3-12 0,0-3 0,0-1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32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24575,'0'8'0,"0"1"0,0-1 0,0 1 0,0-1 0,4 12 0,-4-9 0,8 31 0,-7-28 0,10 43 0,-9-42 0,5 35 0,-3-38 0,-3 12 0,3-16 0,-4-3 0,0-2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32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24575,'4'-5'0,"-3"-2"0,6 6 0,-6-7 0,6 7 0,-6-6 0,7 6 0,-7-7 0,6 7 0,-2-3 0,0 0 0,2 3 0,-2-2 0,3 6 0,-3 2 0,2 0 0,-6 2 0,3-2 0,0 0 0,-3 2 0,3-2 0,-1 14 0,-2-7 0,3 22 0,-4-22 0,0 27 0,0-27 0,0 26 0,0-25 0,0 14 0,0-18 0,0 0 0,0-6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33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 24575,'8'0'0,"1"0"0,-1 0 0,-3-4 0,2 3 0,9-6 0,-1 2 0,13-3 0,-14 3 0,13-7 0,-19 7 0,11-8 0,-22 9 0,2 0 0,-8 4 0,1 0 0,-1 0 0,-7 3 0,9 2 0,-16 7 0,17-6 0,-7 5 0,-2 5 0,5 18 0,-4-9 0,3 25 0,10-37 0,-3 21 0,8-27 0,1 4 0,3-7 0,1 1 0,-1-1 0,19 4 0,-18-3 0,59 3 0,-53-3 0,46-2 0,-54-3 0,8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33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0 24575,'-8'0'0,"-1"0"0,1 0 0,-1 0 0,1 4 0,-5-3 0,4 6 0,-30 9 0,23-8 0,-38 29 0,41-27 0,-15 24 0,20-27 0,3 12 0,5-14 0,5 7 0,7-3 0,-3-1 0,3-3 0,-7 2 0,32 13 0,-24-8 0,51 30 0,-49-28 0,31 28 0,-38-30 0,7 22 0,-19-15 0,3 3 0,-18 1 0,15-13 0,-15 3 0,-5 2 0,11-9 0,-45 14 0,45-11 0,-51 3 0,41-7 0,-15-1 0,22-4 0,12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34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24575,'4'-5'0,"1"-2"0,3 6 0,0-3 0,1 4 0,3 0 0,1 0 0,4-4 0,-4 3 0,-5-7 0,0 7 0,0-2 0,6-1 0,-1 3 0,-5-7 0,15 0 0,-15-2 0,27-6 0,-24 10 0,16-13 0,-20 13 0,11-14 0,-16 10 0,6-10 0,-8 10 0,0-6 0,0 7 0,-4 4 0,-1 1 0,-4 4 0,1 0 0,-1 4 0,5 1 0,-4-1 0,-1 23 0,4-18 0,-10 52 0,13-44 0,-6 66 0,8-60 0,4 46 0,-3-52 0,6 14 0,-2-22 0,15 7 0,-9-10 0,35 5 0,-31-10 0,49 2 0,-48-6 0,60-2 0,-58 0 0,65-6 0,-65 5 0,50-10 0,-54 10 0,28-13 0,-34 16 0,7-8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35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24575,'-5'4'0,"1"0"0,4 5 0,0-1 0,0 1 0,0-1 0,0 0 0,0 1 0,4 7 0,-3-6 0,2 6 0,1 39 0,-3-31-3392,1 33 0,0 0 3392,-2-30-2269,0 33 1,0-1 2268,0-38-442,0 66 442,0-72 0,0 24 0,-4-38 4318,3 2-4318,-7-8 6457,4-2-6457,-5 6 247,4-7 0,2 7 0,3-3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35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9 155 24575,'-4'-5'0,"3"-2"0,-3 2 0,8 0 0,-3-3 0,7 7 0,-8-6 0,8 2 0,-3 0 0,-1-2 0,8-2 0,-11 0 0,18-8 0,-16 8 0,12 0 0,-3-10 0,-2 12 0,3-9 0,-10 12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37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24575,'4'-5'0,"0"1"0,5 4 0,-1 0 0,1 0 0,7 0 0,-6 0 0,36-4 0,-34 0 0,63-1 0,-61-3 0,32 7 0,-18-3 0,-11 4 0,8 4 0,-18 1 0,-11 0 0,3 2 0,-6 2 0,6 0 0,-3 3 0,-11 23 0,7-24 0,-8 23 0,-7 0 0,18-18 0,-33 49 0,34-50 0,-31 38 0,24-29 0,-10 3 0,12-9 0,2-13 0,2 7 0,0-2 0,2 2 0,-1-8 0,3 4 0,-7 12 0,7-8 0,-10 19 0,9-21 0,-6 6 0,4-11 0,4 2 0,-8-6 0,7 7 0,-3-4 0,4 5 0,-4 3 0,3-3 0,-6 3 0,6-3 0,-3-1 0,0-3 0,3 2 0,1-6 0,5 3 0,3-4 0,1 0 0,3 0 0,-3 0 0,26-4 0,-21 3 0,47-10 0,-45 9 0,52-13 0,-52 13 0,49-13 0,-50 13 0,38-13 0,-40 13 0,22-10 0,-25 11 0,6-6 0,-8 6 0,1-3 0,-5 0 0,4 3 0,-7-6 0,6 6 0,-2-3 0,0 0 0,-1-1 0,-1 0 0,-2 2 0,3 3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38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24575,'4'-5'0,"-3"1"0,3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23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24575,'-5'3'0,"-3"-2"0,7 7 0,-2-4 0,3 5 0,-4 7 0,3-6 0,-3 40 0,4-33 0,0 66 0,0-64 0,4 68 0,-3-69 0,6 57 0,-6-59 0,3 45 0,-4-47 0,0 28 0,0-30 0,0 3 0,0-11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43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0 386 24575,'4'1'0,"-3"-2"0,3-8 0,0 5 0,-3-4 0,6 7 0,-6-7 0,14-4 0,-8 5 0,20-31 0,-16 28 0,24-52 0,-23 46 0,22-50 0,-22 51 0,15-47 0,-17 47 0,6-24 0,-11 33 0,-2-1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39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1 634 24575,'5'-4'0,"2"3"0,-6-6 0,3 2 0,0-4 0,0 1 0,1-1 0,2 5 0,-6-8 0,7 6 0,-3-14 0,3 14 0,0-21 0,-3 20 0,6-21 0,-9 18 0,9-18 0,-10 17 0,11-21 0,-11 21 0,11-21 0,-11 21 0,10-21 0,-9 21 0,13-17 0,-13 18 0,9-10 0,-10 11 0,3-8 0,-4 8 0,3-7 0,-2 6 0,7-2 0,-7 3 0,2 1 0,-3-1 0,4 4 0,-3-2 0,3 2 0,0-4 0,-4 1 0,4-1 0,0 5 0,-3-4 0,3 3 0,-1 0 0,-2-2 0,3 2 0,0 0 0,-3-2 0,3 2 0,-1 0 0,-2-2 0,3 2 0,0-4 0,-3 1 0,2-1 0,-3 4 0,0 2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40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24575,'4'12'0,"-3"-2"0,3 2 0,-4-4 0,0 1 0,0 3 0,0-3 0,0 30 0,0-24 0,0 38 0,0-40 0,0 18 0,0-22 0,0 0 0,0-5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40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 24575,'5'-8'0,"2"3"0,-6-3 0,7 7 0,-7-6 0,6 6 0,-2-7 0,3 7 0,-3-6 0,10 2 0,-8 0 0,12-2 0,-9 6 0,6-7 0,-7 7 0,-1 1 0,-4 5 0,0-1 0,-3 4 0,6-3 0,-6 3 0,7 0 0,-7 1 0,6 14 0,-6-11 0,7 27 0,-8-27 0,4 26 0,0-26 0,-3 23 0,3-24 0,-4 24 0,0-23 0,0 19 0,0-21 0,0 10 0,0-18 0,0 1 0,0-8 0,0 1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41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 24575,'5'-4'0,"-1"-1"0,0 0 0,-4-2 0,8 6 0,-3-7 0,-1 4 0,11-5 0,-12 0 0,16 1 0,-14 3 0,11 1 0,-6 4 0,2 0 0,-4 0 0,-3 4 0,2 1 0,-6 3 0,3 1 0,0-5 0,-3 4 0,3 8 0,-1-5 0,-2 16 0,3-17 0,0 17 0,-3-15 0,2 19 0,-3-20 0,0 20 0,0-20 0,4 12 0,-3-13 0,3 2 0,-4-4 0,0 1 0,0-1 0,0 1 0,0-1 0,0 0 0,0 1 0,0-1 0,0 1 0,0-1 0,0 1 0,0 3 0,0-7 0,0 3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42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24575,'0'-9'0,"4"5"0,0 0 0,5 4 0,3-4 0,-3 3 0,3-3 0,27-3 0,-23 1 0,56-10 0,-55 10 0,55-13 0,-56 16 0,26-12 0,-37 14 0,3-3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42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24575,'8'0'0,"-3"-4"0,2 3 0,2-3 0,0 4 0,3 0 0,8 0 0,-9 0 0,39-3 0,-34 2-6784,74-7 6784,-68 7-2269,36-5 1,1 1 2268,-37 3-298,77-10 0,-85 11 0,24-3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44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633 17 24575,'0'-8'0,"-4"3"0,-1 1 0,-3 4 0,-1 0 0,1 0 0,-16 0 0,11 0 0,-33 0 0,31 0 0,-39 0 0,40 0 0,-36 0 0,36 0 0,-21 4 0,25-3 0,-7 3 0,9-1 0,-1-2 0,1 3 0,-12-4 0,8 0 0,-27 4 0,26-3 0,-18 6 0,21-6 0,2 7 0,0-7 0,3 2 0,0 1 0,-2-3 0,6 6 0,-3-2 0,4 4 0,0-1 0,4-3 0,-3 6 0,6-9 0,2 24 0,-4-18 0,14 35 0,-16-30 0,19 33 0,-19-33 0,20 33 0,-21-33 0,17 29 0,-17-30 0,9 15 0,-10-18 0,3 4 0,-4-5 0,0 1 0,0-1 0,0 0 0,0 1 0,0-1 0,0 1 0,0-1 0,0 1 0,0 3 0,-4-3 0,3 3 0,-3-3 0,-3 3 0,5-3 0,-17 3 0,12-7 0,-13 3 0,11-8 0,-8 8 0,8-7 0,-3 3 0,3-4 0,-7-4 0,5 3 0,-12-11 0,12 11 0,-9-11 0,11 11 0,-8-6 0,8 6 0,-3-7 0,7 3 0,5 0 0,1 5 0,6 1 0,-2 7 0,3-3 0,1 3 0,14 12 0,-14-9 0,35 35 0,-33-35 0,38 53 0,-39-52 0,27 52 0,-29-49 0,19 43 0,-21-44 0,13 35 0,-17-36 0,9 29 0,-10-29 0,7 21 0,-7-23 0,2 20 0,-3-19 0,4 19 0,-3-20 0,3 16 0,-4-17 0,0 14 0,-4-18 0,3 9 0,-3-3 0,0 10 0,3-3 0,-6 4 0,6-14 0,-7 0 0,7-2 0,-6-6 0,6-1 0,1-1 0,4-3 0,5 4 0,-5-3 0,4 2 0,-3-3 0,3 4 0,12 0 0,-9-4 0,20 3 0,-20-3 0,13 4 0,-15 0 0,3-4 0,-4 4 0,1-4 0,-1 4 0,1 0 0,-1 0 0,1 0 0,-1 0 0,0 0 0,1 0 0,-1 0 0,1 0 0,-1 0 0,-3-4 0,2 3 0,-2-3 0,0 0 0,2 3 0,-6-6 0,7 6 0,-7-3 0,2 4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45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26 139 24575,'-8'0'0,"3"4"0,-3-3 0,7 7 0,-2-4 0,3 5 0,0-1 0,0 1 0,3 14 0,2-11 0,11 19 0,-9-21 0,15 2 0,-15-8 0,20-4 0,-16 4 0,31-7 0,-28 6 0,40-26 0,-40 18 0,28-40 0,-31 38 0,12-46 0,-17 42 0,-2-32 0,-5 32 0,-18-13 0,15 15 0,-38-7 0,32 10 0,-45-9 0,41 13 0,-33-6 0,35 8 0,-19 4 0,20-3 0,-9 6 0,15-2 0,-3 0 0,8-2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46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1 215 24575,'4'-4'0,"0"-1"0,-4-4 0,4 5 0,-3-4 0,2 3 0,9-15 0,-6 9 0,18-24 0,-18 22 0,20-29 0,-22 28 0,15-17 0,-18 25 0,3-2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46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0 189 24575,'0'-8'0,"4"3"0,-3-3 0,6 3 0,-2 1 0,0-4 0,6 0 0,-5 2 0,13-17 0,-8 19 0,12-26 0,-16 22 0,15-23 0,-15 23 0,9-19 0,-12 28 0,0-7 0,-4 14 0,0 0 0,0 1 0,7 26 0,-5-20 0,13 64 0,-13-59 0,9 75 0,-10-72 0,7 62 0,-7-65 0,3 37 0,-4-44 0,0 6 0,0-15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43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24575,'-5'8'0,"2"1"0,3-1 0,0 1 0,0-1 0,0 0 0,3 12 0,-2-9 0,10 20 0,-9-20 0,10 24 0,-11-23 0,6 42 0,-6-38 0,3 64 0,-4-61 0,0 33 0,0 3 0,0-25 0,0 60 0,0-69 0,0 25 0,0-34 0,0 4 0,0-17 0,-4-7 0,3-1 0,-3 1 0,4 3 0,0 1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47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0 241 24575,'0'-3'0,"4"5"0,-3-14 0,6 11 0,-2-6 0,4 6 0,14-22 0,-11 14 0,30-37 0,-29 35 0,11-19 0,9-5 0,-25 18-659,26-22 0,-33 35 0,2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47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9 24575,'-5'-5'0,"1"1"0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48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24575,'9'0'0,"-1"0"0,1 0 0,-1 0 0,0 0 0,5 0 0,-4 0 0,14 0 0,-11 0 0,18 0 0,-18 0 0,7-3 0,-14 2 0,-1-3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48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24575,'4'-4'0,"0"7"0,-4-6 0,0 6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49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0 395 24575,'0'-9'0,"4"5"0,-3-4 0,6 3 0,-2 0 0,0-2 0,10-2 0,-12 0 0,27-19 0,-26 16 0,37-39 0,-31 36 0,28-43 0,-30 44 0,22-44 0,-27 43 0,16-32 0,-14 39 0,-1-15 0,0 22 0,-4-7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49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24575,'-9'0'0,"5"3"0,-4-2 0,7 7 0,-7-7 0,8 6 0,-4-2 0,4 18 0,0-11 0,0 27 0,0-27 0,0 41 0,0-37 0,0 56 0,0-55 0,0 52 0,0-54 0,0 42 0,0-43 0,0 28 0,0-31 0,0 16 0,0-16 0,0 1 0,0-9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50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94 24575,'3'-4'0,"-2"-4"0,3 3 0,-4-3 0,4 3 0,-3-3 0,6 7 0,-6-6 0,7 6 0,-7-7 0,6 7 0,-2-2 0,3 3 0,1 0 0,7-4 0,-10-1 0,24-4 0,-21 5 0,21-4 0,-19 7 0,5-3 0,-8 8 0,-3 1 0,-2 3 0,-3 1 0,4-5 0,-3 7 0,3-5 0,0 14 0,-3-10 0,10 17 0,-9-16 0,5 17 0,-7-18 0,4 17 0,-3-16 0,6 16 0,-6-16 0,3 16 0,-4-16 0,4 16 0,-3-16 0,2 8 0,-3-9 0,4 2 0,-3-4 0,3 1 0,-4-8 0,0 1 0,0-5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50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1 172 24575,'0'-9'0,"0"0"0,4 5 0,-4-4 0,4 3 0,-4-3 0,0-1 0,4-7 0,1 9 0,7-19 0,-7 18 0,10-19 0,-13 16 0,9-5 0,-6 11 0,4 1 0,-1 8 0,0 1 0,1 3 0,-4 1 0,2-5 0,-2 8 0,-1-7 0,4 11 0,-3-7 0,3 22 0,-3-18 0,-2 33 0,-3-33 0,4 33 0,-3-33 0,7 30 0,-7-31 0,2 11 0,-3-18 0,0-1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51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 24575,'5'-9'0,"2"4"0,-2 1 0,3 4 0,1 0 0,-1 0 0,-3-3 0,2 2 0,-2-3 0,11 0 0,-6 3 0,10-10 0,-11 9 0,7-13 0,-10 9 0,1-3 0,-7 5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51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1 242 24575,'0'-9'0,"4"4"0,-3-2 0,6 6 0,-6-7 0,7 7 0,-4-3 0,16-15 0,-5 11 0,17-24 0,-21 22 0,8-6 0,-15 11 0,5-6 0,-1 9 0,1-13 0,14-6 0,-15 4 0,22-14 0,-23 21 0,5 1 0,-8 10 0,-4 7 0,0 1 0,0-1 0,4 16 0,-3-12 0,10 45 0,-9-40 0,5 58 0,-7-58 0,4 55 0,-3-56 0,3 38 0,-4-42 0,0 11 0,0-18 0,0-1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44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24575,'4'-4'0,"0"-1"0,0 1 0,-3-4 0,6 7 0,-2-3 0,11-3 0,-6 5 0,25-10 0,-22 11 0,18-2 0,-22 6 0,11 10 0,-10-3 0,6 6 0,-8-8 0,5 4 0,-8-2 0,6-2 0,-2 11 0,0-15 0,0 26 0,-6-23 0,-3 20 0,0-16 0,0 8 0,0-9 0,0 13 0,0-12 0,0 24 0,0-23 0,-3 30 0,2-29 0,-7 29 0,7-29 0,-7 21 0,7-23 0,-2 9 0,3-19 0,0-2 0,0-8 0,0 1 0,0-1 0,0 1 0,0-5 0,3 8 0,-2-11 0,3 14 0,-4-5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3:54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18 24575,'-5'-4'0,"5"-1"0,5 0 0,3 1 0,1 4 0,3 0 0,-3 0 0,26 0 0,-21 0 0,32 0 0,-34 0 0,19 0 0,-21 0 0,10 0 0,-15 4 0,7-3 0,-12 7 0,8-7 0,-7 6 0,6-6 0,-6 6 0,3 9 0,0-8 0,-3 11 0,2 0 0,1 23 0,-3-11 0,3 34 0,-4-50 0,4 38 0,-3-40 0,2 26 0,-3-28 0,4 5 0,1-12 0,-1-8 0,4 3 0,-3-3 0,3 4 0,0 0 0,5-4 0,-4 3 0,14-2 0,-11 3 0,22-4 0,-22 3 0,27-3 0,-27 4 0,23 0 0,-24 4 0,16 0 0,-17 1 0,6 3 0,-7-7 0,-5 6 0,4-6 0,-7 6 0,3-2 0,-8 0 0,-1-1 0,-4-4 0,1 0 0,-1 0 0,1 0 0,-12 7 0,8-5 0,-19 13 0,20-13 0,-9 9 0,15-6 0,-7 3 0,10 1 0,-9-5 0,10 4 0,-3-4 0,0 1 0,4 3 0,-4-4 0,4 5 0,0-1 0,0 1 0,0-1 0,0 0 0,0 1 0,0-1 0,0 1 0,0-1 0,0 4 0,0-2 0,0 2 0,0-4 0,0 1 0,0-1 0,0 0 0,0 1 0,0-1 0,0 1 0,0-1 0,0 1 0,0-1 0,3 4 0,-2-2 0,3 2 0,-4-4 0,4 1 0,-3-1 0,6 4 0,-6-2 0,3 5 0,-4-5 0,0 10 0,0-10 0,4 17 0,-3-16 0,2 13 0,-3-15 0,4 7 0,-3-7 0,3 7 0,-4-6 0,0 5 0,0-5 0,4 2 0,-3-4 0,-2-3 0,-3-1 0,-5-4 0,1 0 0,-1 0 0,0 0 0,1 0 0,-8 0 0,5 0 0,-13 0 0,14 0 0,-21 4 0,18-3 0,-26 2 0,27-3 0,-20 0 0,22 0 0,-10 0 0,11 0 0,-4 0 0,8-4 0,-2 4 0,2-4 0,0 4 0,1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20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86 24575,'0'-9'0,"4"4"0,-3-2 0,6 6 0,-2-7 0,4 7 0,-1-6 0,0 2 0,1 0 0,-1-2 0,1 6 0,7-11 0,-6 10 0,17-9 0,-16 10 0,9-3 0,-12 4 0,8 0 0,-5 0 0,5 8 0,-12-3 0,0 7 0,-4-3 0,0-1 0,0 1 0,-4-1 0,3 0 0,-6 5 0,2-8 0,-8 18 0,8-16 0,-14 24 0,12-20 0,-17 20 0,18-20 0,-21 24 0,19-23 0,-19 27 0,20-27 0,-12 19 0,13-25 0,-6 13 0,7-13 0,-2 2 0,6 0 0,-7-4 0,7 5 0,-6-1 0,2 1 0,-4 6 0,1-4 0,3 5 0,1-8 0,0 1 0,3-1 0,1-3 0,5-2 0,0 1 0,6 1 0,-6-1 0,19 8 0,-13-10 0,20 9 0,-20-10 0,16 6 0,-16-6 0,12 7 0,-13-7 0,14 2 0,-14-3 0,6 0 0,-8 0 0,12 0 0,-9 0 0,13 0 0,-19 0 0,3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21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24575,'0'-5'0,"0"2"0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24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1 199 24575,'3'-5'0,"6"2"0,-4-1 0,7 3 0,-8-3 0,20-4 0,-12 6 0,49-20 0,-39 14-3392,35-9 0,3-2 3392,-30 7-1419,31-4 1,-2 0 1418,-40 5-554,61-13 554,-64 17 0,26-8 0,-36 14 0,1-2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24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0,0-1 0,0 0 0,0 1 0,0-1 0,0 19 0,0-13 0,0 39 0,0-38 0,0 46 0,0-46 0,0 38 0,0-40 0,0 22 0,0-25 0,0 6 0,0-11 0,0-1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25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24575,'-4'3'0,"0"2"0,4 3 0,0 1 0,0-1 0,0 27 0,0-20 0,0 53 0,4-40 0,4 44 0,-2-46 0,1 8 0,-3-14 0,-3-9 0,3 13 0,-4-15 0,0 11 0,0-10 0,3 2 0,2-12 0,0-5 0,-2-3 0,1 3 0,5-18 0,-4 15 0,25-54 0,-24 44 0,39-59 0,-40 61 0,25-35 0,-28 47 0,6-6 0,-5 22 0,-2-3 0,3 3 0,-4-3 0,4-4 0,-3 6 0,3-2 0,-1 0 0,-2 3 0,7 22 0,-7-18 0,10 45 0,-9-47 0,9 25 0,-10-29 0,6 2 0,-6-12 0,3-5 0,-4-3 0,4-1 0,1-11 0,3 9 0,15-44 0,-14 38 0,13-25 0,2-5 0,-11 33 0,21-55 0,-23 51 0,1-15 0,-8 20 0,-4 10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26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73 24575,'0'8'0,"-3"-3"0,2 2 0,-3-2 0,4 3 0,-4-3 0,3 2 0,-3 2 0,0-4 0,3 7 0,-6 15 0,2-17 0,-3 43 0,3-43 0,1 32 0,4-31 0,4 5 0,0-12 0,5-4 0,-1 0 0,1 0 0,-1 0 0,12-11 0,-9 8 0,24-24 0,-23 23 0,26-30 0,-29 25 0,21-26 0,-24 28 0,10-20 0,-11 20 0,2-17 0,-6 14 0,7-6 0,-7 7 0,2 1 0,-3-1 0,0 1 0,0-1 0,-3 0 0,2 1 0,-7-1 0,3 5 0,0-4 0,-2 7 0,2-7 0,-3 7 0,-1-6 0,0 6 0,1-3 0,-1 4 0,1 0 0,-1 0 0,-3 0 0,2 0 0,-6 0 0,7 0 0,-4 4 0,5-3 0,-1 6 0,1-6 0,-1 7 0,0-7 0,-3 10 0,6-6 0,-9 8 0,9-9 0,-2 4 0,4-7 0,4 3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28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73 132 24575,'-8'8'0,"-1"-3"0,5 2 0,-4-6 0,7 7 0,-7-7 0,7 6 0,-6-6 0,2 7 0,0-4 0,2 5 0,-1 14 0,-1-14 0,0 21 0,5-24 0,5 6 0,-1-4 0,8-7 0,-7 3 0,15-4 0,-6 0 0,40-8 0,-32 6-6784,62-17 6784,-62 16-785,56-20 785,-58 17 0,26-14 0,-39 10 0,8-14 0,-14 13 6396,-1-24-6396,-1 22 1173,-14-26-1173,8 27 0,-13-16 0,10 19 0,-6 0 0,7 6 0,-11-1 0,9 3 0,-24-3 0,22 4 0,-34 7 0,34-5 0,-30 17 0,34-12 0,-21 12 0,27-9 0,-16 2 0,17-4 0,-2-3 0,9-1 0,3-4 0,-3 3 0,3-2 0,-7 3 0,2-4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28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24575,'0'9'0,"0"-1"0,3 1 0,-2-1 0,3 0 0,-4 1 0,0-1 0,0 13 0,0-9 0,0 9 0,4 62 0,-3-56 0,-1 63 0,0 1 0,-1-59 0,-5 61 0,0-1 0,4-64 0,-2 32 0,1-3 0,3-42 0,0 16 0,0-32 0,0-7 0,0-1 0,3-22 0,2 16 0,0-24 0,-1 33 0,-4-6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29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35 24575,'9'0'0,"-4"-4"0,2 3 0,-2-3 0,-1 0 0,4 3 0,-3-2 0,3 3 0,4-4 0,-2 3 0,2-7 0,-4 7 0,1-2 0,-1 6 0,0-2 0,-3 7 0,10 0 0,-8-2 0,39 24 0,-31-25 0,43 33 0,-45-34 0,25 29 0,-27-24 0,9 18 0,-15-18 0,-5 7 0,-1-7 0,-11 7 0,10-6 0,-24 13 0,17-15 0,-11 10 0,-10-5 0,23-3 0,-50 10 0,19-11 0,-4-1 0,-16-4 0,44-4 0,-18 0 0,28-4 0,0 3 0,4-3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45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24575,'4'-5'0,"1"-3"0,3 7 0,1-6 0,-1 6 0,8-7 0,-6 7 0,25-10 0,-22 9 0,59-13 0,-52 13 0,33-6 0,-7 1 0,-28 5 0,50-6 0,-57 12 0,15 1 0,-23-1 0,-2 4 0,3 0 0,-4 2 0,4 17 0,-3-15 0,3 38 0,-4-35 0,0 42 0,0-43 0,3 35 0,-2-36 0,3 30 0,-4-31 0,4 19 0,-3-21 0,2 6 0,-3-8 0,0 1 0,0-5 0,0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30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52 24575,'2'0'0,"0"0"0,10 0 0,-7 4 0,3-3 0,-4 3 0,8-1 0,-2-2 0,17 7 0,-15-7 0,30 3 0,-29-4 0,30 0 0,-31 0 0,11-4 0,-18-1 0,-5 0 0,-5 1 0,-11 1 0,5 2 0,-39-18 0,33 15 0,-49-19 0,52 21 0,-33-5 0,35 7 0,-12 7 0,16-5 0,3 17 0,-3-17 0,11 40 0,-6-31 0,18 53 0,-12-48 0,23 41 0,-18-47 0,19 24 0,-17-28 0,21 14 0,-19-15 0,38 10 0,-35-13 0,53 9 0,-51-10 0,51 7 0,-56-7 0,17 3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30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24575,'-4'8'0,"0"-3"0,4 8 0,0-5 0,0 1 0,7 21 0,-5-11-8503,17 62 8503,-16-56-329,6 28 0,0 0 329,-7-33-70,6 63 70,-8-68 0,0 20 0,0-30 0,0-2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31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24575,'0'-8'0,"0"-1"0,0 1 0,0-1 0,0 0 0,4 1 0,-3-1 0,3 1 0,-1 3 0,-2-3 0,7-4 0,-3 2 0,3-14 0,0 17 0,1-12 0,-1 13 0,1-10 0,-1 10 0,1-5 0,-1 6 0,0 1 0,1 0 0,-1 4 0,-3 3 0,2-2 0,-2 3 0,0 0 0,2-3 0,-2 6 0,0-2 0,6 7 0,-6-6 0,4 5 0,-5-6 0,-4 3 0,0-3 0,0-1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32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 24575,'3'-5'0,"-2"-3"0,3 4 0,0-1 0,0 1 0,5 0 0,-1 3 0,12-10 0,-13 5 0,27-6 0,-29 3 0,32 1 0,-28 3 0,14 1 0,-18 8 0,2-3 0,-6 6 0,3 2 0,0 0 0,-3 18 0,2-14 0,-3 40 0,0-37 0,-3 56 0,2-55 0,-7 59 0,7-60 0,-3 53 0,4-54 0,0 42 0,0-43 0,0 17 0,0-30 0,0-2 0,0-8 0,0 1 0,0-1 0,4-7 0,-3 5 0,3-1 0,-4 8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32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1 24575,'-8'0'0,"-1"0"0,0 0 0,1 0 0,-1 0 0,1 0 0,-8 0 0,5 0 0,-13 7 0,14-5 0,-18 17 0,17-13 0,-9 21 0,15-15 0,-2 11 0,6-14 0,-3 15 0,4-13 0,0 9 0,0-12 0,3-3 0,2-1 0,4-4 0,-1 0 0,0 3 0,1-2 0,11 3 0,-9-4 0,23-4 0,-25-1 0,17-3 0,-24 3 0,5 1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33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24575,'0'9'0,"4"-1"0,-3 8 0,3-6 0,-1 6 0,2 35 0,0-33-4252,-1 44 1,-1 1 4251,-2-36-1409,1 48 0,0-1 1409,-2-49 0,0 30 0,0-1 0,0-37 0,0 17 0,0-35 4537,0-7-4537,4 3 6784,-3-14-6784,2 11 0,1-27 0,-3 23 0,3-24 0,-4 25 0,0-17 0,0 18 0,0-14 0,0 14 0,4-7 0,-4 9 0,4-1 0,0 5 0,-3-4 0,6 3 0,-2 0 0,0-2 0,10-2 0,-9 0 0,10-7 0,-11 6 0,6-2 0,-5 3 0,2 4 0,-4 2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33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30 24575,'-4'9'0,"3"2"0,-3-6 0,4 3 0,0 1 0,-3-5 0,2 4 0,-3-3 0,0 11 0,3-6 0,-3 6 0,0 11 0,3-14 0,-2 25 0,3-26 0,3 4 0,2-13 0,4-3 0,-1 0 0,0 0 0,1 0 0,-1 0 0,1 0 0,18-15 0,-14 11 0,29-30 0,-30 29 0,15-37 0,-17 33 0,-2-30 0,-4 27 0,-4-11 0,-4 17 0,-8-13 0,1 16 0,-12-12 0,12 14 0,-13-7 0,14 7 0,-6-2 0,7 3 0,0 0 0,5 3 0,-4-2 0,7 7 0,-3-4 0,1 1 0,2 3 0,-3-4 0,8 1 0,-4-1 0,4-4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34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24575,'5'9'0,"-1"-1"0,-1 0 0,-2 1 0,7-1 0,-4 19 0,1-6 0,6 23 0,-9-21 0,6 2 0,-8-6 0,3-5 0,-2 3 0,3-5 0,-4 1 0,4-4 0,-3 7 0,3-7 0,-1 0 0,-2-6 0,3-3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34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17 121 24575,'0'-9'0,"-4"4"0,3-2 0,-2 2 0,-1 0 0,3-3 0,-3 4 0,4-5 0,0 1 0,4 3 0,-3-3 0,2 3 0,1 1 0,-3-4 0,3 3 0,0 1 0,-3-4 0,6 7 0,-6-7 0,7 7 0,-4-2 0,5 3 0,-1 0 0,0 0 0,-3 3 0,3-2 0,-4 3 0,1 0 0,2-3 0,-6 6 0,7-6 0,-7 7 0,3-4 0,-1 1 0,2-1 0,3 0 0,-3-4 0,-1 4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35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0 24575,'-5'4'0,"-3"1"0,7 7 0,-6-6 0,6 5 0,-7 5 0,3-9 0,-7 27 0,6-26 0,-5 27 0,10-24 0,-3 9 0,4-12 0,4-3 0,-3 3 0,6-7 0,-2 2 0,0 1 0,6 1 0,-6-1 0,23 8 0,-20-7 0,33 15 0,-31-10 0,28 17 0,-27-15 0,9 18 0,-15-18 0,-6 19 0,1-20 0,-12 12 0,6-17 0,-14 13 0,10-17 0,-25 17 0,21-13 0,-28 6 0,29-7 0,-18 2 0,20-6 0,-5 3 0,8-4 0,3 0 0,1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46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1 24575,'-8'0'0,"-1"0"0,-3 3 0,2-2 0,2 7 0,-15 11 0,18-6 0,-25 32 0,23-34 0,-17 64 0,18-59 0,-6 37 0,8-3 0,0-2 0,-1 9 0,1 0 0,4-43 0,4 16 0,-3-20 0,6 2 0,-2-7 0,7 2 0,-2-6 0,13 7 0,-12-7 0,20 6 0,-20-6 0,13 3 0,-15-4 0,14 0 0,-11 0 0,19-4 0,-20 3 0,20-7 0,-20 7 0,24-10 0,-23 9 0,11-9 0,16 2 0,7 0 0,1 0 0,3 1 0,-39 7 0,5-6 0,-16 6 0,-5-3 0,-4 4 0,-7-4 0,10 3 0,-6-2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36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0 472 24575,'0'-9'0,"0"1"0,4 3 0,-3-3 0,3 4 0,3-5 0,-1 0 0,32-33 0,-23 28-3392,23-28 0,1 0 3392,-20 27-2269,27-29 1,-1-1 2268,-30 27-1517,27-19 0,-1 1 1517,-32 20-114,47-30 0,-51 38 1,13-7-1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37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0 455 24575,'0'-9'0,"4"5"0,-3-4 0,3 3 0,-1 0 0,-2-2 0,14-2 0,-12 0 0,42-34 0,-36 27-3392,29-21 0,2 1 3392,-25 18-2269,30-20 1,2-1 2268,-28 22 0,31-26 0,-8 11 0,-25 18 0,36-25 0,-41 28 0,4-1 0,-13 8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38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1 120 24575,'4'-4'0,"-3"-4"0,6 7 0,-2-3 0,3 4 0,4-4 0,-2 3 0,17-6 0,-15 6 0,30-7 0,-29 7 0,29-10 0,-29 9 0,25-9 0,-26 10 0,23-7 0,-24 7 0,16-10 0,-17 9 0,10-14 0,-11 15 0,4-11 0,-9 11 0,0-3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38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24575,'0'8'0,"0"1"0,0-1 0,0 0 0,0 1 0,0 18 0,0-14 0,0 18 0,0 8 0,0-15 0,-4 56 0,3-57 0,-3 60 0,4-66 0,-4 51 0,3-53 0,-3 35 0,4-38 0,-3 19 0,2-21 0,-3 10 0,4-11 0,0 0 0,0-5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39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0 385 24575,'0'-8'0,"4"3"0,1 1 0,-1 0 0,4 4 0,11-19 0,-10 11 0,54-43 0,-51 35 0,25-20 0,1-1 0,-27 20 0,42-56 0,-40 60 0,29-44 0,-29 52 0,6-22 0,-15 26 0,-4-3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39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0 309 24575,'0'-8'0,"4"3"0,-3-3 0,6 7 0,-2-6 0,3 6 0,16-15 0,-16 10 0,45-37 0,-41 28 0,26-20 0,8-4 0,-32 22 0,57-48 0,-63 53 0,22-18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42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377 463 24575,'-4'4'0,"-4"-3"0,7 6 0,-7-6 0,4 7 0,-1-3 0,-3-1 0,7-4 0,-6-5 0,2 1 0,0-4 0,-2 7 0,-2-7 0,3 4 0,-13-9 0,13 4 0,-10-4 0,11 5 0,-10-8 0,12 5 0,-16-13 0,13 14 0,-6-18 0,7 17 0,-3-20 0,7 19 0,-3-15 0,4 16 0,0-9 0,0 11 0,0-8 0,0 8 0,0-3 0,0 3 0,4-3 0,-3 2 0,7-6 0,-7 6 0,6-6 0,-6 7 0,10-4 0,-9 5 0,13-1 0,-9 5 0,10-4 0,-7 7 0,11-7 0,-10 7 0,13-6 0,-16 2 0,12 0 0,-18-2 0,14 6 0,-13-7 0,10 7 0,-8-3 0,1 8 0,2 1 0,-6 3 0,3 1 0,-4-1 0,-4 0 0,3 1 0,-2-1 0,-1 1 0,-1-5 0,-11 19 0,5-15 0,-24 34 0,22-32 0,-34 39 0,34-43 0,-34 47 0,34-43 0,-26 36 0,28-34 0,-21 22 0,25-22 0,-20 19 0,24-20 0,-12 12 0,10-13 0,-4 9 0,1-8 0,-1 19 0,5-17 0,0 18 0,0-25 0,3 13 0,1-17 0,1 9 0,6-10 0,-2 3 0,0-1 0,2-2 0,2 7 0,0-4 0,7 1 0,-10 3 0,12-4 0,-11 1 0,13 3 0,-11-8 0,14 8 0,-11-7 0,7 3 0,-10-4 0,3 3 0,-3-2 0,3 7 0,-3-7 0,-1 2 0,1-3 0,-1 0 0,0 0 0,1 0 0,-1 0 0,1 0 0,3 0 0,-3 0 0,0-3 0,13-2 0,-17-4 0,32 1 0,-28-1 0,29-7 0,-11-10 0,0 10 0,12-22 0,-31 30 0,26-31 0,-27 30 0,9-14 0,3 3 0,0-11 0,0 2 0,7-14 0,-20 35 0,14-30 0,-11 33 0,7-25 0,-6 27 0,-2-16 0,-4 13 0,0-3 0,-4 9 0,4 1 0,-4 3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43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24575,'0'2'0,"0"0"0,0 10 0,0-3 0,3-1 0,2 8 0,0-6 0,2 21 0,-2-19 0,7 31 0,-6-30 0,9 29 0,-13-30 0,16 23 0,-15-24 0,16 12 0,-17-13 0,9 2 0,-6-8 0,3 4 0,0-3 0,1-1 0,-1 0 0,1 0 0,-1-3 0,1 2 0,-1-3 0,-3 0 0,-2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44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1 489 24575,'0'-9'0,"0"0"0,3 5 0,-2-4 0,3-1 0,0 4 0,-3-7 0,14-11 0,-9 13 0,29-47 0,-26 45 0,40-58 0,-43 54 0,47-57 0,-43 56 0,36-49 0,-37 52 0,20-25 0,-26 28 0,12-5 0,-14 11 0,3 1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44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0 551 24575,'0'-8'0,"4"3"0,-3-3 0,7 7 0,-7-6 0,14-5 0,-13 1 0,32-28 0,-28 25 0,42-56 0,-37 56 0,17-32 0,1 0 0,-14 30-3392,15-29 0,-2 0 3392,-18 28-1822,39-54 1822,-40 56 0,22-28 0,-22 37 0,0-6 0,-6 12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46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24575,'4'-4'0,"1"0"0,3 4 0,0 0 0,1 0 0,-1 0 0,1 0 0,7 3 0,-6-2 0,21 3 0,-19-4 0,34 4 0,-32-3 0,43 3 0,-42-4 0,16 0 0,-27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45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0 421 24575,'4'-5'0,"-3"-3"0,7 8 0,-4-8 0,5 7 0,-1-7 0,19-8 0,-14 9 0,48-35 0,-44 31-3392,27-21 0,0-2 3392,-24 17-2269,30-20 1,-1 0 2268,-33 21-1517,25-15 0,-4 0 1517,-29 17 0,33-25 0,-38 29 758,12-3 1,-14 9-1,3 4 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45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24575,'8'0'0,"1"0"0,-1 0 0,0 3 0,-3 2 0,3 0 0,0 6 0,-2-5 0,16 21 0,-18-15 0,22 34 0,-19-32 0,20 43 0,-20-42 0,16 38 0,-21-40 0,9 18 0,-6-25 0,-1 5 0,4-10 0,-4 3 0,1 0 0,3-4 0,-4 4 0,1 0 0,-1-3 0,-4 3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46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43 608 24575,'-5'9'0,"-2"-5"0,6 4 0,-7-3 0,7 3 0,-6-3 0,6 2 0,-7-6 0,7-1 0,-3-5 0,4-3 0,0-1 0,0 1 0,4-5 0,-3 4 0,3-34 0,0 27 0,0-61 0,1 59-6784,6-76 6784,-9 74-2269,7-33 1,1-1 2268,-7 33-1369,19-73 1369,-19 77-434,12-42 434,-11 50 3644,1-17-3644,-1 27 1362,-4-3 0,0 6 0,0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46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24575,'8'-4'0,"1"0"0,-1 4 0,4 0 0,-2 0 0,2 0 0,-7 3 0,17-2 0,-14 3 0,38 0 0,-32-3 0,51 6 0,-48-6 0,51 7 0,-53-7 0,27 2 0,-31-3 0,8 0 0,-9 0 0,2 0 0,-7 0 0,-2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48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1 232 24575,'4'-5'0,"-3"-3"0,2 4 0,-3-5 0,4 4 0,-3-2 0,10-6 0,-9 3 0,17-18 0,-16 17 0,12-5 0,4-15 0,5 2 0,-2-4 0,-7 10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48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1 360 24575,'0'-8'0,"4"3"0,-3-3 0,6 7 0,-2-6 0,3 6 0,-3-7 0,10 0 0,-12-2 0,12 2 0,4-15 0,16-12 0,-6 4-6784,24-31 6784,-42 47-371,34-39 371,-41 41 0,26-23 0,-27 26 0,12-3 0,-14 10 0,3 3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50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543 1 24575,'-13'0'0,"1"0"0,3 0 0,0 0 0,1 0 0,-1 4 0,1-3 0,-1 2 0,1-3 0,-1 0 0,0 4 0,-26 8 0,20-1 0,-51 23 0,50-21 0,-26 14 0,-1 0 0,23-12 0,-25 12 0,1 0 0,26-14 0,-40 22 0,46-29 0,-8 9 0,20-14 0,5 3 0,3-4 0,1 0 0,6 0 0,-4 0-6784,66 19 6784,-49-14-2269,45 21 1,1 1 2268,-38-18 0,49 29 0,-42-18 0,-31-8 0,29 26 4537,-39-18-4537,6 5 0,-20-1 0,9-14 6784,-31 17-6784,25-19 0,-46 22 0,40-27 0,-59 23 0,56-23-6784,-79 9 6784,76-12-1837,-71 0 1837,75 0 0,-37 0 0,42 0 0,-4 0 0,12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51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24575,'0'-4'0,"0"0"0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51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0 24575,'0'9'0,"-3"-1"0,2 0 0,-3 1 0,4-1 0,-4 1 0,3-1 0,-11 20 0,10-15 0,-6 15 0,-3 14 0,8-25 0,-20 70 0,20-67 0,-12 33 0,7-2 0,2-32 0,-6 66 0,11-64 0,1 18 0,5-31 0,4-8 0,-1 0 0,0 0 0,1 0 0,-1 0 0,19-4 0,-13 3 0,31-10 0,-32 9 0,15-10 0,-24 11 0,0-3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52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24575,'8'-4'0,"1"3"0,-1-3 0,4 4 0,-2 0 0,2 0 0,0 0 0,-3 0 0,37-7 0,-29 5 0,66-10 0,-60 11 0,50-10 0,-59 9 0,12-6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47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24575,'3'-4'0,"2"0"0,4 4 0,-1 0 0,0 0 0,23 0 0,-17 0 0,55 7 0,-52-5 0,71 17 0,-70-16 0,73 23 0,-72-22 0,53 22 0,-58-23 0,13 12 0,-23-11 0,-4 9 0,-4-4 0,-1 11 0,1-10 0,-23 36 0,17-34-6784,-40 67 6784,36-64-2269,-15 29 1,0 2 2268,13-27-1517,-16 30 0,-1-2 1517,17-31 0,-23 38 0,11-11 0,3-2 0,-5 7 0,10-7 0,15-33 3034,5 8-3034,5-13 4537,3-3-4537,-3 4 6784,10 1-6784,-9 0 0,29 6 0,-22-6 0,33 8 0,-37-5 0,44 0 0,-46 1 0,27-4 0,1 6 0,-19-9 0,59 13 0,-38-14 0,13 7 0,-22-8 0,-20 0 0,-3 0 0,-2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52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24575,'4'-4'0,"-3"0"0,2 4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54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24575,'-4'5'0,"3"3"0,-3-4 0,4 5 0,-4-5 0,3 15 0,-3-11 0,4 37 0,0-30 0,0 50 0,0-49 0,0 56 0,0-55 0,0 55 0,0-56 0,0 41 0,0-44 0,0 18 0,0-22 0,0 0 0,0-5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54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1 515 24575,'0'-9'0,"0"1"0,0-1 0,0 0 0,0 1 0,0-1 0,0 1 0,0-1 0,4 4 0,-3-10 0,6 9 0,-2-22 0,3 13 0,-3-6 0,2-3 0,-6 13 0,7-13 0,-7 11 0,2-1 0,1 6 0,1-15 0,0 14 0,6-30 0,-9 27 0,13-23 0,-10 27 0,11-26 0,-6 29 0,5-25 0,-5 23 0,10-13 0,-10 14 0,13-5 0,-12 10 0,19-7 0,-17 7 0,32-6 0,-30 6 0,27-3 0,-31 4 0,16 4 0,-17-3 0,6 6 0,-7-6 0,-5 7 0,0-4 0,0 5 0,-3-1 0,3-3 0,-4-1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54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24575,'9'-4'0,"-1"3"0,1-3 0,-5 0 0,4 3 0,-4-3 0,1 1 0,14-2 0,-12 0 0,28-6 0,-23 9 0,34-10 0,-32 11 0,39-10 0,-42 9 0,15-5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55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1 139 24575,'0'13'0,"0"-1"0,0-4 0,0 1 0,0-1 0,0 1 0,0-1 0,4 4 0,0-6 0,5 1 0,-1-7 0,-3 4 0,10-3 0,6-1 0,3-1 0,34-14 0,-41 8 0,24-5 0,-7-7 0,-18 11 0,30-23 0,-35 4 0,1 3 0,-16 1 0,2 14 0,-9 4 0,-17-10 0,14 12 0,-52-20 0,49 20 0,-49-8 0,44 19 0,-7-3 0,21 4 0,13-6 0,3 1 0,4-3 0,-6 3 0,2-4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55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24575,'4'12'0,"-3"-2"0,2 2 0,-3-4 0,0 1 0,4 18 0,-3-14 0,7 48 0,-8-44 0,8 43 0,-3-50 0,-1 16 0,0-25 0,-4 3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56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24575,'0'-8'0,"0"-1"0,0 1 0,0-1 0,0 0 0,0 1 0,4 3 0,-3-2 0,6 6 0,-6-7 0,7 7 0,-4-3 0,5 4 0,-1 0 0,0 0 0,5 0 0,-4 0 0,3 0 0,-3 0 0,-1 0 0,0 0 0,-3 4 0,3 1 0,-7 3 0,2 1 0,1-5 0,-3 4 0,3-4 0,-4 1 0,0-1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58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0 209 24575,'4'13'0,"-3"0"0,6-5 0,-6 0 0,7-3 0,-3 6 0,14 17 0,-8-10 0,24 36 0,-23-40 0,15 32 0,-21-34 0,5 22 0,-10-22 0,7 15 0,-7-17 0,6 2 0,-6-4 0,3 0 0,-4 1 0,0 4 0,0 3 0,0-6 0,0 21 0,0-19 0,0 15 0,0-25 0,0 1 0,0-12 0,0 0 0,4 1 0,-4-1 0,4 1 0,-4-5 0,4 8 0,8-41 0,-2 33 0,25-76 0,-22 65-3392,13-26 0,-2 1 3392,-13 26-2269,22-26 1,1 1 2268,-20 28-1517,22-26 0,0 3 1517,-21 29 0,31-39 0,-34 45 3034,18-15-3034,-18 17 0,4-2 0,-13 8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59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24575,'4'-5'0,"1"1"0,3 4 0,0 0 0,-3-3 0,3 2 0,8-11 0,-5 10 0,31-13 0,-28 13 0,39-13 0,-39 13 0,29-9 0,-36 10 0,8-3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4:59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1 405 24575,'3'-5'0,"-2"-3"0,3 4 0,0-1 0,-3-3 0,17-12 0,-14 8 0,34-35 0,-33 33 0,51-52 0,-47 45 0,26-22 0,1 0 0,-27 20 0,40-39 0,-46 54 0,8-7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48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1 575 24575,'0'-8'0,"0"-1"0,4 5 0,-4-4 0,8 7 0,-7-7 0,14-8 0,-12 5 0,30-32 0,-23 29 0,39-52 0,-38 49 0,45-64 0,-45 59 0,16-21 0,0 0 0,-18 21 0,33-56 0,-37 62 0,21-27 0,-24 34 0,5 0 0,-7 5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00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23 24575,'-4'5'0,"3"2"0,-3-2 0,0 3 0,3 4 0,-6-6 0,-2 43 0,3-35 0,-5 61 0,10-55 0,1 31 0,1-36 0,10 4 0,-5-14 0,6-1 0,-4-4 0,1 0 0,7 0 0,-6 0 0,2-4 0,-4 3 0,11-14 0,-6 12 0,14-31 0,-18 28 0,0-21 0,-2-8 0,-6-15 0,3 2 0,-8-10 0,3 46 0,-7-8 0,4 16 0,-5 4 0,4 4 0,1 0 0,1 1 0,-6 18 0,3-15 0,-9 34 0,13-29 0,-5 33 0,7-33 0,0 26 0,0-28 0,3 20 0,-2-20 0,14 20 0,-8-20 0,24 20 0,-19-24 0,11 12 0,-7-10 0,-5-4 0,4 6 0,-10-10 0,-1 3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01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43 344 24575,'-5'4'0,"2"0"0,-1 5 0,3-1 0,-3 1 0,-7 3 0,8-3 0,-9 7 0,12-14 0,0 1 0,0-12 0,4 4 0,-3-2 0,3 2 0,3-7 0,-1 6 0,10-13 0,-11 12 0,10-17 0,-13 14 0,17-14 0,-16 14 0,16-10 0,-18 10 0,7-2 0,-4 7 0,-3-2 0,2 2 0,1-4 0,-3 1 0,7-1 0,-7 1 0,6-1 0,1-19 0,2 19 0,9-37 0,-12 37 0,12-27 0,-17 26 0,9-10 0,-10 11 0,3 0 0,-4 5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01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1 24575,'0'13'0,"0"-1"0,0-4 0,0 1 0,0-1 0,0 1 0,4 33 0,-3-25 0,7 70 0,-7-68-3392,2 32 0,1 0 3392,-3-30-1857,3 70 1857,-4-74 0,0 36 0,0-49 0,0 6 0,0-19 5864,0 1-5864,0-1 2777,4 4-2777,-4-6 0,4 5 0,-4-25 0,4 21 0,1-39 0,-1 38 0,8-35 0,-7 37 0,11-25 0,-7 30 0,7-15 0,-6 18 0,6-3 0,-11 8 0,14 8 0,-16-1 0,19 16 0,-19-16 0,8 35 0,-11-31 0,-7 46 0,5-46 0,-17 42 0,16-43 0,-20 36 0,20-37 0,-27 29 0,21-34 0,-34 22 0,30-27 0,-34 8 0,34-11 0,-26-4 0,32 0 0,-12-1 0,18-3 0,-7 4 0,7-5 0,-3 0 0,8 5 0,-3-4 0,6 7 0,-2-3 0,0 4 0,-2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02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0 24575,'0'9'0,"0"-1"0,0 0 0,-4 1 0,-1-4 0,-7 10 0,2-13 0,-10 28 0,14-21 0,-21 29 0,23-26 0,-15 19 0,18-20 0,-3 12 0,4-13 0,0 14 0,0-14 0,0 6 0,4-8 0,1-3 0,3-1 0,1-4 0,-1 0 0,1 0 0,-1 0 0,12 0 0,-9 0 0,24 0 0,-23 0 0,26-4 0,-26 3 0,12-3 0,-20 4 0,0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03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0 24575,'-9'0'0,"1"0"0,-1 0 0,4 4 0,-2 1 0,-13 7 0,11-3 0,-30 19 0,34-16 0,-22 42 0,25-38 0,-5 60 0,7-58 0,3 51 0,-2-55 0,11 21 0,-7-29 0,15 5 0,-10-10 0,17 3 0,-15-4 0,30 0 0,-32-4 0,46-5 0,-45 4 0,50-18 0,-46 19-422,20-15 0,-30 18 0,-2-3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03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24575,'8'0'0,"1"0"0,-1 0 0,-3 3 0,2-2 0,-2 3 0,3-4 0,5 4 0,-4-3 0,18 6 0,-15-6 0,34 3 0,-36 0 0,47-3 0,-46 2 0,38-3 0,-40 0 0,10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04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 9 24575,'-3'-5'0,"-2"1"0,4 4 0,2 0 0,7 0 0,1 4 0,-1-3 0,0 3 0,-3-1 0,10 2 0,-8 0 0,16 10 0,-13-9 0,14 18 0,-18-14 0,9 13 0,-14-12 0,3 8 0,-4-9 0,-8 17 0,3-15 0,-23 41 0,16-37-6784,-42 64 6784,37-61-2269,-16 31 1,0 2 2268,18-30-1517,-15 34 0,2-1 1517,17-34-373,-27 63 373,31-69 2849,-5 23-2849,8-36 4261,8 5-4261,1-11 6370,11 4-6370,-6 0 0,43-4 0,-35 3 0,65-14 0,-65 12 0,54-20 0,-57 20 0,46-20 0,-46 17 0,35-14 0,-38 14 0,11-5 0,-18 10 0,-1-3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05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9 429 24575,'0'8'0,"-4"1"0,3-1 0,-3 1 0,4-1 0,0-7 0,4-2 0,-3-8 0,7 1 0,-4-1 0,5 1 0,3-5 0,-3 4 0,22-30 0,-21 24-6784,38-59 6784,-38 56-2269,20-26 1,1 0 2268,-15 25-1447,41-62 1447,-44 65-91,22-31 1,-28 41 0,4-6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06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24575,'0'8'0,"0"1"0,0-1 0,0 1 0,0-1 0,0 4 0,0-2 0,0 2 0,-4 26 0,3-22 0,-3 60 0,4-58 0,0 61 0,0-62 0,0 52 0,0-54 0,0 30 0,0-33 0,0 0 0,0-13 0,0-8 0,0 1 0,0-1 0,0-19 0,0 15 0,8-56 0,-6 50 0,3-31 0,1-1 0,-1 30 0,-1-57 0,4 69 0,-3-14 0,3 23 0,0 0 0,-3 4 0,3-3 0,-4 2 0,1 1 0,2-3 0,-2 6 0,4-2 0,3 11 0,-7-6 0,10 25 0,-9-22 0,2 33 0,-4-33 0,0 26 0,-3-28 0,3 8 0,-4-10 0,0-8 0,0-6 0,0-5 0,0-2 0,0-12 0,3 16 0,6-38 0,-4 36 0,10-33 0,-9 35 0,2-11 0,0 18 0,-3-3 0,3 4 0,0 4 0,-3 1 0,10 7 0,-8-6 0,9 12 0,-8-11 0,0 20 0,-3-16 0,3 28 0,-7-26 0,2 25 0,-3-27 0,0 9 0,0-12 0,0-3 0,0-1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07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82 268 24575,'-8'4'0,"-9"8"0,11-7 0,-9 4 0,10-6 0,-4 5 0,1-2 0,-1 6 0,4-11 0,5 1 0,1-9 0,7 2 0,-7-4 0,25-18 0,-17 14 0,48-49 0,-41 48-3392,20-26 0,0 0 3392,-19 30 0,52-55 0,-58 56 0,30-19 0,-38 27 0,8 6 0,-11 4 0,0 3 0,0 4 0,0-5 0,8 42 0,-7-35 0,11 69 0,-8-68 0,1 60 0,-1-63 6784,-4 34-6784,0-39 0,0 5 0,0-12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19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24575,'0'13'0,"0"-1"0,0 0 0,0-2 0,0 2 0,0-4 0,0 5 0,0-4 0,0 48 0,0-37-3392,0 42 0,0 3 3392,0-38-2269,0 58 1,0 0 2268,0-55-1517,0 62 0,0 0 1517,0-62-1015,-4 50 1,0-3 1014,2-53 792,-4 27 1,1-2-793,4-33 2814,-3 26-2814,4-40 4208,0 0-4208,4-6 6292,-3-4-6292,2 3 1485,-3-3-1485,4-8 0,-3 9 0,3-5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07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0,4-5 0,-3 8 0,3-7 0,-4 7 0,7 19 0,-5-17 0,9 59 0,-6-55 0,7 78 0,-6-77-6784,13 77 6784,-13-80 0,11 52 0,-9-63 0,1 18 0,-1-23 0,0 0 0,1 0 0,33-8 0,-25 6 0,44-13 0,-52 13 0,13-5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08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24575,'9'0'0,"-1"0"0,1 0 0,-5 4 0,4-3 0,0 6 0,2-6 0,-2 7 0,11 11 0,-12-10 0,24 43 0,-23-40 0,22 68 0,-27-61-6784,20 75 6784,-21-74-4537,9 75 4537,-10-77-263,3 54 263,-4-58 0,-4 25 0,-1-33 0,0 6 0,1-12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09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78 159 24575,'-9'0'0,"-3"4"0,6 0 0,-5 1 0,10 2 0,-11 6 0,10-3 0,-13 32 0,13-27 0,-5 50 0,7-49 0,3 33 0,-2-38 0,11 9 0,-7-15 0,4 2 0,-2-6 0,5 3 0,-1-4 0,23-8 0,-24 3 0,27-15 0,-30 13 0,24-39 0,-19 34 0,11-61 0,-17 56 0,5-68 0,-10 66 0,-1-58 0,-5 65 0,-15-30 0,9 40 0,-17-10 0,18 12 0,-14 11 0,17-4 0,-12 20 0,17-16 0,-9 20 0,10-19 0,-3 7 0,8-14 0,-3 2 0,6-6 0,2 14 0,0-12 0,26 31 0,-21-29 0,39 44 0,-39-39 0,32 40 0,-38-37 0,22 29 0,-27-30 0,20 19 0,-21-20 0,21 12 0,-17-16 0,18 11 0,-18-12 0,6 2 0,-12-4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09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1 146 24575,'8'0'0,"4"-4"0,-2 3 0,-2-7 0,0 7 0,11-10 0,1 5 0,16-14 0,-17 10 0,16-18 0,-19 17 0,12-13 0,-19 14 0,-1 2 0,-8 4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09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24575,'-4'8'0,"0"0"0,4 1 0,0-1 0,0 1 0,0-1 0,7 23 0,-1-21 0,14 47 0,-10-46 0,13 42 0,-16-40 0,8 11 0,-10-17 0,3-6 0,0 3 0,1-4 0,-1 0 0,4 0 0,-6 0 0,2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0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0 24575,'4'4'0,"0"1"0,-4 3 0,0 1 0,4-1 0,-3 0 0,3 1 0,-1 22 0,-2-17 0,3 47 0,-4-41 0,0 50 0,0-50 0,0 48 0,0-52 0,0 41 0,0-44 0,0 18 0,0-29 0,0 1 0,0-12 0,0 1 0,0-1 0,4-15 0,-3 12 0,6-42 0,-6 38 0,10-46 0,-9 48 0,10-18 0,-12 24 0,8 3 0,0 5 0,2 1 0,-2 6 0,7-2 0,-8 3 0,27 12 0,-24-9 0,27 24 0,-33-23 0,11 23 0,-15-24 0,0 12 0,0-13 0,-8 9 0,6-8 0,-20 12 0,18-13 0,-31 14 0,31-14 0,-34 6 0,29-11 0,-26-2 0,23-3 0,-19-7 0,20 5 0,-17-21 0,18 19 0,-3-15 0,9 18 0,4-3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1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24575,'4'-4'0,"0"0"0,5 4 0,-1 0 0,1 0 0,-1 0 0,8 0 0,-6 0 0,36 0 0,-30 0 0,56 0 0,-55 0 0,25 0 0,0-12 0,-25 10 0,29-14 0,-40 15 0,1-2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1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24575,'8'0'0,"1"0"0,-1 0 0,1 0 0,-1 0 0,8 0 0,-6 0 0,6 0 0,26 3 0,-25-2 0,67 3 0,-66-4 0,66 4 0,-49-3 0,20 2 0,-26-3 0,-13 0 0,-8 0 0,0 0 0,1 0 0,-5 0 0,0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2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24575,'9'0'0,"-1"0"0,0 0 0,5 0 0,-4 0 0,29-3 0,-23 2 0,46-3 0,-46 4 0,39 0 0,-41 0 0,21 0 0,-23 0 0,5 0 0,-8 0 0,-3 0 0,-2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2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1 24575,'-4'5'0,"-1"-2"0,0 1 0,-2 1 0,-2 7 0,4-3 0,-7 0 0,-4 21 0,5-19 0,-25 58 0,24-51 0,-16 69 0,19-68 0,0 53 0,6-58 0,3 24 0,3-31 0,6 8 0,0-14 0,14 6 0,-11-6 0,30 7 0,-28-8 0,43 4 0,-42-4 0,57 0 0,-54 0 0,35-4 0,-46 3 0,4-2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20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1 378 24575,'0'-9'0,"0"0"0,0 1 0,0-1 0,0 1 0,0-1 0,4-3 0,-3 2 0,10-17 0,-9 14 0,16-26 0,-15 27 0,23-27 0,-22 27 0,26-27 0,-26 26 0,18-14 0,-20 17 0,13-6 0,-9 10 0,6-5 0,-7 6 0,10-4 0,-13 1 0,21 3 0,-17 1 0,10 4 0,-7-3 0,3 2 0,-3-3 0,7 4 0,-6 0 0,6 0 0,-11 4 0,14-4 0,-13 4 0,18 0 0,-14-3 0,10 6 0,-11-6 0,3 3 0,-7 0 0,-1-3 0,-4 2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3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24575,'-5'4'0,"2"1"0,3 11 0,0-6 0,0 6 0,0 3 0,0-7 0,0 45 0,0-39 0,3 61 0,-2-62 0,3 55 0,0-60 0,-3 33 0,3-46 0,-4 11 0,0-13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3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24575,'8'0'0,"-3"-4"0,3 3 0,-4-3 0,5 1 0,-1 2 0,8-7 0,-6 7 0,14-3 0,-14 4 0,6 0 0,-8 0 0,1 8 0,-5-3 0,4 15 0,-3-13 0,3 30 0,-3-12 0,-1 17 0,-4-16 0,0-10 0,0 0 0,0-6 0,0 6 0,0-8 0,-4 4 0,3-2 0,-3-6 0,4-5 0,0-7 0,0-1 0,0 1 0,0-1 0,0 4 0,0 2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3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24575,'3'-8'0,"-2"-1"0,7 4 0,-7-2 0,6 6 0,-2-3 0,3 4 0,1 0 0,-1 0 0,12 4 0,-9-3 0,20 6 0,-20-6 0,13 10 0,-15-9 0,3 17 0,-3-16 0,-1 23 0,-3-18 0,6 26 0,-9-22 0,5 27 0,-7-27 0,0 19 0,0-21 0,4 2 0,1-8 0,3-4 0,1 0 0,-5 4 0,0-3 0,-4 2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4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 24575,'0'8'0,"0"4"0,0-2 0,3 2 0,-2-4 0,3 1 0,0-5 0,4 19 0,-2-15 0,16 27 0,-14-28 0,23 16 0,-20-21 0,24 5 0,-19-7 0,23-7 0,-23 5 0,15-21 0,-21 12 0,6-18 0,-11 15 0,2 1 0,-6 6 0,3-9 0,-4 4 0,0-23 0,0 23 0,-4-12 0,-1 19 0,-7 1 0,2 4 0,-6 0 0,7 0 0,-8 4 0,8 1 0,-7 3 0,6-3 0,-6 6 0,10-5 0,-5 2 0,10-4 0,-3-4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4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0 156 24575,'9'0'0,"-5"3"0,4-2 0,-3 7 0,3-7 0,0 2 0,-3 1 0,10 1 0,-8 0 0,20 6 0,-12-6 0,20 8 0,-19-9 0,23 4 0,-20-7 0,10 2 0,-12-3 0,-5 0 0,-3 0 0,-5-3 0,4-2 0,-7-4 0,3 1 0,3-8 0,-5 5 0,13-28 0,-13 25 0,5-33 0,-7 35 0,-7-16 0,1 19 0,-18-7 0,13 10 0,-21-2 0,21 8 0,-13 4 0,19 1 0,-7 11 0,7-10 0,-3 24 0,3-21 0,1 25 0,0-23 0,3 13 0,-6-19 0,6 3 0,-3-8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5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24575,'-5'8'0,"1"1"0,4-1 0,0 0 0,0 1 0,-4-1 0,3 4 0,-2-2 0,3 2 0,0 30 0,0-25 0,3 59 0,-2-59 0,10 47 0,-9-50 0,13 21 0,-13-26 0,9 3 0,-6-3 0,4-1 0,-1-3 0,-3-1 0,-2-4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6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0 171 24575,'9'0'0,"-5"-3"0,4-2 0,-4 0 0,1-2 0,3 6 0,-4-7 0,5 7 0,3-10 0,-7 5 0,18-10 0,-16 6 0,21-6 0,-18 7 0,21-19 0,-23 16 0,15-12 0,-22 19 0,2 1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6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11 24575,'-8'0'0,"-1"0"0,4 4 0,-2-3 0,2 6 0,-4-6 0,-3 10 0,6-1 0,-5 10 0,10-6 0,-3 2 0,4-7 0,0-1 0,0 0 0,0 1 0,4-1 0,1-3 0,3-1 0,0-4 0,1 0 0,-1 0 0,1 0 0,-1 0 0,4-4 0,-2-1 0,6-3 0,-7 3 0,3-7 0,-4 11 0,-3-11 0,3 4 0,-7-6 0,2 1 0,-3-3 0,-3 10 0,2-5 0,-7 10 0,-1-11 0,0 10 0,-11-9 0,9 10 0,-5-3 0,8 4 0,-1 0 0,1 0 0,-1 0 0,4 4 0,5-3 0,1 3 0,3-4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7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24575,'-4'4'0,"0"1"0,4 3 0,0 4 0,0-2 0,0 20 0,0-16 0,4 54 0,0-37 0,1 51 0,-1-54 0,-4 37 0,0-47 0,0 33 0,0-35 0,7 15 0,-1-21 0,6 2 0,-7-8 0,-2-4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8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24575,'3'4'0,"-2"4"0,3-3 0,0-1 0,-3 4 0,2-4 0,5 9 0,-6-4 0,9 3 0,-3 8 0,-2-9 0,13 27 0,-16-25 0,19 26 0,-19-28 0,12 5 0,-14-16 0,3-5 0,-4-3 0,0-1 0,0 1 0,3-5 0,-2 4 0,3-4 0,-4 9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24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1 155 24575,'0'-9'0,"0"1"0,4 3 0,-3-3 0,2 3 0,1-3 0,-3-1 0,7-7 0,-4 9 0,5-19 0,-1 22 0,4-23 0,-2 25 0,2-14 0,-4 15 0,1-2 0,-1 3 0,0 0 0,1 3 0,-1-2 0,1 3 0,-1 0 0,1-3 0,-1 6 0,0-6 0,1 7 0,-1-8 0,-3 8 0,-1-3 0,-1-1 0,-2 4 0,7-7 0,-3 6 0,3-6 0,-3 7 0,2-7 0,-2 2 0,3 1 0,-3 1 0,-1-1 0,-4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21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24575,'4'-5'0,"1"2"0,3 3 0,1 0 0,-1 0 0,8 0 0,-6 0 0,25 0 0,-22 0 0,29 0 0,-33 0 0,9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8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24575,'9'0'0,"-4"-4"0,2 3 0,-2-2 0,3 3 0,-3-4 0,2 3 0,17-3 0,-11 4 0,37-4 0,-36 3 0,43 1 0,-42 1 0,38 14 0,-40-8 0,29 20 0,-30-20 0,19 27 0,-24-22 0,4 24 0,-11-21 0,4 12 0,-3-17 0,3 10 0,-4-18 0,0 0 0,3-6 0,-2-4 0,3 3 0,0-15 0,-3 13 0,2-9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19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24575,'8'0'0,"0"0"0,1 0 0,3 0 0,-3 0 0,4 0 0,2 0 0,-4 0 0,16 0 0,-16 0 0,16 0 0,-16 0 0,12 7 0,-16-1 0,8 2 0,-3 7 0,2 11 0,3-2 0,-9 15 0,-4-24 0,0 24 0,-4-26 0,4 29 0,-4-26 0,0 12 0,0-15 0,0-1 0,0-3 0,0-1 0,4-3 0,-3-2 0,3-3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0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1 24575,'-5'4'0,"-2"-3"0,6 6 0,-7-6 0,7 6 0,-7-2 0,7 4 0,-6-5 0,-6 30 0,7-23 0,-17 65 0,20-57-3392,-7 32 0,1 1 3392,7-30-1216,-4 32 1,1-1 1215,4-33-966,4 52 966,-1-59 0,13 26 0,-9-32 0,14 19 0,-10-23 0,25 16 0,-22-17 0,40 5 0,-38-7 0,27-7 0,-35 5 0,4-6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1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0 0,0 1 0,0-1 0,0 1 0,0 14 0,0-11 0,0 30 0,0-28 0,7 28 0,-1-30 0,10 19 0,-10-21 0,9 6 0,-10-8 0,11 1 0,-6-5 0,9 0 0,-9 0 0,6-3 0,-11 3 0,-1-4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1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91 103 24575,'9'0'0,"-4"-4"0,2 3 0,-2-2 0,-1-1 0,0-1 0,-4-4 0,0 1 0,0-1 0,0 1 0,-7-5 0,1 8 0,-18-11 0,13 15 0,-21-11 0,21 11 0,-13-3 0,18 8 0,2 1 0,5-1 0,3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2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24575,'0'8'0,"0"0"0,0 1 0,0-1 0,0 1 0,0-1 0,0 4 0,0-2 0,4 21 0,-3-18 0,10 36 0,-9-35 0,13 25 0,-2-25 0,1-1 0,2-6 0,-4-7 0,-3 0 0,11 0 0,-10 0 0,17 0 0,-15 0 0,15-3 0,-21 2 0,6-3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2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35 24575,'9'0'0,"-1"0"0,1 0 0,-1 0 0,1 0 0,-1 0 0,8 0 0,-6 0 0,14-4 0,-14 3 0,10-6 0,-19 6 0,6-7 0,-15 7 0,4-2 0,-9 3 0,4-4 0,-11 3 0,9-3 0,-13 4 0,14 0 0,-10 4 0,10 0 0,2 5 0,0-5 0,7 4 0,1-7 0,1 3 0,3-4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3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24575,'5'9'0,"2"-5"0,-6 4 0,3-3 0,-1 3 0,2 4 0,4 1 0,-5 0 0,15 26 0,-15-23 0,11 19 0,3 22 0,-13-33-3392,9 28 0,-2-1 3392,-10-27-4537,9 74 4537,-10-78 0,3 71 0,-8-47 0,3 8 0,-6-14 0,2-32 4537,-4 2-4537,1-8 0,3 0 0,1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4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10 24575,'-4'4'0,"3"4"0,-7-7 0,7 6 0,-3-2 0,-7 18 0,8-10 0,-20 44 0,16-40 0,-13 64 0,14-63 0,-1 61 0,7-62 0,0 29 0,0-37 0,3 0 0,2-6 0,3-3 0,-3-3 0,6 2 0,-5-3 0,21-8 0,-15 10 0,38-33 0,-35 30-6784,53-56 6784,-55 47-1149,36-47 1149,-42 51-434,8-36 434,-10 37 0,-5-30 0,-1 27 6000,-14-19-6000,8 20 1660,-17-17-1660,18 18 707,-9-3-707,14 13 0,-3 5 0,4 3 0,4 12 0,-4-9 0,15 35 0,-8-35 0,24 57 0,-19-55 0,38 59 0,-35-60 0,38 37 0,-44-42 0,29 13 0,-31-15 0,13-2 0,-12-3 0,1 0 0,-1 0 0,-3 0 0,-1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4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21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0 24575,'-8'9'0,"3"3"0,1-3 0,4 0 0,-3 4 0,2-4 0,-3-1 0,4 1 0,0-1 0,0 23 0,0-10 0,4 47 0,-4-44-2900,4 19 2900,0-35-1285,4 31 1285,2-19 0,-1 20 0,-5-27-407,11 33 407,-8-28-53,20 36 53,-16-47 2613,12 4-2613,6-19 0,-8 7 0,32-30 0,-42 22 0,27-49 0,-36 41 0,5-56 0,-7 56 0,0-52 0,0 53 0,0-38 0,-4 41 1454,-8-26-1454,1 31 509,-12-15-509,12 21 69,-9-5-69,11 7 0,-19-4 0,16 3 0,-31-3 0,30 4 0,-15 0 0,19 0 0,5 0 0,0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5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24575,'-4'9'0,"0"3"0,-1-3 0,-3 0 0,7-2 0,-10 20 0,9-12 0,-9 54 0,10-51 0,-3 63 0,8-64 0,4 40 0,-2-44 0,5 6 0,1-7 0,6-11 0,0 7 0,5-16 0,-5-5 0,0-5 0,-6 1 0,3-22 0,-9 24 0,14-51 0,-14 50 0,5-50 0,-10 51 0,3-32 0,-4 36 0,-8-9 0,2 15 0,-6 1 0,-4 0 0,5 4 0,-5-4 0,8 4 0,-28-4 0,21 3 0,-39 5 0,41-2 0,-15 5 0,23-3 0,5-3 0,1 6 0,7-6 0,-4 3 0,5-4 0,-1 0 0,1 0 0,-1 0 0,-3 0 0,-2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5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24575,'0'8'0,"0"0"0,0 1 0,0 3 0,4 2 0,5 39 0,-3-26 0,2 22 0,7 28 0,-11-52 0,9 39 0,1 5 0,-8-23 0,6 29 0,-4-48 0,-7-23 0,2-4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6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24575,'5'-3'0,"6"2"0,-5-3 0,6 4 0,-8-4 0,26 3 0,-19-3 0,50 4 0,-45 0 0,59-3 0,-57 2 0,51-7 0,-55 7 0,16-7 0,-25 7 0,-1-2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6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24575,'9'0'0,"-1"0"0,0 0 0,1 0 0,-1 0 0,20 0 0,-3 0 0,56 0 0,-49 0 0,26-2 0,-2 0-5889,-33 1 5889,42-2-881,-38-5 1,-18 6 0,14-6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6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24575,'8'0'0,"1"0"0,-1 0 0,1 0 0,-1 0 0,19 0 0,-14 0 0,56-4 0,-50 3 0,68-3 0,-70 4 0,55-4 0,-57 4 0,16-4 0,-27 4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7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112 116 24575,'-8'4'0,"3"1"0,1 3 0,1-3 0,2 2 0,-7-6 0,7 7 0,-7-4 0,7 5 0,-6-1 0,-2 19 0,4-13 0,-11 39 0,14-38 0,-5 35 0,7-38 0,4 19 0,0-21 0,5 2 0,-1-8 0,4-4 0,-2 0 0,13 0 0,-12-4 0,28-1 0,-26-3 0,29-8 0,-30 9 0,23-20 0,-28 20 0,16-32 0,-21 25 0,9-25 0,-10 28 0,3-24 0,-1 26 0,-2-29 0,3 29 0,-4-30 0,0 27 0,-4-15 0,-1 21 0,-11-9 0,6 13 0,-25-14 0,21 15 0,-48-11 0,45 11 0,-52-3 0,54 4 0,-28 0 0,36 4 0,-1-3 0,9 3 0,3-4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7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24575,'-8'3'0,"3"2"0,1 3 0,4 1 0,0-1 0,0 19 0,0-13 0,11 43 0,-8-41-6784,27 71 6784,-25-67 0,11 27 0,1 1 0,-9-19 0,8 23 0,-12-31 0,-1-9 0,-2-3 6784,3-1-6784,0-3 0,-3-2 0,2-3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8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0 395 24575,'0'-9'0,"0"1"0,0-1 0,0 0 0,4 1 0,-3-1 0,6 5 0,6-23 0,-3 21 0,2-20 0,18-13 0,-23 21 0,41-55 0,-38 57 0,32-53 0,-30 56 0,11-29 0,-18 40 0,-1-5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28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0 411 24575,'5'-3'0,"3"2"0,-7-7 0,6 7 0,-6-6 0,6 2 0,-2-4 0,4 1 0,-1-1 0,0 4 0,8-21 0,-5 20 0,1-21 0,14-8 0,-17 23-6784,41-68 6784,-36 68-1820,36-64 1820,-37 65 0,25-36 0,-30 40 0,7-9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31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24575,'5'3'0,"2"2"0,-6 3 0,3 1 0,-4-1 0,4 12 0,-3-9 0,6 20 0,-6-20 0,10 31 0,-9-28 0,17 51 0,-16-44-6784,19 63 6784,-19-62-807,8 51 1,-11-63 0,0 16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22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24575,'0'8'0,"0"8"0,0-1 0,0 2 0,0 0 0,0 15 0,0-13-6784,7 64 6784,-5-61-2106,9 76 2106,-10-80 0,7 43 0,-7-53 0,2 11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31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24575,'0'8'0,"0"1"0,0-1 0,0 1 0,0-1 0,0 4 0,0-2 0,0 2 0,-4 7 0,3-7 0,-11 30 0,7-28 0,-4 43 0,5-42 0,4 53 0,0-51 0,0 51 0,0-53 0,4 46 0,-3-46 0,3 16 0,-4-27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31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24575,'9'37'0,"-5"-8"0,4-13 0,-7-6 0,7 6 0,-7-3 0,3 1-1386,0 2 1386,-3-6 0,22 68 0,-14-30-6017,14 32 6017,-18-48-2389,14 38 2389,-12-42 0,8 31 0,2-1 0,-6-30-1771,8 24 1,-2-2 1770,-8-26 193,11 25 0,5 5-193,8 0 0,-1 8 0,-5-25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32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24575,'0'8'0,"0"0"0,0 1 0,0-1 0,0 1 0,0-1 0,0 4 0,0-2 0,0 2 0,3 19 0,-2-17 0,3 17 0,-4 7 0,4-22 0,-3 56 0,6-55 0,-6 59 0,3-63 0,-4 24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32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24575,'0'13'0,"0"11"0,-4-17 0,3 12 0,-3-15 0,0 27 0,3-17 0,-6 44 0,2-47 0,-4 41 0,5-46 0,0 16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32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 24575,'0'36'0,"-3"-5"0,2-23 0,-3 5 0,4 15 0,-4-8 0,-4 35 0,2-37 0,-6 39 0,11-42 0,-6 30 0,6-36 0,-3 10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32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0 24575,'0'13'0,"0"0"0,0-5 0,-4-3 0,3 6 0,-3-5 0,4 6 0,-3 4 0,2-6 0,-18 43 0,15-35 0,-23 62 0,24-63 0,-19 70 0,15-71 0,-5 36 0,4-32 0,7-12 0,-3 11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32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24575,'-11'92'0,"-1"-1"0,0 1 0,1 0 0,-1 0 0,1 0 0,-1 0 0,0 0 0,1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33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0 24575,'0'51'0,"0"-9"0,0-34 0,-4 1 0,3 3 0,-3 12 0,4-8 0,0 7 0,-3 31 0,2-35-3392,-1 36 0,0 0 3392,2-33-908,-2 36 1,0-1 0,1-40-1,-3 36 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33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24575,'5'31'0,"-2"-7"0,-3 4 0,4 36 0,-3-27 0,3 23 0,-4-36 0,4 14 0,-3-8 0,2 12 0,-3-31 0,0 16 0,0-16 0,0 9 0,0-12 0,0-3 0,0-1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33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24575,'0'24'0,"0"-2"0,0-8-3086,0 3 3086,4-3 0,-3 20 0,3-11-3327,-1 36 1,-2 4 3326,0-22-1150,1 58 0,0 0 1150,-2-53-1398,-2 49 0,0 0 1398,1-53-598,-5 36 0,0-3 598,4-48 0,-4 31 0,0-3 0,5-35 1479,-6 61-1479,6-66 2937,-7 34-2937,7-33 0,-3 5 0,4-14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23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 24575,'0'-8'0,"4"-1"0,-3 1 0,6-1 0,-6 1 0,3-1 0,-1 4 0,-2-2 0,7 6 0,-3-3 0,3 4 0,0 0 0,1 0 0,-1 0 0,1 0 0,-1 0 0,-3-4 0,2 3 0,-2-3 0,7 4 0,-3-4 0,7 4 0,-6-4 0,2 4 0,-4 0 0,1 0 0,-5 3 0,0 2 0,-4 4 0,4-5 0,-3 4 0,3-4 0,-1 1 0,-2 3 0,7-7 0,-7 2 0,2-3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34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24575,'5'56'0,"-2"-9"0,-3-1 0,4-21 0,-3 23 0,7 14 0,-3-1 0,3 7 0,-3 1 0,-1-45 0,-4 2 0,0-15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34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24575,'0'12'0,"0"-2"0,4 6 0,-3-6 0,3 3 0,-4 3 0,0-5 0,0 44 0,0-34 0,0 61 0,0-61 0,-3 44 0,2-50 0,-3 23 0,4-28 0,0 6 0,0-7 0,0 3 0,0-3 0,0 3 0,0-7 0,0-1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5:34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24575,'0'8'0,"0"1"0,0-1 0,0 1 0,0-1 0,0 1 0,0-1 0,3-3 0,-2-2 0,3-3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24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56 347 24575,'0'-8'0,"4"3"0,1 1 0,3 4 0,0 0 0,16-11 0,-12 4 0,16-5 0,19-19 0,9-17 0,-2 7 0,-8-36 0,-40 61 0,-18-35 0,4 40 0,-39-9 0,33 15 0,-52 13 0,49-2-6784,-60 56 6784,63-42-2269,-16 52 1,2 7 2268,19-42-1012,0 30 1,-1 22 0,3-20 1011,2-22-677,6 17 1,4 15 0,0-19 676,-2-29 579,13 23 0,2-7-579,-10-37 0,38 12 0,-32-22 0,39-4 0,4-4 0,-29 2 0,59-20 0,0-5 0,-56 13 0,19-6 0,-8 3 0,-39 17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24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24575,'-4'4'0,"0"0"0,-1 0 0,5-3 0,4 3 0,5-4 0,-1 0 0,-3 0 0,-1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25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299 0 24575,'-9'0'0,"1"0"0,3 4 0,1 1 0,4 3 0,-19 19 0,14-13-6784,-37 61 6784,36-55-2269,-18 37 1,1 0 2268,17-34 0,-11 29 0,3-1 0,16-29 0,-1 25 0,8-39 0,34-4 0,-28-4 0,81-12 0,-73 9 1498,28-24 0,-5-8-1498,-34 7 0,7-24 0,-7-4 0,-28 0-4027,-7-19 4027,4 41 0,-4 14 3654,6 4-3654,2 9 1494,-5-8-1494,-4 10 0,12 0 0,-16 2 6575,22 6-6575,-1 25 0,7-14-3078,2 46 1,0 8 3077,-1-26 0,7 39 0,4 27 0,-2-20-576,-4-19 576,4 7 0,4 26 0,0-1 0,-5-25 0,-4-4 0,3 5 0,4 27 0,-1-1 0,-3-28 0,-4-13 0,0 21 0,-1 20 0,-4-29 0,-6-46 0,-21 66 0,17-87 0,-24-15 0,26 0 0,-44-54 0,41 44 6499,-27-29-6499,-5-19 861,31 43-861,-21-45 0,2-1 0,25 43 0,-13-45 0,1 1 0,16 46 0,-4-29 0,2-6-6784,17-2 6784,-6 4-2269,16 8 1,2 7 2268,-8 27-1517,28-25 0,3 3 1517,-26 25-1015,36-12 1,0 3 1014,-35 17 489,32-8 0,-1 1-489,-34 9 628,42-6 1,-54 8-1,4 0 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25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24575,'-9'0'0,"5"3"0,0 2 0,4 0 0,0-1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25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24575,'0'8'0,"0"1"0,0-1 0,8 48 0,-7-31 0,14 55 0,-13-57 0,6 11 0,4 46 0,-9-55 0,7 42 0,-1 0 0,-7-41 0,6 29 0,-1-1 0,-5-32 0,5 43 0,-7-61 0,0 10 0,0-26 0,0 2 0,0-29 0,0 28 0,0-20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26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24575,'8'0'0,"1"0"0,3 0 0,-3 0 0,4 0 0,29 4 0,-25-3 0,62 14 0,-61-13 0,47 25 0,-52-20 0,14 20 0,-19-16 0,-3 31 0,-1-9 0,-4 22 0,0-24 0,0-4 0,-4 5 0,3-10 0,-3 11 0,-4 20 0,7-34 0,-7 49 0,8-55 0,4 7 0,-3-21 0,2-8 0,-3 1 0,0-1 0,0-7 0,0 9 0,0-4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26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24575,'4'-4'0,"0"0"0,5 4 0,-1 0 0,1 0 0,3-4 0,-3 3 0,18-3 0,-15 4 0,31 15 0,-30-11 0,25 30 0,-30-26 0,18 45 0,-23-37-6784,4 76 6784,-8-70 0,-3 39 0,-3 0 0,-3-2 0,1 11 0,-3-9 0,11-49 0,-3 4 0,4-17 6784,0-7-6784,0-1 0,0-3 0,0 2 0,0 2 0,0 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23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24575,'0'8'0,"3"1"0,-2-1 0,3 8 0,-4-6 0,0 6 0,4-7 0,-3-1 0,3 8 0,-4-2 0,3 3 0,-2-5 0,7 41 0,-7-33 0,2 60 0,-3-65 0,0 38 0,0-40 0,0 22 0,0-25 0,0-2 0,0-9 0,0-7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27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 24575,'0'8'0,"0"5"0,0-4 0,-4-1 0,3 4 0,-11 28 0,10-19 0,-5 28 0,-1 2 0,6-24-4916,-3 42 1,2 0 3425,3-39 2049,2 35 0,0-2-559,-1-43 1934,6 41-1934,-2-55 0,3 1 0,1-7 0,3 0 0,-3 0 0,30-34 0,-25 22 6048,17-27-6048,-1-12 2221,-19 28-2221,11-37 0,-1-2 0,-13 31 0,5-38 0,-5 4 0,-11 47 0,-5-60 0,-3 70 0,-20-20 0,7 23 0,-3-3 0,11 15 0,9-5 0,2 6 0,0-5 0,1 2 0,4 4 0,-4-1 0,3 12 0,-2-9 0,-1 9 0,3-16 0,-3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27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24575,'0'8'0,"0"1"0,0-1 0,0 12 0,0-9 0,0 9 0,0 51 0,0-43-4252,-2 50 1,0 3 4251,1-42-1409,-1 60 0,0-1 1409,2-60-1274,2 48 0,0-5 1274,-1-58 0,6 58 0,-6-76 3275,7 13-3275,-7-26 0,2 7 0,-3-3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28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0 24575,'-4'12'0,"-1"-6"0,0 5 0,1-6 0,4 3 0,-11 36 0,8-27-4252,-11 38 1,0 4 4251,10-28 1719,-12 48-1719,11-24 0,2-4 0,1-11-2269,-4 45 1,0-1 2268,5-51 0,-2 64 0,6-83 1134,-2 10 0,3-21 0,-4-7 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28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24575,'8'0'0,"-3"4"0,2-3 0,-2 3 0,3-1 0,23 6 0,-17 0 0,48 7 0,-46-7 0,46 4 0,-48-9 0,16 0 0,-25-4 0,-1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29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24575,'-5'3'0,"-3"-2"0,7 7 0,-3-3 0,1-1 0,2 11 0,-3-8 0,0 20 0,3-16 0,-3 28 0,1-26 0,2 40 0,-3-38 0,0 50 0,3-49 0,-3 48 0,4-49 0,0 50 0,0-49 0,0 52 0,0-52 0,4 41 0,-3-44 0,6 26 0,-6-28 0,7 16 0,-7-17 0,6 10 0,-6-11 0,10 11 0,-9-10 0,13 10 0,-13-11 0,21 11 0,-20-10 0,24 10 0,-25-11 0,17 3 0,-13-7 0,10 3 0,-11-4 0,6 1 0,-6-1 0,4-4 0,-1 0 0,-3-4 0,-2-1 0,-3-3 0,4 3 0,-3-3 0,7 3 0,-7-3 0,10-16 0,-6 8 0,11-28 0,-10 27 0,13-33 0,-17 35 0,17-39 0,-17 40 0,13-29 0,-13 32 0,9-21 0,-10 21 0,3-13 0,0 14 0,-3-2 0,2 4 0,-3-9 0,0 7 0,0-14 0,0 14 0,0-14 0,0 13 0,0-16 0,0 15 0,0-15 0,0 16 0,0-12 0,0 8 0,-4 2 0,4-2 0,-4 5 0,4-3 0,-4 4 0,3 5 0,-3 4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0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0 24575,'0'9'0,"0"-1"0,0 1 0,0-1 0,-4 4 0,3-2 0,-11 39 0,7-31 0,-11 80 0,10-72 0,-2 73 0,8-78 0,8 33 0,-3-48 0,19 9 0,-13-14 0,9 3 0,14-4 0,-22 0 0,18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0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 24575,'9'0'0,"-1"0"0,-3 4 0,2-3 0,-2 6 0,3-6 0,1 3 0,7 0 0,-6-3 0,21 3 0,-19-4 0,15-4 0,-21-1 0,5-4 0,-10 1 0,3-16 0,-8 16 0,-8-23 0,-15 24 0,3-9 0,-1 12 0,13 0 0,3 4 0,1 0 0,3 3 0,1 2 0,4 4 0,0-1 0,0 0 0,0 1 0,4-1 0,0-3 0,1 2 0,21 9 0,-20-8 0,16 7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1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0 24575,'0'9'0,"0"-1"0,0 0 0,0 1 0,0-1 0,0 1 0,0-1 0,0 0 0,0 1 0,-4-1 0,3 8 0,-3-5-1101,4 9 1101,-4-11-6419,-12 71 6419,4-51-2147,-7 55 1,2 1 2146,8-50-1436,-10 60 1,3-2 1435,12-62-310,-10 46 0,1-2 310,10-48 2563,-12 47-2563,14-68 3834,-3 0-3834,4-14 5732,0-1-5732,0 1 3175,0-1-3175,0-49 0,4 37 0,1-56 0,-1 67 0,0-14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1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24575,'9'0'0,"-1"0"0,1 0 0,-1 0 0,1 0 0,10 0 0,-8 0 0,50 11 0,-42-5 0,53 22 0,-58-21 0,17 19 0,-26-19 0,-2 20 0,-3-16 0,-3 39 0,-2-34 0,-15 56 0,12-55 0,-26 47 0,26-53 0,-24 19 0,22-30 0,-3 0 0,6-1 0,2-14 0,0-3 0,1-1 0,4 3 0,0 12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1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24575,'-5'4'0,"-2"0"0,6 5 0,-3-1 0,4 1 0,0 29 0,0-22 0,4 72 0,-3-64-3392,4 40 0,1 1 3392,-4-35 0,5 49 0,-3-26 0,1-18 0,-1 14 0,0-31 0,-4-22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24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24575,'3'-4'0,"-2"-4"0,7 7 0,-7-6 0,6 6 0,-2-7 0,3 7 0,1-10 0,-1 9 0,4-10 0,-6 8 0,5-5 0,-6 4 0,3 1 0,1 8 0,-1 1 0,-3 3 0,2-3 0,-2 2 0,0-2 0,6 7 0,-9-2 0,5 2 0,-7-4 0,4 8 0,-3-6 0,3 14 0,-4-14 0,0 21 0,0-19 0,0 23 0,0-24 0,-4 24 0,3-23 0,-3 23 0,0-28 0,3 23 0,-2-22 0,3 11 0,0-18 0,0-2 0,0-8 0,0 5 0,0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2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24575,'0'8'0,"0"1"0,0-1 0,0 1 0,0-1 0,0 0 0,3 35 0,-2-27 0,3 61 0,-4-60 0,4 37 0,0-46 0,9 7 0,0-15 0,0 0 0,-1 0 0,-4 0 0,-3 0 0,-1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2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86 24575,'0'-9'0,"0"1"0,4 3 0,0 1 0,5 4 0,-1 0 0,1 0 0,3 4 0,-7-7 0,-1 6 0,-5-11 0,-6 7 0,-6-14 0,3 12 0,-18-16 0,17 17 0,-9-9 0,11 10 0,1-3 0,-1 4 0,4 4 0,2-3 0,3 3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2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 24575,'-8'0'0,"-1"0"0,1 0 0,-1 0 0,4 3 0,-2 2 0,2 3 0,0 1 0,-10 14 0,12-11 0,-20 38 0,20-35 0,-16 50 0,18-42 0,-7 36 0,8-38 0,0 10 0,4-26 0,8 10 0,-2-13 0,6 6 0,0-5 0,-2 2 0,3 0 0,-5-2 0,26 1 0,-22-3 0,19 7 0,-1-8 0,-27 4 0,23-4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3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24575,'8'0'0,"1"0"0,-1 4 0,0-3 0,1 2 0,11 5 0,-13-3 0,38 15 0,-34-10 0,50 14 0,-35-10 0,38 14 0,-38-17 0,20 15 0,-38-19 0,6 9 0,-14-8 0,4-3 0,-3 6 0,3-5 0,-4 6 0,0-4 0,0 27 0,-4-20 0,3 46 0,-3-46 0,1 38 0,2-40 0,-3 14 0,0-22 0,-1-1 0,0-8 0,2 3 0,3-3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3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197 0 24575,'-8'0'0,"-1"0"0,1 0 0,-1 0 0,0 0 0,-14 0 0,10 0 0,-29 8 0,28-2 0,-21 21 0,28-15 0,-8 26 0,14-26 0,-3 27 0,4-27 0,4 15 0,1-21 0,7 5 0,1-10 0,11 6 0,-9-6 0,39-1 0,-37-1 0,25-6 0,-38 6 0,0-3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4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24575,'0'8'0,"0"4"0,0-2 0,0 2 0,4 0 0,0 24 0,5-13-8503,3 70 8503,-6-65 1719,2 38-1719,-1 8 0,-5-49 0,3 32 0,1 1 0,-1-24 0,0 19 0,-2-37 0,-3-17 6784,0-7-6784,0-5 0,0 4 0,-3 0 0,2-25 0,-3 4 0,4-7 0,0 15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4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24575,'8'-5'0,"1"1"0,-1 4 0,0 0 0,1 0 0,-1 0 0,16 4 0,-12-3 0,34 2 0,-32-3 0,47 0 0,-45 0 0,41 0 0,-48 0 0,14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4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24575,'0'8'0,"0"0"0,0 5 0,0-4 0,0 3 0,-3 27 0,2-20 0,-3 54 0,4-37 0,0 13 0,0-24 0,0-13 0,4 0 0,0-6 0,1-3 0,-1-7 0,-4-1 0,0 1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4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11 164 24575,'4'-5'0,"1"1"0,-1 8 0,4-3 0,15 10 0,-10-9 0,15 5 0,-20-7 0,0 0 0,1 0 0,-1 0 0,-3-3 0,-1-2 0,-1 0 0,-2-2 0,3 2 0,-4-4 0,0-15 0,0 12 0,0-23 0,0 23 0,-11-11 0,4 17 0,-24-9 0,18 13 0,-18-10 0,20 11 0,-9-2 0,11 3 0,0 3 0,6 2 0,3 3 0,0 1 0,3-4 0,-2-2 0,3-3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5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24575,'-4'4'0,"-4"-3"0,7 6 0,-3-2 0,4 3 0,0 16 0,0-12 0,8 52 0,-6-45-3392,7 34 0,0 0 3392,-6-31-1198,10 34 0,0-2 1198,-9-34 0,22 48 0,-19-60 0,9 15 0,-12-26 5597,0 2-5597,-4-8 3583,4 5-3583,-3-4 0,6-16 0,-6 11 0,7-15 0,-3 5 0,3 14 0,0-21 0,-3 23 0,6-17 0,-9 14 0,17-18 0,-13 17 0,25-21 0,-7 13 0,2 1 0,16-1 0,-13 17 0,2-2 0,-12 5 0,-19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24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 24575,'4'-5'0,"1"-6"0,3 9 0,-3-9 0,2 10 0,-2-7 0,0 3 0,10-3 0,-13-1 0,17 4 0,-13 2 0,2-1 0,0 3 0,-4-3 0,5 8 0,-5 0 0,4 5 0,-3-4 0,7 13 0,-7-10 0,18 26 0,-19-21 0,11 14 0,-15-18 0,0 11 0,0-10 0,0 10 0,0-11 0,0 7 0,0-7 0,-4 11 0,3-10 0,-3 14 0,4-14 0,-4 17 0,3-16 0,-6 20 0,6-19 0,-7 15 0,7-17 0,-3 6 0,4-15 0,0-2 0,0-8 0,0 4 0,0 2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5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91 24575,'3'5'0,"2"-1"0,7-4 0,-2 0 0,2 0 0,-4 0 0,1 0 0,3 0 0,-3 0 0,11-4 0,-10-1 0,2-3 0,-8-1 0,-4 0 0,0 1 0,-4 3 0,3-2 0,-18-2 0,12 3 0,-32-9 0,25 13 0,-28-9 0,29 10 0,-18 4 0,20-1 0,-5 36 0,11-27 0,-2 54 0,10-49 0,5 48 0,-2-49 0,28 35 0,-24-42 0,39 22 0,-35-27 0,58 12 0,-57-14 0,30 3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6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24575,'-4'5'0,"3"2"0,-2-2 0,3 7 0,0-2 0,-4 2 0,3 34 0,-3-29-8503,4 79 8503,0-76-366,5 34 1,1 0 365,-3-33-426,27 59 426,-22-70 0,31 20 0,-31-29 0,11 3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6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69 24575,'8'0'0,"34"0"0,-25 0 0,29 0 0,-29-4 0,-3 0 0,-2-5 0,-12 4 0,-12-6 0,-3 5 0,-21-6 0,19 7 0,-7-3 0,-2 8 0,16-4 0,-29 4 0,32 3 0,-16 6 0,17 0 0,-6 11 0,7-10 0,5 21 0,16-7 0,-1 2 0,28 1 0,-25-17 0,13 2 0,-4-4 0,-18-7 0,14 3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7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0 24575,'0'9'0,"0"-1"0,0 1 0,-3 10 0,2-8 0,-7 32 0,7-29 0,-6 46 0,6-44 0,-3 53 0,4-53 0,0 30 0,0-36 0,0-2 0,0-9 0,0-7 0,-4-5 0,3 4 0,-3-4 0,0-10 0,3 10 0,-2-11 0,3-15 0,0 4 0,0-9 0,0 5 0,3 32 0,2-8 0,4 15 0,-1 0 0,0 0 0,-3 3 0,18 10 0,-15-7 0,30 24 0,-25-25 0,21 40 0,-26-35 0,10 47 0,-17-42 0,-1 57 0,-1-54 0,-10 54 0,9-57 0,-9 38 0,10-39 0,-3 13 0,4-26 0,0-2 0,0-12 0,0 4 0,0-4 0,-4-37 0,3 31 0,-3-47 0,4 57 0,0-11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7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24575,'0'9'0,"4"-5"0,-3 4 0,2-3 0,1 3 0,8 23 0,-5-17 0,19 62 0,-22-56 0,11 34 0,0 9 0,-7-37 0,19 68 0,-20-70 0,12 30 0,-14-38 0,4 0 0,-6-17 0,-3-8 0,0-11 0,8-3 0,-3-27 0,4 23 0,-5-8 0,11-32 0,-8 44 0,6-25 0,1-4 0,4 8 0,4-13 0,-6 23 0,-3 23 0,-9 7 0,4 3 0,-4-2 0,1 6 0,21 6 0,-16-4 0,47 22 0,-45-23 0,22 15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8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 24575,'0'8'0,"0"1"0,0-1 0,0 1 0,0-1 0,0 0 0,0 1 0,0-1 0,0 4 0,0-2 0,15 2 0,-8-7 0,21 2 0,-18-6 0,17 3 0,-16-4 0,20-8 0,-20 3 0,17-23 0,-22 16 0,13-35 0,-17 33 0,-2-25 0,-10 28 0,-7-1 0,4 8 0,0 4 0,5 0 0,-5 0 0,4 0 0,-7 19 0,6-7 0,-2 38 0,7-27 0,1 43 0,4-43 0,4 31 0,1-38 0,11 11 0,-6-21 0,21 5 0,-19-10 0,23-1 0,-28-5 0,16 1 0,-7-27 0,-1 21 0,9-29 0,-19 32 0,3-4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9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24575,'-4'5'0,"3"2"0,-3-2 0,4 11 0,0-6 0,4 44 0,-3-37-8503,10 75 8503,-9-72-392,17 75 392,-16-76 0,12 45 0,-15-51 0,8 6 0,-7-19 5738,3-5-5738,-4-3 3157,0-1-3157,0 1 0,0-1 0,0-15 0,-4 12 0,3-12 0,-3-11 0,4-7 0,0-11 0,0 15 0,0 18 0,0 11 0,4-3 0,-3 2 0,3-2 0,-4 3 0,3-7 0,-2 6 0,7-10 0,-7 10 0,2-2 0,-3 3 0,4 5 0,-3-4 0,7 7 0,-4-3 0,5 4 0,-1 0 0,1 0 0,-1 0 0,8 0 0,-6 0 0,14 0 0,-14 0 0,13 4 0,-16 1 0,8-1 0,-14 4 0,6 0 0,-6 2 0,3 2 0,-4-4 0,0 1 0,4-5 0,0 4 0,1-7 0,-1 3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9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210 0 24575,'-8'0'0,"3"4"0,-3 1 0,7 3 0,-6-3 0,2 2 0,-4-6 0,5 7 0,-4-3 0,3-1 0,-7 8 0,6-7 0,-5 7 0,-17 27 0,14-26 0,-18 29 0,12-2 0,12-19 0,-11 48 0,22-43 0,-2 8 0,33-5 0,-7-21 0,36 23 0,-36-24-3392,25 14 0,0 0 3392,-26-14 0,32 14 0,-5-1 0,-43-16 0,22 11 0,-40-15 0,-1 0 0,1 0 6784,-20 0-6784,-8 0 0,3 0 0,1 0 0,12 0 0,9 0 0,-17 0 0,18 0 0,-6-4 0,11 3 0,1-3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39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3 181 24575,'8'0'0,"1"0"0,-1 0 0,1 0 0,-1 0 0,1 0 0,-1 0 0,8-4 0,-6 3 0,21-22 0,-22 14 0,13-26 0,-21 24 0,-13-24 0,5 22 0,-28-18 0,22 24 0,-22-4 0,24 11 0,-9 0 0,15 3 0,-3 6 0,7 0 0,-2 22 0,10 1 0,2 7 0,1-10 0,1-13 0,1 0 0,-1-6 0,4 3 0,-10-6 0,21-2 0,-16-1 0,28 4 0,-27-7 0,31-5 0,-28-2 0,36-10 0,-41 10 0,14-1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40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 0 24575,'-13'0'0,"0"0"0,5 0 0,-5 0 0,4 0 0,-50 11 0,43-4 0,-57 42 0,67-32 0,-20 59 0,25-59 0,4 55 0,3-56 0,40 52 0,-29-55-3392,30 21 0,2-1 3392,-27-25-166,25 20 1,2 1 165,-25-20 0,42 29 0,-44-30 0,5 11 0,-27-19 0,-12 4 0,1-8 0,-5 3 0,-12-2 0,-27 3 0,16 0 684,-16 0 1,50 0-1,-3 0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25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24575,'0'-8'0,"0"-1"0,4 4 0,1 2 0,3 3 0,1 0 0,-1 0 0,-3-4 0,6 3 0,-5-3 0,10 4 0,-7 0 0,3 0 0,-3 0 0,-1 8 0,0-3 0,12 11 0,-9-10 0,58 31 0,-49-29 0,67 40 0,-71-39 0,34 18 0,-43-18 0,8 3 0,-15-3 0,0-1 0,0 1 0,0-1 0,0 1 0,0-1 0,0 0 0,0 1 0,0 18 0,0-14 0,-3 37 0,2-36 0,-7 35 0,7-35 0,-7 24 0,8-27 0,-4 9 0,4-16 0,0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47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0 24575,'-4'5'0,"3"2"0,-3-2 0,4 4 0,-4-1 0,3 19 0,-6-10 0,2 49 0,0-45 0,1 62 0,4-65 0,-3 58 0,2-60 0,-7 41 0,7-44 0,-7 22 0,8-29 0,-4 6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48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 24575,'5'-4'0,"3"3"0,-4-2 0,1-1 0,6 3 0,-9-7 0,9 7 0,5-6 0,-5 6 0,9-7 0,4 3 0,-1 1 0,-1 4 0,-7 4 0,-15 5 0,0 3 0,0-3 0,0 26 0,0-21 0,-3 51 0,2-49 0,-7 53 0,7-54 0,-3 31 0,4-35 0,0 20 0,0-20 0,-4 5 0,4-12 0,-4-4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49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0 137 24575,'4'-5'0,"1"-2"0,0 2 0,2-4 0,-6 1 0,6-1 0,-2 5 0,7-12 0,-2 13 0,2-16 0,-4 14 0,4-8 0,-6 5 0,5 3 0,-6 1 0,3 0 0,1 3 0,-1-2 0,1 3 0,-1 0 0,8 0 0,-6 0 0,17-4 0,-15 3 0,19-3 0,-20 4 0,8 0 0,-14 4 0,-1 1 0,0-1 0,0 7 0,1-5 0,3 6 0,-8-3 0,4 7 0,-4-6 0,0 17 0,0-16 0,0 28 0,0-26 0,0 40 0,0-38 0,0 46 0,0-46 0,0 38 0,0-40 0,0 30 0,0-31 0,0 19 0,0-21 0,0 6 0,0-8 0,4-3 0,-3-1 0,3-4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49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86 24575,'-4'-4'0,"4"3"0,4-3 0,1 1 0,2 2 0,-2-3 0,4 4 0,-1 0 0,0 0 0,1 0 0,3 0 0,-3 0 0,4 0 0,36-4 0,-30 3-6784,72-18 6784,-73 15-200,43-22 0,-53 23 0,7-9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49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24575,'4'-5'0,"1"1"0,3 4 0,5 0 0,-4 0 0,29-7 0,-23 5-6784,72-13 6784,-65 9 0,46-3 0,-61 6 0,4 3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50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301 75 24575,'-8'0'0,"-1"0"0,4 4 0,-2-3 0,2 3 0,-4-1 0,1-2 0,-16 26 0,16-18 0,-27 48 0,31-41 0,-18 45 0,20-47 0,-2 32 0,9-38 0,14 18 0,-4-24 0,43 6 0,-32-8-3392,37-9 0,1-2 3392,-32 7-2269,44-21 1,-3-1 2268,-50 19 0,26-21 0,-6-6 0,-37 4 0,8-21 0,-24 20 0,-7 11 4537,9 15-4537,-12-10 0,8 8 6784,-11-5-6784,-21-7 0,23 11 0,-29-8 0,39 12 0,-13 16 0,14-9 0,-10 15 0,10-16 0,-2 9 0,7-6 0,1 3 0,8 5 0,-3-4 0,7-1 0,0 15 0,1-18 0,15 55 0,-17-46-6784,23 76 6784,-26-70-1504,6 38 1,-1 3 1503,-8-33-1771,2 44 1,1 1 1770,-3-43-1184,-1 40 1,0 0 1183,-1-47 0,-6 34 0,-1-2 0,5-36 1344,-16 43-1344,17-51 3034,-9 5-3034,-6-20 0,10-2 0,-12-2 0,-13-15 0,17 18 0,-58-41 0,55 36 4537,-33-18-4537,6 1 0,23 18 0,-55-38 0,60 37 0,-42-20 1696,47 28 0,-8-6 0,16 8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55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421 1 24575,'-5'12'0,"1"-3"0,1 0 0,2-2 0,-3-2 0,-4 14 0,6-7 0,-20 41 0,18-36-6784,-38 67 6784,35-65-2269,-24 29 1,-3-1 2268,20-31 0,-28 36 0,6-24 0,10-11 0,-12 11 4537,14-24-4537,18-9 6784,-5-11-6784,10 6 0,-3-14 0,4 14 0,0-22 0,0 20 0,0-27 0,0 26 0,-11-22 0,8 24 0,-16-9 0,13 15 0,-3-3 0,6 4 0,6-1 0,2-3 0,4 7 0,-1-2 0,12-1 0,-13-1 0,38-4 0,-34 1 0,58-1 0,-53 5 0,42 0 0,-50 7 0,22 6 0,-23-4 0,20 22 0,-16-23 0,27 41 0,-25-38 0,30 49 0,-31-48 0,15 37 0,-22-38 0,7 13 0,-11-12 0,6-3 0,-2-1 0,3-4 0,1 3 0,-1-2 0,-3 3 0,-1-4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56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24575,'8'0'0,"-3"4"0,3 1 0,-4-1 0,1 4 0,-1-4 0,-1 5 0,10 29 0,-7-22 0,13 65 0,-17-63-3392,2 35 0,-1 1 3392,-3-32-2269,-3 41 1,-1 0 2268,2-40-1517,-8 37 0,1-2 1517,6-37-334,-12 66 334,14-71 2868,-11 26-2868,6-37 4290,-6 3-4290,4-4 1603,-1-3 1,4 2-1,1-3 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57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1 154 24575,'3'-4'0,"-2"-4"0,7 7 0,-3-3 0,3 4 0,4-4 0,-6 0 0,27-9 0,-22 4 0,38-15 0,-36 16 0,30-18 0,-31 19 0,7-17 0,-15 18 0,-4-6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57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24575,'4'-5'0,"1"2"0,3 3 0,1 0 0,-1 0 0,1 0 0,-1 0 0,12 0 0,-13-4 0,34-1 0,-23-4 0,19 1 0,-21 3 0,-3-6 0,-5 9 0,-3-6 0,-2 8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26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18 24575,'-3'-5'0,"-2"1"0,-4 4 0,5-4 0,-4 3 0,-1-3 0,0 4 0,-11 0 0,9 0 0,-16 4 0,19 1 0,-22 11 0,26-6 0,-19 21 0,21-15 0,-13 19 0,13-20 0,-6 5 0,5-4 0,2-6 0,-3 6 0,4-7 0,0 18 0,0-14 0,0 22 0,0-25 0,0 6 0,0-8 0,0 1 0,4-5 0,-3 4 0,6-7 0,-2 6 0,3-6 0,8 10 0,-6-9 0,10 10 0,-11-12 0,0 8 0,-2-7 0,2 3 0,0-4 0,3 0 0,-3 0 0,-1-8 0,1 6 0,7-17 0,-10 12 0,9-5 0,-7-7 0,2 15 0,2-19 0,-7 18 0,-2-8 0,-6 5 0,2-1 0,-3 4 0,4 2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19:58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8 146 24575,'0'-8'0,"3"3"0,-2-3 0,3 4 0,-4-5 0,8-7 0,-7 5 0,14-12 0,-9 12 0,10-13 0,-10 14 0,5-2 0,-7 8 0,5 4 0,-1 0 0,4 4 0,-6 0 0,9 8 0,-13-2 0,9 6 0,-10-7 0,-1 14 0,-1-11 0,-10 22 0,9-22 0,-25 42 0,22-38 0,-33 52 0,30-52 0,-24 37 0,26-40 0,-10 6 0,16-19 0,-1-1 0,6-3 0,4 4 0,-1 4 0,0-3 0,8 10 0,-5-9 0,16 13 0,-16-9 0,16 6 0,-17-7 0,10 2 0,-10-6 0,5 7 0,-9-4 0,2 1 0,-8-1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06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37 24575,'-13'0'0,"1"0"0,3 0 0,0 0 0,1 0 0,-1 0 0,1 0 0,-20 15 0,15-12 0,-19 39 0,27-32 0,-3 54 0,8-47 0,11 55 0,-4-56 0,13 41 0,-11-47 0,3 16 0,-3-25 0,6 3 0,-4-4 0,23 0 0,-20 0 0,39-4 0,-38-1 0,38-26 0,-43 16 0,23-39 0,-30 40 0,8-44 0,-11 43 0,-3-36 0,-2 39 0,-19-27 0,12 27 0,-39-20 0,36 25 0,-35-12 0,37 18 0,-7-3 0,16 8 0,8 1 0,-3 3 0,3-4 0,3 5 0,-5-1 0,21 15 0,-16-10 0,50 44 0,-43-40-3392,27 17 0,1 0 3392,-28-19-1664,58 35 1664,-57-42 0,38 26 0,-40-31 0,29 20 0,-33-17 0,13 2 0,-17-4 0,0-1 0,-2-2 0,-3 3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08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125 130 24575,'-8'0'0,"-1"0"0,1 0 0,-1 0 0,0 3 0,-3 6 0,3 0 0,-11 22 0,13-18 0,-8 11 0,10 18 0,-4 1 0,5 7 0,7 11 0,-1-47 0,13 24 0,-9-31 0,13 8 0,-8-14 0,23 3 0,-21-4 0,49-4 0,-45-1 0,72-22 0,-70 13-6784,54-48 6784,-63 45 0,16-67 0,-25 65-4537,-13-78 4537,9 77-985,-28-60 985,23 68 0,-11-30 0,10 39 4049,4-4-4049,1 11 6055,4 5-6055,0-1 2202,0 1-2202,0-1 0,12 19 0,-10-14 0,21 45 0,-20-43 0,12 24 0,1-5 0,10 8 0,-3-1 0,12 9 0,-28-38 0,23 19 0,-22-25 0,8 2 0,-13-9 0,-3-3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09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24575,'8'0'0,"1"0"0,-1 0 0,1 0 0,-1 0 0,0 0 0,1 0 0,7 0 0,-6 0 0,21 0 0,-19 0 0,15 0 0,-21 0 0,1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09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24575,'0'-9'0,"0"1"0,4 3 0,0 1 0,1 0 0,2 3 0,-2-2 0,4 3 0,-1 0 0,0 0 0,-3 3 0,3-2 0,-8 7 0,4-3 0,-4 3 0,4 8 0,-3-6 0,10 29 0,-9-25 0,9 46 0,-10-44 0,10 53 0,-9-53 0,6 44 0,-8-45 0,4 27 0,-4-31 0,4 5 0,-4-12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0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24575,'9'0'0,"-1"0"0,1 0 0,-1 0 0,4 0 0,-2 0 0,2 0 0,11-4 0,-11 3 0,27-7 0,-27 7 0,11-10 0,-22 5 0,-2-2 0,-7 0 0,-16 0 0,11 2 0,-29-9 0,32 13 0,-13-6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0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24575,'0'-8'0,"3"3"0,-2-3 0,7 7 0,-4-2 0,5 3 0,22 0 0,-17 0 0,58 0 0,-53 0 0,75-4 0,-74 3 0,59-14 0,-64 12 0,28-16 0,-37 17 0,5-6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0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1 257 24575,'0'-8'0,"0"-1"0,4 5 0,-3-4 0,2 3 0,1 0 0,-3-2 0,7 6 0,7-22 0,-7 14 0,29-33 0,-27 28 0,24-28 0,-27 29 0,8-7 0,-7 1 0,-2 8 0,1-3 0,-7 11 0,0 12 0,0-1 0,0 1 0,0 3 0,0-3 0,0 22 0,0-18 0,0 33 0,0-33 0,4 26 0,-3-28 0,3 20 0,-4-20 0,4 9 0,-3-12 0,6 1 0,-2-1 0,7 0 0,-6-3 0,1-1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1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35 478 24575,'-4'8'0,"-1"1"0,0-1 0,2 1 0,-1-5 0,-1 15 0,0-11 0,1 11 0,4-10 0,0-9 0,0-4 0,0-6 0,0-2 0,4 3 0,-3 1 0,25-31 0,-16 22-6784,47-63 6784,-45 61 0,25-28 0,2-11 0,-26 36 0,24-33 0,1 0 0,-25 34 0,44-60 0,-49 74 0,11-19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1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0 138 24575,'0'-9'0,"4"4"0,-3-2 0,3 2 0,-4-4 0,4 5 0,-3-4 0,2 3 0,1-3 0,1 3 0,3-7 0,1 11 0,3-19 0,-3 18 0,18-17 0,-15 13 0,27-3 0,-27 6 0,19 3 0,-25 3 0,6 2 0,-12 3 0,0 1 0,0-1 0,0 1 0,-4 10 0,3-7 0,-14 30 0,8-32 0,-17 39 0,18-40 0,-10 14 0,4-4 0,2-8 0,1 10 0,6-9 0,11-3 0,-4-1 0,1 0 0,6 5 0,-9-4 0,13 7 0,-13-7 0,9 0 0,-6-6 0,-1 1 0,4-3 0,-3 3 0,3 0 0,0-3 0,-3 2 0,-1-3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27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24575,'8'0'0,"-3"4"0,-1 1 0,0 0 0,-3 2 0,2-2 0,-3 3 0,4-3 0,-3 2 0,3 9 0,-4-5 0,0 28 0,0-26 0,0 29 0,0-30 0,0 30 0,0-25 0,15 41 0,-12-38 0,24 41 0,-21-47 0,18 43 0,-14-42 0,10 35 0,-15-38 0,3 19 0,-8-21 0,3 2 0,-2-4 0,3-4 0,-4 5 0,0-5 0,0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3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 24575,'4'-4'0,"4"3"0,-7-6 0,6 6 0,-6-7 0,7 7 0,-4-3 0,20-3 0,-12 5 0,38-14 0,-35 15 0,60-15 0,-56 14 0,72-5 0,-72 7 0,60 0 0,-67 4 0,33 0 0,-42 5 0,8-1 0,-11 1 0,0 3 0,0-3 0,-3 14 0,-2-15 0,-11 41 0,9-37 0,-20 60 0,20-55 0,-21 55 0,18-60 0,-14 44 0,17-46 0,-12 24 0,14-27 0,-8 12 0,5-18 0,3 11 0,1-8 0,4 5 0,0-1 0,4-3 0,-3 2 0,2-2 0,1 3 0,8 8 0,-1-9 0,27 15 0,-24-15 0,39 13 0,-38-15 0,38 6 0,-39-10 0,24 3 0,-27-4 0,1 0 0,-8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3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24575,'0'-5'0,"0"1"0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4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24575,'3'-5'0,"-2"-3"0,3 4 0,0-5 0,-3 1 0,6 3 0,-6-3 0,7 7 0,-4-3 0,5 4 0,10 4 0,0 5 0,6 4 0,-8 0 0,-1 10 0,-10-12 0,1 24 0,-7-19 0,-4 8 0,4-11 0,-4-5 0,0 4 0,3-3 0,-7 4 0,-4 18 0,2-17 0,-10 35 0,14-36 0,-2 26 0,8-28 0,0 9 0,0-12 0,4-3 0,-3 2 0,6-6 0,-2 3 0,0 0 0,21 4 0,-17-2 0,33 5 0,-29-10 0,25-1 0,-26-1 0,27-22 0,-27 18 0,7-18 0,-15 22 0,-4-2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4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24575,'4'-5'0,"1"1"0,-1 1 0,4 2 0,-4-3 0,9 4 0,-4 0 0,18-4 0,-11-1 0,12-3 0,-15 3 0,-1-3 0,-7 7 0,-1-2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5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24575,'0'-8'0,"0"-1"0,4 4 0,0 1 0,1 1 0,3 2 0,0-3 0,9 0 0,-3 3 0,2-6 0,-8 6 0,1-3 0,-5 8 0,0 0 0,-4 5 0,0-1 0,0 0 0,0 5 0,0-3 0,4 33 0,-3-27 0,2 52 0,-3-52 0,0 52 0,0-52 0,0 34 0,0-39 0,0 9 0,0-12 0,0 1 0,0-1 0,0-3 0,0-2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5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10 24575,'-5'8'0,"1"1"0,4-1 0,0-7 0,4-2 0,0-4 0,9-2 0,-4 6 0,11-3 0,-6 4 0,3 0 0,17-4 0,-20 3 0,25-6 0,-33 6 0,5-3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5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24575,'0'-9'0,"4"4"0,1 2 0,3 3 0,1 0 0,-1 0 0,1-4 0,37 3 0,-28-3 0,78 4 0,-75 0-1105,44 0 1,-58 0 0,4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6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0 165 24575,'4'-4'0,"-3"-4"0,3 3 0,0 1 0,0 0 0,1 0 0,2-1 0,6 0 0,-7-2 0,32-13 0,-28 7 0,36-26 0,-30 27 0,8-19 0,-16 28 0,-4 4 0,-4 9 0,0 6 0,-4 18 0,3-19 0,-6 62 0,6-51 0,-7 71 0,7-69 0,1 59 0,5-70 0,0 25 0,-2-41 0,-3-2 0,0-4 0,0 1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7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0,1 0 0,-1 0 0,1 0 0,-1 0 0,4 0 0,-2 0 0,24 0 0,-12 4 0,33-3 0,-34 3 0,14-4 0,-29 0 0,1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7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24575,'-5'8'0,"1"-3"0,4 7 0,0-3 0,0-1 0,0 19 0,0-14 0,0 48 0,0-40 0,0 56 0,0-53 0,0 45 0,0-50 0,0 19 0,0-36 0,0 1 0,0-8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25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18 24575,'-5'-4'0,"1"-1"0,8 0 0,1 2 0,3 3 0,0 0 0,8 0 0,-5 0 0,23 3 0,-21-2 0,52 10 0,-47-9-3392,31 9 0,2 1 3392,-30-4-2269,28 11 1,-2 0 2268,-30-9-212,37 35 212,-43-40 0,5 44 0,-12-39-24,-12 44 24,6-40 0,-13 39 0,13-39 4420,-9 32-4420,10-34 6609,-7 23-6609,7-24 473,-3 16-473,4-16 55,-4 12-55,3-13 0,-2 6 0,3-7 0,0-1 0,0-3 0,0-2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28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24575,'0'-5'0,"0"1"0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8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0 103 24575,'4'-8'0,"-3"-1"0,2 1 0,1 3 0,-3-3 0,3 4 0,0-9 0,-3 4 0,2-4 0,5 1 0,-3 6 0,8-1 0,-5 7 0,0 0 0,5 7 0,-4-5 0,22 20 0,-18-18 0,37 34 0,-40-29 0,39 41 0,-40-36 0,18 39 0,-22-39 0,2 39 0,-2-38 0,0 38 0,-2-32 0,-3 23 0,0-25 0,0 12 0,0-27 0,0 6 0,-3-30 0,2 5 0,-3-14 0,4 19 0,0-2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8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24575,'8'0'0,"1"0"0,-1 0 0,0 0 0,1 0 0,3 0 0,-3 0 0,33 7 0,-26-5 0,49 9 0,-50-10 0,35 7 0,-38-7 0,11 2 0,-18 1 0,-1 1 0,-4 3 0,0 5 0,0-4 0,0 18 0,0-11 0,0 20 0,0-21 0,0 19 0,0-22 0,-4 19 0,3-20 0,-3 4 0,4-10 0,0-1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8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24575,'0'9'0,"0"-1"0,0 4 0,0-2 0,0 2 0,0 8 0,0-9 0,0 31 0,0-28 0,4 28 0,-3-31 0,10 13 0,-5-19 0,10 7 0,-7-11 0,11 2 0,-10-3 0,10 0 0,-14-4 0,12-19 0,-15 9 0,20-36 0,-21 36 0,10-37 0,-12 34 0,0-11 0,-4 19 0,-1 5 0,-4 4 0,1 0 0,-1 0 0,-14 0 0,10 0 0,-33 8 0,31-6 0,-28 24 0,32-18 0,-5 23 0,12-21 0,12 10 0,-7-11 0,26 4 0,-23-9 0,15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9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27 140 24575,'-9'3'0,"4"2"0,-2 0 0,6 2 0,-3-2 0,4 3 0,0 1 0,0 7 0,0-6 0,4 10 0,0-15 0,5 3 0,-1-8 0,1 0 0,-1 0 0,1 0 0,6-4 0,-4-1 0,27-15 0,-28 9 0,20-5 0,-10-15 0,-8 2 0,0-15 0,-17 14 0,-5 14 0,-1 11 0,2-2 0,0 6 0,-4-7 0,5 7 0,-5-6 0,4 6 0,-4-3 0,5 4 0,-1 7 0,1-5 0,-1 9 0,4-6 0,2 0 0,3-1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19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24575,'4'9'0,"-3"3"0,2-3 0,1 4 0,-3-5 0,3 15 0,-1-14 0,-2 13 0,11 32 0,-10-29-3392,5 30 0,0 1 3392,-5-25-1302,2 25 1,0-1 1301,-4-30-1539,0 66 1539,0-74 0,4 44 0,8-44 0,6 11 0,-4-20 0,-3-4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20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209 145 24575,'-23'5'0,"3"-1"0,12-4 0,3 4 0,-3-4 0,7 8 0,-2-3 0,-1 11 0,3-6 0,-3 28 0,4-20 0,4 21 0,-3-25 0,14 14 0,14-13 0,0 1 0,3-8 0,-1-20 0,-18 6 0,17-45 0,-23 33 0,4-25 0,-3-1 0,-6 15 0,2-49 0,-5 51 0,-18-20 0,12 41 0,-13-6 0,15 20 0,1-3 0,4 41 0,0-29 0,0 25 0,7 23 0,-1-35-3392,0 31 0,1 0 3392,-3-31-2269,3 41 1,-2 0 2268,-3-43-1185,4 46 1,0 1 1184,-5-48 0,6 30 0,1 4 0,-2-8 0,7 9 3363,-10-20-3363,-3-33 5030,0-4-5030,-4-6 5297,0-4-5297,-5-3 0,-18-8 0,13 9 0,-40-28 0,39 27 0,-51-31 0,50 30 0,-53-25 0,52 30 0,-37-19 0,42 21 0,-8-9 0,16 14 0,8-2 0,-3 3 0,2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40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1 181 24575,'4'-4'0,"4"-1"0,-7-3 0,6 3 0,-2 1 0,0 0 0,2 3 0,-2-10 0,3 5 0,1-2 0,7-11 0,-6 15 0,25-34 0,-22 28 0,21-25 0,-27 28 0,4-4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42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24575,'4'-5'0,"-3"-2"0,7 6 0,-4-3 0,5 4 0,-1 0 0,8 0 0,-2 0 0,37 0 0,-30 0-3392,31 5 0,0 2 3392,-29-5-2095,51 17 1,4 2 2094,-41-10-1101,31 10 1,-2 2 1100,-39-12 0,34 20 0,-54-20 3619,8 9-3619,-15-12 0,-23 23 0,14-17 0,-49 43 0,42-42 0,-54 54 0,54-53 0,-46 57 0,52-58 0,-32 46 0,38-47 0,-23 28 0,24-30 0,-12 22 0,14-21 0,-10 25 0,9-26 4813,-13 30-4813,13-29 4742,-10 18-4742,11-21 0,-2 2 0,6-8 0,2 0 0,4-4 0,-1 0 0,-3 4 0,2-3 0,-2 3 0,3-1 0,4 6 0,-2-4 0,2 3 0,0-8 0,-3 0 0,4 0 0,6-4 0,-7 3 0,30-3 0,-28 4 0,62 0 0,-57 0 0,32 0 0,1 0 0,-31 4 0,74-3 0,-77 3 0,54 0 0,-53-4 0,39 4 0,-40-4 0,24 0 0,-31 0 0,9 0 0,-12 0 0,0 0 0,-3 4 0,3-3 0,-4 3 0,5-4 0,-1 0 0,1 0 0,-5 0 0,0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43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0 587 24575,'0'-9'0,"0"1"0,4 3 0,-3-3 0,3 0 0,0 2 0,-3-6 0,17-19 0,-10 12 0,30-48 0,-28 47 0,16-19 0,5-19 0,-20 38 0,15-32 0,0 0 0,-16 32 0,21-61 0,-22 70 0,3-35 0,-7 46 0,-1-14 0,-4 17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44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103 140 24575,'-8'0'0,"-1"0"0,1 0 0,-1 0 0,1 0 0,-9 12 0,7-10 0,-10 25 0,14-20 0,-1 17 0,7-15 0,3-1 0,2-4 0,3 0 0,1-3 0,-1 3 0,1-4 0,-1 0 0,12-8 0,-9 2 0,12-14 0,-17 10 0,5-33 0,-10 28 0,3-43 0,-4 43 0,-8-27 0,3 30 0,-4 0 0,5 13 0,4 7 0,23 38 0,-18-28 0,17 31 0,1 1 0,-13-29-3392,13 42 0,0 2 3392,-14-36-2269,8 35 1,-3-1 2268,-12-38-1377,5 64 1377,-7-73 0,-4 38 0,3-42 0,-10 19 0,5-25 3855,-14 6-3855,10-12 0,-37 0 0,31 0 5764,-23 0-5764,8-8 0,20 2 3079,-31-6-3079,38 3 0,-15 5 0,15-8 0,-1 6 0,1-6 0,4 3 0,0-7 0,0 10 0,0-6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3:28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24575,'0'-9'0,"0"8"0,0-1 0,0 5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45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0 24575,'0'9'0,"0"-1"0,0 5 0,0-4 0,-4 4 0,3 0 0,-3-4 0,4 46 0,0-35 0,0 30 0,0 2 0,0-31-4252,0 35 1,0 0 4251,0-34-403,0 78 403,0-83-375,-4 56 375,3-58 0,-2 34 0,3-37 5547,0 12-5547,0-23 3070,0-2-3070,-4-4 664,-1 1-664,-4 4 0,1 0 0,-1 0 0,-15 0 0,12 0 0,-23 0 0,24 0 0,-13-4 0,14 3 0,2-6 0,8 6 0,4-3 0,5 0 0,-1 3 0,1-3 0,-1 4 0,4 0 0,-6 4 0,5-3 0,9 10 0,-8-5 0,11 2 0,1 7 0,-16-8 0,45 31 0,-41-27 0,41 37 0,-41-38 0,15 32 0,-21-30 0,5 26 0,-10-26 0,-1 31 0,-1-30 0,-6 33 0,2-33 0,-4 33 0,4-33 0,-2 25 0,6-27 0,-3 16 0,0-5 0,3-3 0,-2 8 0,3-17 0,0 14 0,0-14 0,7 13 0,-5-12 0,13 16 0,-13-16 0,20 12 0,-18-13 0,30 6 0,-26-11 0,27 10 0,-24-13 0,27 9 0,-25-10 0,30 3 0,-31-4 0,22-4 0,-22 3 0,15-14 0,-21 12 0,6-8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46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24575,'8'0'0,"-3"-4"0,2 3 0,-2-3 0,3 4 0,1 0 0,-1 0 0,12 0 0,-9 0 0,35-3 0,-31 2 0,61-3 0,-52 4 0,65 4 0,-67-4 0,54 8 0,-60-3 0,26 3 0,-37-3 0,3-1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46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18 185 24575,'-4'8'0,"3"1"0,-3-1 0,4 0 0,0 1 0,0-1 0,0 1 0,-4-1 0,3 1 0,-2 3 0,3-3 0,0 3 0,0 15 0,0-10 0,3 30 0,-2-30 0,18 21 0,-15-26 0,30 3 0,-22-11 0,27 0 0,-23-3 0,30-5 0,-32 2 0,47-32 0,-49 23 0,40-50 0,-47 44 0,17-60 0,-21 59 0,-4-59 0,-3 65 0,-26-57 0,19 61 0,-45-42 0,46 43 0,-53-13 0,46 15 0,-18 1 0,25 8 0,4-3 0,7 6 0,-3-2 0,4 3 0,0 1 0,0-1 0,4-3 0,-3-1 0,3-4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46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0 568 24575,'0'-9'0,"4"4"0,-3-2 0,3 2 0,-1-4 0,2-7 0,0 6 0,25-37 0,-20 27-6784,43-58 6784,-39 60-2269,16-27 1,1 2 2268,-15 32-1517,15-37 0,-1-3 1517,-16 34-179,24-68 0,-31 73 1,4-19-1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47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1 150 24575,'0'-9'0,"4"4"0,-4-2 0,4 2 0,-4-4 0,4 5 0,1-4 0,3 7 0,8-18 0,-6 11 0,14-15 0,-18 13 0,17-10 0,-17 14 0,14-10 0,-14 19 0,1-2 0,-3 7 0,-3 1 0,2-1 0,5 27 0,-6-20-6784,21 81 6784,-16-76-2269,7 44 1,0-1 2268,-8-44 0,6 48 0,-5-28 0,-5-23 0,5 26 0,-7-33 1134,0 3 0,0-7 0,0-1 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47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1 322 24575,'0'-8'0,"4"-1"0,-3 0 0,2 1 0,1 3 0,-3-2 0,11 6 0,-10-11 0,6 6 0,3-29 0,-8 21 0,27-49 0,-25 46 0,40-58 0,-39 62 0,21-26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48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24575,'3'-5'0,"-2"-3"0,7 7 0,-3-3 0,-1 1 0,4 2 0,-4-3 0,5 4 0,-1 0 0,12 7 0,-9-5 0,9 9 0,-16-6 0,4 7 0,-7-2 0,3 13 0,-4 0 0,0 7 0,0-9 0,-8 37 0,2-35 0,-14 65 0,14-66 0,-13 61 0,13-54 0,-6 20 0,7-29 0,1-12 0,8-3 0,-3 2 0,6-6 0,-2 3 0,22 11 0,-14-11 0,33 18 0,-33-20 0,40 17 0,-38-17-6784,77 21 6784,-69-20-1292,34 6 1,0 1 1291,-36-8 0,52 6 0,-65-8 0,11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48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1 457 24575,'0'-8'0,"3"-1"0,-2 1 0,3-1 0,0 1 0,0-5 0,5 4 0,18-30 0,-14 19-6784,41-51 6784,-40 50 0,17-22 0,11-16 0,-33 38 0,43-60 0,-48 70 0,11-15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48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49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24575,'9'0'0,"-1"3"0,1-2 0,-1 7 0,-3-4 0,-1 1 0,-4-1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09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62 24575,'0'8'0,"0"0"0,0 1 0,0-1 0,0 1 0,0 18 0,0-14 0,-4 55 0,3-49-3392,-3 34 0,0 1 3392,3-32-1082,-1 32 0,0-1 1082,2-34-431,0 58 431,0-62 0,0 31 0,-3-39 0,2 12 5498,-3-14-5498,4 3 3115,0 1-3115,0-1 766,0 0-766,0 5 0,0-4 0,0 3 0,0-3 0,0 6 0,0-4 0,0 8 0,0-9 0,0 2 0,0-4 0,0 1 0,0-1 0,0 1 0,-4-1 0,3 1 0,-3 6 0,4-4 0,0 8 0,-3-13 0,2 5 0,0-10 0,2-1 0,3-5 0,-4-3 0,4 3 0,-3-3 0,6 0 0,-6-2 0,22-32 0,-15 29-3392,23-35 0,3-3 3392,-15 27-2269,27-42 1,1-2 2268,-27 35-1517,21-38 0,-1 2 1517,-23 39-1015,10-36 1,-1 4 1014,-13 44 2029,6-43-2029,0 22 3034,-8 6-3034,6-13 4537,-6 22-4537,-10 23 0,3-2 0,-4 7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49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24575,'0'-5'0,"0"1"0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50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0 531 24575,'0'-9'0,"0"1"0,4 3 0,-3-2 0,6 2 0,-6-4 0,7 1 0,8-20 0,-5 15 0,27-42 0,-28 36 0,35-47 0,-40 46 0,36-53 0,-36 55 0,29-55 0,-30 57 0,14-38 0,-17 41 0,3-10 0,-4 18 0,0 1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57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1 365 24575,'0'-9'0,"0"1"0,0-1 0,3 4 0,-2-2 0,3 2 0,0-4 0,4-18 0,-2 14 0,16-38 0,-14 37 0,23-44 0,-20 43 0,31-43 0,-28 43 0,43-24 0,-42 33 0,27-10 0,-31 15 0,8 5 0,-9 2 0,6 10 0,-7-7 0,3 11 0,-7-10 0,-1 25 0,-4-22 0,-8 48 0,6-45 0,-28 64 0,24-62 0,-18 25 0,-2 1 0,16-25-6784,-40 60 6784,40-63 0,-24 41 0,31-44 0,-12 22 0,14-25 0,1 3 0,4-10 6784,9-3-6784,-4 0 0,3 0 0,23 8 0,-20-6 0,64 9 0,-59-10 0,71 3 0,-73-4 0,50-4 0,-58 3 0,16-3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59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24575,'4'-5'0,"1"1"0,3 4 0,0 0 0,5 0 0,-8-4 0,25 3 0,-20-2 0,50-1 0,-46-1 0,64-4 0,-64 5 0,51-4 0,-56 7 0,14-3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59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24575,'4'-5'0,"1"1"0,3 4 0,0 0 0,5 0 0,0 0 0,0 0 0,25 0 0,-23 0 0,50-7 0,-38 5 0,10-6 0,-22 8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00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0 163 24575,'4'-5'0,"1"1"0,3 4 0,1 0 0,-1 0 0,15 0 0,-10 0 0,32-7 0,-30 5 0,42-17 0,-46 12 0,60-28 0,-57 22 0,54-26 0,-54 31 0,14-11 0,-25 18 0,-3-3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00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0 339 24575,'5'-3'0,"-1"-2"0,-4-4 0,3 5 0,-2-4 0,7 7 0,0-14 0,1 12 0,30-39 0,-28 31 0,49-59 0,-49 57 0,46-56 0,-46 58 0,26-39 0,-30 41 0,5-6 0,-8 23 0,-4 2 0,0 2 0,-4 31 0,3-26 0,-3 76 0,4-67 0,0 32 0,0 1 0,0-32 0,0 65 0,0-77 0,0 20 0,0-27 0,0 0 0,0-3 0,0-1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01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1 518 24575,'0'-9'0,"4"4"0,-3-2 0,6 6 0,-6-7 0,3 3 0,-1 1 0,25-27 0,-13 24 0,42-62 0,-42 54 0,14-26 0,0-2 0,-15 21 0,14-21 0,1 0 0,-14 20-3392,15-18 0,1 1 3392,-16 23 0,15-22 0,-26 35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01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1 623 24575,'0'-8'0,"0"-1"0,0 1 0,3 3 0,-2-3 0,3 4 0,0-5 0,-3 0 0,21-22 0,-13 17 0,37-52 0,-36 49-3392,22-31 0,0-1 3392,-23 26-2269,27-34 1,1 0 2268,-25 36-1517,22-34 0,1 1 1517,-19 37 0,19-36 0,-32 53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09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 24575,'5'-4'0,"2"3"0,-2-6 0,3 6 0,-3-7 0,3 7 0,-7-6 0,6 2 0,-2 0 0,7-6 0,-3 9 0,26-13 0,-21 13 0,39-10 0,-39 11 0,25 1 0,-29 1 0,2 11 0,-8-7 0,-4 11 0,0-7 0,-11 30 0,8-24-6784,-28 73 6784,23-67-2269,-10 35 1,0-1 2268,11-35-1324,-20 75 1324,24-77-258,-19 50 258,15-54 0,-9 28 0,7-34 3753,4 10-3753,5-13 5612,5 0-5612,0 2 2862,10 2-2862,-9-4 0,6 6 676,3-6-676,-1 4 0,4-5 0,6 0 0,-14-8 0,2 3 0,-8-3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10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0 155 24575,'0'-9'0,"4"5"0,0 0 0,1 0 0,3 3 0,8-7 0,-5 4 0,23-9 0,-21 8 0,32-18 0,-30 19 0,30-26 0,-32 22 0,10-16 0,-18 18 0,-2-1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10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24575,'5'-4'0,"2"3"0,-2-2 0,3 3 0,1 0 0,-5-4 0,4 3 0,-3-3 0,3 4 0,8 0 0,6-4 0,0-1 0,-1 1 0,-13-4 0,0 7 0,7-10 0,0 9 0,2-10 0,-5 11 0,-4-10 0,-2 9 0,1-6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10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24575,'0'-9'0,"4"5"0,-3-4 0,6 7 0,2-7 0,-4 4 0,6-1 0,-2-6 0,0 9 0,3-6 0,-3 8 0,-4 4 0,-2 0 0,-3 5 0,0-1 0,0 19 0,0-13 0,0 43 0,0-41 0,0 59 0,0-57 0,0 54 0,0-57 0,0 24 0,-3-34 0,2 3 0,-3-8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11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1 129 24575,'0'-8'0,"3"3"0,2 1 0,3 4 0,-3-4 0,6 3 0,-5-2 0,25-1 0,-18 3 0,52-11 0,-48 10 0,56-17 0,-59 17 0,21-21 0,-30 16 0,-1-13 0,-4 14 0,0-1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11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24575,'4'-5'0,"1"1"0,3 4 0,0 0 0,1 0 0,-1 0 0,1 0 0,10 0 0,-7 0 0,26 0 0,-25 0 0,33 0 0,-33-3 0,22-2 0,-25 0 0,6 1 0,-11 4 0,-2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12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24575,'4'-5'0,"0"1"0,5 4 0,-5-3 0,4 2 0,-3-3 0,3 4 0,12 0 0,-9 0 0,24 0 0,-23 0 0,15-4 0,-21 3 0,1-3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12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 24575,'0'8'0,"0"5"0,0-4 0,0 3 0,0-4 0,0 8 0,0-5 0,0 23 0,0-21 0,0 30 0,0-28 0,0 14 0,0-16 0,4-5 0,0-4 0,5-4 0,-4 4 0,10-3 0,-9 2 0,10-3 0,7 8 0,-10-6 0,25 13 0,-30-10 0,19 11 0,-26-6 0,7 5 0,-8-5 0,-4 9 0,-1-8 0,-11 12 0,10-13 0,-32 14 0,27-18 0,-17 9 0,-10-10 0,26 4 0,-54-5 0,40-4 0,-12-1 0,14-10 0,18 9 0,-1-6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13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24575,'4'-5'0,"1"1"0,3 4 0,0 0 0,5 0 0,-4 0 0,7 0 0,-7 0 0,26 0 0,-17 0 0,43 0 0,-30-4 0,11 3 0,-27-2 0,-11 3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13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1 386 24575,'0'-9'0,"4"5"0,-3-4 0,6 7 0,-2-3 0,-1 1 0,11-6 0,-8-1 0,35-25 0,-31 21-6784,58-48 6784,-60 46-2269,32-22 1,1-1 2268,-27 21-607,27-20 0,0 3 0,-29 23 1,24-18-1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13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0 351 24575,'0'-8'0,"0"-1"0,4 4 0,-3-2 0,6 6 0,-6-7 0,14-1 0,-8 0 0,20-15 0,-16 13 0,24-32 0,-23 32 0,8-19 0,13-5 0,-25 19 0,52-50 0,-53 51-444,27-20 1,-33 30-1,3 1 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57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1 24575,'-8'0'0,"-1"0"0,1 3 0,-1-2 0,4 7 0,-6-7 0,5 6 0,-21-2 0,18 0 0,-10-2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00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424 728 24575,'4'-3'0,"0"-2"0,-4-4 0,-4 4 0,0 2 0,-1-1 0,-10-5 0,8 4 0,-21-18 0,17 15 0,-17-16 0,22 15 0,-17-11 0,16 13 0,-17-23 0,14 25 0,-22-37 0,20 33 0,-27-42 0,27 37 0,-20-37 0,22 42 0,-10-33 0,14 34 0,-5-24 0,10 22 0,-3-7 0,4 9 0,0-4 0,0 2 0,0-2 0,0 3 0,0-7 0,0 5 0,0-8 0,0 9 0,0-2 0,0 3 0,0 0 0,0 1 0,0-1 0,0 1 0,0-1 0,4 4 0,-3-2 0,6 6 0,-6-7 0,7 7 0,-7-6 0,6 2 0,-6-4 0,10 1 0,-5 3 0,10-6 0,-7 9 0,7-10 0,-10 8 0,12-1 0,-11-3 0,13 7 0,-11-3 0,7 4 0,-7 0 0,3 0 0,-3 0 0,-1 0 0,-3 4 0,2-3 0,-6 7 0,3-4 0,-4 5 0,-4-5 0,3 4 0,-6-7 0,6 6 0,-7-6 0,7 7 0,-6-4 0,2 1 0,-8 14 0,4-12 0,-11 24 0,13-19 0,-16 22 0,17-25 0,-18 28 0,14-32 0,-14 36 0,17-32 0,-16 37 0,20-33 0,-16 33 0,14-36 0,-8 27 0,5-33 0,-1 22 0,4-20 0,-2 18 0,6-14 0,-7 6 0,7-7 0,-2-1 0,3 0 0,0 5 0,-4-8 0,3 14 0,-3-13 0,0 25 0,3-18 0,-3 25 0,4-26 0,0 23 0,0-24 0,0 16 0,0-17 0,0 10 0,4-11 0,-3 4 0,7-9 0,-7 4 0,2-4 0,1 1 0,1 3 0,3-7 0,1 6 0,-1-6 0,0 3 0,1-1 0,-1-2 0,1 7 0,-1-7 0,1 3 0,-1-4 0,4 3 0,-3-2 0,4 3 0,-5-4 0,1 0 0,-1 0 0,0 0 0,1 0 0,-1-4 0,1 3 0,3-3 0,-3 4 0,7-7 0,-7 1 0,19-14 0,-20 10 0,33-26 0,-31 23 0,32-33 0,-34 32 0,30-36 0,-30 39 0,23-34 0,-25 36 0,17-26 0,-20 23 0,12-11 0,-14 13 0,6-2 0,-6 3 0,3 1 0,0-1 0,-3 1 0,2-1 0,1-3 0,-3 2 0,10-14 0,-9 13 0,13-24 0,-9 26 0,6-17 0,-7 20 0,2-7 0,-6 5 0,3-1 0,-4 1 0,3 3 0,-2-3 0,7 4 0,-7-1 0,3 1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58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0 24575,'-8'40'0,"3"-18"0,1 21 0,4-29 0,0 2 0,0-8 0,0 5 0,0-4 0,0 7 0,0-7 0,0 15 0,0-13 0,4 5 0,0-12 0,9-1 0,-4-2 0,14 14 0,-11-12 0,22 20 0,-22-17 0,27 25 0,-31-19 0,15 34 0,-26-32 0,-2 39 0,-4-42 0,-15 41 0,12-45 0,-27 38 0,26-41 0,-34 19 0,34-22 0,-14 3 0,22-8 0,1-9 0,4 3 0,0-25 0,0 21 0,0-21 0,0 28 0,0-4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0:58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17 24575,'-4'-4'0,"3"-4"0,1 7 0,4-3 0,5 4 0,-1 0 0,1 0 0,3 4 0,-3-3 0,15 3 0,-13-1 0,27-2 0,-28 3 0,12-4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15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24575,'4'-5'0,"0"2"0,5 3 0,-1 0 0,1 0 0,-1 3 0,0-2 0,1 3 0,-5 0 0,0 0 0,-8 1 0,0 3 0,-5-4 0,1 1 0,-1-1 0,0-4 0,5-4 0,0-1 0,8 0 0,0 2 0,5 3 0,-5-4 0,11 3 0,-8-3 0,5 8 0,-8 0 0,-8 1 0,-1-1 0,-3 0 0,-1-3 0,1 2 0,3-7 0,1 0 0,8-1 0,0 1 0,1 0 0,6 3 0,-5-2 0,14 3 0,-10 0 0,10 7 0,-15-1 0,3 6 0,-12-7 0,-1-2 0,-3-3 0,-5 0 0,4 0 0,-4 0 0,9-4 0,0 4 0,4-4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19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24575,'3'-5'0,"2"1"0,4 4 0,-1 0 0,0 0 0,8 0 0,-5 0 0,5 4 0,41 12-6784,34 14 6784,-19-6-438,-13-1 0,-14 1 438,-37-11 0,18 25 0,-27-27 0,-41 50 0,32-42-2124,-31 32 1,-2 1 2123,32-31-1420,-31 42 0,0 1 1420,28-39 407,-15 39 0,0-1-407,17-41-935,-1 29 1,2-2 934,7-31 2096,-4 54-2096,7-57 3356,5 27-3356,1-35 0,22 11 0,-14-16 0,29 9 0,-29-10 3134,36 3-3134,-34-4 6570,27-4-6570,-31 3 0,5-6 646,-12 2-646,-4-26 0,0 16 0,-12-50 0,9 47 0,-31-59 0,25 56-6784,-46-53 6784,44 54-4537,-54-49 4537,53 53 0,-35-31 0,37 40 0,-10-12 0,14 14 4537,-5-8-4537,10 5 6784,-3-1-6784,4 1 0,0-1 0,4 4 0,-3-2 0,6 6 0,-6-7 0,6 3 0,-6-3 0,3-1 0,-4 1 0,0-1 0,0 1 0,-4-5 0,3 4 0,-6-15 0,6 12 0,-7-19 0,7 20 0,-3-17 0,4 18 0,0-10 0,0 10 0,0-6 0,4 10 0,-3-9 0,3 9 0,0-2 0,-3 0 0,2 7 0,-3-3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21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18 24575,'0'-9'0,"4"4"0,0 2 0,5 3 0,-1 0 0,1 0 0,-1 0 0,8 3 0,-6-2 0,41 10 0,-34-9 0,52 10 0,-54-12 0,34 12 0,-36-10 0,14 5 0,-22-3 0,3 1 0,-8 3 0,0 0 0,0 1 0,0-1 0,0 1 0,0-1 0,-8 27 0,6-20 0,-13 54 0,13-52 0,-13 67 0,13-65 0,-9 60 0,10-63 0,-7 37 0,7-40 0,-3 14 0,4-25 0,0 0 0,4-6 0,1 0 0,3 4 0,1 0 0,-1 0 0,0 4 0,1-4 0,14 8 0,-11-3 0,23 3 0,-24-3 0,13 2 0,-19-2 0,3 3 0,-8 1 0,0-1 0,0 1 0,-4-5 0,3 4 0,-3-4 0,0 1 0,-4 10 0,-2-12 0,-13 19 0,11-15 0,-23 13 0,26-11 0,-21-1 0,23-4 0,-9-4 0,11 4 0,2 1 0,6-1 0,-2 4 0,3-4 0,-4 5 0,7 14 0,-5-11 0,10 42 0,-11-38 0,6 56 0,-6-55 0,3 25 0,-4 4 0,-4-29 0,3 71 0,-3-70 0,0 69 0,3-65 0,-2 58 0,3-59 0,0 51 0,0-56 0,-4 49 0,3-50 0,-7 45 0,7-26 0,-3 6 0,1-6 0,2-24 0,-3 18 0,4-17 0,0 16 0,0-17 0,-4 14 0,3-14 0,-3 13 0,4-12 0,0 5 0,-3-12 0,-2 0 0,-4-4 0,1 0 0,-1 0 0,-7 4 0,5-3 0,-24 6 0,22-6 0,-30 3 0,31-4 0,-27 0 0,26 0 0,-18 0 0,20 0 0,3 0 0,5 0 0,7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58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22 24575,'-9'0'0,"0"0"0,1 0 0,-1 0 0,1 0 0,-8 4 0,5-3 0,-28 17 0,29-10 0,-36 30 0,41-25 0,-18 37 0,22-36 0,1 28 0,1-31 0,11 13 0,-7-19 0,7 10 0,-3-13 0,7 6 0,-10-4 0,32-3 0,-28 2 0,55-7 0,-49 0 0,57-20 0,-61 12 0,44-27 0,-47 26 0,33-33 0,-29 31 0,17-28 0,-23 32 0,8-9 0,-14 12 0,3-1 0,-4 0 0,0 1 0,-4-1 0,-1 4 0,-3 2 0,-1 3 0,4 3 0,1 2 0,4 4 0,0-1 0,0 12 0,0-9 0,4 24 0,-3-23 0,10 45 0,-9-40-3392,7 33 0,1 0 3392,-3-31-1898,5 51 1,0 4 1897,-1-42-1640,2 46 0,-2-1 1640,-4-43-1097,3 37 1,-1-1 1096,-3-45 384,2 39 0,0 0-384,-3-43 1004,7 74-1004,-11-78 3041,2 43-3041,-7-50 4578,-4 23-4578,-2-30 3790,-10 9-3790,10-16 2807,-10-1-2807,14-4 0,-17-14 0,16 14 64,-9-14-64,-3-4 0,11 9 0,-27-49 0,26 46 0,-29-61 0,22 22 0,-6 3 0,3-24 0,17 65 0,-5-50 0,7 51 0,0-51 0,0 50 0,18-61 0,-9 59 0,25-55 0,-22 61 0,11-37 0,-14 44 0,4-18 0,-5 22 0,0-3 0,1 4 0,-1-4 0,1 4 0,10-8 0,-7 7 0,11-7 0,-14 7 0,7-6 0,-6 6 0,-2-7 0,-4 7 0,-4-3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59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24575,'-8'0'0,"-1"0"0,1 0 0,-1 0 0,-3 0 0,2 0 0,-21 4 0,18 0 0,-34 16 0,34-9 0,-26 28 0,27-29 0,-12 39 0,19-39 0,-3 36 0,8-33 0,0 21 0,4-26 0,-3 10 0,6-13 0,5 3 0,-5 1 0,34 3 0,-30-3 0,58 4 0,-52-9 0,66-4 0,-64-5 0,57-11 0,-61 10 0,34-21 0,-37 23 0,19-22 0,-24 23 0,4-9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00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1 24575,'-8'0'0,"-1"0"0,1 0 0,-1 0 0,0 0 0,-10 7 0,7-1 0,-31 32 0,29-23 0,-25 50 0,32-49 0,-4 41 0,11-44 0,0 18 0,4-25 0,0 1 0,5-7 0,3 4 0,-3-3 0,41 6 0,-32-6-6784,76-5 6784,-77-1-442,58-23 442,-69 16 0,20-23 0,-25 23 0,-1-15 0,-5 20 6565,-11-16-6565,5 20 0,-16-16 0,19 13 0,-22-6 0,22 7 0,-31-2 0,26 6 661,-22-7-661,24 7 0,-1-6 0,4 6 0,7 1 0,-6 0 0,2 4 0,-4-4 0,1 0 0,7 0 0,9-4 0,2 3 0,10-6 0,-7-2 0,-4 4 0,-1-3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00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24575,'-5'3'0,"1"2"0,4 3 0,0 1 0,0-1 0,-4 31 0,4-23-6784,-4 71 6784,4-67-1463,0 38 1,0 1 1462,0-32 0,0 73 0,0-72 0,0 17 0,0-29 5335,0-3-5335,7-9 4374,-1 0-4374,6-4 0,-4 0 0,1 0 0,18-11 0,-18 8 0,14-9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01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 24575,'-4'5'0,"3"2"0,-3-2 0,1 3 0,2 4 0,-15 43 0,13-31-3392,-9 30 0,1-1 3392,8-31 0,-8 40-4537,3 12 4537,6-49-842,-4 33 0,0-1 842,5-38-656,-3 53 656,4-58 3378,0 21-3378,0-26 5051,4 0-5051,1-6 3435,3-3-3435,0 0 449,1 0 0,-4 0 0,-2 0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01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24575,'-5'4'0,"1"0"0,4 5 0,0-1 0,0 1 0,0 22 0,0-17 0,0 16 0,0 28 0,0-37-3392,0 36 0,0 0 3392,4-34-1137,-3 30 1,-1-1 1136,4-33 0,-4 46 0,0-53 0,0 4 0,4-13 0,-3-7 0,2 4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03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 24575,'-13'0'0,"0"0"0,5 3 0,3 2 0,-3 0 0,4-2 0,-1 1 0,-3 1 0,7 3 0,-10 27 0,9-20 0,-9 65 0,6-60-3392,2 33 0,1 1 3392,-2-33-1095,2 31 0,0-2 1095,1-31 0,1 46 0,1-53 0,7 15 0,-3-22 5699,3 7-5699,0-11 3275,8 6-3275,-5-6 0,27 3 0,-24-4 0,47-4 0,-45 3 0,41-18 0,-48 11 0,29-27 0,-31 23 0,13-23 0,-15 23 0,-2-19 0,-3 19 0,-7-11 0,5 13 0,-17-6 0,12 10 0,-24-9 0,18 9 0,-22-2 0,24 4 0,-9 0 0,11 7 0,4-2 0,2 7 0,3 1 0,0-1 0,0 1 0,0-1 0,0 0 0,-4 1 0,3-1 0,-3 1 0,4-5 0,0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07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0 480 24575,'0'-9'0,"4"1"0,-3-1 0,6 4 0,-6-2 0,3 2 0,11-15 0,-11 9 0,33-44 0,-31 38 0,20-26 0,1-3 0,-16 28 0,34-55 0,-41 57 0,30-42 0,-27 44 0,21-29 0,-22 36 0,5-9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08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0 24575,'-5'4'0,"-2"-3"0,6 6 0,-7-6 0,7 7 0,-6-7 0,6 6 0,-7-2 0,3 3 0,1 1 0,-4 11 0,7-9 0,-7 23 0,7-21 0,-2 17 0,6-19 0,2 5 0,3-12 0,16 4 0,-12-7 0,30 3 0,-17-4 0,8-4 0,-16-1 0,-6 0 0,-10-2 0,-1 6 0,-5-7 0,-3 3 0,3-3 0,-6-1 0,9 1 0,-10 3 0,11-3 0,-2 11 0,6-2 0,6 11 0,-4-3 0,7 4 0,4 14 0,-9-14 0,27 48 0,-26-44-6784,27 66 6784,-28-64-1465,12 57 1465,-18-62-806,6 44 806,-6-44-388,3 32 388,-4-34 0,-11 22 0,8-22 0,-28 22 0,23-25 5466,-31 17-5466,27-24 1976,-16 5-1976,18-7 1305,-2-4-1305,7 0 696,-2-9-696,6 4 0,-3-11 0,4 13 0,0-4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08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24575,'4'4'0,"-3"4"0,3-4 0,-1 1 0,-2 3 0,11 19 0,-6-9-6784,14 64 6784,-13-56-2269,3 38 1,-1 0 2268,-7-38-1517,0 44 0,-1 0 1517,-2-42 0,-1 23 0,-3 0 0,-4-19 3034,0 9-3034,0-21 0,2-16 4537,2 0-4537,-4-4 6784,4 4-6784,-2-3 0,6 2 0,-3-3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09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24575,'8'5'0,"1"-2"0,-1-3 0,1 0 0,-1 0 0,0 0 0,-3 4 0,3-3 0,4 3 0,-2-4 0,10 0 0,-3 4 0,-3-4 0,5 4 0,-9-4 0,2 0 0,-4 0 0,4 0 0,-2 0 0,25 0 0,-21 0 0,35-4 0,-36 3 0,29-6 0,-33 6 0,10-3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09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52 24575,'-5'-4'0,"5"3"0,5-2 0,0-1 0,2 3 0,17-3 0,-11 4 0,48 0 0,-45 0 0,64-11 0,-62 8 0,39-12 0,-50 14 0,8-3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10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24575,'8'0'0,"1"0"0,-1 0 0,1 0 0,3 0 0,-3 0 0,30 8 0,-25-6 0,55 17 0,-52-17 0,40 25 0,-45-24 0,11 27 0,-14-22 0,-5 19 0,0-17 0,-19 21 0,7-19 0,-31 27 0,26-27 0,-26 22 0,31-22 0,-11 4 0,22-13 0,-6 1 0,11-3 0,-3 7 0,3-8 0,19 23 0,-14-18 0,29 32 0,-33-28 0,17 29 0,-24-26 0,2 23 0,-9-28 0,-19 23 0,12-22 0,-24 11 0,29-10 0,-20-5 0,21 0 0,-11-4 0,9 0 0,3-4 0,1 3 0,4-2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24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 1 24575,'-9'0'0,"0"0"0,5 4 0,-4-3 0,7 6 0,-7-2 0,8 3 0,-20 31 0,17-23-6784,-28 72 6784,27-67-1494,-13 38 1,-1 1 1493,13-32-1774,-9 38 1,1 0 1773,11-38-1186,-4 36 0,0-2 1186,5-39 595,-3 30 1,0-1-596,3-33 1667,-6 46-1667,10-57 3789,-2 11-3789,11-19 5665,-3 0-5665,3 0 0,12 0 0,-12 0 0,41-4 0,-37 3 0,64-14 0,-62 12 0,58-20 0,-61 16 3378,27-16-3378,-35 12 0,8-13 0,-14 14 0,3-6 0,-4 7 0,-4 1 0,-1 3 0,-11-10 0,5 12 0,-12-16 0,12 17 0,-5-9 0,7 10 0,-7-3 0,6 4 0,-10-4 0,10 3 0,-10-3 0,10 4 0,-10 0 0,10 0 0,-10 0 0,10 0 0,-14 0 0,14 0 0,-10 4 0,10-3 0,-6 6 0,10-2 0,-13 7 0,13-6 0,-7 9 0,6-10 0,2 15 0,0-10 0,-3 14 0,8-14 0,-4 10 0,4-11 0,3 0 0,-2-6 0,3-3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24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26 24575,'0'-8'0,"0"-1"0,-4 5 0,-1 0 0,1 8 0,0-4 0,4 4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26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24575,'4'-5'0,"1"1"0,3 4 0,1 0 0,-1 0 0,12 0 0,-9 0 0,46 4 0,-39-3 0,58 2 0,-60-3 0,41 0 0,-44 0 0,18 0 0,-22 0 0,0 0 0,-6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01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24575,'4'-5'0,"0"1"0,5 4 0,-1 0 0,1 0 0,-1 0 0,1 0 0,10 4 0,-8-3 0,5 7 0,-8-7 0,-3 6 0,3-2 0,0-1 0,-3 4 0,18 12 0,-15-12 0,19 29 0,-21-28 0,5 26 0,-6-24 0,-1 27 0,0-25 0,-4 37 0,0-36 0,-4 36 0,3-37 0,-2 36 0,3-35 0,0 17 0,0-22 0,0-8 0,0-2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26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24575,'8'0'0,"0"0"0,1 0 0,-1 0 0,1 0 0,18 0 0,-14 0 0,40 0 0,-38 0 0,57 0 0,-54 0 0,28 0 0,-8 4 0,-22-3 0,45 2 0,-39-3 0,11 0 0,-21 0 0,-9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27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24575,'9'-5'0,"-1"1"0,1 4 0,-1 0 0,1 0 0,-1 0 0,0 0 0,8 0 0,-5 0 0,16 0 0,-16 0 0,27 0 0,-24 0 0,20-3 0,-24 2 0,10-3 0,-10 4 0,2 0 0,-4 0 0,1 0 0,-1 0 0,0 0 0,1 0 0,-5 4 0,8-3 0,-10 2 0,5-3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28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1 176 24575,'7'-9'0,"-1"5"0,6 0 0,-7 0 0,2 3 0,-2-3 0,3 1 0,1 2 0,-1-3 0,8-4 0,-6 2 0,29-21 0,-25 18 0,32-29 0,-34 33 0,15-25 0,-18 27 0,0-12 0,-6 18 0,-3-2 0,0 11 0,0-3 0,0 3 0,0 35 0,0-29 0,0 28 0,0 15 0,0-39 0,0 31 0,0 0 0,0-34 0,4 61 0,-3-61 0,7 13 0,-7-25 0,2-7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29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24575,'-9'0'0,"4"8"0,2-3 0,3 22 0,0-11 0,0 9 0,0 13 0,0-23 0,0 46 0,0-46 0,0 19 0,0-18 0,0-5 0,0-3 0,-4-9 0,-1-4 0,0-2 0,1 2 0,4 0 0,0 1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29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24575,'4'-4'0,"1"0"0,7 4 0,-3 0 0,4 0 0,-1 0 0,-3 0 0,3 4 0,-3-4 0,3 12 0,-3-3 0,3 4 0,-7-1 0,3 1 0,-4-4 0,1 22 0,-1-18 0,-4 37 0,0-36 0,-4 39 0,3-39 0,-3 28 0,4-31 0,0 1 0,0-13 0,0-7 0,0 3 0,0 1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29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 24575,'0'-8'0,"3"3"0,-2-3 0,7 8 0,-7-8 0,6 7 0,-2-3 0,7-3 0,-3 5 0,7-6 0,-6 8 0,2 0 0,-8 4 0,4-3 0,-3 2 0,3 5 0,0-2 0,1 9 0,-4-5 0,6 9 0,-9-8 0,5 12 0,-7-13 0,0 18 0,0-10 0,0 4 0,0-6 0,0-8 0,4-3 0,1-1 0,-1-1 0,8-2 0,-7 3 0,15 0 0,-10-3 0,2 6 0,-8-6 0,-4 3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30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96 24575,'0'8'0,"0"1"0,0-1 0,0 1 0,0-1 0,4-3 0,0-2 0,5-3 0,-1 0 0,1 0 0,-1 0 0,4 0 0,-2 0 0,2 0 0,-4 0 0,-3-3 0,-1-2 0,-4-11 0,0 5 0,-4-20 0,-1 18 0,-7-14 0,2 21 0,2-5 0,-8 6 0,6 0 0,-3-2 0,1 6 0,7-3 0,-3 4 0,-1 0 0,1 0 0,3 4 0,1 0 0,4 5 0,0-5 0,0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30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53 24575,'4'5'0,"-4"2"0,4-2 0,-4 3 0,0 1 0,0-1 0,4 1 0,-3-1 0,6 0 0,-2 1 0,4-1 0,-1-3 0,0-1 0,1-4 0,-1 0 0,1 0 0,-1 0 0,0 0 0,-3-4 0,-1-1 0,-4-3 0,0-1 0,0 0 0,0-3 0,0 3 0,-4-4 0,3 5 0,-18-5 0,12 8 0,-36-15 0,25 14 0,-26-7 0,32 6 0,-10 6 0,16-3 0,-6 4 0,7 4 0,1 1 0,8-1 0,0 0 0,5-4 0,-4 0 0,-2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31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1 0,0 3 0,0 1 0,4 41 0,-3-31 0,1 26 0,0 4 0,-2-17 0,0 29 0,0-19 0,0-32 0,0 43 0,0-42 0,-4 34 0,3-33 0,-3 9 0,4-17 0,0-4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1:32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24575,'-8'0'0,"-1"0"0,1 4 0,-1 0 0,4 5 0,1-1 0,1 19 0,2-14 0,-3 30 0,4-31 0,4 15 0,-3-18 0,14 3 0,-9-7 0,14-1 0,-11-4 0,11 0 0,-10 0 0,13 0 0,-16-4 0,12-12 0,-17 4 0,5-15 0,-7 16 0,0-9 0,-4 15 0,0-11 0,-5 15 0,-3-11 0,2 11 0,2-6 0,0 6 0,7 1 0,-3 4 0,4 5 0,4-5 0,-3 4 0,3-3 0,3 26 0,-5-17 0,5 18 0,1 12 0,-6-27-3392,13 38 0,2 4 3392,-7-28-1079,10 36 0,0 1 1079,-8-35 0,8 65 0,-15-51 0,-1 1 0,-4-17 0,-4-27 5715,-1 0-5715,-4-4 3227,1-4-3227,-1 3 0,-18-14 0,13 12 0,-28-16 0,33 14 0,-21-8 0,23 5 0,-5-1 0,8 4 0,4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02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 24575,'5'-8'0,"2"3"0,-6-3 0,7 3 0,-7-3 0,6 3 0,5-6 0,-1 9 0,16-13 0,-20 9 0,16-3 0,-21 9 0,5 5 0,-7 3 0,8 8 0,-6-5 0,5 4 0,-3-6 0,-3-1 0,6 1 0,-6-1 0,3 1 0,0 21 0,-3-15 0,10 45 0,-9-44 0,5 56 0,-7-55 0,0 55 0,0-56 0,0 30 0,0-36 0,0 3 0,0-10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12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24575,'9'0'0,"-1"0"0,1 0 0,-1 0 0,0 0 0,8 0 0,-9-3 0,30 2 0,-26-3 0,53 4 0,-47 0-6784,71 4 6784,-68-4 0,34 4 0,-5-4 0,-30 0-4537,80 4 4537,-78-3-1517,42 1 0,2 0 1517,-39-2-1015,61 1 1,1 2 1014,-55-2 0,32 1 0,23 2 0,-20-2 0,-26-1 0,40 4 0,28 1 0,-23 0 0,-32-3 0,15 2 0,26 2 0,1 0 0,-24-1 0,-1 2 0,4-1 0,25 1 0,1 1 0,-25-1 0,-1 5 0,7-3 0,27 1 0,1 0 0,-28-3 0,-4 2 0,-8-2 0,25 2 0,10 1 0,-9-1 0,-25-4 0,12 0 0,-9 0 0,27 4 0,8 1 0,-8-1 0,-27-2 0,9 2 0,-13-3 0,25 0 0,8 2 0,-8-1 0,-23-2 0,18 7 0,-23-8 0,21 1 0,7 0 0,-8 0 0,-20-2 0,20 4 0,-3-3 0,26 2 0,-1-1 0,-30-2 0,-11-2 0,5 1 0,25 2 0,0 0 0,-28-1 0,-16-2 0,9 0 0,23 1 0,0-1 0,-23-1 0,-11-1 0,37-1 0,26-1 0,-26 1 0,-37 0 0,34-3 0,25-1 0,-24 1 0,-31 2 0,33-4 0,26-3 0,-23 3 0,-27 3 0,3-2 0,24-1 0,0 0 0,-21 1 0,4-1 0,-7 2 0,20 1 0,0-1 0,-21 1 0,2-3 0,0 3 0,21-1 0,0 1 0,-20 1 0,8-1 0,-5 1 0,22 0 0,-1 0 0,-24 0 0,-3 2 0,0 0 0,20 0 0,0 0 0,-24 0 0,-10 0 0,33 0 0,24 0 0,-27 0 0,-35 0 0,26 0 0,21 0 0,-23 0 0,-33 0 0,24 0 0,17 0 0,-21 0 0,-30 0 0,45 1 0,-5-2 0,-53-3 2029,70 3-2029,-68-6 3034,22 6-3034,-25-3 0,-12 0 4537,4 3-4537,-11-3 0,6 4 0,-7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14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24575,'0'4'0,"0"0"0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15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517 0 24575,'0'3'0,"0"-1"0,-3 6 0,2 0 0,-3-3 0,4 10 0,0-4 0,0 38 0,0-32-6784,-8 79 6784,6-75-2269,-6 52 1,0 3 2268,6-41-1517,-8 63 0,0 3 1517,7-59-677,-2 26 1,-2 19 0,3-21 676,2-25 0,0 26 0,-1 20 0,0-22 0,2-31 0,-1 60 0,0-1 0,2-65 0,-2 52 0,0-2 0,1-51 0,-4 52 0,-2 0 0,5-50 0,-5 55 0,-1 2 0,2-52 0,-4 52 0,-1 0 0,4-54 0,-5 46 0,0-2 0,5-51 0,-4 46 0,-2-1 0,2-49 0,-1 44 0,0 2 0,6-44 0,-9 39 0,2 1 0,9-36 0,-13 41 0,0 1 0,12-39 0,-9 45 0,1 0 0,11-44 0,-6 40 0,0-2 0,6-45 427,-4 36 0,0 0-427,5-39 1351,-10 75-1351,9-79 2159,-9 59-2159,10-60 0,-11 60 0,10-58 0,-9 61 0,10-62 0,-11 59 0,11-59 0,-15 51 0,14-53 3135,-9 50-3135,10-49 0,-7 45 0,8-47 2754,-8 32-2754,7-34 2504,-3 26-2504,4-26 1917,-4 15-1917,3-17 1710,-2 2-1710,3-4 0,0 5 0,0-4 0,0 11 0,0-10 0,-4 6 0,3-8 0,-3 1 0,4-1 0,0 4 0,0-2 0,0 9 0,0-8 0,0 16 0,0-16 0,0 20 0,0-20 0,0 13 0,4-19 0,-3-1 0,2-9 0,-3 0 0,0 2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17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294 0 24575,'-9'0'0,"4"4"0,-2-3 0,2 6 0,-4-6 0,1 7 0,-1-7 0,1 6 0,-28 20 0,25-13 0,-54 60 0,56-55 0,-22 33 0,0 3 0,21-25 0,-7 21 0,2-2 0,11-24 0,0 39 0,8-50 0,8 17 0,-2-22 0,28-5 0,-24 0 0,59-4 0,-55-4 0,69-12 0,-69 8 0,58-30 0,-60 25 0,41-50 0,-48 42-6784,29-60 6784,-34 63-1361,11-55 1361,-19 58 0,-16-32 0,7 36 0,-37-17 0,35 22 0,-36-6 0,39 12 6109,-12 0-6109,19 4 2036,2 1-2036,3 3 0,0 12 0,0-9 0,7 35 0,-5-31 0,9 19 0,6 24 0,-6-37 0,9 52 0,0 4 0,-11-46 0,5 32 0,1 20 0,-4-18 0,-7-24 0,1 24 0,0 20 0,-2-18 0,-4-26 0,-10 55 0,-2-2 0,8-60 0,-15 42 0,-2-4 0,12-53 0,-32 68 0,29-77 0,-37 25 0,35-30 0,-47-5 0,47-2 0,-36-28 0,31-14 0,-6 8 0,2-57 0,18 72 0,-3-37 0,2-1 0,6 36-3392,4-39 0,2 0 3392,-2 39 0,8-43-4537,12 19 4537,-18 29 0,37-55 0,-15 46 0,1-7 0,10 11 0,-26 21 0,11-5 0,-14 7 4537,11 0-4537,-10 0 0,2 0 0,-8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17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283 0 24575,'-9'0'0,"1"0"0,-1 0 0,1 0 0,-1 0 0,-11 12 0,9-10 0,-32 32 0,33-25 0,-44 52 0,44-44 0,-33 63 0,32-62 0,-6 27 0,6 1 0,9-5 0,-6 10 0,20-13 0,-6-27 0,25 8 0,-15-9 0,31 6 0,-29-11 0,46 10 0,-47-13 0,36 6 0,-41-8 0,15 0 0,-17 0 0,2 0 0,-8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19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0 24575,'-18'0'0,"6"4"0,4-3 0,4 6 0,-5-6 0,1 7 0,-1-7 0,-3 6 0,2-2 0,-2 0 0,-8 28 0,8-22 0,-11 58 0,17-52 0,2 47 0,9-53 0,14 30 0,-7-37 0,33 18 0,-30-16 0,46 6 0,-46-8 0,20 0 0,7-4 0,-10-4 0,10 0 0,-20-9 0,-17 8 0,0-18 0,-1 15 0,-8-23 0,-1 19 0,-11-15 0,5 20 0,-16-16 0,15 20 0,-11-12 0,13 14 0,-2-3 0,3 4 0,1 0 0,-1 0 0,0 0 0,1 0 0,-1 0 0,1 0 0,3-3 0,-3 2 0,4-3 0,-9 4 0,4 0 0,0 4 0,5 0 0,4 1 0,0-1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19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0 24575,'-5'4'0,"-2"-3"0,6 7 0,-7-7 0,7 6 0,-18 20 0,15-13 0,-18 59 0,20-54 0,-10 31 0,4 37 0,2-59 0,-1 54 0,2 2 0,4-52 0,-1 40 0,0-2 0,2-43 0,0 61 0,0-73 0,4 24 0,-3-30 0,6 3 0,-2-7 0,3-1 0,-3-4 0,-1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19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24575,'-12'11'0,"6"-4"0,-5 5 0,10-1 0,-3-5 0,4 6 0,-4-7 0,3 7 0,-2-7 0,-1 8 0,3-4 0,-3-1 0,4 5 0,-4-3 0,3 14 0,-3-9-8503,-7 64 8503,8-52-606,-3 36 0,1-1 606,5-39-677,0 73 677,0-80 0,7 30 0,-1-39 4996,13 11-4996,-8-16 4107,8 10-4107,-9-12 322,2 4 0,-7-4 0,-2 0 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20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9 24575,'4'-5'0,"1"1"0,7 8 0,-3 1 0,0 3 0,-2-3 0,-2-1 0,11 11 0,-10-8 0,17 24 0,-28-5 0,14-2 0,-16-1-696,3-15 696,-1-3 0,-11 14 0,5-15 0,-39 57 0,37-46 0,-48 59 0,51-64 0,-17 28 0,22-32 0,-3 14 0,11-15 696,-2 3-696,7-8 0,5 0 0,-4 0 0,22 4 0,-18-3 0,33 2 0,-33-3 0,22 0 0,-29 0 0,5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20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18 379 24575,'-5'8'0,"1"1"0,4-1 0,0 1 0,-4-5 0,3 4 0,-2-4 0,3 5 0,0 11 0,0-9 0,0 8 0,0-18 0,3 2 0,-2-11 0,3 4 0,0-1 0,4-6 0,5-3 0,4-8 0,-4 0 0,11-17 0,-13 20 0,5-12 0,14-23 0,-24 34 0,36-69 0,-39 72 0,27-56 0,-26 57 0,11-23 0,-15 34 0,0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03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0,1 0 0,-5 4 0,8 1 0,-7-1 0,37 15 0,-26-11 0,23 7 0,27 15-6784,22 8 6784,-5-4-903,-28-6 0,-10-6 903,-30-18 0,20 23 0,-34-22 0,2 7 0,-11-7 5890,-4 10-5890,1-12 0,-24 23 0,22-18 0,-34 23 0,38-20 2700,-30 16-2700,32-21 0,-17 13 0,15-17 0,-4 6 0,5-8 0,-1 0 0,8 0 0,-2 0 0,7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21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0 24575,'-9'0'0,"1"0"0,-1 0 0,0 0 0,-3 0 0,6 4 0,-5 5 0,6 0 0,0 11 0,2-10 0,10 10 0,-1-15 0,17 10 0,-15-9 0,25 10 0,-24-11 0,25 7 0,-22-12 0,11 4 0,-14-4 0,4-4 0,-5 3 0,-3-10 0,-2 5 0,-3-6 0,0 3 0,0 1 0,-3 3 0,2-3 0,-11 4 0,7-1 0,-23-6 0,16 9 0,-35-17 0,33 16 0,-21-12 0,25 14 0,1 1 0,6 4 0,6 1 0,2 2 0,3-6 0,-3 7 0,25 19 0,-23-13-6784,60 58 6784,-53-53-1513,27 22 1,18 15 0,-11-10 1512,-10-10-1012,19 21 1,15 15 0,-17-17 1011,-24-25-790,20 38 0,-8-2 790,-36-50 2251,9 57-2251,-35-53 0,10 6 0,-38-11 0,33-15 0,-48 4 0,46-4 0,-46-11 0,48 8 3367,-29-20-3367,32 20 0,-21-23 0,21 22 0,-13-27 0,18 28 0,-1-13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22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24575,'4'4'0,"-3"4"0,2-3 0,1-1 0,-3 4 0,7-4 0,-4 9 0,1-4 0,2 3 0,28 46 0,-22-33 0,22 45 0,-1 1-4207,-26-37 4207,12 10 0,-1 6-5390,-10 31 5390,-4-50-1803,-3 48 1,-4 0 1802,0-51-1206,-10 46 1,-3-3 1205,7-48 629,-15 30 0,-5 1-629,-6-20 0,-2 19 3034,5-30-3034,26-18 1134,-8-1 0,9-4 0,0 0 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22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95 24575,'4'-4'0,"4"3"0,0-11 0,2 10 0,2-9 0,-4 10 0,1-3 0,7-3 0,-2 5 0,18-13 0,-17 13 0,39-14 0,-38 15 0,48-7 0,-49 4 0,12 3 0,-28-3 0,-7 4 0,-1 0 0,5 0 0,0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22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24575,'9'0'0,"-1"-3"0,1 2 0,-1-3 0,4 0 0,-3 3 0,4-3 0,21-3 0,-19 5 0,62-14 0,-58 15 0,31-7 0,-8-3 0,-25 8 0,44-13 0,-48 16 0,10-4 0,-19 4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23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1 364 24575,'8'-8'0,"1"3"0,-5-3 0,4 7 0,-3-6 0,3 6 0,-3-7 0,17-8 0,-17 5 0,32-28 0,-32 25 0,44-40 0,-31 31 0,26-33 0,-26 35 0,2-29 0,-14 35 0,1-8 0,-11 20 0,3 10 0,-3-2 0,1 0 0,2 10 0,-3-9 0,0 29 0,3-22 0,-3 14 0,4-4 0,0-10 0,-3 32 0,2-30 0,-3 34 0,4-36 0,0 26 0,0-24 0,0 5 0,0-8 0,0-7 0,0-1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29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24575,'8'0'0,"0"0"0,1 0 0,3 0 0,-3 0 0,4 0 0,21 0 0,-19 0-6784,81 0 6784,-72 0-2269,36-2 1,-1 0 2268,-38 1 0,52-2 0,-61 3 0,11 0 0,-14 0 0,-5 0 0,0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29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24575,'4'-4'0,"0"0"0,5 4 0,-1 0 0,1 0 0,-1 0 0,0 0 0,1 0 0,-1 0 0,5 0 0,0 0 0,0 0 0,-1 0 0,34 0 0,-28 0 0,57 0 0,-59 0 0,19 0 0,-31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30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0 686 24575,'5'-4'0,"3"3"0,-8-6 0,8 6 0,-7-7 0,18-8 0,-16 4 0,39-34 0,-36 31 0,50-59 0,-44 56 0,22-28 0,1-1 0,-20 29 0,42-63 0,-43 64 0,36-53 0,-41 55 0,32-43 0,-36 44 0,25-33 0,-20 27 0,3-5 0,-2 8 0,-10 13 0,3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2:31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1 310 24575,'0'-9'0,"0"0"0,3 5 0,-2-4 0,7 7 0,-7-7 0,6 8 0,13-12 0,-8 10 0,49-32 0,-43 20-3392,24-15 0,-1-1 3392,-27 11 0,54-43 0,-58 50 0,25-29 0,-30 34 0,3-2 0,-8 10 0,0 8 0,0-1 6784,-4-3-6784,3 10 0,-3-9 0,0 44 0,3-33 0,-3 67 0,4-65-6784,-7 76 6784,5-75-1904,-9 70 1904,10-72-1212,-3 58 1212,4-60 0,-4 37 0,3-40 5241,-3 10-5241,4-22 2554,0-2-2554,0-8 2105,0 1-2105,0-1 0,0 4 0,0 2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8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24575,'9'0'0,"3"-4"0,-3 3 0,4-3 0,-5 4 0,35 0 0,-26 0 0,26-4 0,19 4 0,1 0-653,-11-4 653,26 2 0,22 0 0,-19 1-1204,-17 0 1204,0 0 0,24 0 0,10 0 0,-6 0 0,-21 1-1207,-19 0 1,3 0 1206,15 0 0,23-1 0,14 1 0,6 0 0,-4 0 0,-12 0 0,-23 1-1464,-2 1 1,2 1 1463,-10-2 0,19 0 0,13 0 0,7 1 0,4-1 0,-2 0 0,-8 1 0,-12-1 0,-17 1-1277,21 1 1,1 1 1276,-21-2 0,18 0 0,13 0 0,10-1 0,5 1 0,0 0 0,-4-1 0,-8 1 0,-13-1 0,-16 1-708,5 0 1,-17 1 0,20-1 707,-17-1 0,16 0 0,11 1 0,9-1 0,7 0 0,2 0 0,0-1 0,-3 1 0,-7 0 0,-8 1 0,-12-1 0,-15 0 0,12 1 0,-19 1 0,19-1 0,-6-1 0,17 0 0,14 1 0,9-1 0,6 0 0,1 0 0,-1 0 0,-6 0 0,-11-1 0,-13 1 0,-18 0 0,29-1 0,-1 1 0,-32-1 0,15 1 0,12 0 0,9-1 0,5 1 0,2 0 0,-1 0 0,-5-1 0,-8 0 0,-12 0 0,-14 0 0,14-1 0,-18-1 0,16 0 0,-8 1 0,14 1 0,11-1 0,7 1 0,1-1 0,-2 0 0,-8 1 0,-12-1 0,-17 0 0,24-2 0,-5-1 0,-8 2 0,18 0 0,8-1 0,-2 0 0,-15 1 0,-23 0 0,6 0 0,-2-1 0,1 0 0,-1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04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9 24575,'-9'0'0,"1"0"0,-1 0 0,4 4 0,-2-3 0,-2 21 0,4-13 0,-7 10 0,4 15 0,2-23 0,-2 61 0,8-54 0,0 69 0,0-68 0,4 46 0,1-57 0,3 14 0,8-21 0,-6 3 0,21-8 0,-15 3 0,50-14 0,-43 12-3392,32-11 0,2 1 3392,-29 9-1593,38-11 0,0-2 1593,-38 10-538,59-29 538,-77 24 0,9-27 0,-20 26 0,-22-18 0,14 24 0,-34-15 0,34 15 0,-44-17 0,41 14 0,-50-14 0,47 13 4939,-35-9-4939,37 15 4519,-14-11-4519,17 15 1050,-2-11-1050,3 11 0,5-6 0,-12 6 0,10-7 0,-14 7 0,10-3 0,-17 4 0,7 0 0,-6 0 0,10 4 0,7-3 0,4 6 0,-2-6 0,2 7 0,0-3 0,-2 3 0,2-3 0,0 2 0,1-2 0,4 0 0,0-2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38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43 24575,'3'-9'0,"-2"-3"0,7 11 0,-3-2 0,3 3 0,4 0 0,-3 0 0,31-8 0,-25 6 0,62-6 0,-58 8 0,73 0 0,-74 0 0,43 12 0,-53-6 0,7 14 0,-15-11 0,-12 22 0,6-22 0,-37 59 0,27-49 0,-15 26 0,1 1 0,14-23 0,-38 49 0,41-62 0,-15 20 0,27-29 0,2 7 0,8-7 0,21 14 0,-12-5 0,48 29 0,-49-21 0,35 35 0,-48-39 0,-12 44 0,-5-44-3392,-27 18 0,-3-3 3392,17-17-2269,-38 15 1,-1-2 2268,40-19-1517,-31 11 0,2-1 1517,37-13 0,-37 8 0,43-11 758,-6-3 1,14 2-1,3-3 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38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24575,'0'-9'0,"4"4"0,-3 1 0,3 4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39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362 1 24575,'-18'0'0,"2"0"0,8 0 0,-1 0 0,0 0 0,1 0 0,-5 0 0,3 0 0,1 4 0,1-3 0,4 2 0,-16-3 0,8 4 0,-8-3 0,-23 22 0,26-15 0,-56 46 0,56-38 0,-22 38 0,34-42 0,1 12 0,4-16 0,27 8 0,-17-9-3392,36 11 0,5 2 3392,-26-10-2269,58 17 1,6 2 2268,-47-14-1012,21 6 1,16 5 0,-16-4 1011,-21-3-224,21 7 0,-14 0 224,-46-20 0,-19 13 0,1-17 0,-58 13 0,54-13 0,-77 13 0,76-13 1651,-72 9-1651,74-10 2440,-59 2-2440,60-3 192,-25 0 1,36 0-1,-2 0 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39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24575,'-5'4'0,"1"1"0,4 7 0,4 1 0,-3 0 0,11 48 0,-10-40-4252,8 32 1,0 1 4251,-7-33-1409,7 33 0,-1 0 1409,-7-34-479,9 68 479,-10-72 0,3 26 0,-8-36 4299,-1 1-4299,-3-7 0,3 0 0,1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0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24575,'9'0'0,"-1"0"0,0 0 0,1 0 0,-1 0 0,1 4 0,-1-3 0,12 10 0,-9-9 0,31 17 0,-28-13 0,25 14 0,-33-11 0,5 4 0,-11-5 0,0 0 0,-3 1 0,2-1 0,-3 1 0,4-1 0,-4 19 0,3-14 0,-7 30 0,7-31 0,-2 11 0,3-14 0,0-5 0,0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0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24575,'-3'5'0,"2"2"0,-3-2 0,4 7 0,0-2 0,-4 39 0,3-31 0,-3 62 0,4-64 0,4 45 0,1-51 0,7 16 0,-3-25 0,7 3 0,-7-4 0,19-4 0,-16-1 0,19-11 0,-25 9 0,5-4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0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0 180 24575,'4'-4'0,"1"0"0,3 4 0,1 0 0,-1 0 0,1 0 0,-1 0 0,4 0 0,-3 0 0,4-8 0,-9 2 0,0-6 0,0 7 0,-3-6 0,3 5 0,-4-10 0,0 6 0,-4-21 0,3 18 0,-14-19 0,12 23 0,-20 0 0,16 5 0,-9 4 0,11 4 0,1 1 0,4 3 0,0 1 0,4-1 0,1 1 0,3-5 0,1 8 0,-5-11 0,0 7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1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9 24575,'-9'0'0,"1"0"0,-1-3 0,1 2 0,-1-3 0,1 4 0,3 4 0,1 4 0,4 1 0,0 4 0,0 17 0,0-12 0,4 55 0,-3-50-6784,6 71 6784,-6-74-2060,7 75 2060,-7-77 0,2 54 0,-3-58 0,4 14 0,-3-28 5763,3-5-5763,-4-4 3081,0 1-3081,0-1 0,0-18 0,0 13-104,3-10 0,-2 21 0,3 3 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1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1 322 24575,'0'-8'0,"0"-1"0,0 1 0,0-1 0,0 0 0,0 1 0,0-1 0,0-3 0,4 6 0,0-17 0,5 20 0,10-32 0,-7 27 0,22-27 0,-22 23 0,34-23 0,-35 23 0,41-24 0,-42 29 0,36-16 0,-34 21 0,15-9 0,-17 10 0,-2 1 0,0 1 0,-7 6 0,2-6 0,-3 3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1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24575,'3'0'0,"-1"0"0,10 0 0,-4 0 0,1 0 0,-1 4 0,0-3 0,1 3 0,-1-4 0,-3 4 0,2-3 0,-2 2 0,4-3 0,-1 0 0,42 8 0,-32-6 0,66 9 0,-68-10 0,34-1 0,-43-1 0,4-3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25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215 0 24575,'-9'0'0,"1"0"0,-1 0 0,0 0 0,1 0 0,-1 4 0,1-3 0,-5 6 0,8-2 0,-14 15 0,12-13 0,-17 23 0,18-22 0,-14 26 0,15-22 0,-8 23 0,9-24 0,-8 20 0,10-20 0,-9 17 0,10-18 0,-3 10 0,0-11 0,3 7 0,-2-7 0,3 7 0,0-7 0,3 4 0,2-9 0,3 0 0,1-4 0,-1 0 0,4 4 0,-2-3 0,13 3 0,-12-4 0,17 0 0,-18 0 0,13 0 0,-12 0 0,5 0 0,-12-4 0,4 3 0,-7-7 0,10 0 0,-9-2 0,16-10 0,-15 13 0,9-4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04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26 24575,'-4'-4'0,"0"-1"0,0-3 0,-1 3 0,1 1 0,0 4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2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24575,'0'8'0,"0"0"0,0 5 0,0-4 0,0 8 0,7 11 0,-5-7 0,13 50 0,-13-48-3392,4 32 0,0-1 3392,-5-31-2269,-1 47 1,0 1 2268,-1-44-1517,-3 45 0,0-1 1517,3-47-392,-3 75 392,4-83 2839,0 26-2839,-3-37 4246,-2-1-4246,-4-5 6349,1-6-6349,-5-2 0,8 3 0,-3-1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2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24575,'8'0'0,"1"0"0,-1 0 0,1 0 0,-1 0 0,0 0 0,16-4 0,-12 3 0,11-3 0,5 1 0,-4-2 0,6 0 0,-7-6 0,-17 5 0,5-3 0,-10 6 0,3 3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3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0 24575,'-9'0'0,"1"0"0,-1 0 0,1 0 0,-1 0 0,1 8 0,3-3 0,-10 26 0,12-18 0,-16 41 0,17-39 0,-10 46 0,12-46 0,-4 34 0,4-37 0,3 23 0,2-28 0,11 16 0,-6-21 0,21 13 0,-19-13 0,27 13 0,-27-13 0,30 5 0,-29-7 0,48 4 0,-44-3-466,29 2 1,-41-3 0,3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4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24575,'0'8'0,"0"1"0,0-1 0,0 0 0,0 1 0,0-1 0,0 1 0,0 18 0,0-14 0,4 33 0,-3-33 0,6 22 0,-2-29 0,3 9 0,1-10 0,3 3 0,-3-3 0,15 2 0,-13-6 0,16 7 0,-17-7 0,17 3 0,-15-4 0,4 0 0,-13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4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87 24575,'-5'3'0,"5"-2"0,5 3 0,3 0 0,0-3 0,1 2 0,7 1 0,-6-3 0,17 3 0,-16-4 0,20 0 0,-23-4 0,7-8 0,-19 5 0,-8-20 0,1 24 0,-21-24 0,20 20 0,-24-9 0,24 11 0,-8 1 0,12 4 0,3 4 0,1 1 0,8 0 0,1 2 0,3-2 0,-3-1 0,-2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4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 24575,'-4'5'0,"3"2"0,-7 1 0,7 2 0,-3 2 0,4-4 0,-11 35 0,8-27-9831,-8 80 8341,11-69 412,0 41 1,0 1 1077,0-37-440,0 45 1,0-2 439,0-49-565,0 34 0,0-1 565,0-40 2474,0 56-2474,-4-52 3700,3 13-3700,-7-23 5532,7-14-5532,-2-3 944,3-5 1,0 4 0,0 2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5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24575,'9'0'0,"-1"0"0,0 0 0,1 0 0,-1 0 0,1 0 0,-5 3 0,19 6 0,-15-4 0,34 18 0,-28-19 0,28 29 0,-30-28 0,19 32 0,-25-28 0,6 25 0,-12-22 0,-8 22 0,2-21 0,-6 10 0,-1-11 0,0 1 0,4 0 0,-18 7 0,18-13 0,-22 8 0,21-15 0,-14 0 0,13-4 0,-9-5 0,15 1 0,-3-5 0,8 4 0,0 0 0,0 5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5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24575,'0'8'0,"0"1"0,4-5 0,-3 11 0,2-8 0,1 9 0,-3-8 0,10 50 0,-9-33 0,4 35 0,0 9 0,-1 23 0,0 2 0,0-34 0,1-12 0,0-34 0,6 35 0,-8-51 0,-4 4 0,-1-10 0,-2-1 0,3 4 0,0 2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6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24575,'8'0'0,"1"0"0,-1 0 0,1 0 0,-1 0 0,0 0 0,1 0 0,10 3 0,-7-2 0,15 11 0,-17-11 0,10 18 0,-11-12 0,3 12 0,-7-9 0,3-2 0,-8 7 0,8-8 0,-7 9 0,6 3 0,-6-8 0,3 17 0,-4-18 0,0 10 0,0-11 0,0-1 0,0-4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6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0 103 24575,'9'0'0,"-1"0"0,1 0 0,-1 0 0,0 0 0,8 0 0,-5 0 0,27 4 0,-24-3 0,54-1 0,-50-1 0,43-14 0,-49 12 0,15-20 0,-21 16 0,2-13 0,-12 15 0,-1-3 0,0 4 0,-2 3 0,2-3 0,-7 1 0,2 2 0,-14-7 0,13 7 0,-13-3 0,15 4 0,-4 8 0,8-3 0,-2 23 0,6-16 0,-7 30 0,7-29 0,-3 29 0,8-33 0,5 20 0,-4-22 0,18 13 0,-16-11 0,24 3 0,-20-7 0,20-1 0,-20-4 0,24 0 0,-23 0 0,8 0 0,-16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04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6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24575,'-5'8'0,"2"-3"0,3 8 0,-4-5 0,3 0 0,-3 20 0,4-15 0,0 14 0,4 34 0,-3-40-3392,2 36 0,1 0 3392,1-40 0,3 81 0,1-73 0,-4 24 0,-2-33 0,-3-13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7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1 121 24575,'0'-9'0,"4"5"0,-3-4 0,2 3 0,1-3 0,1 3 0,3-10 0,-3 8 0,6-13 0,-5 14 0,2-5 0,0 6 0,-4 0 0,5 2 0,10-1 0,-7 3 0,11-3 0,-14 4 0,7 0 0,-6 4 0,2 0 0,-4 1 0,1 3 0,-1-7 0,1 6 0,-5-2 0,0 3 0,-4 1 0,0-1 0,-4-3 0,-1-2 0,1 1 0,-4-3 0,7 7 0,-3-4 0,4 5 0,0-5 0,0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49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0 865 24575,'9'0'0,"-1"0"0,0 0 0,-3-4 0,3 4 0,4-8 0,-2 7 0,43-26 0,-35 18-3392,26-24 0,-1-4 3392,-24 18-2269,31-40 1,-1-3 2268,-27 31-1517,37-49 0,0-1 1517,-39 43-1015,40-37 1,1 1 1014,-43 47 0,33-33 0,1 5 0,-33 39 182,35-43 1,-48 57 0,2-5-1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50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571 1 24575,'-17'3'0,"4"2"0,0 0 0,5 2 0,-1-6 0,1 3 0,-1 0 0,1-3 0,-1 2 0,0 1 0,1-3 0,-1 6 0,1-6 0,-9 7 0,6-7 0,-6 7 0,-46 23 0,41-16 0,-33 18 0,1 0 0,33-17 0,-22 23 0,1 2 0,26-23 0,-19 32 0,16-8 0,11-29 0,-8 55 0,12-57 0,4 31 0,15-24 0,-7-4 0,41 8 0,-33-15 0,35 3 0,2 0 0,-29-5-3392,52 0 0,1-2 3392,-49-3 0,29-2 0,-6 0 0,-42 1 0,14-3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50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 24575,'0'-8'0,"4"3"0,1 1 0,7 1 0,-6-2 0,5 0 0,12-3 0,-13 4 0,16-1 0,1 1 0,-2 4 0,5 4 0,-15 1 0,-15 3 0,0 12 0,0-9 0,-7 38 0,5-33-6784,-25 73 6784,22-68-2269,-14 31 1,0 1 2268,14-33-283,-17 53 283,21-59 0,-7 20 0,7-24 0,-3 3 0,4-10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51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377 18 24575,'-9'0'0,"1"0"0,-1 0 0,1-4 0,-1 3 0,-41-7 0,31 7 0,-74-2 0,74 3 0,-54 11 0,63-5 0,-32 25 0,38-18 0,-15 21 0,18-23 0,-3 17 0,4-18 0,0 6 0,4-12 0,-3 4 0,6-7 0,-6 6 0,18-2 0,-12 0 0,39 10 0,-31-12 0,57 15 0,-54-16 0,54 2 0,-57-9 0,27-11 0,-35 9 0,4-4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52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1 173 24575,'4'9'0,"-3"-1"0,6 0 0,-2-3 0,-1 3 0,4-7 0,-3 2 0,7 1 0,-3-3 0,3 6 0,-3-6 0,3 3 0,-6-8 0,12 3 0,-11-6 0,20 2 0,-16 0 0,35-18 0,-35 15 0,42-35 0,-44 34 0,22-37 0,-25 36 0,-3-17 0,-7 18 0,-20-3 0,11 6 0,-33-5 0,32 10 0,-29-3 0,35 8 0,-22 19 0,26-10 0,-15 52 0,18-47 0,1 65 0,1-65 0,14 54 0,-12-57 0,19 27 0,-15-36 0,23 13 0,-17-17 0,29 13 0,-29-13-6784,75 5 6784,-59-7-908,32 0 1,-1 0 0,-38 0-1,33 0 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52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 1 24575,'-8'0'0,"-1"0"0,1 0 0,3 3 0,-3-2 0,7 7 0,-6 0 0,6 5 0,-3 12 0,8-7 0,8 18 0,-2-20 0,6 4 0,-7-13 0,10 5 0,-8-5 0,9 12 0,-11-18 0,29 33 0,-22-27 0,22 38 0,-37-37 0,-32 34 0,15-32 0,-62 31 0,60-33 0,-55 27 0,58-28 0,-32 8 0,36-15 0,-9 0 0,15-4 0,1 3 0,4-2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53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9 24575,'-4'-5'0,"7"1"0,-2 4 0,11 0 0,-2 0 0,2 0 0,4 0 0,-6 4 0,22 1 0,-20 3 0,27 4 0,-27-6 0,15 13 0,-21-13 0,5 21 0,-10-11 0,3 5 0,-8 19 0,-12 22 0,4-10 0,-3 4 0,-1-5 0,4-25 0,-12 67 0,18-76 0,-1 28 0,3-39 0,-1 2 0,1-12 0,0-1 0,4-4 0,0 5 0,0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53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9 24575,'-9'-5'0,"0"1"0,1 4 0,-1 0 0,1 0 0,-1 0 0,1 0 0,-1 0 0,-18 4 0,13 1 0,-25 14 0,28-11 0,-13 26 0,18-26 0,-1 23 0,7-21 0,0 10 0,3-14 0,6 5 0,0-10 0,22 10 0,-18-5 0,41 6 0,-39-8 0,57 4 0,-51-7 0,37-1 0,-47-1 0,4-3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12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1 127 24575,'8'5'0,"-3"2"0,3-6 0,-4 3 0,5-4 0,-5 4 0,4-3 0,-4 2 0,1 1 0,6-3 0,-5 3 0,6-4 0,-3 0 0,-1 4 0,-3 0 0,2 1 0,-2 6 0,0-5 0,10 17 0,-13-12 0,21 39 0,-17-34 0,22 64 0,-17-61 0,5 31 0,-5-7 0,-5-23 0,9 61 0,2-22 0,-6-4 0,7 25 0,-16-60 0,9 49 0,-10-46 0,7 35 0,-7-40 0,3 13 0,-4-23 0,0 1 0,0-9 0,0-4 0,3-2 0,-2-6 0,3 8 0,0-5 0,-3 1 0,2-1 0,12-22 0,-7 16 0,8-16 0,18-37 0,-23 45 0,27-50 0,2-1 0,-21 45 0,26-56 0,0-1 0,-27 52 0,23-40 0,-1 0 0,-23 40-3392,21-19 0,1 2 3392,-22 24 0,40-39 0,-48 53 0,10-7 0,-19 21 0,0 3 0,0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53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24575,'4'5'0,"-3"3"0,2-4 0,1 5 0,-3-1 0,3 0 0,-1 12 0,-2-9 0,3 9 0,4 36 0,-6-36 0,3 37 0,1 3 0,-5-32 0,1 27 0,-1-2 0,-1-30 0,0 49 0,0-57 0,-3 19 0,2-29 0,-3-1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3:54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1 176 24575,'4'-8'0,"4"3"0,-7-2 0,3 2 0,-4-4 0,3 4 0,-2-2 0,7-2 0,-7 0 0,6-4 0,-2-7 0,3 13 0,5-24 0,-8 24 0,10-13 0,-9 15 0,2-3 0,0 7 0,-4 1 0,5 1 0,-1 3 0,1 0 0,-1-3 0,8 6 0,-10-2 0,13 0 0,-13-2 0,2 1 0,-4 1 0,-4 3 0,0 1 0,0-1 0,0 1 0,0-1 0,0 0 0,4-3 0,-3 3 0,2-8 0,-3 4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32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0 154 24575,'9'0'0,"-1"0"0,-3-3 0,2 2 0,-2-3 0,3 4 0,1 0 0,-1 0 0,1 0 0,10-4 0,-11-1 0,25-3 0,-24-1 0,29-7 0,-26 9 0,23-23 0,-27 21 0,10-11 0,-13 9 0,-12 5 0,4-2 0,-9 0 0,-15 7 0,18-3 0,-42 8 0,37-3 0,-29 18 0,36-12 0,-20 47 0,24-38 0,-12 64 0,14-62 0,5 69 0,-2-68 0,16 53 0,-11-58 0,20 28 0,-5-27 0,1 2 0,-7-6 0,21-3 0,9 2 0,1-2-6784,36-4 6784,-64-4-1723,68-8 1723,-69 6 0,43-13 0,-53 13 0,11-5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33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24575,'0'-8'0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34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0 24575,'-9'0'0,"1"4"0,3 1 0,1 3 0,0-3 0,-4 29 0,2-22 0,-9 61 0,13-55 0,-9 63 0,10-65 0,-3 42 0,8-46 0,0 7 0,5-15 0,-1-4 0,1 0 0,3 0 0,-3 0 0,22-11 0,-18 4 0,40-24 0,-41 18 0,25-33 0,-35 31 0,2-31 0,-5 33 0,-14-26 0,12 27 0,-16-12 0,17 16 0,-10 3 0,8 1 0,-1 8 0,1 1 0,4 3 0,0 0 0,4 31 0,-3-23-6784,6 75 6784,-6-65-2269,-1 35 1,0 2 2268,-1-30-1517,-10 35 0,-1 0 1517,7-39-1015,-14 38 1,-2-3 1014,13-41 490,-10 29 0,0-1-490,11-33 2409,-20 40-2409,20-47 3708,-20 9-3708,15-16 5544,-8-4-5544,12-1 3460,3-14-3460,1 9 283,0-22-283,3 17 0,-2-40 0,3 35 0,3-81 0,-2 69-3392,6-33 0,1 0 3392,-5 34-970,16-54 0,-17 71 1,5-13-1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34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24575,'4'-5'0,"-4"-2"0,4 6 0,-4-3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38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0 24575,'-8'0'0,"-1"0"0,5 4 0,-4-3 0,7 6 0,-3-2 0,4 3 0,0 5 0,0-4 0,-4 33 0,3-26 0,-6 56 0,6-55 0,-3 59 0,4-59 0,-4 63 0,0-66 0,-1 58 0,1-61 0,4 31 0,0-39 0,0 7 0,0-13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38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0 488 24575,'9'-8'0,"-5"-1"0,4 4 0,-7-2 0,6 2 0,-6-3 0,7 3 0,-8-3 0,12 0 0,-10-2 0,9 2 0,23-42 0,-18 39 0,23-39 0,-1 11 0,-26 22 0,22-24 0,0 1 0,-22 26 0,45-58 0,-48 60 0,21-27 0,-24 30 0,2 0 0,-4 5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38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0,0-1 0,0 0 0,4 12 0,-3-9 0,10 39 0,-5-34 0,21 60 0,-19-58 0,33 57 0,-31-59 0,24 34 0,-23-43 0,1 12 0,-5-18 0,-2 3 0,3-4 0,-3 0 0,-1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39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24575,'9'0'0,"-1"0"0,1 0 0,-1 0 0,4 0 0,-2 0 0,-2 4 0,11-3 0,-12 3 0,32-4 0,-22 0 0,26-4 0,-24 3 0,17-7 0,-21 7 0,1-6 0,-5 6 0,-9-3 0,5 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12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24575,'8'0'0,"1"0"0,3 0 0,-3 0 0,3 0 0,-3 0 0,3 0 0,-3 0 0,3 0 0,12 0 0,-12 0 0,34 0 0,-32 0 0,28 0 0,-31 0 0,16 0 0,-16 0 0,12 0 0,-12 0 0,4 0 0,-6 0 0,-4 0 0,-2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39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24575,'8'0'0,"1"0"0,-1 0 0,1 0 0,-1 0 0,23 4 0,-17-3 0,54 7 0,-50-7 0,24 2 0,-38-3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40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 24575,'8'0'0,"5"0"0,-4 4 0,3-3 0,-4 2 0,1 1 0,3-3 0,-3 7 0,34 4 0,-24-6 0,54 24 0,-52-25 0,21 17 0,-34-21 0,5 11 0,-8-7 0,3 7 0,-12-7 0,-1-1 0,-3-4 0,-1 0 0,-11 0 0,9 0 0,-28 7 0,25-5 0,-17 9 0,29-10 0,-1 3 0,8 0 0,6 1 0,-5-1 0,21 15 0,-15-15 0,23 26 0,-24-23 0,12 24 0,-17-20 0,-6 13 0,-2-15 0,-17 3 0,12-7 0,-28 6 0,18-9 0,-50 13 0,45-13 0,-59 9 0,63-10 0,-36 3 0,46-4 0,-7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40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24575,'0'-8'0,"3"3"0,2 1 0,3 4 0,1 0 0,3 0 0,-3 0 0,34 4 0,-28-3 0,81 6 0,-65-6 0,25 1 0,1 0 0,-29-2 0,26 0 0,-27 0 0,-18 0 0,14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41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0 24575,'-4'4'0,"0"0"0,4 9 0,0-4 0,0 3 0,0 19 0,0-13 0,-8 55 0,6-51-6784,-13 74 6784,13-76-1141,-6 32 1,1 1 1140,5-33-107,-10 64 107,11-69 0,-3 28 0,4-37 0,0 5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42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24575,'8'0'0,"1"0"0,-1 0 0,1 0 0,-1 0 0,0 0 0,8 0 0,-5 0 0,27 0 0,-24 0 0,47-4 0,-45 3 0,48-6 0,-49 6 0,28-7 0,-33 7 0,2 1 0,-8 5 0,-4 3 0,3 1 0,-2-1 0,3 1 0,-4-1 0,4-3 0,4 25 0,-2-20 0,9 47 0,-13-42 0,13 50 0,-10-49 0,8 48 0,-9-49 0,7 35 0,-9-38 0,6 11 0,-8-14 0,0-1 0,0 1 0,0-1 0,0 1 0,0 3 0,0-3 0,0 3 0,0 0 0,4-6 0,-3 16 0,2-14 0,-3 12 0,0-12 0,0 0 0,4-3 0,-3 3 0,3-4 0,-4-3 0,-4-2 0,3-7 0,-7 3 0,-8-10 0,5 8 0,-9-9 0,15 11 0,1 1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43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1 552 24575,'0'-8'0,"0"-1"0,0 1 0,0-1 0,3 4 0,2-2 0,0 2 0,17-30 0,-17 20 0,32-55 0,-28 53 0,33-72 0,-29 69 0,25-64 0,-30 68 0,18-39 0,-23 43 0,12-19 0,-10 24 0,3-4 0,-3 7 0,2 3 0,-2-3 0,3 4 0,1 0 0,-5-4 0,4-1 0,-7-3 0,6 3 0,-2 1 0,0 0 0,-2 7 0,-3-2 0,4 4 0,-3 2 0,3-2 0,-4 3 0,4 1 0,-4-1 0,15 16 0,-12-12 0,20 41 0,-17-37 0,21 60 0,-19-58 0,18 65 0,-23-65 0,12 54 0,-14-57 0,6 42 0,-6-43 0,7 40 0,-7-40 0,6 39 0,-2-39 0,3 43 0,-3-42 0,2 31 0,-2-35 0,0 9 0,-1-12 0,-4-7 0,0 2 0,0-7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44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94 24575,'12'0'0,"-3"0"0,4 0 0,-1 0 0,-3 0 0,3 0 0,23-4 0,-20 4 0,65-8 0,-60 7-6784,79-10 6784,-79 9-343,52-17 343,-63 12 0,21-17 0,-28 18 0,6-6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44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24575,'9'0'0,"7"4"0,-6 0 0,6 1 0,-8 2 0,31 9 0,-27-4-4252,34 14 1,1 1 4251,-28-10-559,34 17 0,0 0 559,-34-19 0,34 23 0,-47-28 0,-3-2 0,-4 0 5379,-10-7-5379,1 6 0,-29-2 0,19 3 0,-19-3 0,29-1 0,-22-1 0,19 2 0,-22 0 0,24-1 0,-28 3 0,25-5 4242,-29 9-4242,32-10 0,-6 3 0,14-4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45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30 24575,'-10'3'0,"-1"-2"0,6 3 0,0 0 0,1 1 0,4 3 0,-3 4 0,2-3 0,-3 11 0,4-10 0,7 18 0,-5-17 0,13 12 0,-9-13 0,21 9 0,-15-12 0,30 12 0,-29-18 0,33 14 0,-33-13 0,30 6 0,-31-8 0,15 0 0,-18 0 0,0-8 0,-6 2 0,1-21 0,-3 14 0,3-18 0,-4 21 0,-8-22 0,6 20 0,-13-23 0,13 23 0,-9-4 0,6 12 0,0 0 0,-6 4 0,9-8 0,-13 7 0,9-3 0,-6 0 0,3 3 0,1-6 0,-1 6 0,-3-3 0,2 0 0,-2 3 0,3-3 0,4 8 0,-2-3 0,6 7 0,-7-7 0,3 2 0,1 1 0,0-3 0,4 3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45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24575,'0'8'0,"0"1"0,0 3 0,0-3 0,0 3 0,3 38 0,-2-31-4252,3 31 1,0 3 4251,-3-27-1409,6 41 0,1 0 1409,-5-36-1517,7 35 0,-1-1 1517,-7-44-1837,9 70 1837,-6-79 2124,0 37-2124,2-45 0,-6 11 0,3-15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17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0 24575,'-5'4'0,"-2"-3"0,2 3 0,-4-4 0,1 3 0,-8 6 0,5-3 0,-17 20 0,17-18 0,-20 38 0,23-32 0,-15 43 0,21-42 0,-5 46 0,7-46 0,0 50 0,0-49 0,0 41 0,0-44 0,0 29 0,0-30 0,0 15 0,0-17 0,0 2 0,3-4 0,2-3 0,0 2 0,2-6 0,-2 7 0,0-4 0,10 9 0,-9-8 0,18 10 0,-14-13 0,13 9 0,-12-6 0,12 3 0,-13-3 0,10 3 0,-11-7 0,7 2 0,-6-3 0,2 0 0,-4 0 0,8 0 0,-9-4 0,30-8 0,-27 2 0,48-18 0,-43 17 0,27-17 0,-32 21 0,6-15 0,-11 15 0,-2-17 0,1 17 0,-3-15 0,3 15 0,-4-21 0,0 17 0,-4-9 0,3 11 0,-10-7 0,9 6 0,-14-14 0,11 17 0,-8-15 0,5 15 0,-1-17 0,1 14 0,-5-14 0,4 17 0,-11-16 0,9 17 0,-12-14 0,12 14 0,-5-9 0,11 9 0,1-6 0,4 3 0,0 1 0,0-1 0,4 4 0,-3-6 0,3 5 0,3-10 0,-5 6 0,6 6 0,-8 4 0,0 9 0,0-1 0,3 12 0,-2-9 0,11 24 0,-11-23 0,14 30 0,-13-29 0,17 29 0,-16-29 0,16 25 0,-18-26 0,14 27 0,-9-27 0,10 30 0,-7-29 0,7 25 0,-10-26 0,9 18 0,-13-18 0,9 11 0,-6-17 0,7 9 0,-3-13 0,0 9 0,-2-10 0,5 6 0,-5-2 0,8 0 0,-14 2 0,14-2 0,-9 3 0,10 1 0,-7-5 0,-1 4 0,-3-4 0,2 1 0,-2 3 0,3-7 0,1 6 0,-1-2 0,1-1 0,-1 4 0,0-7 0,-3 6 0,3-6 0,-4 7 0,5-7 0,-1 6 0,1-2 0,-1 0 0,0 2 0,5-6 0,-8 7 0,25 0 0,-20-2 0,47 16 0,-41-14 0,37 11 0,-45-10 0,15-5 0,-22 0 0,3-4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49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1 206 24575,'4'-5'0,"-3"-3"0,2 4 0,1-1 0,-3-3 0,7 3 0,-4 1 0,1-12 0,2 14 0,6-29 0,-3 23 0,13-31 0,-12 30 0,12-25 0,-13 30 0,6-15 0,-11 18 0,-1-3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56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90 24575,'-4'-1'0,"3"2"0,-3 7 0,1 1 0,2-1 0,-3 0 0,0 12 0,3-9 0,-7 5 0,7 14 0,-2-4 0,3 8 0,0-10 0,3-20 0,2 0 0,4-4 0,-1 0 0,0 0 0,5 0 0,-4-4 0,18-1 0,-18-3 0,28-16 0,-29 12 0,20-31 0,-23 30 0,3-15 0,-5 12 0,-2 5 0,3-5 0,-4 8 0,0-12 0,0 8 0,0-15 0,0 16 0,-4-5 0,0 11 0,-5 1 0,0 4 0,-3-3 0,3 2 0,-4-3 0,8 8 0,2 0 0,3 5 0,0-1 0,3 12 0,-2-9 0,10 39 0,-9-34 0,17 56 0,-16-55 0,23 53 0,-22-55 0,26 42 0,-23-47 0,20 31 0,-20-33 0,15 15 0,-15-17 0,9 5 0,-8-10 0,1 3 0,-5-1 0,0-2 0,-4 3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54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0 422 24575,'0'-9'0,"4"4"0,-3-2 0,7 6 0,-4-7 0,5 7 0,-1-2 0,-3-1 0,2-1 0,-2 0 0,3 1 0,1 1 0,33-36 0,-25 25 0,16-27 0,-2-1 0,-16 22 0,11-24 0,1-2 0,-13 24 0,24-40 0,-31 49 0,4-7 0,-11 17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54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24575,'4'4'0,"-3"4"0,6-3 0,-6 3 0,3 8 0,-1-6 0,6 36 0,0-34 0,15 71 0,-17-67-6784,27 71 6784,-26-71-1876,38 57 1876,-32-58-1130,36 39 1130,-37-46 0,18 15 0,-22-19 1323,3 1 1,-7-1 0,-1-4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55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24575,'8'0'0,"1"0"0,-5-4 0,4 3 0,-4-3 0,16 1 0,-9 2 0,28-3 0,-26 0 0,36 3 0,-35-3 0,44 1 0,-40 2 0,37-7 0,-39 7 0,12-3 0,-9 0 0,-4 3 0,6-2 0,-9-1 0,8-5 0,-9 4 0,5-14 0,-12 16 0,-4-9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55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24575,'8'9'0,"1"-5"0,-5 4 0,4-7 0,-7 6 0,14 2 0,-9 0 0,37 29 0,-28-23 0,38 50 0,-40-53 0,10 37 0,-19-42 0,-8 17 0,3-15 0,-14 3 0,9-3 0,-18-1 0,13-3 0,-5-1 0,4-4 0,2 0 0,-2 0 0,7 3 0,-22-2 0,18 3 0,-19 0 0,20-3 0,3 2 0,1-3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57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1 24575,'-5'4'0,"2"0"0,-1 1 0,3 3 0,-3-4 0,4 5 0,-15 14 0,7-11 0,-27 34 0,26-32 0,-21 36 0,23-41 0,-13 32 0,15-32 0,-7 14 0,11-14 0,-3-5 0,4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46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24575,'0'8'0,"0"1"0,0-1 0,0 1 0,0 3 0,0-3 0,0 45 0,0-36 0,0 73 0,0-72 0,0 64 0,0-66 0,0 48 0,-4-51 0,3 13 0,-3-23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47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18 24575,'4'-5'0,"0"1"0,5 4 0,3-4 0,-3 3 0,3-2 0,16 3 0,-15 0 0,36 0 0,-35 0 0,43 7 0,-42-5 0,39 17 0,-45-13 0,29 18 0,-31-18 0,9 13 0,-12-13 0,-8 6 0,3-4 0,-18 8 0,11-6 0,-38 14 0,31-18 0,-40 13 0,42-17 0,-18 5 0,21-7 0,5 0 0,6 0 0,8 0 0,10 12 0,-8-9 0,28 30 0,-26-27 0,25 35 0,-26-36 0,3 28 0,-11-25 0,-11 12 0,5-12 0,-29 8 0,22-9 0,-57 15 0,48-19 0,-63 16 0,64-18 0,-41 7 0,46-8 0,-12 0 0,23 0 0,-2 0 0,7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48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24575,'0'-9'0,"4"4"0,1 2 0,3 3 0,1 0 0,-1 0 0,8 0 0,-6 0 0,25 0 0,-22 0 0,45 3 0,-42-2 0,61 3 0,-55-4-6784,66 0 6784,-65 0-1294,49-8 1294,-58 6 0,14-5 0,-25 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17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24575,'8'0'0,"1"0"0,-1 0 0,0 0 0,1 0 0,18-3 0,-9 2 0,14-3 0,44 8 0,16 0 0,-1 1-3392,-30-3 0,-10 0 3392,-30-2 0,44 0 0,-52 0 0,14 0 0,-22 0 0,-1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48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24575,'3'4'0,"6"4"0,0-4 0,3 1 0,-7 3 0,25 8 0,-16-1-8503,55 31 8503,-47-27-481,54 46 481,-60-53 0,26 40 0,-37-43 0,-1 22 0,-5-21 5694,-18 17-5694,11-19 0,-38 29 0,31-31 0,-55 35 0,53-36 0,-52 24 0,53-26 3290,-26 12-3290,35-10 0,-8 0 0,10-2 0,0-3 0,1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50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45 24575,'0'8'0,"0"0"0,3-3 0,-2 3 0,3-4 0,0 5 0,0-5 0,5 0 0,-1-4 0,1 0 0,-1 0 0,1 0 0,7 0 0,-6 0 0,17 4 0,-16-3 0,9-1 0,-15-5 0,-2-4 0,-3 1 0,0-1 0,-3 5 0,-6-8 0,-1 10 0,-21-17 0,22 13 0,-33-11 0,33 13 0,-15 0 0,16 8 0,3 4 0,-3-2 0,7 5 0,-6 16 0,6 17 0,-3-6 0,12 23 0,-3-47 0,15 28 0,-14-30 0,21 15 0,-20-21 0,31 13 0,-24-13 0,39 13 0,-38-12 0,46 8 0,-46-14 0,19 3 0,-10-4 0,-8 0 0,4 0 0,-12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52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24575,'12'27'0,"-3"-14"0,4 27 0,-5-29-2230,-3 9 2230,3-11 0,0 10 0,-2-7 0,5 15 0,-6-21 715,3 17-715,19 22 0,-14-20 0,33 55 0,-36-63 0,27 48 0,-33-51 368,14 24-368,-13-31 0,0 0 0,-1-11 1147,-4-5-1147,0 0 0,0-7 0,3 6 0,6-56 0,-4 45 0,3-37 0,7 0 0,-11 33 0,26-60 0,-27 66 0,20-24 0,-21 40 0,5-4 0,-3 12 0,-3 2 0,14 17 0,-12-11 0,27 44 0,-22-41 0,27 52 0,-24-52 0,16 45 0,-17-51 0,10 35 0,-14-36 0,5 14 0,-10-14 0,3-9 0,-4-1 0,0-7 0,0-1 0,0 1 0,0-1 0,0 1 0,3-24 0,2 18 0,11-55 0,-10 50 0,6-27 0,10-9 0,-1 8 0,9-11 0,-6 17 0,-15 38 0,3-13 0,-7 16 0,-1-4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52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24575,'4'4'0,"4"-4"0,-3 4 0,3-4 0,1 0 0,-1 0 0,0 0 0,1 0 0,-1 0 0,1 0 0,-1 0 0,0 0 0,1 0 0,11 0 0,-9 0 0,20 4 0,-20-3 0,31 3 0,-28-4 0,51 3 0,-48-2 0,58 3 0,-58-4 0,40-8 0,-44 7 0,17-18 0,-23 12 0,8-17 0,-14 17 0,3-4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53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24575,'9'0'0,"-5"4"0,4-3 0,-3 3 0,3-4 0,-3 3 0,6-2 0,-9 7 0,9-7 0,35 29 0,-27-24 0,60 47 0,-59-32 0,16 13 0,-29-14 0,-11-12 0,-4 8 0,-2-6 0,-17 14 0,14-14 0,-30 10 0,30-15 0,-15 3 0,12-5 0,2-2 0,-3 3 0,8 0 0,2-3 0,2 3 0,0-4 0,1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53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24575,'5'-4'0,"2"3"0,-2-2 0,3 3 0,1 0 0,-5-4 0,26 3 0,-19-3 0,46 4 0,-42 0-6784,72 7 6784,-65-1 0,66 6 0,-73-7 0,16 2 0,-31-2 0,-5 0 0,-4-1 0,-3-1 6784,6 2-6784,-35 18 0,32-10 0,-71 29 0,65-29 0,-58 33 0,58-33 0,-28 25 0,32-30 0,-5 10 0,16-17 0,4 3 0,5-4 0,7 4 0,-6 0 0,32 12 0,-27-9 0,54 23 0,-53-25-3392,33 15 0,1 1 3392,-27-15-1196,31 11 1,-1 0 1195,-35-14 0,32 15 0,-49-16 0,-2 6 0,-4-8 0,1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00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24575,'5'5'0,"-2"-1"0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00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24575,'-5'0'0,"1"0"0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01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24575,'0'-9'0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30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1 617 24575,'5'-4'0,"2"3"0,-6-7 0,7 7 0,-4-6 0,5 2 0,-1 0 0,8-10 0,-6 8 0,21-28 0,-22 22 0,36-53 0,-35 48-3392,16-24 0,1-1 3392,-13 25-1244,16-26 0,1 0 1244,-15 25-1856,19-19 0,-2 2 1856,-20 22-934,50-36 934,-52 36 3250,35-25-3250,-34 28 0,3-5 0,-11 12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18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24575,'9'0'0,"-1"-4"0,1 3 0,-1-3 0,1 4 0,3 0 0,-3 0 0,29-4 0,-23 4-6784,69-12 6784,-64 10-1335,37-3 0,0-1 1335,-35 1-3652,76-4 3652,-81 5 0,37-4 0,-43 7 913,9-6 0,-16 6 0,0-3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31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121 300 24575,'0'-8'0,"0"-1"0,0 1 0,0-1 0,-4 4 0,-1-10 0,0 8 0,-14-32 0,16 25 0,-28-40 0,27 40 0,-18-37 0,20 38 0,-14-22 0,15 28 0,-7-4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31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24575,'8'0'0,"1"0"0,-1 0 0,1 0 0,-1 0 0,-3 3 0,2-2 0,9 3 0,-5-4 0,32 4 0,-29-3 0,16 3 0,-6-4 0,-12 0 0,26 0 0,-25 0 0,6 0 0,-15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32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0,1 0 0,3 0 0,-3 4 0,26 12 0,-21-9-6784,65 42 6784,-58-37-2269,27 22 1,-1 0 2268,-30-18-3034,52 45 3034,-55-50 0,13 22 0,-27-31 3034,-5 6-3034,0-5 0,-18 2 0,15 0 0,-42 6 0,34-9 0,-53 9 0,48-6 0,-34-1 0,39 0 4537,-3-4-4537,14 4 1696,-3-3 0,7 3 0,-3-4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33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24575,'-5'9'0,"2"-1"0,3 1 0,0-1 0,0 1 0,0 3 0,0-3 0,0 3 0,0 19 0,3-21 0,2 47 0,0-46 0,2 38 0,-6-36 0,3 10 0,0-18 0,-4-5 0,8-5 0,-7-4 0,6 1 0,-2-1 0,0 1 0,6-5 0,-5 8 0,6-7 0,-4 11 0,1-3 0,-1 4 0,1 0 0,-1 0 0,8 8 0,-6-6 0,14 17 0,-18-13 0,13 14 0,-17-11 0,13 11 0,-13-10 0,9 13 0,-10-12 0,-1 1 0,-1-5 0,-7-6 0,3 7 0,-11-3 0,6-1 0,-14 0 0,13-4 0,-5 0 0,8 0 0,-1-4 0,1-1 0,-5-7 0,8 6 0,-3-1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35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18 24575,'0'-9'0,"3"4"0,2 1 0,4 4 0,-1 0 0,0 0 0,-3 4 0,14 1 0,-12 0 0,32-2 0,-26 1 0,33-3 0,-33 3 0,29-1 0,-30-2 0,15 3 0,-17-4 0,2 0 0,-8 4 0,4-3 0,-7 6 0,3-2 0,-4 3 0,0 1 0,0-1 0,0 1 0,0 10 0,0-7 0,0 37 0,0-33 0,0 56 0,0-55 0,3 55 0,-2-56 0,3 41 0,-4-44 0,0 22 0,0-25 0,0 10 0,0-11 0,0 7 0,0-6 0,0 6 0,0-7 0,-4 7 0,3-7 0,-2 3 0,3-11 0,0-2 0,0-7 0,0-1 0,3 4 0,2 2 0,3 6 0,1-2 0,-5 7 0,4-7 0,4 14 0,-2-13 0,10 17 0,-14-13 0,9 2 0,-13 0 0,9-7 0,-6 6 0,-1-2 0,0 3 0,-4 1 0,-4-1 0,-1-3 0,-3-2 0,-1-3 0,1 0 0,-12 4 0,8-3 0,-31 10 0,25-9 0,-29 13 0,31-13 0,-16 13 0,22-13 0,1 5 0,6-3 0,11-3 0,-7 7 0,10-4 0,-9 5 0,13 7 0,-10-10 0,4 17 0,-2-17 0,-2 25 0,0-19 0,2 30 0,-6-28 0,7 43 0,-7-41 0,6 64 0,-6-57-3392,6 27 0,1 1 3392,-5-26-4537,16 67 4537,-17-75-766,13 47 766,-13-50 0,9 32 0,-10-33 4158,7 21-4158,-7-23 6216,2 17-6216,-3-18 1713,0 6-1713,0-8 0,-3-3 0,-2-1 0,-4-4 0,1 0 0,-27 0 0,19 0 0,-53-4 0,52 3 0,-61-11 0,61 11 0,-53-11 0,54 11 0,-19-6 0,30 2 0,2-4 0,6 4 0,-2-2 0,3 2 0,0-15 0,-3 13 0,2-9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37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1 198 24575,'0'8'0,"0"1"0,0-1 0,4 8 0,-4-6 0,19 47 0,-15-38-3392,12 37 0,2 3 3392,-9-30-2269,9 37 1,-1 0 2268,-9-39-775,5 25 1,-3-2 774,-8-32 0,9 36 0,-6-48 3769,0 2-3769,-2-13 5636,-3-4-5636,0 1 3465,0-1-3465,0 1 0,0-1 0,4-7 0,-3 5 0,10-35 0,-9 30 0,21-62 0,-20 60 0,12-30 0,-3 6 0,2-6 0,0-2 0,4 3 0,-12 40 0,6-4 0,-3 11 0,-1 0 0,0 0 0,1 0 0,7 7 0,-6-5 0,10 13 0,-15-9 0,7 10 0,-11-7 0,13 18 0,-11-15 0,20 38 0,-20-35 0,15 53 0,-16-51 0,13 48 0,-13-51 0,9 21 0,-10-26 0,3 3 0,-4-3 0,4-1 0,-3 0 0,6 1 0,-6-1 0,3-7 0,-4-2 0,0-7 0,0-1 0,0 0 0,0-3 0,0 3 0,7-42 0,-5 33-3392,7-34 0,1 0 3392,-7 29-2269,8-44 1,0 1 2268,-8 40 0,12-49-3034,-3 17 3034,-5 37 0,11-71 0,-8 56 0,-1-8 0,-1 21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37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24575,'-4'7'0,"0"-1"0,4 6 0,0-3 0,0-1 0,-4 12 0,3-9 0,-3 52 0,4-44-3392,0 35 0,0 0 3392,0-31-1190,0 32 0,0-1 1190,0-34-562,0 63 562,0-67 0,0 26 0,0-40 5327,0 1-5327,0-12 845,0 1 1,0 3-1,0 1 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38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0 129 24575,'0'-9'0,"0"1"0,0-1 0,4 4 0,-3-2 0,3 2 0,0 0 0,4-14 0,-2 12 0,12-17 0,-15 14 0,27-2 0,-21 7 0,18 1 0,-18 4 0,3 4 0,-3-3 0,-5 7 0,4-7 0,-3 6 0,-1-2 0,4 3 0,-7 1 0,2-1 0,-3 0 0,0 1 0,4-1 0,-3 1 0,7 10 0,-7-7 0,2 11 0,-3-14 0,0 0 0,0-5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38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24575,'9'0'0,"-5"-4"0,4 3 0,-4-3 0,5 4 0,7 0 0,-6 0 0,10 4 0,-11-3 0,14 10 0,-11-5 0,19 17 0,-20-12 0,8 9 0,-10-11 0,-4-1 0,2 0 0,-6 1 0,10 22 0,-9-17 0,13 58 0,-13-50 0,5 29 0,1 10 0,-6-40 0,13 75 0,-13-75 0,5 45 0,-7-50 0,0 4 0,0-21 0,0-11 0,0 2 0,0-2 0,0 7 0,0 1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38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 24575,'-9'0'0,"1"0"0,-1 0 0,0 0 0,1 0 0,-8 0 0,5 3 0,-13 17 0,14-8 0,-10 34 0,14-32 0,-9 43 0,13-42 0,-5 31 0,7-35 0,3 5 0,-2-8 0,7-7 0,-4 2 0,20 1 0,-12-3 0,53 3 0,-47-4-6784,74-15 6784,-73 11 0,31-11-530,-30 11 1,-13 3 0,8-3-1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18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 24575,'8'0'0,"4"0"0,-6-4 0,5 3 0,-6-3 0,11 4 0,-6 0 0,29-3 0,-25 2 0,62-7 0,-56 7-3392,32-5 0,0 1 3392,-31 3-2269,33-4 1,0 0 2268,-33 5-781,29-4 0,0-1 781,-28 4-621,48-6 621,-57 5 863,17 2 1,-28-3 0,6 4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39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24575,'9'8'0,"-4"0"0,2-3 0,-6 3 0,3-4 0,7 31 0,-8-20-6784,23 78 6784,-18-70-2269,6 55 1,-1 2 2268,-6-49-1517,2 57 0,-2-1 1517,-6-60-700,2 43 1,-2 0 699,-1-47 2341,0 64-2341,0-73 3500,0 10-3500,0-25 5234,0-8-5234,0 1 4679,0-1-4679,0-11 0,0 9 0,0-25 0,0 28 0,0-11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39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24575,'9'0'0,"-1"0"0,0 0 0,-3 3 0,3-2 0,7 7 0,-3-7 0,4 6 0,21 13 0,-10 11 0,15-3 0,-22 7 0,-16-25 0,-8 10 0,3-11 0,-7-1 0,4 4 0,-5-11 0,1 14 0,-1-13 0,-11 17 0,9-16 0,-28 8 0,25-11 0,-21 0 0,25-4 0,-7 0 0,9-1 0,3-3 0,1 3 0,4 1 0,0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0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24575,'3'-5'0,"-2"-3"0,7 7 0,-7-6 0,6 6 0,-2-7 0,3 7 0,16-10 0,-12 9 0,30-9 0,-29 10 0,33-3 0,-33 4 0,26 3 0,-28-2 0,24 14 0,-23-12 0,19 23 0,-21-18 0,13 23 0,-16-20 0,15 27 0,-19-24 0,16 51 0,-17-47 0,9 73 0,-10-71 0,3 75 0,-4-77 0,0 58 0,0-61 0,0 31 0,0-42 0,0 6 0,0-19 0,0 1 0,0 3 0,0 1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0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9 24575,'-8'-5'0,"-1"1"0,1 4 0,-1 0 0,1 0 0,-1 0 0,1 0 0,-1 0 0,-15 0 0,16 4 0,-19 4 0,25 2 0,-9 24 0,10-20 0,-3 36 0,4-37 0,0 29 0,4-30 0,0 19 0,5-21 0,3 6 0,-3-11 0,18 6 0,-14-9 0,44 13 0,-40-13 0,51 6 0,-53-8 0,20 0 0,-15-8 0,-12 6 0,7-6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1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24575,'4'4'0,"4"0"0,-3 5 0,3-1 0,-3 1 0,6 3 0,-9-3 0,17 30 0,-17-25 0,21 59 0,-20-56-6784,19 74 6784,-19-71 0,8 33-1769,-3-7 1769,-6-28-1293,9 58 1293,-10-60 0,2 33 0,-3-37 5268,0 0-5268,0-13 589,0-8 1,0 4-1,0 1 1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2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1 189 24575,'0'-9'0,"0"1"0,0-1 0,3 1 0,-2-1 0,7 1 0,-7-1 0,6 4 0,2-10 0,-4 8 0,21-16 0,-21 12 0,33-16 0,-30 19 0,23-15 0,-21 21 0,6-5 0,-7 7 0,-1 0 0,-3 3 0,2-2 0,-2 3 0,0 0 0,2 0 0,-2 1 0,7 3 0,-7-4 0,7 1 0,-11 2 0,6-6 0,-6 7 0,3-7 0,-4 3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2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41 24575,'0'13'0,"0"-1"0,-4-3 0,3-1 0,-3 1 0,4-1 0,-4 8 0,3-6 0,-2 6 0,-1 19 0,3-20 0,-3 49 0,4-48 0,0 49 0,0-50 0,4 27 0,-3-32 0,10 2 0,-5-8 0,6-4 0,-8-4 0,4 3 0,-7-6 0,6 6 0,-2-11 0,4 11 0,3-34 0,-3 25 0,11-60 0,-14 52 0,13-55 0,-17 58 0,5-43 0,-7 44 0,-11-33 0,8 35 0,-24-12 0,20 19 0,-21-3 0,18 7 0,-6-2 0,7 3 0,0 0 0,5 3 0,-4-2 0,3 3 0,1 0 0,-8 4 0,6-2 0,-2 5 0,4-6 0,4 3 0,4-3 0,1 2 0,3-6 0,0 7 0,12-4 0,-9 1 0,5-1 0,-12-4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3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61 24575,'-9'0'0,"5"4"0,0 1 0,4 3 0,0 1 0,0 7 0,0-6 0,0 32 0,0-27 0,7 50 0,-5-49 0,13 33 0,-9-41 0,6 10 0,-7-13 0,10 0 0,-9-1 0,14-4 0,-11 0 0,11-4 0,-13-1 0,7 0 0,-9-2 0,7-2 0,-2 0 0,-2-4 0,0 5 0,4-28 0,-6 17 0,13-47 0,-17 46 0,5-38 0,-7 44 0,-3-25 0,2 28 0,-7-5 0,7 16 0,-3 4 0,4 1 0,0-1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3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24575,'0'8'0,"0"1"0,0-1 0,0 1 0,0-1 0,3 1 0,-2-1 0,7 30 0,-7-22 0,3 56 0,-4-55 0,0 44 0,0-48 0,0 7 0,0-21 0,0-12 0,0 4 0,0-7 0,0 6 0,-4-25 0,3 21 0,-3-37 0,4 38 0,0-30 0,0 31 0,0-20 0,4 22 0,0-10 0,1 11 0,3-4 0,-4 8 0,5 2 0,-1 3 0,4 0 0,-2 0 0,6 3 0,-11 2 0,14 7 0,-13-6 0,7 5 0,-2 1 0,2 10 0,-3-4 0,5 13 0,-14-19 0,7 4 0,-7-9 0,2 1 0,-3 2 0,0 2 0,8 15 0,-6-14 0,5 29 0,-7-29 0,0 10 0,0-18 0,0-2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4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61 24575,'0'8'0,"0"0"0,0 1 0,0-1 0,0 4 0,0-2 0,0 2 0,0 15 0,3-17 0,2 34 0,4-38 0,3 24 0,-7-24 0,22 2 0,-19 0 0,38-4 0,-32 1 0,39-1 0,-39-4 0,21-12 0,-29 2 0,5-26 0,-10 19 0,2-11 0,-10 12 0,5 5 0,-9-5 0,10 8 0,-30-20 0,21 18 0,-45-31 0,41 36 0,-36-22 0,36 25 0,-28-9 0,29 10 0,-18 1 0,24 5 0,-4 3 0,11 0 0,0 1 0,4-5 0,0 0 0,1 0 0,14-3 0,-12 3 0,13-4 0,-16 0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20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24575,'0'8'0,"0"0"0,0 1 0,0-1 0,0 4 0,3-2 0,-2 2 0,3 19 0,-4-17 0,4 58 0,-3-53 0,3 30 0,-1 1 0,-2-31 0,10 64 0,-9-66 0,10 44 0,-11-44 0,6 7 0,-6-17 0,3-7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4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1 0,0-1 0,0 0 0,0 20 0,0-15-6784,7 80 6784,-5-68-2269,4 59 1,0 3 2268,-5-50-1517,1 53 0,0-1 1517,-2-57-1015,-2 33 1,0-3 1014,1-42 1828,-3 56-1828,4-62 733,0 20 1,0-28 0,0 1-1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6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24575,'8'0'0,"-3"3"0,2-2 0,-6 7 0,7-4 0,-4 5 0,1-1 0,14 19 0,-12-17 0,24 35 0,-23-36 0,21 33 0,-25-30 0,26 27 0,-22-31 0,15 26 0,-17-27 0,5 9 0,-10-8 0,3-7 0,-4 3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6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0,0-1 0,4 0 0,1 8 0,7 17 0,-3-11-2170,0 8 2170,-5-21 0,3 14 0,-1-11 0,6 16 0,-7-19 0,13 26 0,-10-21 0,19 24 0,-21-28 0,9 6 0,-10-11 0,0-1 0,-1-4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7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24575,'5'4'0,"-2"4"0,-3 1 0,4 4 0,-3-5 0,6 19 0,-6-14 0,7 52 0,-7-47-6784,10 69 6784,-9-68-4222,13 66 4222,-13-68 0,9 45 0,-10-49 0,6 10 0,-6-23 0,3-1 0,-4-3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7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 24575,'4'-4'0,"0"-4"0,1 3 0,3 1 0,-8-4 0,12-1 0,-7 0 0,8-3 0,-5 7 0,0-3 0,-3 3 0,3 1 0,-4 0 0,5 4 0,-1 0 0,1 0 0,-1 0 0,0 0 0,1 0 0,-1 0 0,16 7 0,-12-5 0,34 17 0,-32-16 0,43 23 0,-42-19 0,23 17 0,-28-15 0,2 15 0,-8-13 0,4 16 0,-7-17 0,3 14 0,-4-14 0,3 17 0,-2-16 0,3 17 0,-4-18 0,4 2 0,-3-4 0,2-4 0,-3 5 0,0-1 0,0 4 0,0-2 0,-3 20 0,2-16 0,-3 31 0,4-31 0,0 20 0,0-31 0,0 3 0,0-14 0,0-1 0,4 5 0,-3-4 0,2 7 0,-3-3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8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0 103 24575,'0'-9'0,"0"1"0,4 3 0,-3-3 0,3 4 0,3-9 0,-1 4 0,10-8 0,-7 12 0,15-7 0,-13 8 0,23-1 0,-21 1 0,14 8 0,-18-3 0,0 6 0,-2-2 0,-2 3 0,-1 1 0,4-5 0,-3 11 0,-1-8 0,4 28 0,-7-22 0,6 44 0,-6-41 0,3 52 0,-4-52 0,0 41 0,0-44 0,0 22 0,0-25 0,0 2 0,0-8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8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73 24575,'5'4'0,"2"5"0,-6 0 0,3 3 0,-4-3 0,4 14 0,1-11 0,7 34 0,-7-32 0,18 28 0,-19-31 0,29 13 0,-24-19 0,33 7 0,-29-11 0,14 2 0,19 1 0,-28-3 0,73-1 0,-76-5 0,49-26 0,-56 13 0,8-41 0,-13 40 0,-14-39 0,4 47 0,-20-34 0,-8 36 0,13-15 0,-46 12 0,50 6 0,-64-5 0,61 10 0,-33-3 0,46 8 0,-7 0 0,11 1 0,3 3 0,-2-4 0,6 5 0,2-5 0,0 4 0,10-3 0,-9-1 0,14 4 0,-15-7 0,3 2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9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22 114 24575,'3'8'0,"-2"0"0,3 1 0,0-5 0,-3 4 0,2 0 0,-3 2 0,8 24 0,-6-20 0,21 41 0,-16-41 0,21 25 0,-18-33 0,10 6 0,-11-12 0,11 0 0,-10 0 0,17-4 0,-16 3 0,9-7 0,3-8 0,-14 5 0,13-9 0,-17 11 0,18-30 0,-14 23 0,6-42 0,-16 45 0,-26-26 0,21 27 0,-62-19 0,53 19 0,-66-15 0,61 20 0,-35-8 0,39 14 0,-12-3 0,18 4 0,2 4 0,4 1 0,8-1 0,1 0 0,3-4 0,8 0 0,-10 4 0,13-3 0,-17 2 0,6-3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49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24575,'0'12'0,"0"-3"0,0 3 0,4-7 0,-3 3 0,7 11 0,-8-2 0,15 49 0,-12-39-4252,10 26 1,1-1 4251,-6-26-1409,4 35 0,0 0 1409,-6-38-327,0 28 0,-1-1 327,-4-33 0,3 36 0,-4-45 0,0 7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50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24575,'5'3'0,"-1"2"0,-1 3 0,-2 1 0,3-1 0,0 23 0,0-17 0,9 47 0,-8-45 0,14 52 0,-16-52 0,27 45 0,-22-51 0,19 20 0,-17-29 0,2 3 0,-4-8 0,-3 0 0,2-5 0,-6 0 0,7 5 0,-4-19 0,1 14 0,3-26 0,-7 24 0,2-21 0,-3 21 0,0-21 0,0 21 0,0-20 0,0 19 0,0-12 0,0 15 0,0-3 0,0 3 0,0 4 0,0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21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26 206 24575,'-4'-5'0,"3"-2"0,-7 6 0,8-7 0,-4 3 0,0 1 0,3-4 0,-3 3 0,4-3 0,0-1 0,4 4 0,-3-2 0,3 2 0,-1-4 0,-2 1 0,7 3 0,-7-3 0,2 4 0,1-1 0,-3-3 0,7 7 0,-7-6 0,6 6 0,-2-3 0,-1 0 0,4 3 0,-3-3 0,10-3 0,-4 5 0,12-13 0,-13 13 0,10-10 0,-10 11 0,5-6 0,-5 6 0,6-3 0,-7 4 0,-1-4 0,0 3 0,-3-2 0,3 3 0,1 0 0,-1 0 0,0 0 0,-3 3 0,3-2 0,-4 3 0,5 0 0,-1-3 0,1 2 0,-5 1 0,4-3 0,-4 3 0,1 0 0,-1-4 0,-4 4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50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24575,'0'8'0,"0"1"0,4-1 0,-3 1 0,3-1 0,0 8 0,-3-6 0,17 59 0,-14-48 0,15 48 0,-10 5 0,-3-42 0,1 37 0,-2-2 0,-4-42 0,4 35 0,2-1 0,-2-40 0,15 68 0,-10-66 0,2 18 0,-8-31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51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64 122 24575,'5'4'0,"-1"1"0,-1 3 0,-2 1 0,3-1 0,0-3 0,1 10 0,3-13 0,8 21 0,-6-20 0,2 12 0,22-7 0,-4 2 0,9-2 0,-4-4 0,-28-8 0,4-5 0,-11 0 0,0-4 0,0 1 0,0 3 0,0-4 0,-4 5 0,-20-31 0,11 22 0,-45-41 0,42 45 0,-42-18 0,44 25 0,-21-2 0,25 8 0,-14 0 0,13 4 0,-5 5 0,11 0 0,2 14 0,3-11 0,3 11 0,2-14 0,7 3 0,-2-7 0,13 6 0,-12-9 0,9 10 0,-15-12 0,-2 4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51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17 24575,'-4'-4'0,"0"0"0,8-1 0,0 1 0,5 4 0,-1 0 0,1 0 0,-5 4 0,23 4 0,-18-2 0,33 13 0,-30-13 0,23 18 0,-24-18 0,9 17 0,-16-17 0,-4 14 0,-1-11 0,-14 22 0,8-18 0,-28 41 0,26-39 0,-18 15 0,3 12 0,15-29 0,-29 48 0,30-41 0,-8 9 0,16-17 0,5-8 0,3 0 0,12 1 0,-9-1 0,24 8 0,-23-11 0,30 11 0,-29-11 0,33 2 0,-33-3 0,37-3 0,-36 2 0,39-15 0,-43 13 0,17-8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5:52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0 24575,'-5'4'0,"-2"-3"0,2 3 0,0-1 0,1 2 0,1 3 0,2 1 0,-18 37 0,15-28-3392,-11 32 0,-1 2 3392,13-25-1755,-7 43 1,1 1 1754,8-40-988,0 33 1,2-4 987,-1-41 0,12 45 0,-10-51 4068,9 6-4068,-6-15 4231,14-4-4231,-8 0 0,24 4 0,-23-3 0,38-5 0,-35 2 0,38-21 0,-43 15 3969,20-15-3969,-29 13 0,11-10 0,-11 10 0,-1-10 0,-1 10 0,-22-14 0,14 17 0,-37-27 0,31 29 0,-31-26 0,33 28 0,-26-16 0,27 18 0,-31-15 0,30 14 0,-30-5 0,31 7 0,-12 0 0,19 4 0,1 0 0,4 5 0,0-1 0,0 0 0,4-3 0,1 6 0,3-9 0,19 21 0,-14-20 0,26 20 0,-32-21 0,8 5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03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1 130 24575,'0'-9'0,"4"5"0,0-4 0,1 3 0,2 0 0,17 2 0,-11 3-6784,71-12 6784,-61 9-2269,50-8 1,3-1 2268,-47 9-1517,65-8 0,0-1 1517,-62 9 0,20-2 0,5-1 0,6-2 0,-33 6 0,56-5 0,-72 7 0,12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04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9 24575,'9'-4'0,"-1"0"0,-3 8 0,-2 0 0,-6 1 0,2 2 0,-3-2 0,4 4 0,0 3 0,0-3 0,0 3 0,0 15 0,0-14 0,0 37 0,0-36 0,-4 47 0,3-45 0,-3 45 0,4-47 0,-3 43 0,2-42 0,-7 42 0,7-43 0,-3 36 0,4-37 0,0 21 0,0-23 0,0 1 0,0-8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04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24575,'4'-3'0,"4"2"0,-4-3 0,5 4 0,-1 0 0,4 4 0,-2-4 0,2 4 0,-4 0 0,1-3 0,-1 3 0,1-4 0,-1 3 0,1-2 0,14 11 0,-11-11 0,30 11 0,-29-8 0,45 5 0,-43-5 0,54 0 0,-53-4 0,30 0 0,-40 0 0,5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04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1 24575,'-8'0'0,"-1"0"0,4 4 0,-6-3 0,9 6 0,-9-6 0,-13 25 0,14-16 0,-20 39 0,28-35 0,-2 40 0,5-40 0,14 24 0,-8-31 0,12 8 0,-9-14 0,2 2 0,4 1 0,-6-3 0,6 3 0,11-4 0,-14-4 0,33-8 0,-36 1 0,20-16 0,-29 15 0,7-27 0,-8 26 0,-8-26 0,3 31 0,-15-15 0,13 18 0,-24-4 0,23 5 0,-20 4 0,19 0 0,-7 0 0,10 4 0,-6-3 0,12 6 0,-4-2 0,7 0 0,-2-1 0,3-4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05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24575,'0'8'0,"0"1"0,0-1 0,0 0 0,0 5 0,0 1 0,0 0 0,4 34 0,-3-30 0,3 68 0,-4-67 0,0 66 0,0-68 0,0 40 0,0-45 0,0 11 0,0-14 0,4-5 0,-3 4 0,6-7 0,-6 3 0,3-4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05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0 223 24575,'5'-4'0,"2"3"0,-2-7 0,4 7 0,-1-2 0,0-1 0,8-1 0,-5-4 0,16-3 0,-16 6 0,16-20 0,-17 17 0,6-30 0,-11 27 0,-1-23 0,-4 23 0,-8-8 0,3 15 0,-15-2 0,9 6 0,-9-3 0,11 4 0,-8 8 0,8-7 0,0 11 0,2 4 0,2-5 0,0 12 0,1-13 0,1 43 0,2-34 0,1 57 0,1-61 0,14 27 0,-9-36 0,21 13 0,-16-17 0,20 5 0,-23-3 0,26-3 0,-26 3 0,30-8 0,-29 3 0,10-3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26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24575,'0'8'0,"0"1"0,0-1 0,4-3 0,1 14 0,7 37 0,-7-21 0,4 33 0,-2 1 0,-5-29-3392,4 43 0,0-1 3392,-5-46-2269,1 53 1,0-1 2268,-2-57-1050,2 43 1,0-3 1049,-1-51 0,-2 48 0,1-63 3498,-4 9-3498,4-23 0,0 5 0,0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22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24575,'0'8'0,"0"1"0,0-1 0,0 1 0,0-1 0,0 0 0,0 1 0,0 3 0,4-3 0,-3 4 0,6 36 0,-6-26-6784,3 65 6784,-4-67-4041,0 55 4041,0-60-477,0 37 477,0-41 0,0 8 0,0-16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06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24575,'0'-8'0,"0"-1"0,4 4 0,0 2 0,5 3 0,-1 0 0,1 0 0,-1 0 0,8 0 0,-9 3 0,23-2 0,-22 3 0,15 0 0,-14-3 0,-4 6 0,-2-2 0,1 3 0,-3 1 0,3 14 0,-4-7 0,-4 38 0,3-34 0,-7 52 0,4-55 0,-1 44 0,1-48 0,0 18 0,3-22 0,-3 0 0,4-6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06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18 24575,'-13'-5'0,"1"1"0,3 4 0,4-4 0,-2 3 0,2-3 0,-15 8 0,9-3 0,-17 14 0,21-8 0,-12 16 0,18-13 0,-7 14 0,8-14 0,-4 10 0,7-15 0,-2 7 0,3-8 0,15 8 0,-11-6 0,38 17 0,-28-20 0,40 23 0,-44-19 0,28 9 0,-39-11 0,12-2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07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24575,'4'-4'0,"0"3"0,-4-2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08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6 24575,'-9'0'0,"4"-4"0,-2 3 0,6 1 0,1 1 0,1 2 0,2-3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08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0 24575,'-9'0'0,"1"0"0,-1 0 0,4 4 0,-6-3 0,9 6 0,-25 2 0,23 0 0,-23 18 0,21-15 0,-2 23 0,4-24 0,0 20 0,7-20 0,5 9 0,-1-11 0,8-5 0,-3 4 0,-5-4 0,11 1 0,25 18 0,-21-19 0,54 34 0,-60-34 0,33 34 0,-37-33 0,0 21 0,-10-21 0,-17 11 0,9-6 0,-26 6 0,20-11 0,-42 14 0,34-13 0,-39 14 0,41-14 0,-21 1 0,28-7 0,-5 0 0,12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09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24575,'4'8'0,"4"5"0,-7 0 0,2 0 0,-3 6 0,0-8 0,0 5 0,0 26 0,0-25 0,0 66 0,0-64 0,0 60 0,0-52 0,0 7 0,-3-20 0,2-18 0,-3 4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09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24575,'4'-9'0,"0"1"0,5 3 0,-4-2 0,2 6 0,-2-7 0,3 7 0,1-3 0,-1 4 0,0 0 0,-3 4 0,6 4 0,-9 2 0,13 6 0,-13-7 0,13 7 0,-13-7 0,13 7 0,-13-6 0,5 9 0,-7-8 0,0 5 0,4-8 0,1-3 0,-1 2 0,0-6 0,-4 3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09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24575,'-5'4'0,"1"1"0,4 3 0,-4-3 0,3 10 0,-2-8 0,-1 32 0,-1-29 0,0 47 0,1-46 0,8 31 0,1-35 0,3 8 0,1-14 0,-1 3 0,1-4 0,6 0 0,-4 0 0,8 0 0,-13 0 0,2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0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74 24575,'4'-5'0,"0"1"0,1 1 0,2 2 0,-2-3 0,4 4 0,-1 0 0,4 0 0,-2 0 0,-2-4 0,-8-1 0,-5-3 0,-3 3 0,-1-3 0,-7 4 0,9-5 0,-19 4 0,18 2 0,-12-1 0,11 3 0,5 1 0,0 4 0,4 5 0,0-1 0,4 1 0,-3-5 0,2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0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74 223 24575,'4'5'0,"1"-1"0,3-4 0,0 0 0,1 0 0,-1 0 0,1 0 0,3-4 0,-3 3 0,15-3 0,-13 0 0,27-8 0,-25 2 0,15-26 0,-24 23 0,-4-41 0,-1 39 0,-10-28 0,9 32 0,-9-1 0,2 4 0,-1 7 0,-2-2 0,4 3 0,-1 0 0,0 0 0,5 3 0,-4-2 0,3 29 0,1-19 0,-2 38 0,4 7 0,1-21-3392,-3 47 0,0 1 3392,3-42-2269,-3 53 1,0-1 2268,3-56-1184,-3 46 1,0-4 1183,-1-56 0,-4 62 0,5-72 3364,-4 10-3364,3-23 5031,0-4-5031,-2-1 5293,2-3-5293,-4 4 0,-3-9 0,3 7 0,0-5 0,-6-9 0,8 8 0,-5-12 0,8 19 0,4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23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24575,'4'-4'0,"1"0"0,-1 0 0,4 3 0,-7-7 0,6 7 0,-2-2 0,0-1 0,2 3 0,2-7 0,0 7 0,3-6 0,4 6 0,-6-3 0,10 0 0,-11 3 0,4-3 0,-9 8 0,0 1 0,-4 3 0,4-3 0,-3 2 0,2 13 0,-3-8 0,0 34 0,0-32 0,0 40 0,0-37 0,0 41 0,0-39 0,4 31 0,-3-38 0,3 15 0,-4-21 0,0 1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0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0 189 24575,'4'-5'0,"-3"-2"0,7 6 0,-4-7 0,5 7 0,-1-3 0,1 4 0,18-4 0,-14 3 0,44-10 0,-41 5 0,41-14 0,-44 14 0,25-25 0,-26 23 0,15-31 0,-17 30 0,2-14 0,-8 22 0,-4-3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1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0 24575,'-13'0'0,"4"4"0,5 1 0,4 3 0,-3 1 0,-2 26 0,0-15-6784,-10 73 6784,12-61-2269,-3 42 1,0 1 2268,6-41-1130,0 42 0,0-2 1130,0-51 0,0 43 0,0-46 0,0-16 3417,0 6-3417,-3-15 0,-6-10 0,3 12 0,-1-8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1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24575,'4'-5'0,"0"1"0,5 4 0,-1 0 0,1 0 0,14 0 0,-11 0 0,19 0 0,-21 0 0,14 0 0,-14 0 0,6 0 0,-11 0 0,-1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1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64 288 24575,'0'-8'0,"4"3"0,-3-3 0,7 7 0,-7-6 0,10 2 0,-5-4 0,3 1 0,15-8 0,-20 5 0,35-20 0,-31 22 0,23-37 0,-24 36 0,4-37 0,-11 35 0,-15-16 0,11 19 0,-38-3 0,31 7 0,-43 16 0,40-4-6784,-33 67 6784,39-48-2269,-7 51 1,3 2 2268,10-38-1517,0 58 0,0 1 1517,3-59-804,7 41 1,0-3 803,-5-53 2238,16 41-2238,-14-61 3347,11 1-3347,-6-7 5004,5 0-5004,-5 0 5373,6 0-5373,-7 0 0,7-8 0,-7 7 0,0-7 0,-5 8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2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12 193 24575,'0'-8'0,"3"3"0,2 1 0,0 1 0,2 2 0,-2-3 0,3 4 0,12 0 0,-9-4 0,31-1 0,-23 0 0,46-10 0,-43 12 0,16-23 0,-34 18 0,-8-19 0,-1 16 0,-22-13 0,13 18 0,-36-13 0,36 13 0,-33-3 0,39 9 0,-15 1 0,10 14 0,3-12 0,-2 12 0,-7 46 0,15-34-3392,-5 34 0,2 0 3392,7-34-547,1 25 1,2-2 546,2-33 0,11 37 0,-6-48 0,21 9 0,-19-14 0,38 3 0,-35-4 0,53-8 0,-51 7 0,52-22 0,-57 19 0,18-11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2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24575,'-5'4'0,"-3"1"0,3 3 0,1 5 0,-4-7 0,-4 36 0,5-29-8503,-4 83 8503,11-73-1409,0 47 0,0 0 1409,0-43-1517,-1 44 0,2-2 1517,2-50-80,2 71 80,0-79 0,2 24 2994,-2-30-2994,0-5 0,-2-1 0,-3-3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3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0 154 24575,'5'-4'0,"2"4"0,-6-8 0,7 7 0,-4-3 0,9 0 0,-4 0 0,22-9 0,-22 4 0,40-15 0,-39 16 0,40-34 0,-41 36 0,14-21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3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0 24575,'5'9'0,"-2"-1"0,-3 0 0,0 1 0,0 7 0,0-6 0,0 52 0,0-37 0,-1 35 0,-1 3 0,-3-29-3392,2 37 0,1 0 3392,-2-42-2269,4 34 1,0-3 2268,0-39 0,-4 56 0,3-64 0,-6 10 0,2-19 4537,-3-4-4537,3-4 1696,-3-1 0,7 1 0,-3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3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24575,'4'-5'0,"-3"-2"0,7 2 0,-7-4 0,6 5 0,-6-4 0,10 3 0,-5 1 0,13-4 0,-8 7 0,20-3 0,-19 4 0,30 0 0,-29 0 0,48 0 0,-44 0 0,25 4 0,-7-3 0,-24 3 0,19-4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4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79 24575,'-8'0'0,"3"3"0,1 2 0,4 3 0,0 1 0,-4-5 0,4 4 0,-4-3 0,7-1 0,2 0 0,4-4 0,-1 0 0,0 0 0,1 0 0,-1 0 0,1 0 0,10-4 0,-7 3 0,22-18 0,-22 15 0,12-30 0,-19 26 0,-6-16 0,-3 19 0,-12-2 0,5 6 0,-1-7 0,4 7 0,0-7 0,-6 7 0,1-2 0,-7 3 0,13 3 0,-16 13 0,17-4 0,-10 41 0,11-33 0,5 57 0,4-56 0,1 21 0,10-4 0,3-14 0,-3 16 0,11-28 0,-19-8 0,16-4 0,-13 0 0,21-8 0,-19 3 0,19-8 0,-24 9 0,4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23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24575,'5'4'0,"2"-3"0,-2 2 0,4-3 0,-1 4 0,4 1 0,-2 0 0,2 2 0,-4-6 0,1 6 0,-1-6 0,-3 7 0,6-3 0,-9 3 0,9 4 0,-10-2 0,6 5 0,-6-5 0,3 13 0,-8-15 0,3 10 0,-2 13 0,3-16 0,-4 58 0,-1-55 0,0 55 0,1-58 0,4 35 0,0-38 0,0 11 0,0-18 0,0-1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4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24575,'0'8'0,"0"0"0,0 1 0,0-1 0,0 1 0,0-1 0,4 4 0,-3-2 0,2 2 0,5 38 0,-6-26 0,5 72 0,-7-72 0,4 56 0,-3-65 0,3 23 0,-4-36 0,0 1 0,0-8 0,0 1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4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0 134 24575,'0'-9'0,"0"1"0,0-1 0,4 4 0,-3-2 0,6 2 0,-6-3 0,18-5 0,-15 4 0,26-11 0,-23 13 0,20-12 0,-16 17 0,8-9 0,-9 10 0,-2 1 0,0 1 0,-7 6 0,2-2 0,1-1 0,1 0 0,-1 0 0,0-3 0,-4 3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5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1 24575,'-13'0'0,"0"0"0,5 0 0,-1 0 0,1 0 0,-1 0 0,-7 4 0,5 0 0,-16 8 0,19-2 0,-15 21 0,21-18 0,-5 25 0,7-27 0,4 17 0,0-18 0,8 6 0,2-7 0,0-5 0,-2 4 0,-3-7 0,-1 3 0,-3 0 0,21 12 0,-16-9 0,20 19 0,-24-19 0,2 13 0,-12-11 0,-12 11 0,4-14 0,-27 24 0,30-22 0,-33 27 0,33-27 0,-22 10 0,20-17 0,-1 3 0,8-4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5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0 24575,'-9'0'0,"4"4"0,1 1 0,4 3 0,-3 1 0,2-1 0,-3 4 0,4-2 0,0 2 0,0 22 0,0-19 0,7 50 0,-1-49 0,10 33 0,-7-41 0,0 11 0,-2-18 0,-2 2 0,3-3 0,-3 0 0,-1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6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95 24575,'9'0'0,"-1"0"0,1 0 0,-1 0 0,0 0 0,1 0 0,-1 0 0,12 4 0,-9-3 0,20 2 0,-20-3 0,5-3 0,-12-2 0,-4-4 0,0 1 0,-4-5 0,3 4 0,-14-11 0,8 13 0,-20-8 0,15 14 0,-19-7 0,19 7 0,-15-2 0,16 3 0,-5 3 0,8-2 0,-1 11 0,4-7 0,2 11 0,3-6 0,0 9 0,0-9 0,11 10 0,-8-11 0,8 0 0,-11-5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6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24575,'-9'0'0,"4"4"0,1 1 0,1-1 0,2 4 0,-3 0 0,4 2 0,-4 24 0,3-20 0,-3 55 0,4-52 0,0 59 0,0-60 0,0 34 0,0-39 0,0 1 0,0-13 0,0-7 0,0-1 0,0 0 0,-4 5 0,4-15 0,-4 15 0,4-11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6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0,1 0 0,-1 0 0,1 0 0,-1 0 0,12 12 0,-9-9 0,24 19 0,-27-15 0,22 16 0,-27-13 0,12 10 0,-11-11 0,5 11 0,-5-10 0,0 17 0,-4-15 0,0 7 0,0-10 0,0-1 0,0 1 0,0-1 0,4-3 0,-3 2 0,3-6 0,-4 3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8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24575,'9'-4'0,"-1"0"0,1 4 0,-1 0 0,0 0 0,1-4 0,-1 3 0,1-3 0,-1 4 0,1 0 0,18 0 0,-14 4 0,44 4 0,-41-2 0,33 13 0,-37-16 0,7 19 0,-14-15 0,3 16 0,-8-13 0,8 29 0,-7-25 0,3 50 0,-4-47 0,0 63 0,0-62 0,-4 65 0,-1-61 0,0 51 0,2-55 0,-1 32 0,3-38 0,-3 4 0,4-17 0,0-4 0,0 1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8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9 24575,'-5'-3'0,"-2"2"0,2-3 0,-4 4 0,1 0 0,-1 0 0,1 0 0,-1 0 0,1 0 0,-9 4 0,11 0 0,-17 5 0,20-1 0,-20 12 0,17-13 0,-11 27 0,13-26 0,-4 23 0,7-20 0,-3 5 0,4-8 0,4-3 0,1 2 0,3-6 0,1 7 0,3-4 0,-3 5 0,26 3 0,-25-3 0,39 3 0,-40-7 0,29 3 0,-26-8 0,11 4 0,-14-4 0,7 0 0,-6 0 0,6-7 0,-7 5 0,3-6 0,-7 8 0,-1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19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24575,'-5'3'0,"1"2"0,4 4 0,0-1 0,0 0 0,0 5 0,0-4 0,0 44 0,0-34-3392,0 34 0,0 1 3392,0-32-2269,0 41 1,0 0 2268,0-39-1517,0 42 0,0 0 1517,0-42-574,-1 36 0,-1 0 574,1-40 2419,-3 64-2419,4-69 3663,0 23-3663,0-36 0,0 4 0,0-9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24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24575,'0'8'0,"-4"1"0,4-1 0,-4 1 0,0 3 0,3-3 0,-3 3 0,0 12 0,3-12 0,-6 30 0,6-29 0,-3 26 0,4-28 0,0 16 0,0-17 0,0 6 0,4-11 0,8-1 0,-2-4 0,21 3 0,-19-2 0,27-1 0,-27-1 0,45-14 0,-40 12 0,21-12 0,-4-5 0,-15-11 0,13 2 0,-17-6 0,-17 24 0,1-1 0,-4 4 0,-10 4 0,8-1 0,-21-3 0,17 4 0,-21-1 0,21 1 0,-17 0 0,18 3 0,-6-3 0,11 8 0,1-3 0,4 3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20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0 24575,'0'9'0,"0"-1"0,0 1 0,0-1 0,0 4 0,0-2 0,0 2 0,-4 30 0,3-25 0,-11 66 0,11-64 0,-19 76 0,17-75-3392,-8 30 0,-1 0 3392,9-30-1513,-16 60 1513,17-65 0,-5 31 0,3-39 0,3 5 0,-3-17 6034,4-4-6034,4 4 2263,-3-2-2263,2-2 0,-3 0 0,0-11 0,0 13 0,0-4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20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24575,'8'-5'0,"1"1"0,-1 4 0,1 0 0,-1 0 0,1 0 0,6 0 0,-4 0 0,5 4 0,-8-3 0,1 10 0,-1-9 0,0 21 0,-3-16 0,3 20 0,-7-16 0,2 4 0,-3-6 0,0-1 0,0 1 0,0-1 0,0 1 0,-4 7 0,4-6 0,-16 10 0,13-11 0,-19 3 0,15-7 0,-9-2 0,7-3 0,1-3 0,-1 2 0,-3-7 0,6 3 0,-9-3 0,13-1 0,-6 4 0,8 2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21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24575,'-5'4'0,"-2"1"0,6 3 0,-3 1 0,4-1 0,0 1 0,0-1 0,0 4 0,0-2 0,0 43 0,0-34-6784,0 75 6784,0-74-1930,0 71 1930,0-74 0,0 48 0,0-52 0,0 18 0,0-25 0,0 1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21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24575,'5'-4'0,"2"3"0,-2-2 0,3 3 0,1 0 0,-1 0 0,0 0 0,8 0 0,-5 0 0,12 3 0,-13-2 0,10 3 0,-11 0 0,7 0 0,-6 5 0,2-1 0,-8 1 0,4 7 0,-3-10 0,-1 20 0,0-18 0,-4 15 0,0-13 0,0 13 0,0-12 0,0 13 0,0-15 0,0 3 0,0-3 0,0-1 0,4-3 0,-3-5 0,2-1 0,-3-3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22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24575,'0'-9'0,"4"8"0,1-2 0,0 11 0,2-7 0,1 6 0,-2-2 0,5-1 0,2 4 0,-7-3 0,20 10 0,-18-8 0,23 19 0,-20-22 0,27 33 0,-25-27 0,18 32 0,-25-30 0,1 34 0,-7-32 0,0 39 0,0-39 0,0 36 0,0-37 0,-3 22 0,2-32 0,-3 7 0,4-14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22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10 24575,'-8'0'0,"-1"0"0,0 0 0,1-4 0,-1 3 0,-3-3 0,2 4 0,-13 7 0,11-5 0,-12 17 0,19-12 0,-14 20 0,16-16 0,-12 24 0,14-23 0,-7 22 0,7-22 0,-3 7 0,8-10 0,1-5 0,3 0 0,1 0 0,-1-3 0,-3 6 0,2-6 0,-2 3 0,3-4 0,-3 4 0,3-3 0,4 2 0,-2 1 0,10-3 0,-11 3 0,3-4 0,-3 0 0,-1-4 0,0 3 0,8-18 0,-5 12 0,1-13 0,-8 15 0,-4 1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23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24575,'0'8'0,"0"1"0,4 7 0,-3-6 0,3 6 0,3 30 0,-5-29 0,4 35 0,-1 1 0,-4-25-3392,1 32 0,0 0 3392,-2-34-4537,0 72 4537,0-81-126,0 48 126,0-52 0,0 14 0,-4-22 0,3-1 0,-3-4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23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24575,'8'0'0,"0"0"0,5 0 0,-4 0 0,3 0 0,0 4 0,-2-3 0,-2 7 0,15 4 0,4 13 0,1-5 0,18 18 0,-33-26 0,18 19 0,-26-21 0,-5 14 0,-6-14 0,-14 10 0,10-11 0,-25 11 0,22-14 0,-30 17 0,30-17 0,-14 10 0,17-11 0,-2-1 0,3-4 0,1 0 0,3-4 0,-6 3 0,5-7 0,-7 4 0,9-1 0,0 1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24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24575,'4'5'0,"-3"2"0,7-6 0,-4 3 0,5-4 0,-1 0 0,1 0 0,-1 0 0,-3 4 0,2-3 0,2 6 0,0-6 0,26 10 0,-21-9 0,32 9 0,-34-10 0,26 3 0,-26-4 0,23 0 0,-24 0 0,9-8 0,-16 3 0,-4-11 0,-1 6 0,-14-6 0,9 10 0,-26-9 0,20 13 0,-12-9 0,15 10 0,-3-3 0,3 4 0,-4 7 0,8-1 0,-6 29 0,9-21 0,-5 43 0,7-42 0,0 38 0,3-43 0,2 19 0,3-27 0,8 10 0,-5-11 0,19 6 0,-17-6 0,25 6 0,-26-6 0,23 3 0,-24-4 0,31-4 0,-28 0 0,36-5 0,-41 4 0,14 1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24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0 24575,'-8'0'0,"-1"0"0,4 4 0,-2-3 0,6 6 0,-3 6 0,0-7 0,-5 43 0,4-36-6784,-7 78 6784,11-71-2269,-1 35 1,1 1 2268,1-35-3034,3 78 3034,-2-81 0,7 43 0,-7-49 3034,10 8-3034,-5-13 4537,9-6-4537,-5 3 6784,2-4-6784,-4 0 0,-3 0 0,-1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24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20 24575,'-9'0'0,"0"4"0,5 1 0,-4 0 0,7 2 0,-10 9 0,9-5 0,-6 24 0,8-23 0,0 19 0,0-21 0,4 2 0,1-8 0,3-4 0,0 0 0,1 0 0,-1 0 0,12-4 0,-9 0 0,13-5 0,-19 0 0,10-7 0,-13 6 0,6-18 0,-8 17 0,0-13 0,0 14 0,-8-6 0,2 11 0,-6-7 0,3 11 0,-3-6 0,2 6 0,-2-3 0,3 4 0,-3 0 0,3 0 0,-4 0 0,8 0 0,2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4:24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24575,'4'-4'0,"0"0"0,5 4 0,-1 0 0,1 0 0,3 0 0,-3 0 0,18 4 0,-14-3 0,21 2 0,-23-3 0,13 0 0,-19 0 0,3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27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1 266 24575,'3'5'0,"2"-2"0,3-3 0,1 0 0,-1 0 0,-3-3 0,2 2 0,-2-3 0,4 4 0,-1 0 0,0 0 0,1 0 0,10 0 0,-7 0 0,30-8 0,-28 6 0,36-13 0,-41 9 0,36-21 0,-36 15 0,26-31 0,-25 33 0,2-32 0,-12 38 0,-16-27 0,5 24 0,-32-13 0,29 15 0,-18-7 0,-14 4 0,27 2 0,-54-2 0,58 12 0,-32 16 0,40 26 0,-8-14 0,30 51 0,-12-61-6784,31 66 6784,-29-66-1790,28 58 1790,-29-64-791,22 42 791,-23-46-379,23 22 379,-18-22 5236,30 15-5236,-25-17 0,44 10 0,-41-15-3685,68 10 3685,-60-13-1743,41 4 1,4-1 1742,-32-4-1354,45 1 0,-1 0 1354,-50-2-84,26-3 0,-5-2 84,-37 4 734,16-18 0,-28 16 0,-3-9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28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0 271 24575,'4'5'0,"1"-1"0,3-4 0,0 0 0,1 0 0,-1 0 0,1 0 0,-1 0 0,1 0 0,10-12 0,-8 9 0,32-23 0,-29 22 0,43-46 0,-42 42 0,34-53 0,-40 50 0,13-28 0,-21 29 0,-12-14 0,3 18 0,-27-10 0,22 15 0,-29-6 0,28 6 0,-28 8 0,29-4 0,-11 53 0,20-41-6784,0 84 6784,4-78-4537,0 78 4537,0-80-2783,4 64 2783,-3-66 0,2 36 0,-3-41 3158,0 0-3158,0-13 4722,0-8-4722,0 1 6224,0-1-6224,0 0 0,4 5 0,-3-19 0,6 14 0,9-53 0,-8 44 0,22-59 0,-26 61 0,18-34 0,-16 42 0,6-7 0,-4 15 0,1 7 0,-1-1 0,-3 17 0,-1-11 0,-4 22 0,0-22 0,-12 31 0,5-30 0,-24 33 0,19-33 0,-16 18 0,26-26 0,-1 3 0,12-8 0,3 3 0,-3-2 0,22 18 0,-18-15 0,41 26 0,-39-26 0,34 22 0,-37-23 0,27 12 0,-31-11 0,26 1 0,-27-1 0,28-4 0,-23-4 0,23-1 0,-28-3 0,23-20 0,-26 15 0,18-23 0,-20 30 0,6-6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28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24575,'-9'0'0,"1"0"0,-1 0 0,5 4 0,0 1 0,-4 33 0,6-22-6784,-9 76 6784,10-70-1495,-1 39 1,0 1 1494,2-34-1774,2 28 1,0-1 1773,-1-33-1647,10 47 1647,-5-60 1451,25 25-1451,-22-28 0,63 18 0,-56-17 0,57 8 0,-64-14 0,14 3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29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1 506 24575,'0'-9'0,"0"1"0,3-1 0,-2 1 0,7-1 0,0-7 0,-2 5 0,31-35 0,-25 30 0,19-24 0,2-1 0,-13 18 0,15-20 0,-1 0 0,-18 22-6784,44-48 6784,-50 58 0,29-39 0,-29 45 0,2-18 0,-12 22 0,-5-2 0,-3 3 6784,-5 0-6784,4 0 0,-11 0 0,13 0 0,-4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29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24575,'3'5'0,"-2"2"0,3-2 0,0 0 0,-3 2 0,17 20 0,-10-13 0,26 55 0,-21-51-6784,29 69 6784,-33-69-4537,36 66 4537,-36-71-1071,49 47 1071,-43-51 0,35 18 0,-39-22 1001,9-1 1,-15-4 0,-2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29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24575,'4'9'0,"4"-5"0,-7 4 0,6-7 0,-2 10 0,0-6 0,2 4 0,6 22 0,-7-21 0,10 67 0,-16-53 0,4 31 0,0 1 0,-3-36 0,7 77 0,-7-77 0,-1 63 0,-1-67 0,-6 34 0,2-39 0,0 5 0,1-12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0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0 120 24575,'5'-4'0,"2"3"0,-2-3 0,7 1 0,-2 2 0,9-7 0,-8 7 0,4-3 0,20-3 0,-20 5 0,69-13 0,-59 13 0,27-6 0,1 0 0,-21 7 0,39-11 0,-52 11 0,1-6 0,-16 2 0,-8 0 0,-1 1 0,-7 0 0,6 0 0,-5-1 0,10 1 0,-3 4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0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24575,'4'-5'0,"0"1"0,5 4 0,-1 0 0,1 0 0,3 0 0,-3 0 0,22 4 0,-18-3 0,44 6 0,-41-6 0,53 3 0,-53-4 0,29 0 0,-38 0 0,4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1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0 351 24575,'4'-4'0,"-3"-4"0,6 3 0,-6-3 0,7 3 0,-4-3 0,5 4 0,18-20 0,-18 11 0,40-33 0,-39 31 0,44-39 0,-40 44 0,39-43 0,-39 42 0,21-32 0,-30 32 0,3-9 0,-8 15 0,0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25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24575,'-5'4'0,"-3"-3"0,7 6 0,-6-2 0,6 3 0,-3 1 0,0 25 0,3-19 0,-6 66 0,6-61-3392,-1 33 0,0 0 3392,2-31-2269,0 29 1,0 0 2268,0-32-335,0 58 335,0-62 0,0 31 0,0-35 4371,4 9-4371,0-16 0,1 0 0,-1-4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1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24575,'4'4'0,"-3"4"0,7-3 0,-7 3 0,6 0 0,-2 1 0,-1-1 0,4 1 0,-3 3 0,3-3 0,-3 3 0,25 27 0,-20-27-3392,23 28 0,2-1 3392,-17-28-1049,21 24 1,-2 1 1048,-25-26 0,26 17 0,-15-12 0,5-4 0,3 2 0,-11-6 0,-17-7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1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 24575,'8'0'0,"1"0"0,-1 0 0,0 0 0,1 0 0,-1 0 0,8-4 0,-5 3 0,16-10 0,-16 9 0,20-24 0,-24 21 0,8-14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1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24575,'-4'8'0,"3"1"0,-2-1 0,3 1 0,0-1 0,0 0 0,0 1 0,0-1 0,0 4 0,0-2 0,0 52 0,0-41 0,3 31 0,1 0 0,-2-32 0,9 57 0,-6-67 0,-1 24 0,4-32 0,-3 5 0,-1-3 0,0-3 0,-4 2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3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1 677 24575,'0'-9'0,"3"5"0,-2-4 0,3 3 0,0-3 0,1-1 0,-1 1 0,8-9 0,-11 7 0,11-2 0,-11 4 0,2 3 0,1 0 0,-3-2 0,6 6 0,-6-7 0,14-8 0,-12 5 0,27-36 0,-25 32-6784,36-62 6784,-35 58-2269,21-31 1,2 0 2268,-21 29-1517,20-28 0,0 2 1517,-18 32-402,13-49 402,-19 54 2607,-31-25-2607,17 28 4121,-41-8-4121,38 14 6167,-26-3-6167,28 4 0,-17 19 0,21-10 0,-4 67 0,11-54 0,1 44 0,2 4 0,2-34-2646,3 47 0,0 3 2646,0-44-1123,2 39 1,-1 0 1122,-7-42 0,4 17 0,-1-2 0,-4-30-241,6 37 241,-6-47 0,3 21 0,-4-26 5370,0-4-5370,0-6 3817,0-8-3817,4 4 453,-3-2-453,3 2 0,-4-4 0,3-7 0,-2 6 0,11-29 0,-11 25 0,18-48 0,-16 45 0,23-56 0,-18 56 0,23-52 0,-20 57 0,5-22 0,2 14 0,1 0 0,4-2 0,4 11 0,-17 11 0,10 3 0,-15 2 0,3 4 0,-8-1 0,-4 0 0,3 1 0,-14 7 0,8-6 0,-32 32 0,25-31 0,-14 23 0,-2-3 0,12 3 0,-12 5 0,15-16 0,18-19 0,-2-4 0,3 4 0,23 4 0,-14 2 0,30 9 0,-27-12 0,26 23 0,-29-25 0,25 25 0,-26-24 0,33 18 0,-30-18 0,46 13 0,-46-17 0,39 9 0,-45-6 0,21-1 0,-24 0 0,6-4 0,-4 0 0,-3 0 0,-1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4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24575,'0'8'0,"0"8"0,0-6 0,0 6 0,0-7 0,4 22 0,-4-17 0,12 54 0,-10-50 0,5 28 0,1 3 0,-7-30 0,11 57 0,-11-61 0,2 34 0,-3-44 0,0 9 0,-3-23 0,2 1 0,-3-1 0,0 1 0,3-1 0,-3-15 0,4 12 0,0-23 0,0 23 0,0-15 0,0 16 0,4-16 0,-3 15 0,6-23 0,-6 23 0,7-23 0,-7 23 0,10-19 0,-9 19 0,9-19 0,-6 20 0,3-17 0,-3 18 0,2-10 0,-2 14 0,3-6 0,1 11 0,-1-2 0,1 3 0,-1 0 0,1 0 0,-1 7 0,0-5 0,5 13 0,-8-9 0,10 13 0,-13-8 0,9 12 0,-10-13 0,3 25 0,-4-22 0,0 44 0,0-41 0,-4 49 0,3-50 0,-6 31 0,6-35 0,-3 1 0,4-13 0,0-11 0,0 2 0,0-2 0,0-1 0,0 4 0,4-23 0,-3 19 0,2-30 0,-3 31 0,8-35 0,-6 33 0,9-36 0,-6 36 0,3-29 0,-3 31 0,6-19 0,-5 24 0,6-8 0,-4 14 0,1 1 0,-1 1 0,0 10 0,1-9 0,11 20 0,-13-14 0,23 23 0,-26-20 0,18 24 0,-20-23 0,9 22 0,-10-22 0,3 18 0,-4-18 0,0 26 0,0-25 0,0 26 0,0-28 0,0 12 0,0-13 0,4-2 0,0-4 0,1-4 0,-1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4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24575,'0'9'0,"0"-1"0,0 0 0,0 1 0,0-1 0,0 16 0,0-12 0,7 34 0,-5-32 0,32 47 0,-24-46 0,55 43 0,-48-49 0,32 17 0,-38-25 0,8-5 0,-13-1 0,9-27 0,-9 15 0,2-38 0,-4 36 0,-4-43 0,0 47 0,-15-39 0,7 44 0,-27-24 0,22 31 0,-22-12 0,24 14 0,-9-3 0,15 8 0,1 0 0,4 5 0,0-1 0,0 4 0,0-2 0,0 6 0,0-7 0,11 7 0,-4-10 0,13 5 0,-11-10 0,-1 6 0,4-6 0,-10 3 0,5-4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5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24575,'0'9'0,"4"-1"0,-3 1 0,3-1 0,-1-3 0,6 10 0,-3-9 0,20 21 0,-18-19 0,49 29 0,-40-31 0,48 24 0,-51-28 0,20 5 0,-28-11 0,2 0 0,-12-1 0,3-3 0,-18-8 0,11 9 0,-35-31 0,29 32 0,-40-32 0,40 30 0,-25-12 0,28 15 0,-5 2 0,11 6 0,-2-2 0,6 7 0,1-7 0,4 2 0,1 1 0,2-3 0,-2 3 0,15-4 0,-9 0 0,16-4 0,-20 3 0,4-3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5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24575,'-5'4'0,"-3"-3"0,7 14 0,-2-9 0,3 10 0,0 20 0,0-21-8503,3 77 8503,-2-69-1409,8 40 0,1 1 1409,-6-40-1517,13 40 0,0 0 1517,-12-42-560,10 34 0,0-1 560,-12-35 0,16 60 0,-13-68 2479,2 21-2479,0-21 926,-3-1 1,-1 1 0,0-8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6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24575,'3'-5'0,"6"1"0,0 4 0,-1 4 0,0-3 0,-3 2 0,3-3 0,0 0 0,-3 4 0,21 5 0,-20 0 0,46 14 0,-40-15 0,41 26 0,-44-26 0,18 19 0,-26-17 0,-5 17 0,2-15 0,-17 26 0,16-26 0,-16 27 0,17-27 0,-13 23 0,13-24 0,-10 9 0,11-12 0,1-3 0,5-2 0,0 1 0,2-3 0,5 3 0,-1 0 0,20-4 0,-19 4 0,30-4 0,-29 0 0,56-4 0,-50 3 0,35-10 0,0-5 0,-31 7-1055,47-19 1,-64 23 0,2 1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6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0 24575,'-9'0'0,"4"4"0,-2-3 0,6 7 0,-7-4 0,4 8 0,-1-2 0,1 2 0,-15 34 0,14-25-3392,-12 33 0,-1 1 3392,14-27-1920,-4 43 0,0 3 1920,8-39-1023,7 27 0,1-2 1023,-4-34 0,22 23 0,-12-43 3869,4 1-3869,9-10 4549,-16-2-4549,24-23 0,-23 15 4252,8-30-4252,-16 27 0,-12-16 0,2 17 0,-6 3 0,-4 1 0,2 1 0,-4 1 0,-13-10 0,18 16 0,-26-9 0,27 12 0,-12 0 0,15 0 0,0 8 0,2-6 0,2 13 0,0-10 0,-2 11 0,6-6 0,-3 5 0,4-5 0,11 6 0,-4-7 0,16 7 0,-13-10 0,3 5 0,-10-10 0,-3 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25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4 0,0-2 0,3-2 0,2 30 0,0-26 0,-2 52 0,-3-49 0,4 35 0,-3-38 0,3 11 0,-4-18 0,0-1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8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0 24575,'-4'4'0,"-4"-3"0,3 3 0,0 7 0,-2-4 0,6 9 0,-18 30 0,15-28-3392,-6 33 0,1 1 3392,8-30-1114,1 32 1,0-2 1113,1-33-668,18 42 668,-12-54-171,28 8 171,-23-15 0,49-7 0,-43 1 0,30-12 0,3-3 0,-26 1 0,17-16 0,-3-2 0,-22 16 464,10-55-464,-22 61 0,-5-50 0,-5 55 0,-19-39 0,16 42 687,-30-16-687,29 19 189,-34-2-189,26 6 0,-42-3 0,39 4 5929,-19 0-5929,4 4 0,20 0 0,-39 8 0,40-6 2581,-25 9-2581,28-9 0,-1 2 0,16 0 0,5-8 0,4 4 0,-9-4 0,0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8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24575,'0'8'0,"0"1"0,0-1 0,0 0 0,0 1 0,0-1 0,0 1 0,4 3 0,-3-3 0,3 7 0,3 27 0,-1-22 0,14 67 0,-14-69 0,17 69 0,-20-67 0,11 41 0,-9-42 0,0 8 0,2-15 0,-2-5 0,0 0 0,2-3 0,-2-1 0,0-4 0,-2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9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0 135 24575,'0'8'0,"0"1"0,4-1 0,-3 0 0,3 1 0,-4-1 0,3-3 0,2 3 0,4-8 0,-1 4 0,0-4 0,5 0 0,0 0 0,22-4 0,-17 0-1782,13-1 1782,-23 1 0,8-7 0,-9 4 0,8-9 0,-10 7 0,3-26 0,-3 20 0,-5-28 0,-5 36 0,-27-15 0,18 19 1782,-29-13-1782,32 15 0,-17 9 0,22-2 0,-21 52 0,23-40 0,-8 35 0,1 1 0,9-28 0,-3 28 0,-1 0 0,5-32 0,-3 50 0,4-65 0,4 18 0,-3-33 0,3 4 0,-4-5 0,3 4 0,-2-2 0,3 2 0,4-15 0,-6 9 0,9-17 0,-10 18 0,6-10 0,-6 10 0,7-6 0,-4 10 0,12-9 0,-5 13 0,12-6 0,-13 8 0,17 4 0,-15 1 0,11 3 0,-17 1 0,-3-1 0,-4 1 0,-6-5 0,2 0 0,-7 0 0,2-3 0,-14 14 0,13-13 0,-13 21 0,18-17 0,-5 14 0,10-11 0,-3 4 0,4-5 0,0 1 0,4-5 0,12 11 0,-5-12 0,31 23 0,-28-18 0,43 23 0,-42-24 0,39 16 0,-41-22 0,22 7 0,-25-8 0,2-8 0,-5 6 0,2-36 0,0 27 0,0-24 0,-6 30 0,-3 1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39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 24575,'-9'0'0,"1"0"0,3 3 0,1 2 0,4 4 0,0 10 0,0 0 0,-4 41 0,0-35 0,-1 22 0,1 6 0,4-29 0,0 64 0,4-57 0,-3 14 0,6-29 0,-2-8 0,3-4 0,1 1 0,-1-1 0,1-4 0,-1 0 0,-3 0 0,-2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40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1 360 24575,'0'-8'0,"3"-1"0,2 4 0,3 2 0,-3-1 0,3 3 0,0-3 0,1 4 0,19-19 0,-16 14 0,30-48 0,-29 44 0,29-63 0,-34 59 0,19-60 0,-22 56 0,4-25 0,-6 32 0,-6 2 0,2 4 0,-3 4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40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24575,'0'8'0,"3"1"0,-2-1 0,7 4 0,-7-2 0,6 2 0,2 19 0,0-21 0,-1 20 0,15 9-6784,8 11 6784,-2-3-2110,28 5 2110,-42-44-1453,61 19 1453,-57-20 0,60 8 0,-63-15 0,30 4 0,-40-4 0,6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40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24575,'4'9'0,"0"3"0,1-3 0,-1 4 0,-4-5 0,11 15 0,-8-10 0,19 59 0,-19-47-4252,7 25 1,-1 0 4251,-7-27 526,5 73-526,-7-72 0,-7 53 0,1-59 0,-18 32 0,16-37 0,-14 14 0,16-22 6193,-3 2-6193,2-6 0,6 3 0,-3-4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41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24575,'9'0'0,"-1"0"0,1 0 0,-1 0 0,0 0 0,1 0 0,-1 0 0,8 3 0,-5-2 0,34 3 0,-29-4-6784,80 7 6784,-73-5 0,48 6 0,4-4 0,-46-4-908,32 3 1,-5-2 0,-41-1-1,30 0 1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41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24575,'8'0'0,"1"0"0,-1 0 0,1 0 0,-1 0 0,4 0 0,-2 0 0,24 4 0,-20-3 0,55 6 0,-48-6 0,45 3 0,-53-4 0,9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45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9 847 24575,'-5'-3'0,"1"-2"0,4-4 0,4 5 0,-3-4 0,3 3 0,0-15 0,-3 9 0,21-56 0,-17 47-3392,11-32 0,2-1 3392,-11 32 0,10-37-4537,13-18 4537,-24 50-1166,22-41 0,1 0 1166,-18 44-1131,19-34 0,-2 1 1131,-17 36 1908,30-57-1908,-37 63 0,14-14 3206,-17 28-3206,3 5 826,-4 3 1,0-3 0,0-1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26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24575,'4'-4'0,"1"0"0,3 4 0,0 0 0,1 0 0,-1 4 0,1-3 0,-1 2 0,1 1 0,-5 1 0,4-1 0,-4 4 0,1-3 0,3 3 0,-7 0 0,2 1 0,1 3 0,-3-3 0,3 11 0,-4-10 0,3 21 0,-2-19 0,3 16 0,-4-19 0,0 11 0,0-10 0,0 6 0,4-12 0,-3-4 0,6-1 0,-6-6 0,3 6 0,-4-3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46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248 249 24575,'-3'4'0,"-2"0"0,-4-4 0,1 0 0,3-4 0,-3 3 0,7-6 0,-14 2 0,9-4 0,-18-3 0,17 2 0,-16-13 0,17 11 0,-22-19 0,20 19 0,-22-23 0,22 23 0,-15-20 0,17 22 0,-9-14 0,13 18 0,-6-6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49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37 369 24575,'0'-9'0,"0"1"0,4 3 0,-3-3 0,2 4 0,1-9 0,-3 4 0,14-19 0,-8 16 0,16-39 0,-17 36 0,17-47 0,-20 47 0,12-43 0,-14 44 0,2-22 0,-6 31 0,-10-7 0,3 11 0,-14-2 0,14 3 0,-18 7 0,20-1 0,-7 21 0,15-15 0,-4 53 0,3-47-3392,-2 31 0,-1 2 3392,3-25-2269,-1 33 1,0 0 2268,2-31-799,0 30 0,0-3 799,0-35-798,0 60 798,0-65 3349,-4 35-3349,3-38 5009,-3 15-5009,4-17 3196,-3-2-3196,2-8 2163,-3-5-2163,8 0 0,-3-2 0,2 2 0,1-11 0,-3 5 0,18-43 0,-12 36 0,24-55 0,-23 58 0,18-40 0,-23 42 0,15-15 0,-12 24 0,10 0 0,-11 8 0,10 4 0,-9 1 0,10 11 0,-10-10 0,1 14 0,-7-14 0,-4 14 0,3-14 0,-10 13 0,5-12 0,-10 12 0,10-13 0,-5 6 0,14-11 0,-6 2 0,10-6 0,9 14 0,-5-12 0,28 23 0,-26-22 0,25 22 0,-26-23 0,11 16 0,-14-17 0,4 9 0,-5-10 0,-3 3 0,-2-4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49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24575,'0'8'0,"0"1"0,0-1 0,0 1 0,0-1 0,4 12 0,-3-9 0,3 43 0,-4-37 0,3 60 0,-2-57 0,7 38 0,-7-42 0,3 0 0,-4-17 0,0-11 0,0 2 0,0-2 0,0-8 0,0 8 0,0-4 0,0 12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50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1 108 24575,'0'-8'0,"4"-1"0,0 4 0,5 2 0,-1-1 0,1 3 0,-1-3 0,4 4 0,-3 0 0,4 0 0,-5 0 0,1 4 0,-5 0 0,7 9 0,-1 3 0,3 2 0,-1-1 0,-7-5 0,-2-3 0,-3-1 0,4 4 0,-3-2 0,3 2 0,0 15 0,-3-14 0,2 25 0,-3-26 0,4 22 0,-3-21 0,3 10 0,-4-15 0,0-7 0,0-6 0,0-4 0,0-3 0,4 3 0,-4-7 0,4 5 0,-4-20 0,0 19 0,4-24 0,-3 25 0,3-20 0,-4 19 0,3-23 0,-2 23 0,3-16 0,-4 18 0,4-6 0,-3 7 0,6 0 0,-6 2 0,3 2 0,0 0 0,0-3 0,5 8 0,-1-8 0,1 7 0,7-10 0,-6 9 0,9-6 0,-13 4 0,13 3 0,-13-3 0,10 8 0,-7 1 0,-1 7 0,1-3 0,-1 11 0,0-10 0,-3 18 0,-1-17 0,-4 27 0,0-25 0,0 29 0,0-29 0,0 21 0,0-23 0,0 9 0,0-11 0,4-1 0,-3-3 0,2-2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51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71 24575,'0'8'0,"0"0"0,4-3 0,-3 3 0,3-4 0,-4 5 0,0-1 0,4 12 0,-4-9 0,8 5 0,-3-12 0,3-4 0,1 0 0,3 0 0,-3 0 0,11 0 0,-10 0 0,6-8 0,-8 2 0,5-29 0,-8 21 0,3-29 0,-8 32 0,-8-17 0,2 21 0,-6-8 0,3 14 0,1-3 0,-1 4 0,1 0 0,-1 0 0,1 0 0,-16 0 0,15 4 0,-33 8 0,37-1 0,-30 12 0,33-13 0,-14 14 0,15-14 0,-2 6 0,6-11 0,2-2 0,0 1 0,2-3 0,9 7 0,-5-7 0,5 2 0,-12-3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51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96 24575,'9'0'0,"-4"4"0,2 1 0,-2-1 0,3 4 0,1-7 0,-5 6 0,15 2 0,-12-4 0,28 10 0,-23-9 0,34 10 0,-32-11 0,43 10 0,-38-13 0,35 6 0,-37-8 0,25 0 0,-30 0 0,8-8 0,-16 2 0,-4-6 0,0 3 0,0 1 0,0-1 0,-8-11 0,6 9 0,-17-24 0,13 26 0,-18-21 0,13 27 0,-20-16 0,19 17 0,-24-9 0,25 10 0,-24-7 0,22 7 0,-26-3 0,27 8 0,-15 4 0,17-2 0,-2 16 0,7-14 0,-3 12 0,7-12 0,1-3 0,5-2 0,3-3 0,1 0 0,-5 4 0,8-3 0,-10 3 0,5-4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52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24575,'0'16'0,"0"-2"0,0 3 0,0-4 0,0-4 0,-4 7 0,3-6 0,-3 52 0,0-24-6784,3 58 6784,-2-61-670,3 10 670,0-33 0,3-2 0,2 28 0,0-23-4315,6 72 4315,-9-65-183,9 54 183,-6-68 4225,3 11-4225,-3-16 656,2-2-656,-2 3 1660,3-4 1,-3 0-1,-1 0 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53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24575,'9'0'0,"-1"0"0,0 0 0,1 0 0,-1 0 0,8 4 0,-5-3 0,16 14 0,-16-12 0,12 19 0,-13-19 0,6 19 0,-11-15 0,3 20 0,-8-16 0,-12 28 0,9-26 0,-23 40 0,18-42 0,-8 23 0,-3-7 0,11 6 0,-8 3 0,9-6 0,9-24 0,-1 2 0,8-8 0,-1 3 0,1-2 0,-1 3 0,12 0 0,-9-3 0,27 6 0,-25-6 0,33 3 0,-33-4 0,37-12 0,-36 10-265,13-14 1,-23 15-1,-4-2 1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53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0 24575,'-8'0'0,"-1"0"0,1 0 0,3 4 0,1 0 0,0 1 0,-4 21 0,2-16 0,-5 54 0,6-50-6784,0 84 6784,1-80-4537,4 80 4537,0-80 0,0 50 0,0-54 0,4 17 0,1-26 4537,3-2-4537,1-3 6784,6 4-6784,-4-3 0,12 7 0,-13-8 0,21 4 0,-18-4 0,29 0 0,-29 0 0,21-7 0,-27 1 0,8-10 0,-14 6 0,-1-10 0,-1 10 0,-11-10 0,7 14 0,-15-9 0,13 9 0,-20-6 0,20 3 0,-21 4 0,18 2 0,-14-1 0,14 3 0,-10 1 0,14 4 0,-6 5 0,8-4 0,-1 2 0,-3 2 0,4 4 0,-1 0 0,1-1 0,4-4 0,0 1 0,4-5 0,0 4 0,1-7 0,-1 3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47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1 610 24575,'0'-9'0,"4"0"0,-3 1 0,6 3 0,-6-3 0,7 0 0,-4-2 0,27-32 0,-17 22-6784,43-58 6784,-45 56-2269,20-25 1,-1 1 2268,-22 26 0,28-34 0,-2 7 0,-16 21 0,14-12 0,0 0 0,-7 8 0,7-3 0,-22 21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27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24575,'8'0'0,"1"0"0,-1 0 0,1 0 0,-1 0 0,1 0 0,-1 0 0,0 0 0,-3 4 0,3-3 0,0 6 0,1-6 0,7 7 0,-6-4 0,6 5 0,-7-5 0,3 8 0,-3-10 0,3 16 0,-7-11 0,7 9 0,-12-8 0,4 1 0,-4-1 0,4-3 0,-3 2 0,3 2 0,-4 0 0,0 3 0,0-3 0,0 3 0,0-3 0,0 7 0,0-7 0,0 15 0,0-13 0,0 16 0,0-17 0,0 10 0,0-11 0,0-4 0,3-2 0,-2-7 0,3 4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47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197 138 24575,'-4'-5'0,"3"-3"0,-6 7 0,6-6 0,-7 2 0,3-3 0,-3 3 0,-1-3 0,1 7 0,-9-10 0,7 9 0,-21-21 0,18 19 0,-18-22 0,20 23 0,-5-12 0,8 14 0,3-3 0,1 4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48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24575,'9'0'0,"-1"0"0,1 0 0,-1 0 0,1 0 0,-1 0 0,0 0 0,8 4 0,-5-3 0,23 6 0,-21-6 0,22 3 0,-25-4 0,14 0 0,-14 0 0,10 0 0,-15 0 0,3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6:55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249 172 24575,'-4'-4'0,"0"-1"0,4-3 0,-4 3 0,3-3 0,-3 4 0,0-5 0,3 1 0,-6 3 0,6-3 0,-7 7 0,3-3 0,1 1 0,-4 2 0,3-3 0,-3 0 0,-1 3 0,1-7 0,-1 8 0,-11-12 0,9 10 0,-21-13 0,21 13 0,-9-9 0,11 10 0,1-7 0,3 3 0,-3 1 0,4 0 0,-1 0 0,-3 3 0,4-3 0,-1 0 0,1 3 0,4-2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0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24575,'8'0'0,"1"3"0,-1 2 0,-3 4 0,2-5 0,2 7 0,-4-5 0,21 29 0,-21-25 0,14 16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0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379 1 24575,'-9'23'0,"3"-5"0,-2-6 0,4 13 0,-5-4 0,4 10 0,-13 20 0,-2 0 0,11-13 0,-12 20 0,-9 16 0,7-16 0,9-21 0,-19 56 0,-2-2 0,20-63 0,-10 53 0,2 0 0,14-50 0,-8 46 0,3 0 0,11-43 0,-7 27 0,1-4 0,7-38 0,-6 24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0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0 24575,'5'66'0,"0"-1"0,-2 20 0,0-13-9831,1-35 8341,-4 32 1490,0-50-1078,2 38 1,0 5 1077,-1-18-293,-1 27 0,0 20 0,0-19 293,-1-25-677,-3 20 1,-2 18 0,-1-20 676,0-30 0,-5 57 0,0 0 0,5-62 0,-5 55 0,1 0 0,8-54 0,-8 38 0,-1-1 0,10-42 0,-10 27 0,1-2 0,8-36 0,-9 31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0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0 24575,'-8'44'0,"5"-20"0,-5 24-7198,4-28 7198,3 4 0,-3-6-96,4 1 96,-4-1 0,3 1 0,-4-1 0,5 1 0,0 4-427,-4-3 427,3 4 0,-3 6 0,4-9 0,0 10 0,-2 34 0,0 3 3085,1-21-3085,-1 24 0,1 21 0,0-22 1908,1-26-1908,0 56 0,0-1 2728,0-61-2728,1 51 0,1-2 0,-1-57 0,3 57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1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0 24575,'-11'61'0,"-1"-16"0,7-22-5143,0-4 5143,1 0-1779,-1 10 1779,4-9 0,-8 3-419,8-4 419,-7-1 0,7 1-1421,-3-1 1421,0 1 665,-1 16-665,-5-4 0,5 6-1310,-6 31 1,1 1 1309,6-22-765,-5 27 1,-3 22-1,3-22 765,6-31-623,-4 25 0,-3 18 0,3-20 623,4-30 262,-3 18 0,0 3-262,-2 9 0,6-41 0,-5 30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1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 24575,'0'19'0,"0"2"0,-4-7-2675,3 0 2675,-3 3 0,4-7 0,0 7 0,0-3 0,0 0 0,0 3 0,0 9 0,-5-5 850,4 4-850,-7 64-5885,7-58 5885,-2 54-3628,-5 8 3628,6-62-1293,-3 48 1,-1-2 1292,1-48-1086,1 40 0,-1-1 1086,1-45 0,-1 35 0,2-2 0,2-36 1019,-7 63-1019,8-67 0,-8 19 0,7-31 0,-3-4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1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24575,'4'8'0,"-3"1"0,2-1 0,1 1 0,-3-1 0,3 1 0,-4-5 0,0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30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24575,'0'8'0,"0"5"0,0-4 0,0 3 0,0-3 0,0 21 0,0-16 0,0 59 0,0-49-6784,0 68 6784,0-68-1835,3 63 1835,-2-70-209,7 48 209,-7-52 0,6 33 0,-6-33 5771,3 29-5771,-4-30 2695,0 12-2695,0-16 90,0-7 1,0 2-1,0-7 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3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1 447 24575,'8'0'0,"-3"4"0,2 1 0,-6 3 0,7-3 0,-7 2 0,2-2 0,1 15 0,-3-9 0,3 53 0,-4-39-3392,0 28 0,0 1 3392,0-28-2269,-2 32 1,0-1 2268,1-35-1517,-1 31 0,0 0 1517,2-33-706,0 63 706,0-67 2684,0 34-2684,0-39 4013,0 1-4013,0-13 6002,0-7-6002,0-1 2362,0 1-2362,0-9 0,0 7 0,4-53 0,-3 42 0,2-33 0,-1-2 0,-2 29-3392,1-33 0,1 0 3392,-1 33-2269,1-26 1,0 1 2268,-2 33-2668,-4-61 2668,3 63-567,-3-48 567,4 50 2890,0-40-2890,0 42 4366,0-30-4366,0 31 5417,4-23-5417,-3 23 0,10-23 0,-9 23 0,17-35 0,-16 33 0,15-37 0,-12 34 1782,10-23-1782,-10 25 101,5-9-101,-10 15 0,6 0 0,-2 5 0,11 4 0,-6 0 0,6 0 0,11 0 0,-10 0 0,58 12 0,-47-1 0,26 10 0,-1 2 0,-29-4-3392,24 17 0,-3 0 3392,-29-18-2269,15 30 1,-4 4 2268,-19-26-1517,3 42 0,-3 2 1517,-8-34-1015,-9 50 1,-2 0 1014,6-47 0,-11 56 0,0-1 0,9-53 74,-2 43 1,1 0-75,3-50 378,0 27 0,2-1-378,2-36 0,-6 29 2477,6-29-2477,-3-12 3704,0 8-3704,-1-17 4951,-3-3-4951,-12-7 0,12 5 0,-7-6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3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0 202 24575,'9'0'0,"-1"0"0,4 0 0,-2 0 0,2 0 0,-4 0-9831,76 0 8341,-57 0 771,35-3 1,24-3 0,-18 2 718,-21 1-293,39-6 0,28-5 0,-26 3 293,-34 1-677,29-5 1,24-4 0,-27 2 676,-38 2 0,47-9 0,-9 0 0,-63 16 0,32-11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4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278 9 24575,'-9'-5'0,"-3"2"0,3 6 0,-4-2 0,8 7 0,-17 23 0,17-15-4252,-16 44 1,-1 7 4251,16-32-940,-5 30 1,-3 20 0,3-15 939,8-9-1012,-3 7 1,-2 16 0,2-16 1011,4-11-1015,-5 20 1,-1-5 1014,6-43 2029,-9 36-2029,6-59 0,-15-2 0,12-10 0,-14-10 0,20 10 0,-6-1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4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1 296 24575,'8'0'0,"-3"-4"0,2 3 0,-2-7 0,3 7 0,1-6 0,-1 6 0,1-3 0,7-4 0,-6 6 0,6-5 0,50-21 0,-39 17 0,46-18 0,1-1 0,-42 14 0,37-11 0,-5-1 0,-48 15 0,48-26 0,-61 27 0,12-4 0,-15 12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4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5 24575,'-4'-5'0,"3"5"0,-3 5 0,4 3 0,0 1 0,0 14 0,0-11 0,0 12 0,0 38 0,0-36 0,2 55 0,0 3 0,-1-46 0,0 26 0,1 19 0,-1-20 0,-1-29 0,-5 52 0,-2-1 0,4-57 0,-8 22 0,0-2 0,8-28 0,-12 11 0,14-31 0,-3-1 0,4-3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5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0 180 24575,'5'-3'0,"2"-2"0,-6-4 0,7 4 0,-4-2 0,8 2 0,-2 0 0,39-21 0,-31 20-6784,66-36 6784,-67 37-492,52-25 492,-55 23 0,24-9 0,-31 11 0,4 2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5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9 24575,'-5'-4'0,"5"3"0,5-3 0,0 8 0,6 4 0,-9 2 0,9 2 0,-2-3 0,-3-1 0,6-3 0,-7 6 0,3-9 0,19 48 0,-17-36-6784,16 77 6784,-25-71-2269,-4 31 1,-1 0 2268,1-30-281,-10 31 1,-1 2 280,7-26 0,-17 62 0,18-66 0,-5 40 0,6-41 4260,0 17-4260,1-23 6368,4-5-6368,0-4 0,0-3 0,0-1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5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18 24575,'-12'-4'0,"3"3"0,-4-6 0,5 6 0,-1-3 0,-26 4 0,20 0 0,-66 7 0,57-1-9831,-65 29 8341,68-21 1540,-37 65-50,49-54 454,-4 26 0,3 1-454,9-24-561,12 53 561,-3-62 0,30 23 0,-25-36 0,52 5 0,-47-14 0,31-10 0,1-2 0,-28 0-355,30-18 0,-1 0 1,-36 20-1,31-26 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5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459 0 24575,'-9'0'0,"0"0"0,1 0 0,-1 0 0,1 0 0,-5 0 0,8 4 0,-38 8 0,31-2 0,-28 3 0,-29 22 0,46-27 0,-31 28 0,5 4 0,35-25 0,-18 35 0,3 3 0,23-31 0,-9 36 0,3-1 0,15-35 0,9 68 0,0-74 0,37 38 0,-33-46 0,64 15 0,-62-19-6784,77-10 6784,-75 3-908,34-10 1,0-3 0,-36 9-1,40-9 1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6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24575,'-1'3'0,"-2"-1"0,10 6 0,-6 0 0,3-4 0,3 20 0,-5-12 0,10 7 0,4 43 0,-9-44-3392,8 44 0,-3 3 3392,-9-35 0,4 34 0,1 8 0,-3 9 0,0 3 0,-5-5 0,-1-65 0,-7 13 0,4-23 1696,-1-4 0,1-1 0,4-2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27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9 24575,'3'-5'0,"2"1"0,3 4 0,1 0 0,-1 0 0,1 0 0,-1 0 0,1 0 0,-5 4 0,4-3 0,-4 3 0,16 11 0,-9-8 0,24 24 0,-27-20 0,22 24 0,-27-23 0,8 23 0,-11-24 0,-3 16 0,2-17 0,-15 21 0,10-22 0,-26 28 0,20-32 0,-31 32 0,30-32 0,-19 25 0,27-31 0,-7 11 0,11-17 0,-10 2 0,5-4 0,-2 5 0,4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30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24575,'0'8'0,"4"-3"0,-3 2 0,2-2 0,-3 3 0,4 8 0,1-5 0,7 35 0,-6-30 0,9 48 0,-13-49 0,5 20 0,-3 3 0,-3-22 0,10 56 0,-2-29 0,1 6 0,1 4 0,-10-40 0,3 11 0,-4-20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6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0 700 24575,'0'-9'0,"0"0"0,0 1 0,0-1 0,4 5 0,1-8 0,-1 6 0,26-40 0,-19 29-3392,25-29 0,4-1 3392,-20 21-2269,28-32 1,0-2 2268,-29 33 0,28-40 0,-10 5 0,-25 40 0,16-24 0,1 0 4537,-12 22-4537,4-13 0,-15 26 0,-9 11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6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24575,'5'13'0,"-1"0"0,-4-5 0,3-3 0,-2 6 0,3-5 0,0 6 0,-3-4 0,2 5 0,9 16 0,-9-7-6784,27 53 6784,-21-54-2269,8 34 1,0 0 2268,-9-36-643,7 30 1,0-2 642,-8-31-960,47 41 960,-38-43 2585,45 16-2585,-48-24 4705,26 9-4705,-28-13 0,5 5 0,-12-7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7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315 9 24575,'-4'-5'0,"0"1"0,-5 4 0,1 0 0,-20 0 0,15 0 0,-26 4 0,27-3-1872,-8 2 1872,7 2 0,-12 7 0,3-5 451,-3 4-451,4-4 0,6-1 0,-14 22 0,17-16 0,-3 23 0,15-24 0,0 9 1421,19-8-1421,-15-3 0,69 23 0,-55-22-3392,33 16 0,2 1 3392,-34-15-2269,39 22 1,0 2 2268,-34-18 0,29 12 0,-16-1 0,-57-16 0,31 7 0,-92-5 0,61-13 0,-29 10 0,-2-1 0,27-8-3034,-70 15 3034,76-12 0,-35 6 0,50-7 0,-9-1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7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1 740 24575,'3'-5'0,"-2"-2"0,7 2 0,-7-4 0,6 5 0,-6-4 0,7 7 0,22-22 0,-15 15-6784,58-39 6784,-55 33-2269,35-26 1,2-2 2268,-31 20-1517,49-40 0,2-3 1517,-46 35-677,21-13 1,16-12 0,-15 12 676,-23 14 0,46-28 0,-2 6 0,-49 38 1014,26-15 1,-2 6-1015,-35 22 3034,21-6-3034,-33 14 4537,0 1-4537,0-1 0,0 30 0,4-18 0,-1 29 0,-1 2 0,3-19 0,-2 38-4537,-3 6 4537,0-52-1517,2 52 0,0 2 1517,-1-49-1015,2 47 1,-1-3 1014,-2-50 1095,0 77-1095,0-83 2572,0 32-2572,0-35 0,0 0 0,0-7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8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44 24575,'-4'-4'0,"0"-4"0,8-2 0,-4-2 0,4 3 0,-4 8 0,0 2 0,0 8 0,0-5 0,0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8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0,0-1 0,4 5 0,-3-3 0,4 7-6784,11 55 6784,-12-43-2269,10 44 1,0 0 2268,-11-46-1517,11 51 0,0 1 1517,-10-53-282,7 34 0,0-3 282,-9-40 2755,10 28-2755,-12-43 4119,4 1-4119,-4-12 6159,-4-7-6159,0-13 0,-1 12 0,1-6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8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1 506 24575,'0'-8'0,"3"-4"0,-2 2 0,3-2 0,0 7 0,4-22 0,-2 18 0,20-46 0,-18 44 0,12-23 0,14-5 0,-23 26-3392,27-30 0,4 2 3392,-23 29-2269,34-27 1,0-2 2268,-31 29-1517,27-13 0,0 0 1517,-31 13 0,43-8 0,-53 19 758,11 2 1,-19 4-1,0-1 1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9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24575,'5'-4'0,"2"-1"0,-2 1 0,0-4 0,6 7 0,-6-3 0,4 1 0,10 2 0,-12-3 0,43 4 0,-34 0 0,56 3 0,-55-2 0,58 11 0,-58-10 0,52 13 0,-54-14 0,19 7 0,-14-4 0,-13-3 0,8 2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9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 24575,'-8'0'0,"3"4"0,-3 0 0,4 5 0,-1-1 0,-6 31 0,9-18-6784,-6 66 6784,8-62 0,5 35 0,3 3 0,-2-36 0,1 27 0,-2-1 0,-5-33 0,8 44 6784,-7-52-6784,3 7 0,-8-14 0,-1-1 0,0-4 0,2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39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1 425 24575,'4'-37'0,"0"6"0,-4 22 0,0 1 0,0-1 0,0 0 0,0 1 0,4-8 0,-3 5 0,3-32 0,-4 28 0,3-43 0,-2 44 0,7-33 0,-4 39 0,1-15 0,6 7 0,-5 8 0,17-19 0,-11 25 0,22-14 0,-7 12 0,1-1 0,6 5 0,-23 1 0,13 10 0,-15-9 0,3 9 0,-7-6 0,10 7 0,-8-3 0,12 3 0,-13-7 0,1-1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32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24575,'3'5'0,"2"-2"0,3-3 0,-3 4 0,3-3 0,4 18 0,-2-15 0,2 14 0,-4-17 0,0 10 0,2-5 0,2 3 0,-8-2 0,4-2 0,15 22 0,13 12 0,-3-5 0,20 23 0,-39-43 0,28 24 0,-34-27 0,18 8 0,-23-9 0,12 2 0,-11-7 0,5 10 0,-1-9 0,4 18 0,-6-14 0,5 6 0,-6-8 0,0 1 0,2-5 0,-2 0 0,3-4 0,1 0 0,-1 0 0,1 0 0,-1 0 0,0-4 0,1 3 0,-1-3 0,12-7 0,-9 8 0,5-12 0,22-13 0,12-25 0,-3 12 0,-2-7 0,-6 3 0,-21 25 0,28-34 0,-4 11 0,-25 26-6784,56-48 6784,-57 50-3627,41-28 3627,-47 32 0,27-17 0,-29 22 0,8-6 0,-13 12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0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52 175 24575,'4'-4'0,"4"3"0,-3-2 0,3 3 0,0 0 0,1 0 0,-1 0 0,12-4 0,-1-1 0,17-4 0,-16 5 0,14-8 0,-22 7 0,15-19 0,-21 9 0,-6-14 0,-6 19 0,-11-2 0,-10 1 0,6 4 0,-9-5 0,10 8 0,-16 0 0,-2 22 0,-2-17 0,9 74 0,25-52-3392,3 37 0,2 1 3392,2-34-1512,13 36 0,3-1 1512,-7-39-343,18 21 1,2-4 342,-15-30 0,39 16 0,-41-25 0,47-1 0,-43-5-1654,40-8 0,3-2 1654,-33 5 0,33-12 0,-6 1 0,-41 17 0,21-15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0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40 106 24575,'-9'-5'0,"1"-2"0,-1 6 0,4 5 0,2 1 0,3 7 0,-4 19 0,3-17 0,8 40 0,0-44 0,24 27 0,-19-34 0,26 8 0,-25-11 0,25-3 0,-26 2 0,34-18 0,-28 7 0,25-35 0,-32 28 0,4-51 0,-15 53 0,0-26 0,-11 27 0,4 6 0,-24-7 0,3 20 0,0-1 0,1 14 0,21-7 0,-5 0 0,10-2 0,-7-2 0,7 3 0,-3 1 0,1-5 0,5 8 0,-5-7 0,15 7 0,-10-7 0,5-1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0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1 24575,'0'3'0,"0"6"0,0 5 0,-3 2 0,2-8 0,-11 38 0,10-28-4252,-12 37 1,-2 1 4251,10-31-1409,-17 44 0,0 0 1409,18-44-1517,-15 35 0,2-1 1517,14-39 0,-19 57 0,21-63 3034,-6 9-3034,8-24 4537,0-8-4537,4-7 6784,-3 6-6784,10-22 0,-9 24 0,6-11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1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4 263 24575,'-1'4'0,"-2"1"0,11-1 0,-7 4 0,6-7 0,-2 14 0,3-13 0,12 28 0,-9-25 0,31 25 0,-28-23 0,40 8 0,-40-10 0,28 3 0,-31-7 0,16-1 0,-20-5 0,8 0 0,5-25 0,-12 19 0,26-66 0,-27 57 0,4-32 0,-2-1 0,-5 28 0,0-58 0,-15 69 0,4-13 0,-5 27 0,8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1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0 240 24575,'9'0'0,"-1"0"0,1 0 0,-1 0 0,1 0 0,-5-4 0,4 3 0,-4-3 0,9 0 0,-4 0 0,11-12 0,-10 5 0,21-32 0,-19 28 0,26-43 0,-29 44 0,21-29 0,-31 35 0,7-7 0,-14 15 0,-1 0 0,-3 0 0,-2 0 0,1 0 0,1 0 0,-8 15 0,8-11 0,-11 48 0,17-39 0,-6 68 0,11-63 0,1 54 0,5-60 0,0 21 0,13-24 0,-3 0 0,7 0 0,-6-6 0,-8-3 0,8 0 0,-9-3 0,23-10 0,-26 3 0,30-18 0,-30 21 0,11-9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2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1 127 24575,'0'8'0,"0"1"0,0 3 0,0-3 0,0 3 0,0 16 0,0-15 0,4 44 0,0-41 0,1 45 0,-1-47 0,-1 28 0,-2-39 0,3 8 0,-4-20 0,0 0 0,0-3 0,0 3 0,4 0 0,-3-34 0,6 30 0,-2-72 0,0 66 0,6-66 0,-6 72 0,11-48 0,-10 51 0,9-21 0,-9 25 0,6-1 0,-8 10 0,11 2 0,-12 3 0,23 5 0,-22-4 0,34 14 0,-33-11 0,44 22 0,-39-22 0,44 31 0,-44-30 0,24 29 0,-32-30 0,9 26 0,-10-26 0,6 19 0,-6-20 0,3 5 0,-4-16 0,0-1 0,0-7 0,4-12 0,-3 12 0,2-7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2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0 24575,'-9'4'0,"5"1"0,-4-1 0,7 4 0,-3-3 0,0 3 0,3 0 0,-25 31 0,20-23 0,-28 63 0,31-60 0,-12 76 0,14-75 0,-3 57 0,8-67 0,4 24 0,1-32 0,7 5 0,-6-7 0,17 4 0,-11-3 0,53 6 0,-45-6-1696,75 7 0,-83-7 0,33 2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2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35 617 24575,'-4'4'0,"3"4"0,-3-4 0,0 1 0,4 3 0,-4-4 0,0 1 0,3 2 0,-7 9 0,7-4 0,-2 0 0,3-13 0,3-4 0,-2-3 0,7 7 0,-4-14 0,1 9 0,25-53 0,-23 40-3392,22-36 0,2-2 3392,-23 28-2269,28-46 1,1-1 2268,-28 43-315,25-37 0,2 1 315,-21 40-129,36-40 129,-35 55 0,4 3 0,-16 11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3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35 344 24575,'-5'-4'0,"1"0"0,4-5 0,0 1 0,0-1 0,0 0 0,0-3 0,0 3 0,-3-23 0,2 19 0,-7-46 0,7 43 0,-7-50 0,7 50 0,-2-30 0,3 34 0,0-4 0,0 12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3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24575,'4'-5'0,"1"2"0,7 3 0,-3 0 0,3 0 0,8 7 0,-9-5 0,35 24 0,-31-21 0,38 40 0,-43-35 0,24 58 0,-32-50-6784,2 82 6784,-6-78-2269,-4 36 1,1-1 2268,4-35-1517,-5 35 0,0 0 1517,4-35-867,-5 72 867,7-77 2605,-4 36-2605,-1-41 3894,-3 4-3894,-1-13 5824,4-7-5824,-2 3 724,2-10 1,0 9 0,1-5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33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1 317 24575,'0'-8'0,"4"3"0,-3-3 0,2 3 0,1 1 0,1-4 0,3 3 0,16-18 0,-12 14 0,30-33 0,-33 33 0,40-38 0,-42 34 0,37-26 0,-35 31 0,11-11 0,-5 7 0,-9 5 0,6-8 0,-1 10 0,-5 0 0,6 1 0,-7 1 0,6 2 0,-5-3 0,6 0 0,-4 3 0,1-3 0,-1 4 0,1 0 0,-1 0 0,1 0 0,-1 0 0,0 0 0,-3 4 0,3-3 0,0 6 0,-2-2 0,12 7 0,-11-2 0,20 9 0,-16-12 0,20 15 0,-23-15 0,10 5 0,-2-1 0,-1-5 0,6 2 0,-9 0 0,-3-7 0,-1 6 0,0-6 0,1 7 0,-1-7 0,1 2 0,-5 1 0,0-3 0,-4 3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3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6 24575,'-9'0'0,"-3"0"0,2 0 0,2-4 0,0 3 0,-12 5 0,8-3 0,-31 26 0,30-19 0,-23 34 0,30-29 0,-10 29 0,15-29 0,-2 10 0,3-15 0,7-3 0,-1-1 0,13 0 0,-8-3 0,35 6 0,-30-6 0,64-9 0,-61 5 0,31-12 0,-26 7 0,-16 2 0,11-2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4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24575,'-5'4'0,"2"1"0,3 3 0,0 1 0,0-1 0,0 12 0,0-9-6784,3 69 6784,-2-56 0,3 45 0,0-10 0,-3-38 0,2 38 0,1 1 0,-3-37 0,3 73 6784,-4-81-6784,0 12 0,0-28 0,0-8 0,0-7 0,0 5 0,0-35 0,0 30 0,0-54 0,4 46 0,-3-28 0,2 33 0,-3-1 0,0 12 0,0-1 0,0 0 0,0-18 0,0 14 0,4-34 0,1 37 0,-1-16 0,11 6 0,7-4 0,-2 1 0,7 0 0,-18 21 0,7-5 0,-7 7 0,11 15 0,-10-11 0,17 40 0,-19-32 0,18 68 0,-23-60 0,8 79 0,-11-79 0,0 63 0,0-67 0,0 45 0,0-47 0,0 20 0,0-32 0,0 1 0,0-12 0,0-7 0,0 6 0,0-29 0,0 28 0,0-15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5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24575,'4'-4'0,"4"3"0,-3-3 0,3 4 0,4 8 0,-2-6 0,20 20 0,-16-18 0,31 30 0,-31-26 0,50 42 0,-46-39 0,35 45 0,-46-46 0,0 40 0,-8-37 0,-14 41 0,12-39 0,-20 57 0,21-55 0,-14 63 0,15-63 0,-6 59 0,6-59 0,-3 36 0,4-42 0,4 5 0,-3-16 0,2-5 0,-3-3 0,0 3 0,0 1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5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 24575,'-8'0'0,"-1"0"0,-3 0 0,2 0 0,-2 0 0,-20 0 0,18 4 0,-48 19 0,50-10 0,-38 48 0,43-48 0,-9 54 0,12-55 0,11 34 0,-1-39 0,10 12 0,-7-18 0,26 3 0,-21-4 0,43-4 0,-42 3 0,50-26 0,-49 21 0,33-35 0,-41 36 0,7-14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5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0,0-1 0,0 1 0,0 37 0,0-28-4252,2 39 1,0 3 4251,-1-34 1719,7 57-1719,1 10 0,-3-60 0,-1 46 0,-2-3 0,-3-52 0,2 28 0,0-3 0,-1-33 6784,3 34-6784,-4-39 0,3 12 0,-2-17 0,3 1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5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9 793 24575,'-5'-3'0,"1"-2"0,4-4 0,0 1 0,4 3 0,-3-3 0,3 4 0,-1-1 0,-2-3 0,3 3 0,15-34 0,-15 23-3392,21-30 0,0-2 3392,-18 26-2269,27-47 1,2-2 2268,-23 39-1517,22-48 0,1 0 1517,-20 48-406,7-35 0,-3 4 1,-14 46-1,6-34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6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35 120 24575,'9'0'0,"-5"-4"0,0 0 0,-4-5 0,0 1 0,0-1 0,0 0 0,0 1 0,-4 3 0,3-3 0,-2 4 0,3-5 0,-4 4 0,-1-2 0,-3 2 0,-1 0 0,0-6 0,5 9 0,0-6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6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234 9 24575,'-8'0'0,"-1"-4"0,1 3 0,-1-2 0,-4 3 0,-4 0 0,5 3 0,-41 6 0,39 0 0,-44 18 0,50-15 0,-15 42 0,22-38 0,4 48 0,4-49 0,39 46 0,-30-50-3392,24 23 0,1 0 3392,-23-21 0,32 25-1724,-15-15 1724,-20-15 0,34 27 0,-55-28 0,17 8 0,-62-7 0,35-6 0,-50 13 0,50-13 5930,-16 9-5930,2-7 644,19 5 1,-16-4-1,23-2 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7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24575,'-9'0'0,"1"4"0,-1 0 0,4 5 0,1-1 0,4 1 0,0-1 0,0 4 0,0-2 0,12 2 0,-10-4 0,21 1 0,-16-5 0,8 0 0,-6 0 0,-4 1 0,2-1 0,-2 0 0,-1-4 0,0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7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94 24575,'0'-13'0,"4"4"0,1 6 0,3 3 0,1 0 0,-1 0 0,4 0 0,-2 0 0,6 0 0,-11-4 0,6-1 0,-10-4 0,-1-3 0,-4 6 0,-9-9 0,4 13 0,-15-9 0,12 10 0,-11-3 0,17 4 0,-2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41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24575,'-5'8'0,"1"-3"0,4 7 0,0-3 0,0-1 0,0 1 0,0-1 0,0 23 0,0-17 0,4 47 0,-3-45 0,3 52 0,-4-52 0,0 41 0,0-44 0,4 22 0,-3-25 0,6 2 0,-6-12 0,3-4 0,-1-1 0,-2-3 0,3 3 0,-4-3 0,4 3 0,1-14 0,-1 15 0,0-11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7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1 24575,'4'3'0,"1"-2"0,-1 12 0,4-5 0,-7 0 0,6-3 0,-6 3 0,3 4 0,-4-2 0,-23 25 0,14-26 0,-19 17 0,-7-13 0,20-7 0,-32 20 0,39-18 0,-7 11 0,26-10 0,-4-1 0,31 12 0,-24-9 0,17 5 0,16 18-3392,5-5 0,2 1 3392,15 21-2269,14-7 1,-11-5 2268,-52-19-59,27 15 59,-55-31 0,-12 0 0,-19 4 0,23-7-3014,-73 18 3014,68-12 1472,-34 9 1,-2 2-1473,20-1 0,-25 8 0,43-18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8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 24575,'4'-4'0,"-3"-4"0,3 3 0,-1-3 0,-2-1 0,7 4 0,-7-2 0,6 6 0,9-14 0,-5 12 0,35-12 0,-31 14 0,57 4 0,-54-1 0,47 21 0,-52-16 0,10 17 0,-19-15 0,-8 7 0,0-11 0,-9 25 0,4-24 0,-15 43 0,12-43 0,-23 47 0,23-43 0,-20 32 0,22-34 0,-10 18 0,14-20 0,-1 14 0,7-11 0,0 7 0,0-6 0,3 13 0,2-15 0,15 40 0,-9-36 0,35 53 0,-31-50 0,46 35 0,-50-38 0,23 7 0,-22-7 0,6-3 0,-1 0 0,-4-1 0,-10-8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9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24575,'0'-9'0,"0"4"0,0 1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9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24575,'5'8'0,"-1"1"0,0-5 0,-4 4 0,4-3 0,-4 10 0,0-4 0,4 5 0,1 42 0,-1-37-3392,3 45 0,-2 1 3392,-3-40-2269,2 50 1,0 2 2268,-4-47-1090,-2 37 0,0-1 1090,1-41-550,-5 24 1,1-3 549,3-30 2913,-10 32-2913,11-48 4355,-3 0-4355,1-6 1027,2-4 0,-3 7 0,4-3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49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0 134 24575,'4'-12'0,"-3"2"0,6 2 0,-6 0 0,3 3 0,3-11 0,-5 6 0,17-18 0,-16 17 0,19-9 0,-15 15 0,13 5 0,-11 1 0,22 21 0,-18-13 0,40 44 0,-41-37-6784,40 64 6784,-46-62-4537,27 69 4537,-30-69-2578,12 58 2578,-14-60-1257,-9 41 1257,2-48 2578,-18 21-2578,17-24 3914,-19 2-3914,18-4 4628,-12-8-4628,11 3 0,5-6 3886,-12-6-3886,2-8 150,0 1-150,-1-3 0,14 17 0,-3-2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50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24575,'-5'8'0,"2"8"0,3-6 0,3 6 0,-2-7 0,10 33 0,-9-22 0,17 76 0,-16-67 0,6 21 0,1 0 0,-9-25 0,11 45 0,-11-52 0,2 24 0,-3-30 0,0 7 0,0-14 0,0-1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50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1 180 24575,'0'-9'0,"0"1"0,0-1 0,0 1 0,0-1 0,4 4 0,-3-2 0,2-2 0,-3 0 0,0-4 0,4-11 0,-3 12 0,10-19 0,-9 20 0,9-1 0,-6 8 0,3 4 0,1 0 0,-1 4 0,1-3 0,14 10 0,-3-5 0,20 9 0,-20-9 0,3 2 0,-15-8 0,5 3 0,-8 2 0,7 0 0,-8-2 0,12 1 0,-6-3 0,3 7 0,-10-4 0,-6 1 0,2 2 0,-7-6 0,7 7 0,-3-3 0,0-1 0,3 0 0,-2-4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51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76 24575,'-3'5'0,"2"3"0,-3 0 0,4 1 0,0 7 0,0-6 0,0 2 0,4 60-2892,-4-48 2892,4 48 0,7-37 0,11-1 0,9 5 0,14-16 0,-17-19 0,22-15 0,-28 4 0,6-9 0,2-19 0,-21 16 0,37-63 0,-36 54-3892,20-66 3892,-29 72 0,7-44 0,-8 53 0,-11-19 0,4 27 0,-21-7 0,17 11 6784,-17-3-6784,18 4 0,-10 4 0,14-3 0,-1 3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51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24575,'-4'8'0,"0"4"0,4-2 0,0 2 0,0-4 0,0 24 0,4-18-8503,8 76 8503,-5-67-1409,5 45 0,0 1 1409,-6-43-1517,4 46 0,1 0 1517,-1-47 0,-2 48 0,11-14 3034,-11-27-3034,8 22 4537,-12-44-4537,-4-19 6784,-4 1-6784,-5-8 0,0 5 0,-11-24 0,13 26 0,-4-14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51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24575,'3'-5'0,"-2"-2"0,7 6 0,-7-7 0,6 7 0,-2-2 0,3 3 0,8-4 0,-6 3 0,25-3 0,-22 4 0,48 7 0,-44-5 0,59 17 0,-59-16 0,51 19 0,-53-15 0,20 9 0,-31-8 0,-8 1 0,2-5 0,-5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42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24575,'0'-9'0,"4"4"0,0 1 0,1 1 0,2 2 0,13-7 0,-8 7 0,30-3 0,-28 4 0,24 0 0,-27 0 0,20 12 0,-23-6 0,14 18 0,-20-10 0,9 10 0,-10-10 0,7 2 0,-8 0 0,4-6 0,-4 6 0,0-8 0,4 27 0,-3-20 0,3 35 0,-4-38 0,0 22 0,0-22 0,0 11 0,0-17 0,0 1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52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44 24575,'0'8'0,"0"1"0,-3-5 0,2 4 0,-3-3 0,8-1 0,0 0 0,5-4 0,-1 0 0,1 0 0,-1 0 0,4 0 0,-6 4 0,5-3 0,5 3 0,-5-4 0,20-8 0,-20 6 0,16-17 0,-20 12 0,4-16 0,-11 12 0,-4-5 0,0 11 0,-9 1 0,4 4 0,-15 0 0,13 0 0,-13 12 0,18-6 0,-2 10 0,8-4 0,-3 9 0,2-2 0,1 12 0,1-16 0,10 9 0,-6-15 0,19 3 0,-13-3 0,20-5 0,-20 0 0,13-4 0,-15 0 0,3-4 0,-3 3 0,6-14 0,-4 12 0,1-12 0,-8 14 0,-4-3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52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24575,'-4'3'0,"0"2"0,4 3 0,-4-3 0,3 3 0,-3 0 0,4 1 0,0 45 0,0-20 0,0 23 0,4 22 0,1-33-3392,1 38 0,0 1 3392,0-31-141,-2 14 0,-1-10 141,-3-46 0,0 11 0,0-22 0,4 2 0,-3-11 6645,-1 8-6645,-5-12 0,0 10 0,1-5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53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0 535 24575,'0'-8'0,"0"-1"0,0 1 0,0-1 0,0 0 0,0 1 0,0-1 0,0-7 0,0 6 0,8-37 0,-6 31 0,16-50 0,-15 47 0,23-51 0,-22 49 0,26-52 0,-26 56 0,26-44 0,-23 50 0,17-23 0,-15 32 0,-1-9 0,0 13 0,0 3 0,2 4 0,9 11 0,-8-13 0,8 11 0,-9-12 0,2 6 0,-7-4 0,2-3 0,-6-1 0,3-4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53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24575,'9'0'0,"-5"-3"0,4 2 0,-3-3 0,3 4 0,19 7 0,-3-1 0,18 10 0,-20-10 0,-2 1 0,-4-3 0,-6 0 0,6 5 0,-8-4 0,20 6 0,-19-9 0,13 5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53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24575,'-4'4'0,"0"0"0,0 16 0,3-5 0,-3 6 0,1 18 0,2-24 0,-3 39 0,4-41 0,4 18 0,-4-22 0,12 0 0,-7-6 0,22 1 0,-14-3 0,40 7 0,-37-7 0,49 2 0,-47-6 0,33-14 0,-39 6 0,10-24 0,-21 22 0,-1-18 0,-4 24 0,-20-19 0,-4 14 0,-11-9 0,13 13 0,9 0 0,-2 7 0,12-3 0,-13 4 0,15-3 0,-14 2 0,15 1 0,-19 8 0,21 1 0,-5 4 0,7-5 0,0 0 0,4-3 0,-3 3 0,6-7 0,-2 2 0,3-3 0,1 0 0,-5 0 0,0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54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24575,'0'8'0,"4"1"0,-4-1 0,4 1 0,0-1 0,12 42 0,-9-32 0,20 70 0,-25-71 0,21 59 0,-17-60 0,10 30 0,-11-36 0,-1-1 0,-4-7 0,0-5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54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9 207 24575,'-5'-8'0,"1"-1"0,8 4 0,-3-2 0,3 2 0,-4-4 0,3 5 0,-2-4 0,3 3 0,4-22 0,-7 13 0,18-32 0,-12 32 0,9-17 0,-12 21 0,4 6 0,-7 4 0,6 9 0,-2-4 0,3 2 0,-3-2 0,6-1 0,-9 4 0,13-3 0,-9-1 0,2 4 0,-4-7 0,-4 2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55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1 24575,'-9'0'0,"1"0"0,-1 0 0,1 0 0,-1 0 0,1 0 0,-1 0 0,-11 4 0,12 0 0,-22 20 0,26-12 0,-19 41 0,18-37-6784,-8 67 6784,9-63-1878,0 71 1878,4-73 0,4 39 0,-4-46 0,19 13 0,-11-19 5853,19 6-5853,-17-10 2809,25 7-2809,-22-7 0,25 2 0,-27-3 0,28-3 0,-30 2 0,14-3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7:55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86 24575,'-4'-3'0,"0"-2"0,4-4 0,3 4 0,2 2 0,4 3 0,-1 0 0,0 0 0,1 0 0,7 0 0,-10-4 0,17-1 0,-20-3 0,12-1 0,-14 0 0,-2 5 0,-3 0 0,-12 0 0,5 3 0,-5-3 0,7 4 0,1-4 0,-1 4 0,1-4 0,-1 4 0,1 3 0,-5 10 0,7-3 0,-5 10 0,14-15 0,-2 3 0,3-5 0,4-2 0,4 14 0,-5-8 0,26 20 0,-27-16 0,31 16 0,-29-20 0,19 12 0,-20-14 0,8 4 0,15 2 0,23 2-5960,-9-3 5960,2 5-412,-34-14 0,-6 3 0,1-4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09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121 110 24575,'-5'4'0,"-3"-3"0,7 10 0,-6-9 0,6 9 0,-14 24 0,12-19 0,-13 22 0,4 15 0,5-29-3392,-5 31 0,2 1 3392,7-30-1226,-5 30 0,1-1 1226,6-36 0,-3 65 0,11-53 0,-5 11 0,21-19 0,-20-14 0,16-5 0,12 4 0,-12-7 0,65 6 0,-60-6 1226,26 1 0,2 0-1226,-17-2 0,18 4 0,-34 0 0,-23 1 0,3 2 0,-2-2 6784,-1 0-6784,-1 14 0,0-12 0,-6 43 0,5-34 0,-10 56 0,6-56 0,-6 49 0,11-51 0,-7 21 0,11-33 0,-3 0 0,4-10 0,4 3 0,-3-3 0,3 4 0,-4-5 0,0-19 0,0 15-6784,4-80 6784,-4 67-2269,5-56 1,2-3 2268,-1 49-1012,0-28 1,1-19 0,0 17 1011,0 22-1015,3-55 1,-1 6 1014,-3 66 372,2-41 0,0 2-372,-2 48 479,9-52 1,-13 63-1,5-4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42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24575,'4'-3'0,"4"2"0,-4-3 0,1 0 0,3 3 0,0-3 0,1 4 0,11 0 0,-10 0 0,21 0 0,-19 0 0,27 0 0,-27 0 0,8 4 0,-2 8 0,-6 13 0,5-5 0,-6 19 0,-10-24 0,2 29 0,-3-28 0,0 12 0,4 2 0,-3-16 0,7 40 0,-7-40 0,6 28 0,-6-27 0,3 2 0,-4-10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09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24575,'0'-5'0,"0"1"0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0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0 24575,'-5'4'0,"1"1"0,4 3 0,0 8 0,0-6 0,-3 21 0,2-18 0,-7 55 0,7-48-3392,-5 36 0,0 2 3392,4-34-2269,-4 38 1,0-2 2268,6-38-702,-6 29 1,0 0 701,4-32 0,-5 42 0,7-58 3841,0 7-3841,0-18 5745,0-1-5745,0-3 3138,0 2-3138,0-36 0,0 29 0,0-22 0,0 35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1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9 326 24575,'0'-13'0,"0"4"0,0-4 0,-4 5 0,3-1 0,-2 1 0,3-1 0,0 1 0,0-9 0,0 7 0,3-21 0,-2 18 0,7-22 0,-4 27 0,12-30 0,-5 33 0,19-37 0,-17 33 0,29-18 0,-29 21 0,37-2 0,-36 8 0,39 8 0,-39-6 0,36 24 0,-41-18 0,28 31 0,-33-27 0,11 11 0,0 12 0,-4 14 0,6-6 0,-9 25 0,-8-49 0,3 35 0,-2-37 0,7 25 0,-7-30 0,6 15 0,-6-17 0,3 2 0,-4-4 0,0 1 0,0-5 0,0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1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1 180 24575,'4'-8'0,"-3"-1"0,2 1 0,1 3 0,-3-3 0,3 3 0,3-3 0,-1 3 0,2-3 0,15 0 0,-15-2 0,46-13 0,-35 15 0,58-19 0,-55 24 0,23-8 0,-2 3 0,0 7 0,5-11 0,-17 11 0,-27-3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2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24575,'-4'4'0,"0"5"0,4 0 0,0 3 0,0-3 0,0 15 0,4-12 0,-4 58 0,4-46-4252,0 34 1,0 1 4251,-2-31-1409,3 34 0,1-2 1409,-5-38 0,2 39 0,-3-30 0,0-17 0,4 20 0,-3-32 4537,3 1-4537,-4-12 1696,-4 1 0,3 3 0,-3 1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2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1 386 24575,'0'-23'0,"0"3"0,0 8 0,0 2 0,0-2 0,4-8 0,0 8 0,9-27 0,-4 26 0,14-37 0,-15 35 0,29-39 0,-27 40 0,32-33 0,-30 35 0,34-12 0,-32 19 0,36 2 0,-37 3 0,29 3 0,-26 2 0,15 3 0,-16 1 0,8 3 0,-16-3 0,4 0 0,-11-5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2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24575,'8'0'0,"0"0"0,-3 4 0,3-3 0,-4 2 0,12-3 0,-6 0 0,21 0 0,-15 4 0,24-3 0,-24 3 0,33-4 0,-34 0 0,50 4 0,-49-3 0,45 2 0,-51-3 0,16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2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24575,'-8'0'0,"3"4"0,-3-3 0,7 6 0,-6-6 0,-2 25 0,3-16 0,-5 59 0,10-50-3392,-1 36 0,0 2 3392,2-33-1679,0 44 0,0 1 1679,0-40-1712,-1 32 0,-2-1 1712,2-37 0,-2 49 0,3-59 3424,0 7-3424,0-21 839,-4-8 1,3 5-1,-3 0 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3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1 574 24575,'0'-12'0,"0"2"0,0-2 0,0 3 0,0 1 0,7-24 0,-5 18 0,13-44 0,-13 43 0,20-66 0,-14 61-4252,5-30 1,1 0 4251,-4 30 0,21-65 0,-22 69 1719,24-34-1719,-29 38 0,19-4 0,-18 12 0,15 12 0,-10-3 6784,14 11-6784,-18-6 0,17 6 0,-17-7 0,10 7 0,-7-7 0,-5 0 0,0-6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3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24575,'22'4'0,"-2"-3"0,-12 3 0,1-4 0,-1 0 0,12 7 0,21-1 0,-14 2 0,42 0 0,-53-7 0,18 6 0,-4-6 0,-12 7 0,11-8 0,-18 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45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 24575,'-10'3'0,"-1"-2"0,10 7 0,-7-7 0,4 2 0,-1 1 0,-3 1 0,4 3 0,-1 1 0,-3-1 0,0 19 0,2-14 0,-9 45 0,13-43 0,-6 46 0,8-47 0,8 29 0,-3-32 0,8 5 0,-5-13 0,4 1 0,-3-3 0,22 3 0,-18-4 0,41-4 0,-39 3 0,46-18 0,-46 15 0,38-30 0,-40 29 0,14-40 0,-22 34 0,-1-39 0,-8 40 0,3-16 0,-22 2 0,-1-1 0,-3-2 0,-8 5 0,23 20 0,-27-6 0,26 8 0,-38 0 0,37 0 0,-33 8 0,35-7 0,-15 14 0,21-9 0,-2 6 0,12-7 0,-3-1 0,3-4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3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24575,'0'12'0,"-4"-6"0,3 5 0,-3-6 0,4 3 0,0 8 0,0-6 0,-4 29 0,3-25 0,-3 32 0,4-34 0,4 22 0,1-22 0,18 11 0,-11-14 0,50 15 0,-44-13-1357,36 5 0,1-1 0,-35-7 1,46 7-1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4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35 24575,'4'-4'0,"1"0"0,3 4 0,1 0 0,-1 3 0,0-2 0,1 3 0,-1-4 0,1 0 0,-5-4 0,-4 3 0,-8-2 0,-2-1 0,-2 3 0,-8-7 0,9 7 0,-21-6 0,21 6 0,-13-3 0,18 8 0,-1 0 0,7 5 0,0 7 0,0-6 0,7 21 0,-5-19 0,20 23 0,-14-24 0,23 12 0,-24-17 0,8 1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4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24575,'0'8'0,"0"0"0,0 5 0,4 1 0,-3 0 0,3 4 0,-4-4 0,-4 45 0,3-34 0,-3 75 0,4-73 0,-3 51 0,2-56 0,-3 12 0,4-32 0,0 1 0,0-15 0,-19-44 0,14 37 0,-14-31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5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24575,'7'-12'0,"10"13"0,-2-6 0,5 16 0,-1 1 0,-8-2 0,9 2 0,-4 3 0,-9-8 0,26 20 0,-23-12 0,28 17 0,-27-21 0,9 15 0,-12-19 0,-3 13 0,-1-11 0,-4 11 0,0-10 0,4 13 0,-4-12 0,4 16 0,-4-16 0,0 20 0,0-20 0,0 9 0,0-15 0,0-2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5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12 180 24575,'4'-5'0,"-3"-2"0,6 6 0,-2-3 0,3 4 0,1 0 0,3-4 0,-3 3 0,11-10 0,-10 9 0,17-21 0,-19 15 0,14-15 0,-20 13 0,9-6 0,-10 7 0,-12-8 0,-8 8 0,-23-7 0,17 10 0,-6-2 0,25 12 0,-5 1 0,6-1 0,-4 26 0,5-16 0,0 37 0,4-19 0,4 17 0,0-20 0,16 16 0,-9-35 0,24 27 0,-23-33 0,34 22 0,-32-23 0,56 19 0,-48-15-3392,32 7 0,1-1 3392,-27-5-442,68 7 0,-85-15 0,19 0 1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6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0 24575,'-8'0'0,"-1"0"0,0 0 0,1 0 0,-1 0 0,1 0 0,-5 0 0,8 4 0,-7 1 0,7-1 0,-3 4 0,-1 0 0,1-2 0,-12 35 0,8-24-6784,-15 63 6784,20-56 0,-4 29 0,7-9 0,3 3 0,1-2 0,8-3 0,2-36 0,9 10 0,-8-8 6784,23 5-6784,-21-8 0,30 7 0,-31-8 0,30 5 0,-29-5 0,10 0 0,-19-4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6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24575,'-8'0'0,"3"4"0,-3-3 0,7 6 0,-3-2 0,1 29 0,2-15 0,-3 17 0,4-5 0,4-15 0,0 28 0,5-29 0,3 16 0,-3-24 0,11 12 0,-10-17 0,14 5 0,-14-7 0,6 0 0,-12 0 0,0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7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95 24575,'4'-5'0,"1"2"0,3 3 0,0 0 0,1 0 0,7 3 0,-6-2 0,21 3 0,-19-4 0,12-4 0,-16 3 0,-3-6 0,-2 2 0,-6-11 0,-2 5 0,-11-9 0,-2 11 0,-12-4 0,11 9 0,-1 0 0,11 4 0,1 0 0,-1 0 0,1 0 0,3 4 0,-3-3 0,4 14 0,-1-9 0,5 21 0,5-19 0,-1 10 0,0-17 0,-4 3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7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1 24575,'-9'0'0,"4"4"0,-2-3 0,2 10 0,0-6 0,-14 30 0,15-21 0,-19 47 0,22-45 0,-7 53 0,8-53 0,0 61 0,0-60 0,0 63 0,0-63 0,0 59 0,0-59 0,0 25 0,0-34 0,-4-7 0,-1-2 0,1-4 0,0 1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7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24575,'9'0'0,"-1"0"0,0 0 0,-3 4 0,3-3 0,-4 3 0,1-1 0,21 2 0,-20 4 0,39 6 0,-40-4 0,33 12 0,-34-5 0,11 0 0,-15-2 0,0-4 0,0-3 0,-8 22 0,2-22 0,-2 18 0,-8-8 0,10-10 0,-18 24 0,10-21 0,-3 5 0,4-10 0,5-7 0,3-4 0,-3 3 0,7-6 0,-2 6 0,3-3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45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24575,'5'9'0,"-2"-1"0,1-3 0,-3 2 0,3-2 0,-1 0 0,-2 2 0,3-2 0,0 3 0,1 9 0,-1-6-6784,11 70 6784,-8-57-2269,3 50 1,0 0 2268,-4-46-1517,2 49 0,-1-1 1517,-5-50-523,3 31 1,2-2 522,-3-38 629,1 29 0,-1-41 0,-4 3 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8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1 0,0-1 0,3-3 0,2 17 0,0-13 0,6 40 0,-9-34 0,13 57 0,-13-54 0,9 58 0,-10-60 0,3 41 0,-4-44 0,0 18 0,0-22 0,0 0 0,0-5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9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24575,'8'-5'0,"1"1"0,-1 4 0,1 0 0,3 4 0,-3-3 0,3 3 0,-7 0 0,10 0 0,-12 5 0,19 3 0,-19-3 0,12 3 0,-14-3 0,3 3 0,0-3 0,-4 7 0,4-6 0,-4 13 0,0-12 0,0 16 0,0-16 0,0 8 0,0-9 0,-4 2 0,3-4 0,-2 1 0,-1-5 0,3 0 0,-3-4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19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95 24575,'4'-4'0,"4"3"0,-7-6 0,6 6 0,-2-3 0,3 4 0,1 0 0,-1-4 0,0 3 0,12-7 0,-9 7 0,28-10 0,-26 9 0,37-13 0,-29 9 0,12-2 0,-21 0 0,-12 7 0,-5-3 0,-3 4 0,-1-4 0,0 4 0,-7-4 0,6 4 0,-6 0 0,11 3 0,1 2 0,4 4 0,0-1 0,4-3 0,4 10 0,-2-9 0,16 14 0,-14-11 0,30 11 0,-25-14 0,33 13 0,-36-13 0,54 6 0,-50-7-6784,82 3 6784,-75-7 0,41 3 0,-57-4 0,3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20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1 0,0-1 0,3-3 0,2 17 0,0-13 0,10 44 0,-12-37 0,19 64 0,-19-61 0,16 65 0,-17-67 0,5 48 0,-7-51 0,0 17 0,0-30 0,0 1 0,0-5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20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0 129 24575,'4'-5'0,"-3"-2"0,3 2 0,-4-4 0,0 1 0,0-1 0,3 4 0,-2-10 0,3 9 0,0-11 0,-3 9 0,3-5 0,-1 8 0,-2-7 0,7 11 0,-4-2 0,1 6 0,3-2 0,-4 7 0,8-4 0,2 9 0,-1-8 0,-1 3 0,-7-5 0,2-2 0,-2 7 0,3-7 0,-3 6 0,2-6 0,-2 3 0,0 0 0,-2 0 0,-6 1 0,2 3 0,-3-8 0,4 4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21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46 155 24575,'8'3'0,"1"-2"0,-1 3 0,1-4 0,-1 0 0,1 0 0,-1 0 0,0 0 0,1 0 0,-1 0 0,1 0 0,3 0 0,-3 0 0,7 0 0,-6 0 0,5-8 0,-9 3 0,5-8 0,-10 5 0,3-5 0,-4 4 0,0-7 0,0 6 0,-8-6 0,6 7 0,-24-11 0,17 13 0,-22-8 0,20 14 0,-9-7 0,11 7 0,-3-3 0,3 4 0,0 0 0,1 0 0,-5 0 0,8 4 0,-7-3 0,8 3 0,-5 3 0,4-1 0,1 6 0,4-4 0,-3 5 0,2-4 0,-7 7 0,7-7 0,-3 11 0,4-10 0,0 6 0,0-7 0,0-1 0,4-3 0,-3 6 0,7-9 0,-4 9 0,5-10 0,-1 10 0,0-9 0,1 6 0,-4-5 0,6-2 0,-6 3 0,4 0 0,-2-3 0,-2 2 0,0 1 0,-2-3 0,-3 3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23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1 431 24575,'41'0'0,"42"7"0,-51-1 0,51 6 0,-54-7 0,3-2 0,-20-3 0,0 0 0,-3 0 0,22 4 0,-18-3 0,59 3 0,-52-4 0,33 0 0,22 0 0,-46 0 0,50 0 0,0 0 0,-45 0 0,62 0 0,0 0 0,-58 0 0,28-1 0,20-1 0,-20 1 0,-27 0 0,36-4 0,23-2 0,-22 1 0,-29 3 0,38-5 0,28-2 0,-25 2 0,-35 5 0,10-3 0,23-2 0,1-1 0,-22 3-420,-3 2 420,26-5 0,23-3 0,-24 3 0,-29 6 0,26-4 0,24-3 0,-22 1 0,-19 2 0,22-2 0,23-1 0,-23 2 0,-19 0 0,20 1 0,22-1 0,-24 2 0,-29 4 0,7-2 0,22-2 0,0 0 0,-23 2 0,-9 0 0,11-1 0,24-2 0,0-1 0,-24 3 0,-12 2 0,10-2 0,22-2 0,0 0 0,-23 1 0,-12-2 0,37-1 0,25-2 0,-25 1 0,-36 2 0,32-2 0,23-1 0,-24 3 0,-36 5 0,26-3 0,19-3 0,-21 3 0,-33 4 0,23-3 0,17-1 0,-18 1 0,-26 3 0,55-4 0,1 0 420,-53 5-420,45-3 0,0 1 0,-52 2 0,48-3 0,4 0 0,-36 3 0,19-1 0,-1 0 0,-20 2 0,6 0 0,0 0 0,-9 0 0,17 0 0,0 0 0,-21 0 0,25 0 0,-1 0 0,-27 0 0,29 0 0,-1 0 0,-30 0 0,21 0 0,0 0 0,-23 0 0,65 0 0,-62-3 0,59-2 0,-66 0 0,57 1 0,-67 4 0,51-4 0,-53 3 0,35-6 0,-34 6 0,4 1 0,-12 1 0,-8 3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24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0,0 10 0,0-7 0,8 41 0,-6-33 0,5 24 0,-3 5 0,-3-31 0,6 77 0,-2-49 0,0 18 0,2-26 0,-2-32 0,0 2 0,-2-8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24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1 689 24575,'3'-4'0,"-2"-4"0,3 3 0,-4-3 0,4 3 0,1-7 0,3 7 0,4-15 0,-2 13 0,24-27 0,-24 24-6784,62-48 6784,-61 42-2269,42-23 1,3 1 2268,-36 19-1517,48-25 0,2-1 1517,-44 26-1015,34-24 1,-2 0 1014,-39 26 438,23-21 0,-1-1-438,-24 22 2462,40-41-2462,-45 46 3683,8-12-3683,-16 23 1376,-4 2 1,0 3 0,0 0-1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25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24575,'-5'4'0,"1"0"0,4 5 0,0-1 0,0 4 0,0-2 0,0 2 0,0 4 0,0-6 0,8 25 0,-3-26 0,15 40 0,-13-39 0,22 43 0,-20-39 0,26 40 0,-24-40 0,16 32 0,-20-34 0,11 30 0,-12-29 0,6 18 0,-7-22 0,-2 4 0,-3-9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46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24575,'0'9'0,"0"-1"0,0 0 0,0 1 0,0-1 0,-4 16 0,3-12 0,-3 49 0,4-43 0,0 54 0,0-57 0,0 27 0,0-32 0,4 2 0,5-8 0,0-4 0,3 0 0,4 0 0,-6 0 0,3-4 0,-10 3 0,-3-3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25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24575,'5'-4'0,"2"3"0,-2-3 0,3 4 0,1 0 0,-1 0 0,1 0 0,-1 0 0,4 0 0,-2 0 0,35 0 0,-28 0-3392,34 0 0,3 0 3392,-26 0 0,48 0-3822,23 4 3822,-65-3-1636,47 1 1,-3 0 1635,-53-2 0,61 0 0,-78 0 0,7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25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24575,'3'-5'0,"2"1"0,4 4 0,-1 0 0,0 0 0,20 0 0,-15 0-6784,83 0 6784,-70 0 0,57 0 0,-14 0 0,-37 0 0,63-4 0,-80 3 0,15-2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26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0 24575,'-27'27'0,"3"4"0,19-21 0,-2 14 0,-10 72 0,10-47 0,-8 48 0,11-32 0,3-45 0,1 46 0,8-55 0,2 5 0,2-9 0,0-6 0,9 7 0,-7-7 0,6 2 0,4 1 0,-16-3 0,11 3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26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24575,'-4'4'0,"3"4"0,-2-4 0,3 5 0,-4-1 0,-5 16 0,4-12 0,-11 37 0,11-34 0,-8 43 0,8-44 0,2 28 0,6-35 0,2 12 0,4-18 0,6 6 0,-4-6 0,27 3 0,-24-4 0,28 0 0,-30 0 0,11-27 0,-17 17 0,1-59 0,-7 50 0,0-23 0,0 38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26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24575,'-4'3'0,"0"2"0,4 4 0,4-1 0,0 0 0,1 1 0,6 3 0,-5-3 0,13 15 0,-12-13 0,15 16 0,-15-16 0,16 8 0,-16-9 0,19 5 0,-18-5 0,26 6 0,-18-11 0,42 18 0,-37-19 0,40 14 0,-48-17 0,21 3 0,-27-4 0,4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27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0 249 24575,'0'-9'0,"4"5"0,-3-4 0,7 7 0,-8-7 0,12 4 0,-7-1 0,4-3 0,2 0 0,-5 2 0,13-24 0,-8 24 0,16-40 0,-20 37 0,19-42 0,-19 37 0,5-14 0,-8 25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28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0,0-1 0,0 0 0,0 5 0,0-4 0,4 3 0,4 19 0,-2-17 0,9 51 0,-9-52 0,10 62 0,-11-62 0,6 59 0,-10-56 0,3 41 0,-4-44 0,4 33 0,-3-33 0,3 25 0,-4-26 0,0 15 0,0-24 0,0 3 0,0-14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28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24575,'9'0'0,"-1"0"0,0 0 0,1 0 0,-1 0 0,8 0 0,-6 0 0,25 7 0,-22-5 0,26 9 0,-28-6 0,8 3 0,-14 1 0,3-1 0,-4 1 0,5 6 0,-5-4 0,4 1 0,-3 10 0,-1 6 0,0 0 0,-8 6 0,-1-27 0,-11 15 0,6-19 0,-29 12 0,25-14 0,-41 3 0,41-4 0,-17 0 0,26-4 0,-3 3 0,7-7 0,-2 4 0,6-1 0,-2 5 0,7 1 0,-4 2 0,5-3 0,3 0 0,-6 0 0,1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28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 24575,'4'5'0,"-3"2"0,6-2 0,-2 0 0,0 2 0,13 20 0,-10-13 0,19 55 0,-17-48 0,6 63 0,-11-62 0,-1 24 0,-8 0-6784,-9 5 6784,7 3-157,-17 15 157,16-47 0,-17 30 0,18-33 0,-6 5 0,-3 3 0,4-3 0,-10 6 0,5-6 0,10-15 0,-2 0 0,8-6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30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0 768 24575,'0'-8'0,"4"3"0,-3-3 0,7 4 0,-8-5 0,8 1 0,-3-5 0,-1 4 0,30-38 0,-26 30 0,29-26 0,-1-15 0,-21 37 0,24-38 0,2-2 0,-19 29-3392,21-24 0,1 1 3392,-20 29-2269,16-18 1,-3 2 2268,-24 24 0,51-52 0,-50 51 0,14-9 0,-20 20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46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0 120 24575,'4'-4'0,"1"0"0,3 4 0,1 0 0,-1 0 0,1 0 0,7-4 0,-6 3 0,21-7 0,-19 4 0,11-9 0,-18 4 0,-1-11 0,-4 9 0,-8-5 0,2 11 0,-14-6 0,10 9 0,-10-6 0,10 8 0,2 4 0,4 1 0,4 3 0,0 1 0,4-1 0,1-3 0,3 2 0,-3-6 0,-2 3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31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163 215 24575,'-4'-5'0,"-1"1"0,1 0 0,-4 0 0,3-1 0,0-3 0,-10 0 0,9-2 0,-18-10 0,13 14 0,-9-21 0,11 23 0,-4-26 0,5 26 0,-1-23 0,5 21 0,-4-14 0,7 10 0,-3 2 0,4 4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31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 24575,'0'-8'0,"4"3"0,-3-3 0,6 8 0,-2-4 0,3 4 0,1-4 0,22 3 0,-17-3 0,61 0 0,-55 3 0,75-6 0,-76 6 0,62-3 0,-65 4 0,22 0 0,-33 0 0,-2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31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24575,'8'0'0,"1"-4"0,-1 3 0,0-3 0,1 4 0,7 0 0,-10 4 0,40-3 0,-30 7-6784,69-4 6784,-62 1 0,31-1-974,-4-1 974,-27-2 0,58 3 0,-61-4 0,14 0 0,-30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32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24575,'4'-5'0,"0"1"0,5 4 0,-1 0 0,1 0 0,3 0 0,-3 0 0,30 8 0,-24-7 0,19 7 0,16-1-6784,2-5 6784,6 6-130,3-8 130,-48 0 0,11 0 0,-21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33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49 24575,'-9'0'0,"1"0"0,-1 4 0,1-3 0,3 6 0,-3 1 0,7 2 0,-14 24 0,12-19 0,-12 38 0,10-43 0,1 20 0,0-3 0,4-13 0,11 43 0,-5-45 0,14 21 0,-10-32 0,5 3 0,-5-4 0,21 0 0,-18 0 0,40-8 0,-38 3 0,42-34 0,-46 24 0,30-59 0,-37 56 0,14-59 0,-17 61 0,-1-38 0,-1 41 0,-14-18 0,8 24 0,-9-4 0,11 15 0,2 0 0,3 5 0,0-1 0,0 1 0,0-1 0,3 4 0,2-6 0,3 20 0,-3-18 0,10 31 0,-12-27 0,19 26 0,-19-25 0,12 6 0,-3 4 0,10-7 0,-3 9 0,8-5 0,-17-15 0,10 6 0,-11-10 0,3 3 0,-3-4 0,3 0 0,-3 0 0,0 0 0,-6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33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24575,'0'3'0,"3"-5"0,-2 14 0,3-12 0,-4 4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34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1 514 24575,'0'-8'0,"0"-1"0,3 4 0,-2-2 0,3 2 0,0-4 0,-3 1 0,10-12 0,-5 12 0,13-26 0,-12 26 0,23-43 0,-22 36 0,27-47 0,-24 51 0,5-24 0,10 4 0,-16 16 0,35-47 0,-31 50 0,28-41 0,-30 48 0,11-26 0,-18 29 0,-1-5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34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24575,'4'4'0,"-3"4"0,3-3 0,-4 3 0,3 0 0,2 8 0,0-5 0,6 20 0,-6-23 0,15 41 0,-13-38 0,19 50 0,-22-46 0,26 46 0,-27-46 0,27 49 0,-26-48 0,34 49 0,-29-47 0,26 25 0,-29-28 0,13 4 0,-14-13 0,8 1 0,-9-3 0,4-3 0,-7 3 0,2-4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35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1 155 24575,'0'-8'0,"0"-1"0,0 0 0,3 5 0,-2-4 0,7 7 0,-7-7 0,14-4 0,-13 2 0,21-18 0,-16 20 0,12-18 0,-9 23 0,2-12 0,-4 14 0,1-3 0,-5 8 0,4-3 0,-4 2 0,5 1 0,-1-3 0,1 3 0,-1-4 0,4 4 0,-2-4 0,9 8 0,-8-7 0,1 6 0,-8-2 0,-1 0 0,-2-1 0,3-4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37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24575,'9'0'0,"-1"0"0,1 0 0,-1 0 0,1 0 0,-1 0 0,-3 4 0,10-3 0,-9 3 0,29-1 0,-18-2 0,41 7 0,-39-7 0,61 6 0,-61-6 0,68 3 0,-69-4 0,46-4 0,-51 3 0,11-3 0,-21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27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24575,'0'8'0,"0"0"0,4 5 0,-3-4 0,2 3 0,9 42 0,-10-35 0,10 37 0,0 3 0,-9-31-4252,7 27 1,-1-1 4251,-7-32 429,9 46 1,-10-58 0,3 17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47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24575,'0'13'0,"0"0"0,0-5 0,0 0 0,4-3 0,-3 6 0,3-5 0,-4 6 0,3 23 0,2-16-3392,2 30 0,-1 2 3392,0-23-2269,1 38 1,-2-2 2268,-4-41-763,2 31 1,1-1 762,-3-34 0,3 45 0,-4-51 3781,4 6-3781,-3-19 5655,2-5-5655,-3-3 3410,4-1-3410,-3 1 0,3-1 0,-1 1 0,6-20 0,-3 15 0,20-57 0,-22 51-3392,19-31 0,0 0 3392,-17 29-2269,22-32 1,1 1 2268,-22 32 0,27-34 0,-14 23 0,-4 13 0,4-11 0,-12 21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37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24575,'0'9'0,"0"-1"0,-3-3 0,2 6 0,-3-5 0,4 6 0,0 19 0,0-17 0,0 54 0,0-50 0,0 61 0,0-62 0,0 48 0,4-51 0,-4 17 0,4-23 0,0-3 0,1-1 0,3-4 0,-3 0 0,-1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38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24575,'-5'4'0,"1"0"0,1 1 0,2 2 0,-3-2 0,4 7 0,-4-6 0,-1 28 0,1-20 0,0 51 0,4-44 0,0 55 0,0-59 0,4 55 0,-4-56 0,4 41 0,-4-44 0,0 18 0,0-22 0,4-1 0,-3-8 0,3-4 0,-4-5 0,0 0 0,0 1 0,3 3 0,-2-6 0,3 5 0,4-14 0,-7 10 0,14-22 0,-13 20 0,17-20 0,-16 22 0,19-14 0,-19 14 0,23-6 0,-18 11 0,19 1 0,-17 4 0,14 4 0,-14-3 0,13 10 0,-12-9 0,12 13 0,-13-10 0,10 11 0,-11-6 0,4 9 0,-9-8 0,4 8 0,-7-9 0,-1 6 0,-1-7 0,-7 3 0,3-7 0,-7 10 0,2-12 0,-2 12 0,4-15 0,-16 12 0,11-10 0,-29 5 0,28-7 0,-25 0 0,28 0 0,-13-4 0,22 3 0,-5 1 0,15 1 0,-7 3 0,3-4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41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24575,'0'8'0,"0"1"0,0-1 0,0 1 0,0 3 0,4-6 0,-3 5 0,3 8 0,-4-6 0,3 18 0,-2-21 0,3 6 0,-4-8 0,4-3 0,-3-1 0,3-4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42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1 0,0-1 0,0 0 0,0 5 0,0-4 0,0 14 0,0-11 0,4 22 0,-3-22 0,2 19 0,-3-20 0,0 5 0,0-8 0,4-3 0,-3-5 0,3-1 0,-4-3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42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0 198 24575,'0'-9'0,"4"4"0,-3-2 0,3 2 0,-4-4 0,4-3 0,-3 3 0,6-8 0,-6 8 0,6-7 0,-6 6 0,7-2 0,-7 3 0,6 4 0,-6-2 0,3 2 0,-4-3 0,4 3 0,-3-3 0,2 3 0,1 1 0,-3-4 0,7 3 0,-4 0 0,5 2 0,-1 3 0,1 0 0,-1 0 0,0 0 0,1 3 0,-1 2 0,4 7 0,-2-6 0,2 13 0,-4-17 0,1 25 0,-4-20 0,-2 24 0,-3-20 0,4 31 0,-3-28 0,3 17 0,-1 4 0,-2 2 0,3 4 0,0 5 0,-3-34 0,3 11 0,-4-22 0,0-2 0,0-8 0,0 1 0,0-1 0,3-11 0,-2 13 0,3-8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43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 24575,'4'-8'0,"-3"-1"0,3 0 0,-1 5 0,-2-4 0,3 3 0,-4-3 0,4 3 0,-3-3 0,6 7 0,-2-2 0,0-1 0,10 3 0,-9-3 0,25 4 0,-19 0 0,38 4 0,-35-3 0,34 14 0,-36-12 0,14 19 0,-18-19 0,0 16 0,-6-14 0,1 15 0,-3-10 0,3 21 0,-4-19 0,4 27 0,-4-27 0,12 30 0,-7-25 0,7 11 0,-7-16 0,3-7 0,-4 2 0,1-2 0,2 0 0,-6-2 0,3-3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43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0 113 24575,'5'3'0,"-1"2"0,-1 0 0,-2 2 0,3-2 0,4 11 0,-3-6 0,7 2 0,-3-8 0,3 0 0,-3-3 0,7 3 0,-6-4 0,2 0 0,-4 0 0,4-4 0,-2-1 0,2-4 0,-7 1 0,2 3 0,-6-3 0,7-4 0,-7-2 0,2-3 0,-3 4 0,4-3 0,-3 6 0,-5-14 0,-2 17 0,-21-12 0,14 14 0,-18-4 0,21 5 0,-7 4 0,9 0 0,-1 4 0,4 1 0,2 3 0,3 0 0,0 1 0,0-1 0,3-3 0,2 2 0,11-2 0,-9 0 0,4-1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44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 24575,'0'8'0,"-4"-3"0,3 2 0,-3-2 0,0 0 0,3 2 0,-6-6 0,2 14 0,0-8 0,5 5 0,5-5 0,3-6 0,1 7 0,18 0 0,-14-2 0,37 9 0,-36-14 0,43 14 0,-42-13 0,57 6 0,-54-8 0,24-8 0,-39 3 0,-3-15 0,0 9 0,-11-9 0,8 11 0,-12-4 0,10 8 0,-3 2 0,3-1 0,-3 3 0,-4-7 0,1 7 0,-16-6 0,15 6 0,-27-3 0,26 4 0,-34 0 0,34 0 0,-18 0 0,21 0 0,-6 0 0,7 0 0,-4-4 0,8 3 0,2-3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44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24575,'0'8'0,"0"1"0,0-1 0,0 1 0,0-1 0,0 16 0,0-12 0,8 60 0,-6-52 0,5 33 0,1 1 0,-7-29 0,14 72 0,-13-74 0,6 42 0,-8-52 0,0 22 0,-4-29 0,-5 17 0,0-20 0,0 8 0,5-11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45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0,1 0 0,-5 4 0,4-3 0,15 10 0,-10-5 0,26 13 0,-28-12 0,5 12 0,-12-14 0,-8 11 0,3-6 0,-18 17 0,11-15 0,-23 30 0,19-29 0,-15 26 0,20-28 0,-12 16 0,17-17 0,-5 6 0,10-11 0,2 2 0,3-6 0,1 3 0,14 4 0,-11-3 0,23 11 0,-24-10 0,13 1 0,-19-3 0,7-3 0,-11 3 0,2-4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47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24575,'-4'8'0,"-4"8"0,7-5 0,-7 1 0,7-5 0,-6 13 0,2 0 0,0 24 0,2-24 0,-1 7 0,3 4 0,-3-17 0,4 25 0,4 5 0,-3-20 0,2 29 0,1-41 0,1 4 0,3-13 0,8 1 0,-6-3 0,14 3 0,-14-4 0,6 3 0,-11-2 0,-2 3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46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0 24575,'-5'4'0,"1"1"0,4 3 0,-4 0 0,3 1 0,-3-1 0,1 16 0,2-12 0,-3 34 0,4-32 0,0 39 0,0-39 0,0 28 0,0-30 0,4 11 0,-3-14 0,6 7 0,-2-10 0,3 9 0,1-13 0,-1 13 0,0-13 0,5 9 0,-4-10 0,11 6 0,-10-6 0,17 7 0,-16-7 0,35 6 0,-31-2 0,46 0 0,-46-2 0,42-3 0,-43 0 0,25-7 0,-33 1 0,5-6 0,-11 3 0,0-3 0,0 2 0,0-6 0,0 6 0,-7-13 0,1 15 0,-14-19 0,10 21 0,-7-7 0,-6 2 0,-9 1 0,4 1 0,-11 1 0,27 8 0,-12 4 0,15-3 0,-3 6 0,7-2 0,-7 4 0,7-5 0,-8 8 0,9-7 0,-8 15 0,10-10 0,-5 6 0,7-8 0,-4 5 0,3-4 0,-3 3 0,4-3 0,0-1 0,0 0 0,4 1 0,-3-1 0,6-3 0,-6 2 0,3-2 0,0 4 0,-3-1 0,2 0 0,1-3 0,-3 3 0,3-7 0,-4 2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51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1 206 24575,'3'-5'0,"2"1"0,4 4 0,-1 0 0,0 0 0,16-7 0,-12 5 0,30-17 0,-29 16 0,33-24 0,-37 20 0,40-32 0,-39 25 0,25-21 0,-26 28 0,0-15 0,-9 19 0,-5-9 0,-3 12 0,-1 0 0,0 0 0,1 0 0,-1 0 0,1 0 0,-1 0 0,1 4 0,-1-3 0,-3 18 0,6-12 0,-13 39 0,16-31 0,-20 57 0,17-58 0,-7 31 0,9-14 0,4 10 0,0 0 0,12 2 0,-10-33 0,17 6 0,-13-8 0,13 1 0,-12-1 0,12 0 0,-14-3 0,11-1 0,-6-4 0,2 4 0,-4-3 0,4 2 0,-2-3 0,6 0 0,-7 0 0,3 0 0,-3 0 0,-1 0 0,1 0 0,-5-3 0,4 2 0,-7-7 0,6 7 0,-2-3 0,-1 0 0,4 3 0,-7-6 0,6 6 0,-6-3 0,3 4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53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1 24575,'-9'0'0,"5"3"0,0 2 0,0 3 0,3 1 0,-3-1 0,0 12 0,4-9 0,-16 31 0,13-28 0,-12 40 0,14-40 0,-6 28 0,2-31 0,0 9 0,1-19 0,4-2 0,4-8 0,-3 0 0,3 1 0,-1-8 0,-2 9 0,3-4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53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24575,'0'-8'0,"0"7"0,4-2 0,-3 10 0,6-6 0,-6 7 0,7-7 0,-7 6 0,2-2 0,-3 3 0,4-3 0,-3 3 0,3 4 0,-4-2 0,0 21 0,0 0 0,0-3 0,0 14 0,0-30 0,-4 23 0,3-24 0,-3 12 0,4-13 0,0 2 0,0-11 0,0 2 0,0-7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55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1 24575,'-9'0'0,"1"0"0,-1 0 0,4 4 0,-2-4 0,2 8 0,-4-7 0,-7 10 0,6-2 0,-6 12 0,7-11 0,-3 24 0,-2-21 0,5 23 0,-3-26 0,11 5 0,-6-7 0,6 2 0,-3 2 0,0-7 0,3 10 0,-3-9 0,4 14 0,0-11 0,4 3 0,-3-3 0,7-4 0,-7 2 0,6-6 0,-2 3 0,3-4 0,1 0 0,-5 3 0,4-2 0,-4 3 0,5-4 0,-1 0 0,8 0 0,-5 0 0,12 0 0,-13 0 0,10 0 0,-11 0 0,11 0 0,-10 0 0,10 0 0,-11 0 0,3 0 0,-3 0 0,-1 0 0,1 0 0,-5 0 0,0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8:55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24575,'5'0'0,"-2"0"0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11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35 806 24575,'-9'0'0,"1"0"0,-1 0 0,5-4 0,0-1 0,4-3 0,0-1 0,0 0 0,4 5 0,-4-4 0,19-16 0,-15 11-6784,52-56 6784,-46 50-2269,38-36 1,3 0 2268,-28 32-1517,33-42 0,1 0 1517,-31 40-1015,25-34 1,-2 1 1014,-34 38 0,29-28 0,-2 0 0,-32 29 507,50-46 0,-55 56 1,13-10-1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12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275 232 24575,'0'-9'0,"0"0"0,-4 1 0,-1 3 0,-3-2 0,-1 6 0,1-7 0,-9-4 0,7 5 0,-29-20 0,29 20 0,-40-25 0,41 25 0,-38-28 0,34 31 0,-19-23 0,26 21 0,-1-6 0,7 7 0,0 1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12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24575,'0'-8'0,"4"3"0,1-3 0,3 7 0,0-2 0,1 3 0,18-4 0,-14 3 0,48-7 0,-44 7 0,59-6 0,-59 6 0,55-11 0,-56 10 0,33-13 0,-41 13 0,7-5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13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24575,'-4'5'0,"3"3"0,-3-4 0,4 5 0,0-1 0,0 24 0,0-18 0,0 18 0,0 14 0,4-28-3392,-3 33 0,-1 1 3392,4-30-1310,-4 36 0,0-2 1310,0-35 0,3 67 0,-2-72 0,3 22 0,0-33 0,-3-5 0,3-5 0,-4-3 5487,0-1-5487,3 1 3917,-2-1-3917,3 0 0,0 1 0,-3-1 0,6-7 0,-6 6 0,10-18 0,-5 20 0,17-18 0,-11 23 0,11-8 0,-14 11 0,11 3 0,-10-2 0,18 14 0,-17-8 0,16 20 0,-21-16 0,9 24 0,-14-23 0,-4 30 0,-3-33 0,-7 18 0,-7-8 0,9-10 0,-24 21 0,22-27 0,-26 15 0,27-16 0,-12 6 0,16-8 0,-1-4 0,-3 3 0,2-3 0,-2 4 0,7 0 0,1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47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24575,'4'-5'0,"1"2"0,3 3 0,1 0 0,-5 3 0,4-2 0,-4 3 0,5-4 0,-1 0 0,1 0 0,7 0 0,-6 0 0,17-4 0,-19-1 0,7-3 0,-15-1 0,0-3 0,-4 6 0,-1-5 0,-4 10 0,-10-11 0,7 11 0,-12-7 0,15 8 0,-4 0 0,5 0 0,-1 0 0,5 4 0,-4-3 0,7 6 0,-3-2 0,8 3 0,-3-3 0,3-1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13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24575,'0'-9'0,"4"4"0,0 2 0,5 3 0,-1 0 0,8 0 0,2 0 0,3 0 0,-4 0 0,-5 0 0,4 0 0,-2 0 0,3 0 0,-5 0 0,35 0 0,-29 0-3392,33 0 0,2 0 3392,-30 0-1858,73-4 1858,-80 3 0,19-3 0,-32 4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14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24575,'4'-5'0,"0"1"0,5 4 0,-1 0 0,1 0 0,-1 0 0,23 0 0,-17 0 0,66 4 0,-60-3-6784,79 3 6784,-81-4-1034,54 0 1034,-61 3 0,15-2 0,-26 3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14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24575,'9'0'0,"-5"-4"0,4 3 0,-3-3 0,3 4 0,0 0 0,23 0 0,-17 0-6784,72-3 6784,-64 2-2269,39-3 1,2 0 2268,-35 3-1517,28-3 0,-1 0 1517,-32 3 0,42-2 0,-53 3 758,11 0 1,-18 0-1,-1 0 1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16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358 0 24575,'-9'0'0,"1"0"0,-5 4 0,4-3 0,-4 6 0,-34 9 0,29-8-8503,-67 37 8503,70-34-1409,-22 24 0,2 2 1409,27-19 0,-26 24 0,26-1 0,2-28 0,-6 48 0,11-48 4537,1 11-4537,5-21 6784,4-3-6784,-1 0 0,0 0 0,16 0 0,-12 0 0,45-3 0,-40 2 0,36-11 0,-41 10 0,7-13 0,-14 9 0,6-14 0,-9 10 0,5-21 0,-7 18 0,0-30 0,0 30 0,0-18 0,0 21 0,-3 2 0,2 8 0,-3 8 0,8 1 0,-3 4 0,10 10 0,-9-11 0,24 38 0,-21-35 0,40 49 0,-35-48 0,39 38 0,-35-42 0,31 19 0,-31-25 0,31 9 0,-31-14 0,20 3 0,-23-4 0,4 0 0,-6 0 0,-4 0 0,-2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17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24575,'0'-8'0,"0"7"0,0-2 0,0 6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17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9 440 24575,'-5'9'0,"2"-8"0,3-2 0,3-8 0,-2 1 0,7 3 0,-7-3 0,6 7 0,2-10 0,8-3 0,19-20 0,-14 13-3295,9-7 3295,-22 20 0,18-12 0,-14 8 0,18-11 0,-22 13 0,49-49 0,-39 39 0,22-25 0,-2 1 0,-24 27-707,20-26 1,-30 38 0,-2 2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17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24575,'4'8'0,"0"0"0,0-3 0,-3 3 0,3-4 0,-1 1 0,-2 2 0,3-2 0,0 7 0,-3-2 0,6-2 0,9 30 0,-5-26 0,28 60 0,-26-55 0,33 51 0,-33-57 0,25 42 0,-27-48 0,20 29 0,-19-31 0,15 12 0,-17-14 0,13 6 0,-12-6 0,16 3 0,-20-4 0,8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18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1 536 24575,'0'-9'0,"0"1"0,4 3 0,-3-3 0,6 3 0,-2-3 0,-1-1 0,23-15 0,-18 12-6784,56-50 6784,-51 44-1433,30-27 1,2 1 1432,-30 29-1794,39-31 0,2 0 1794,-34 30-1200,43-27 1,0 0 1199,-41 26 133,53-27 0,-73 39 0,3 2 1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18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1 491 24575,'0'-9'0,"0"1"0,4 3 0,-3-3 0,2 3 0,1 1 0,-3-4 0,10 3 0,-5-3 0,32-24 0,-23 18-3392,30-22 0,2-2 3392,-25 19-2269,40-27 1,-2-1 2268,-41 28-1517,35-24 0,-3 0 1517,-39 26-393,51-37 0,-58 47 1,14-9-1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2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385 32 24575,'-8'0'0,"-1"0"0,5 4 0,-4-3 0,3 2 0,-26 9 0,17-10-6784,-64 36 6784,58-32-2269,-24 21 1,0 3 2268,27-19-1167,-41 53 1167,45-48 0,-10 41 0,18-44 3959,1 18-3959,8-25 5919,1 1-5919,3-7 2610,-3-3-2610,10 2 0,-9-3 0,33-15 0,-25 10 0,32-49 0,-38 41 0,22-67 0,-27 64 0,12-57 0,-14 62 0,6-28 0,-6 40 0,3-3 0,-4 14 0,0 8 0,0-6 0,4 33 0,0-32 0,1 22 0,10 2 0,3 7 0,0 3 0,21 5 0,-26-38 0,29 15 0,-30-21 0,27 5 0,-27-10 0,11 3 0,-14-4 0,-5 0 0,0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48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 24575,'0'8'0,"0"0"0,0 5 0,0-4 0,0 3 0,0 15 0,0-14 0,0 33 0,0-29 0,0 15 0,0-19 0,0-1 0,4-7 0,1-1 0,3-4 0,1 0 0,-1 0 0,4-4 0,-2 3 0,28-14 0,-23 12-6784,68-28 6784,-66 23 0,39-12 0,-17-11 0,-26 21 0,24-33 0,-44 17 0,5 2 0,-25-4 0,18 22 6784,-22-5-6784,21 10 0,-18-3 0,17 4 0,-36 4 0,32-3 0,-43 10 0,43-5 0,-24 6 0,33-4 0,-6-3 0,12-1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2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24575,'4'-5'0,"0"1"0,9 4 0,-4 0 0,3 0 0,0 0 0,-2 0 0,13 0 0,-12 0 0,20 0 0,-20 0 0,5 0 0,-12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3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24575,'5'-4'0,"2"3"0,-2-2 0,3 3 0,1 0 0,-1 0 0,1 0 0,-1 0 0,0 0 0,12-4 0,-9 3 0,28-3 0,-26 4 0,21 0 0,-23 0 0,1-4 0,-8 7 0,-4-2 0,0 7 0,0 4 0,0-2 0,0 2 0,0 8 0,0-9 0,0 9 0,0 10 0,0 7 0,0-1 0,0 7 0,0-32 0,0 9 0,-4-16 0,3 4 0,-3-4 0,4 5 0,0-1 0,0 1 0,0-1 0,0 1 0,-4-5 0,3 4 0,-2-4 0,3 5 0,0-1 0,0 1 0,0-5 0,0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3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0 24575,'-9'0'0,"1"0"0,3 4 0,-3 1 0,4 3 0,-1 0 0,-10 31 0,8-27-3392,-5 35 0,0 5 3392,5-28-2269,-3 50 1,1 2 2268,7-38 0,-5 55 0,-1-4 0,5-54 0,-1 28 0,0-4 0,4-37 0,4 25 0,4-43 4537,2 0-4537,13-4 6784,-12 0-6784,13 0 0,-19 0 0,3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3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1 430 24575,'3'-5'0,"-2"-2"0,3 2 0,-4-4 0,0 1 0,0-1 0,4 5 0,-3-4 0,6-1 0,-6 0 0,33-38 0,-22 29-3392,22-22 0,0-1 3392,-21 23-2269,28-25 1,1 1 2268,-26 28-608,49-51 1,-57 59 0,11-16-1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4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69 156 24575,'-3'4'0,"2"4"0,-3-3 0,0-1 0,3 4 0,-3-11 0,4 2 0,0-8 0,0 1 0,0-1 0,0 1 0,-4 3 0,3-3 0,-2 3 0,-5-18 0,2 14 0,-10-33 0,10 33 0,-1-23 0,7 27 0,0-3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4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24575,'0'-8'0,"3"3"0,2 1 0,4 4 0,-1 0 0,0 0 0,1 0 0,7 0 0,-6 0 0,17 0 0,-16 0 0,9 0 0,-15 0 0,-1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4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24575,'0'8'0,"0"1"0,0-1 0,0 0 0,0 1 0,0-1 0,0 12 0,0-9 0,0 9 0,4 38 0,-3-37 0,3 37 0,0 1 0,-4-32 0,4 31 0,0 1 0,-3-34 0,6 51 0,-6-70 0,7 12 0,-7-27 0,3 0 0,-4 1 0,0-1 0,3 1 0,-2-1 0,3 4 0,-4 2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5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24575,'8'0'0,"1"0"0,-1 0 0,-3 3 0,2-2 0,-2 3 0,7 7 0,-3-8 0,7 23 0,-6-18 0,-2 19 0,-4-17 0,-8 10 0,3-11 0,-6 4 0,2-9 0,-4 4 0,1-7 0,-1 2 0,4 1 0,-2-3 0,2-1 0,-4-1 0,5-3 0,0 4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5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0 0,0 5 0,3-4 0,-2 3 0,7 34 0,-7-28-4252,6 37 1,1 2 4251,-5-33 0,9 51-2818,4 12 2818,-12-58-1517,9 42 0,-2-2 1517,-9-47-312,5 66 312,-7-73 2879,-3 27-2879,-2-35 0,0 4 0,1-11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5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24575,'4'-4'0,"4"4"0,-4-4 0,1 0 0,3 3 0,-4-3 0,5 4 0,18 0 0,-14 0 0,67 0 0,-58 4 0,44-3 0,31 11 0,-62-6 0,45 2 0,-3 0 0,-53-2 0,64 1 0,-94-10 0,18 2 0,-33-7 0,8 7 0,8-3 0,2 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49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24575,'0'8'0,"0"8"0,0-6 0,0 6 0,4-7 0,4 31 0,-2-24-4916,5 37 1,0 3 3425,-3-30 412,5 46 1,1 0 1077,-8-47 91,5 39 1,-3-1-92,-6-41-347,9 66 347,-10-73 847,3 23 0,-4-32 0,0 1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6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24575,'0'-8'0,"4"3"0,0 1 0,5 4 0,-1 0 0,16 0 0,-12 0 0,61 4 0,-53-3-3392,36 2 0,0 1 3392,-29-3 0,36 7-4537,3-7 4537,-44 2-1187,69-3 1187,-75 0 0,19 0 0,-31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6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24575,'8'0'0,"1"0"0,-1 0 0,1 0 0,-1 0 0,20 0 0,-15 0 0,66 0 0,-58 0-3392,49 0 0,3 0 3392,-44 0-2269,60 0 1,1 0 2268,-60 0-1517,47 0 0,-1 0 1517,-49 0-627,32 0 0,1 0 627,-34 0 0,31 0 0,-53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7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0 514 24575,'0'-8'0,"0"-1"0,4 4 0,0-2 0,5 6 0,-4-7 0,2 4 0,-2-5 0,7-3 0,-3 6 0,22-21 0,-18 19-6784,56-43 6784,-51 40-1601,33-25 1,1 0 1600,-26 21-1739,26-24 1,0 1 1738,-29 26-642,21-21 0,0 1 642,-27 25 2671,55-47-2671,-57 45 640,24-19 1,-34 23 0,3 2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7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24575,'9'4'0,"-1"4"0,1-4 0,-1 1 0,-3 3 0,25 8 0,-20-5-6784,58 35 6784,-50-31-2269,22 15 1,0 1 2268,-22-16-3034,47 50 3034,-51-49-210,32 41 210,-38-44 0,26 33 0,-30-33 2930,22 22-2930,-20-25 1095,10 2 0,-11-8 0,-1-4 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7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1 308 24575,'4'-4'0,"0"0"0,-4-5 0,4 1 0,1-5 0,3 8 0,0-7 0,16-4 0,-16 5 0,52-36 0,-46 35 0,27-17 0,5-2 0,-4 12 0,28-22 0,-36 24 0,12 0 0,-35 12 0,15-3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28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0 360 24575,'0'-9'0,"4"5"0,-3-4 0,6 3 0,-2 1 0,0-4 0,13 3 0,-14-3 0,30-5 0,-15 0 0,23-12 0,-19 14 0,0-8 0,-3 3 0,-5 4 0,6-8 0,21-15 0,-30 20 0,25-17 0,2-2 0,-19 19-903,27-21 0,-37 27 1,-3 5-1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3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0 403 24575,'9'-5'0,"-1"-3"0,0 7 0,1-6 0,-1 6 0,8-11 0,-5 11 0,19-19 0,-17 18 0,44-29 0,-40 23 0,62-31 0,-61 30 0,62-29 0,-64 33 0,60-33 0,-59 33 0,51-33 0,-53 34 0,46-31 0,-46 28 0,39-21 0,-41 18 0,29-10 0,-34 10 0,18-2 0,-20 7 0,3 1 0,-6 4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30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1 0,0-1 0,0 1 0,0 18 0,4-18 0,4 51 0,-2-47 0,12 63 0,-15-59 0,23 62 0,-18-61 0,15 43 0,-13-45 0,6 12 0,-7-19 0,-1 3 0,0-11 0,-3 2 0,3-3 0,-3 0 0,-2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31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24575,'13'0'0,"-1"0"0,-4 0 0,1 0 0,-1 0 0,1 0 0,-1 0 0,49-4 0,-29 3-4252,23-1 1,-1 0 4251,-23 2 0,23 0 575,6 0-575,-29 0 0,64 0 0,-63 0-713,45 0 713,-49 0 0,26 0 0,-38 0 0,3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31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0,1 0 0,-1 0 0,0 0 0,1 0 0,22 0 0,-17 0 0,55 0 0,-47 0 0,63 0 0,-63 0 0,55 0 0,-58 4 0,36-3 0,-39 3 0,14-4 0,-23 0 0,4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49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1 377 24575,'8'-4'0,"1"3"0,-1-6 0,1 6 0,-5-7 0,19-8 0,-19 4 0,30-27 0,-30 26 0,15-45 0,-15 42 0,1-57 0,-5 56 0,-12-45 0,5 48 0,-12-13 0,13 22 0,-6 1 0,3 4 0,1 4 0,3 1 0,-3 3 0,7 1 0,-10 49 0,9-33-3392,-5 37 0,2 1 3392,4-34-1353,0 32 1,2-3 1352,0-38 0,10 48 0,-5-60 0,13 15 0,-8-22 0,19 3 0,-17-4 0,36-12 0,-34 9-1821,33-11 1,4-3 1820,-23 8 0,42-12 0,-63 17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32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24575,'8'0'0,"1"0"0,-1 0 0,0 0 0,1 0 0,-1 0 0,43 0 0,-28 0-3392,33-2 0,2 0 3392,-30 1 0,47-3 0,0 4 0,-42 0 0,26-1 0,-2-1 0,-34 1 0,27-3 0,-45 4 0,-2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44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0 24575,'-8'0'0,"-1"0"0,5 4 0,-4-3 0,3 3 0,0-1 0,-2-2 0,2 7 0,-4-7 0,-22 32 0,17-25 0,-48 55 0,50-47 0,-26 24 0,29 2 0,3-22 0,2 38 0,9-34 0,4 1 0,-5-10 0,4-14 0,4 3 0,-2-4 0,32-8 0,-27 6 0,20-5 0,3-12 0,-18 14 0,38-37 0,-41 33 0,18-38 0,-25 34 0,2-23 0,-8 22 0,-4-3 0,0 12 0,0 6 0,0 8 0,3-1 0,2 8 0,0-6 0,14 21 0,-16-19 0,27 27 0,-26-27 0,26 19 0,-23-21 0,24 13 0,-19-16 0,11 8 0,-14-14 0,4 3 0,-5-4 0,8 0 0,-6 0 0,10 0 0,-11 0 0,0 0 0,-6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44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24575,'4'-4'0,"0"0"0,5 4 0,-1 0 0,1 0 0,-1 0 0,1 0 0,29 0 0,-15 0 0,40-4 0,-41 3 0,31-10 0,-43 9 0,17-6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45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1 147 24575,'4'-5'0,"-3"-2"0,6 6 0,-2-3 0,3 0 0,12-4 0,-9 2 0,39-21 0,-34 22 0,56-33 0,-59 30 0,39-16 0,-48 16 0,11 7 0,-19 1 0,3 9 0,-3-1 0,4 4 0,0-2 0,-3 36 0,2-29 0,-3 62 0,4-61 0,0 65 0,0-65 0,-4 54 0,3-57 0,-3 38 0,4-39 0,0 9 0,0-19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45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0 24575,'-8'0'0,"-1"0"0,1 8 0,3-3 0,-3 4 0,-4 21 0,5-20 0,-8 21 0,3 22 0,5-33-3392,-6 49 0,3 3 3392,7-42 0,-6 61 0,2 1 0,6-58-1700,-1 43 1,0-3 1699,2-48-626,0 66 626,0-76 0,4 22 0,0-33 4791,5-1-4791,10-4 4773,-7 0-4773,26-8 0,-29 6 0,14-5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45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1 557 24575,'0'-8'0,"0"-1"0,0 1 0,0-1 0,4 4 0,-3-2 0,2 2 0,9-27 0,-6 11 0,25-43 0,-19 40-6784,38-57 6784,-39 62-2269,21-28 1,0 2 2268,-20 30-718,20-26 0,0 2 718,-20 26 0,33-33 0,-42 39 0,12-4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46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172 275 24575,'0'-9'0,"0"1"0,0-1 0,-4 4 0,3-2 0,-7 2 0,7-4 0,-14-7 0,8 6 0,-24-29 0,22 24 0,-25-31 0,27 33 0,-17-26 0,14 31 0,-2-19 0,7 25 0,1-5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46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 24575,'4'-4'0,"4"3"0,-3-7 0,3 7 0,0-3 0,1 4 0,14 0 0,-11 0 0,46-7 0,-42 5 0,64-13 0,-62 13 0,50-13 0,-58 13 0,17-6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47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24575,'-5'9'0,"1"10"0,4-7 0,0 11 0,0-14 0,0 46 0,0-36-4916,0 39 1,0 1 3425,0-35 1490,0 50 153,0-19-153,0-35 2028,8 61-2028,-7-66 0,11 16 0,-11-32 5617,2-3-5617,-3-5 3523,0 1-3523,4 3 0,-3-3 0,3 3 0,-1 1 0,2-4 0,4 7 0,-1-3 0,4 4 0,-2 0 0,17 8 0,-15-3 0,34 19 0,-32-13 0,39 20 0,-39-20 0,25 13 0,-33-15 0,2-1 0,-13-4 0,-4-4 0,1 0 0,-1 0 0,1 0 0,-12 0 0,8 0 0,-12 0 0,15 0 0,-3 0 0,3-4 0,4 3 0,1-2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47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24575,'4'5'0,"-4"2"0,4-2 0,-4 3 0,4-3 0,4 29 0,-2-23-6784,16 78 6784,-14-68 0,8 42 0,-1 15 0,-12-52 0,12 48 0,4-1 0,-10-47 0,5 35 0,0-3 6784,-6-39-6784,-3 61 0,-1-65 0,-8 35 0,3-39 0,-7 9 0,7-15 0,-3-2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49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382 31 24575,'-16'-8'0,"6"-1"0,-6 4 0,7 1 0,0 4 0,-18-3 0,14 2 0,-30 1 0,30 1 0,-14 6 0,17-6 0,-6 10 0,7-9 0,0 13 0,5-9 0,4 10 0,0-7 0,4 3 0,-3-3 0,25 3 0,-20-3 0,65 26 0,-55-21 0,63 43 0,-64-46 0,9 42 0,-26-48 0,-7 21 0,-29-2 0,26-15-3392,-31 18 0,-3-1 3392,24-19-1204,-26 17 0,0 1 1204,30-17 0,-48 19 0,53-21 0,-11 1 0,20-7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47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0 344 24575,'4'-5'0,"-3"-2"0,3 2 0,3 0 0,-5-2 0,10 6 0,-12-7 0,4 3 0,26-11 0,-22 6 0,52-26 0,-49 22 0,23-10 0,1-14 0,-20 22-6784,50-59 6784,-49 58 0,22-28 0,-33 43 0,-2-6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48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0 377 24575,'4'-5'0,"-3"-3"0,7 7 0,-4-2 0,5 3 0,-5-4 0,4-1 0,-3 0 0,3-2 0,-3 2 0,13-11 0,-10 5 0,23-12 0,-20 16 0,27-27 0,-24 28 0,31-40 0,-20 25 0,16-13 0,-11 9 0,-9 16 0,15-10 0,-23 12 0,22-9 0,17-12 0,-30 19 0,23-14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0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0 945 24575,'0'-8'0,"4"3"0,-3-3 0,6 4 0,-6-5 0,3 1 0,19-28 0,-18 21-3392,26-32 0,3-3 3392,-20 26-2269,35-47 1,3 0 2268,-30 44-1012,18-21 1,13-15 0,-11 14 1011,-16 20-677,17-20 1,14-16 0,-14 18 676,-19 24 216,34-38 1,-2 3-217,-41 44 0,34-33 0,-48 42 0,3 1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1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9 852 24575,'-5'4'0,"2"-7"0,3 2 0,0-8 0,0 1 0,0-1 0,3 1 0,-2-1 0,30-50 0,-21 38-3392,30-51 0,3-3 3392,-22 45-1513,16-26 1,13-16 0,-10 18 1512,-10 24-1012,14-21 1,11-14 0,-11 16 1011,-15 22-298,24-28 1,-5 4-1,-37 40 1,19-19-1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1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24575,'5'-4'0,"2"-1"0,-2 0 0,4 2 0,-1 3 0,19 0 0,-14 0 0,63 0 0,-55 0-3392,45 1 0,4 1 3392,-32 4 0,52-1 0,-23-1 0,-6 0 0,-20 1 0,24-3 0,18-1 0,-19 1 0,-28 2 0,38-3 0,-7-2 0,-52 1 0,30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2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24575,'8'0'0,"1"0"0,-1 0 0,1 0 0,-1 0 0,4 0 0,-6 4 0,24 1 0,-10 3 0,25 1 0,-21-5 0,-1 4 0,4-3 0,-14-1 0,30 0 0,44 8 0,-40-9 0,29 7 0,-2 0 0,-41-8-3392,31 2 0,-3 0 3392,-37-4-380,59 0 1,-71 0 0,18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2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24575,'0'9'0,"0"-1"0,0 1 0,0-1 0,0 0 0,0 1 0,0 22 0,0-17 0,0 58 0,0-53-3392,0 31 0,0 2 3392,0-31-1174,0 32 0,0 0 1174,0-33-1335,0 63 1335,0-67 0,0 37 0,0-40 4959,0 2-4959,0-16 3098,0-11-3098,0 2 2410,4 2-2410,1-19 0,-1 18 0,19-49 0,-19 42 0,15-23 0,0 7 0,-14 18 0,32-52 0,-32 49 0,28-49 0,-25 56 0,23-43 0,-24 42 0,27-39 0,-26 37 0,35-38 0,-12 25 0,1-8 0,3 7 0,-25 20 0,2-8 0,-8 17 0,-4-4 0,0 5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3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24575,'4'5'0,"1"-2"0,-1 1 0,4-3 0,-7 6 0,6-2 0,-6 4 0,14 10 0,-12-8 0,19 28 0,-19-26 0,20 37 0,-17-29 0,10 23 0,-7-25 0,6 27 0,-8-31 0,12 34 0,-14-36 0,8 10 0,-9-15 0,0 1 0,0-5 0,0 0 0,5-4 0,-4 0 0,-2 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3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0 103 24575,'4'-5'0,"-3"-2"0,6 6 0,-2-7 0,4 7 0,-1-3 0,8 0 0,-6 4 0,25-12 0,-22 10 0,22-13 0,-25 13 0,10-13 0,-15 9 0,-1-2 0,-5 0 0,-7 7 0,7-3 0,-2 4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3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0 120 24575,'4'-5'0,"1"1"0,3 4 0,1 0 0,-1 0 0,0 0 0,1 0 0,18-3 0,-10 2 0,45-15 0,-41 14 0,63-21 0,-65 16 0,53-20 0,-58 15 0,13-4 0,-23 12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51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24575,'-3'4'0,"-2"0"0,-4 0 0,1-3 0,-1 3 0,1-4 0,-20 11 0,15-8 0,-38 23 0,37-22 0,-29 29 0,35-24 0,-18 37 0,19-32 0,-5 28 0,8-31 0,4 20 0,0-20 0,0 9 0,4-16 0,0 0 0,5-4 0,-1 0 0,1 0 0,-1 0 0,1 0 0,14 0 0,-11 0 0,23 0 0,-24 0 0,9-4 0,-16 0 0,4-9 0,-7 4 0,18-34 0,-16 27 0,20-50 0,-21 51 0,5-28 0,-7 33 0,-4-3 0,0 9 0,-5 4 0,4-3 0,-2 2 0,2-3 0,0 0 0,-6-1 0,5 1 0,-3-4 0,9 11 0,1-2 0,7 7 0,8 23 0,-9-17 0,31 51 0,-32-48-6784,46 64 6784,-44-64 0,48 59 0,-49-60 0,34 38 0,-34-46 0,13 18 0,-12-24 0,-3 2 0,-1-5 0,-4-3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4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24575,'4'-8'0,"0"3"0,5-3 0,-1 7 0,0-3 0,5 4 0,-4 0 0,3 0 0,-3 0 0,-1 0 0,0 0 0,1 0 0,3 4 0,1-3 0,4 7 0,-8-4 0,6 5 0,-13-1 0,6 1 0,-8-1 0,0 4 0,0-3 0,0 4 0,0-5 0,-8 4 0,2 1 0,-2 0 0,-15 30 0,14-27 0,-26 52 0,28-52 0,-16 41 0,21-44 0,-13 22 0,13-25 0,-6 6 0,4-11 0,3 2 0,1-6 0,5 3 0,3-4 0,1 0 0,-1 0 0,-3 3 0,6-2 0,-5 3 0,21 0 0,-15-3 0,19 3 0,-21-4 0,29 0 0,-25 0 0,50 3 0,-47-2 0,52 3 0,-54-4 0,23 0 0,-29 0 0,0 0 0,-5 0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07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 24575,'0'9'0,"0"-1"0,0 1 0,0-1 0,3-3 0,-2 2 0,3-2 0,-4 11 0,0-6 0,0 6 0,4-11 0,0-2 0,5-3 0,-1 0 0,1 0 0,-5 4 0,0 1 0,-4 3 0,0 1 0,0-1 0,0 1 0,0 10 0,0-8 0,4 24 0,0-23 0,9 19 0,-8-21 0,14 6 0,-12-11 0,20-1 0,-16-4 0,35 0 0,-31 0 0,64-12 0,-59 10 0,67-29 0,-70 23 0,40-39 0,-48 33 0,20-44 0,-26 42 0,9-38 0,-12 41 0,-19-34 0,10 38 0,-38-26 0,33 33 0,-44-14 0,43 15 0,-47 5 0,47-2 0,-47 28 0,47-24 0,-36 38 0,43-34 0,-15 32 0,18-30 0,0 12 0,2-16 0,6-3 0,2-2 0,11-3 0,-6 0 0,32 0 0,-27 0 0,61 0 0,-57 0 0,30 0 0,-33-3 0,-9 2 0,4-3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07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24575,'-5'3'0,"2"2"0,3 4 0,-4-5 0,3 4 0,-3-4 0,4 9 0,0-4 0,-4 3 0,3 30 0,-2-25-6784,3 70 6784,0-67-187,0 32 0,0 2 187,0-24 0,4 60 0,-3-67 0,7 27 0,-8-38 0,4 12 0,-4-16 0,0-3 0,0-2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08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0 266 24575,'4'-5'0,"1"1"0,3 4 0,-3-4 0,2 3 0,-2-3 0,3 4 0,12-11 0,-9 8 0,35-27 0,-31 21 0,35-30 0,-38 27 0,15-27 0,-18 23 0,0-17 0,-5 19 0,-8-10 0,-5 18 0,-4-6 0,0 12 0,0 0 0,5 0 0,-1 0 0,1 0 0,-1 0 0,-3 0 0,6 4 0,-13 4 0,16 2 0,-20 24 0,20-20 0,-16 43 0,17-42 0,-5 43 0,7-44 0,0 17 0,7-16 0,10-4 0,-2 1 0,16-5 0,-20-6 0,24 3 0,-23-4 0,23 0 0,-24 0 0,20-11 0,-20 8 0,5-9 0,-12 12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08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197 1 24575,'-8'0'0,"-1"4"0,0-3 0,1 6 0,-1-6 0,-3 6 0,2-2 0,-17 15 0,14-9 0,-22 27 0,24-24 0,-13 35 0,18-35 0,-5 32 0,10-34 0,-3 12 0,8-20 0,4 4 0,2-7 0,2 2 0,-7 1 0,17 5 0,-14-4 0,27 7 0,-24-12 0,13 8 0,-15-7 0,0 3 0,-6-4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09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24575,'5'-4'0,"-1"-1"0,-4-3 0,4 3 0,-3 1 0,2 4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42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4 24575,'-9'0'0,"0"3"0,1-2 0,-1 3 0,1 0 0,-8 0 0,-29 20 0,20-16 0,-18 15 0,20 15 0,14-21 0,-18 66 0,25-64 0,-1 68 0,18-47 0,-7 12 0,14-25 0,-16-23 0,17-4 0,-11 0 0,49-19 0,-43 14-3392,34-17 0,1-2 3392,-31 14-2269,26-22 1,-3-2 2268,-33 17-1101,36-56 1101,-44 57-543,11-42 543,-15 44 3579,-26-32-3579,15 32 0,-47-21 0,43 28 5495,-32-8-5495,36 14 2268,-5 1-2268,12 5 1361,4 3-1361,0 8 262,4-5-262,4 31 0,-2-27 0,24 57 0,-21-58-3392,21 27 0,1 0 3392,-18-27-1747,54 51 1747,-55-56 0,33 29 0,-33-35 0,11 16 0,-14-18 0,4 7 0,-9-7 0,0 2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42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24575,'0'-8'0,"0"3"0,0 1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42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24575,'0'3'0,"4"-5"0,-3 9 0,3-7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7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0 514 24575,'0'-9'0,"4"4"0,-3-2 0,6 6 0,-6-7 0,7 7 0,15-18 0,-10 12 0,48-40 0,-44 32 0,25-17 0,0-17-6784,9-4 6784,-1-7-1584,-13 20 0,-5 7 1584,-17 17 0,19-19 0,-3 8 0,-17 13-62,25-13 1,-33 22 0,5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51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24575,'4'-5'0,"1"1"0,7 4 0,-3 0 0,4 0 0,-5 0 0,0 0 0,27 0 0,-20 0 0,54 0 0,-56-3 0,59-2 0,-60 0 0,38 1 0,-42 4 0,7 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7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1 689 24575,'0'-8'0,"4"3"0,-3-3 0,6 7 0,-2-6 0,-1 2 0,4 0 0,12-10 0,-8 8 0,34-28 0,-36 22 0,20-11 0,5-14 0,-23 26-3392,29-28 0,1-1 3392,-26 22 0,30-28 0,8-7 0,8-21 0,2 2 0,-23 26 0,-5 5 0,-18 19 0,14-10 0,-24 21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8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24575,'4'-5'0,"1"1"0,7 4 0,-3 0 0,3 0 0,12 0 0,-12 0 0,45 7 0,-40-5-6784,70 13 6784,-67-9-1464,36 1 1,2 2 1463,-31 0-915,26-2 0,-2-2 915,-31 0 0,30 3 0,-43-8 0,4 4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8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24575,'4'-4'0,"4"3"0,-3-3 0,3 4 0,0-4 0,12 3 0,-1-3 0,21 1 0,-19 2 0,40-3 0,-45 4-6784,79 0 6784,-73 0-2269,32 0 1,1 0 2268,-34 0 0,69-4 0,-65 3 0,26-3 0,-33 4 0,-6-3 1134,0 2 0,-11-3 0,7 4 1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8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24575,'-4'10'0,"3"1"0,-3-6 0,0 7 0,4-3 0,-4 3 0,4 15 0,0-13 0,0 54 0,0-46 0,3 59 0,-2-61 0,3 48 0,-4-45 0,0 18 0,0-33 0,4-5 0,-3-11 0,3 3 0,-4-3 0,3-16 0,-2 12-504,7-8 504,-7 12 0,2 7 0,-3-3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9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17 24575,'9'-9'0,"-1"1"0,0 8 0,-3 4 0,3-3 0,-7 6 0,6-6 0,-2 3 0,-1 0 0,4-3 0,0 10 0,-2-6 0,9 11 0,-13-6 0,13 9 0,-13-8 0,1 8 0,-7-13 0,-28 24 0,18-21-6784,-59 45 6784,54-43-4118,-55 38 4118,60-45 0,-29 19 0,32-22 0,-9 2 0,11-3 4745,1-3-4745,3-2 0,1 0 0,4 1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9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24575,'8'0'0,"1"0"0,-1 0 0,1 0 0,-1 0 0,1 0 0,6 0 0,7 0 0,15 0 0,-12 0 0,2 0 0,4 0 0,-17 0 0,21 0 0,-26 0 0,14 0 0,-15 0 0,7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29:59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24575,'9'0'0,"-1"0"0,1 0 0,-1 0 0,0 0 0,16 0 0,-12 0 0,45 0 0,-40 0 0,55-8 0,-60 6 0,22-5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00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24575,'9'0'0,"-1"0"0,1 0 0,-1 0 0,1 0 0,-1 0 0,0 0 0,1 0 0,-1 0 0,4 0 0,-2 0 0,13 4 0,-15 1 0,22 3 0,-23 0 0,20 5 0,-20-4 0,8 7 0,-14-7 0,-5 15 0,-2-13 0,-21 35 0,18-31 0,-37 49 0,40-48 0,-40 45 0,38-51 0,-12 20 0,4-14 0,10-1 0,-7 6 0,9-16 0,8-3 0,1-5 0,3 3 0,1 0 0,3 0 0,-3 0 0,22-4 0,-18 3 0,37-7 0,-36 7 0,54-6 0,-50 6-6784,74-11 6784,-72 10-504,56-13 504,-62 9 0,17-10 0,-26 11 0,-2-3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01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1 24575,'-9'3'0,"0"2"0,1 0 0,3 2 0,-2 2 0,2 0 0,0 3 0,-10 30 0,12-25-6784,-16 67 6784,17-61-4537,-6 69 4537,8-69-892,4 49 892,-3-58 0,7 17 0,-4-26 4094,12-2-4094,-6-3 0,29 0 0,-25 0 6123,54-11-6123,-31 1-4788,36-11 4788,-40 11 0,-3 2 0,-14 1 0,-9 1 0,-3-6 0,-10 7 0,-3-3 0,-25 0 0,19-2 0,-56-10 0,50 14 0,-44-6 0,51 12 6784,-37 0-6784,38 0 0,-19 4 0,27 1 0,-3 3 0,8 1 0,0-1 0,0 0 0,-4-3 0,3 3 0,-2-4 0,3 5 0,-4-1 0,3 1 0,-7 3 0,7-7 0,-3 3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32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0 24575,'-13'0'0,"0"0"0,5 0 0,-1 0 0,1 0 0,-1 0 0,1 0 0,-5 0 0,4 0 0,-4 4 0,-10 8 0,14-1 0,-21 20 0,27-19 0,-9 41 0,12-37 0,4 45 0,-3-47 0,10 32 0,-5-38 0,6 15 0,-3-22 0,-1 2 0,0-3 0,1 0 0,-1 0 0,16-11 0,-12 8 0,41-31 0,-41 24 0,48-40 0,-53 36 0,30-33 0,-30 38 0,5-25 0,-8 27 0,-8-10 0,-1 14 0,-3 3 0,3 3 0,5-2 0,1 7 0,6 0 0,-6 2 0,7 17 0,-7-15 0,14 53 0,-13-47-3392,8 31 0,-1 1 3392,-7-30-2269,2 38 1,-1 1 2268,-3-35-1517,-1 35 0,-1-1 1517,1-38-959,-7 79 959,7-81 2559,-6 51-2559,6-56 3827,-7 10-3827,7-23 5722,-3-5-5722,4-3 3206,0-8-3206,0 5 0,0-9 0,0 11 0,0-19 0,-4 16 0,3-31 0,-2 30 0,-1-15 0,3-3 0,-7 20 0,7-42 0,-2 39 0,3-26 0,0 25 0,0-8 0,7 1 0,-1 6 0,17-10 0,-15 19 0,21-17 0,-21 18 0,15-10 0,-13 15 0,2-2 0,-4 3 0,1 0 0,-1 0 0,1 0 0,-5 0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51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0 0,0 1 0,0-1 0,4 35 0,-3-21 0,2 22 0,5 35-6784,2 20 6784,-1-5-1805,-4-26 0,-2-12 1805,-3-37 0,0 31 0,4-34 0,0-9 0,1 4 0,-1-11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33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1 24575,'-9'0'0,"-7"4"0,6-4 0,-7 8 0,9-7 0,-8 14 0,5-9 0,-24 37 0,26-28 0,-33 53 0,33-51 0,-18 55 0,21-56 0,-2 41 0,8-44 0,4 14 0,-3-18 0,6-5 0,-2 0 0,11-4 0,-6 0 0,25 0 0,-22 0 0,40-4 0,-38 3 0,42-10 0,-42 5 0,15-2 0,-25 4 0,-1 4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33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24575,'-8'12'0,"6"-3"0,-5 3 0,7-3 0,0-1 0,-4 1 0,3-1 0,-3 0 0,4 5 0,0-4 0,0 3 0,-4 26 0,4-22 0,-4 49 0,7-43 0,2 11 0,4-22 0,-1-11 0,4 0 0,-2 0 0,5-3 0,-5 2 0,17-22 0,-15 14 0,19-37 0,-21 35 0,6-42 0,-11 39 0,-1-34 0,-4 32 0,-8-15 0,2 24 0,-14-5 0,10 9 0,-18 2 0,17-3 0,-17 8 0,18-3 0,-14 10 0,14-9 0,-3 9 0,6-10 0,6 6 0,1-6 0,4 3 0,5-4 0,7 0 0,-10-4 0,17 3 0,-21-3 0,10 4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34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24575,'3'12'0,"-2"-3"0,3 3 0,-4-3 0,0-1 0,4 16 0,0-12 0,9 52 0,-8-45 0,10 61 0,-13-64 0,6 44 0,-8-46 0,0 17 0,3-26 0,2-1 0,3-4 0,-3 0 0,-1 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34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24575,'-8'0'0,"-1"7"0,1-1 0,3 6 0,1-3 0,0 14 0,-1-11 0,1 53 0,0-46 0,7 30 0,2 1 0,-3-29 0,7 30 0,1-1 0,-7-31 0,16 46 0,-17-53 0,13 15 0,-9-21 0,9 5 0,-5-10 0,6 7 0,-7-7 0,7 2 0,-7 1 0,4-3 0,-5 3 0,-3-4 0,-2 0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36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 24575,'-8'0'0,"3"3"0,-3-2 0,4 7 0,-1-4 0,-3 1 0,-4 25 0,1-20 0,-9 44 0,15-40 0,-3 39 0,8-39 0,0 32 0,0-34 0,4 8 0,0-16 0,5-4 0,-1 0 0,1 0 0,18 0 0,-14 0 0,37-8 0,-36 6 0,28-21 0,-35 16 0,12-25 0,-18 21 0,-1-28 0,-1 26 0,-14-30 0,0 23 0,-6-6 0,3 14 0,10 4 0,-11 0 0,11 2 0,-12-6 0,8 11 0,10-2 0,-1 3 0,11 0 0,1 3 0,-1-2 0,-3 7 0,2-7 0,-6 6 0,18 2 0,-15 0 0,30 22 0,-30-18 0,26 29 0,-27-30 0,20 31 0,-17-34 0,14 28 0,-15-29 0,7 8 0,-11-9 0,6-6 0,-6 7 0,6-7 0,-6 2 0,3-3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36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1 308 24575,'0'-8'0,"0"-1"0,0 1 0,4 3 0,-3-3 0,6 7 0,-6-6 0,3 2 0,-1-4 0,6-14 0,-4 10 0,14-29 0,-16 28 0,19-40 0,-19 39 0,20-39 0,-20 44 0,8-13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39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24575,'8'-4'0,"1"3"0,-1-3 0,1 4 0,-1 0 0,4 0 0,-2 4 0,17 4 0,-15-2 0,15 13 0,-17-13 0,-2 21 0,-4-16 0,-12 28 0,6-26 0,-17 44 0,16-41 0,-12 45 0,14-47 0,-6 24 0,9-27 0,-5 5 0,11-12 0,-3 7 0,3-9 0,1 10 0,-1-8 0,4 1 0,-3-1 0,15-1 0,-9-2 0,24 3 0,-22-4 0,29 0 0,-33 0 0,37-8 0,-36 7 0,28-15 0,-31 11 0,20-19 0,-24 16 0,8-7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39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24575,'-8'0'0,"3"4"0,-3-4 0,4 8 0,-5-3 0,4 3 0,-6 19 0,9-14 0,-9 45 0,10-42 0,-7 61 0,7-59 0,-3 54 0,8-57 0,1 23 0,3-32 0,0 1 0,1-7 0,-1 0 0,1 0 0,14 0 0,-11 0 0,30-7 0,-28 5 0,20-17 0,-23 12 0,1-13 0,-9 11 0,-6 0 0,-2 5 0,-4 4 0,1 0 0,-1 0 0,1 0 0,-20-4 0,15 3 0,-26 1 0,27 1 0,-15 11 0,16-11 0,-1 11 0,12-11 0,4 2 0,5-3 0,-1 0 0,12-3 0,-9 2 0,28-18 0,-26 15 0,10-12 0,-19 16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40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24575,'4'5'0,"-3"3"0,6-7 0,-2 10 0,-1-6 0,23 38 0,-22-28-6784,33 65 6784,-35-61-2116,24 75 2116,-25-74-3836,17 71 3836,-17-73-2147,6 57 2147,-8-59 1951,0 45-1951,-4-47 1379,-1 28-1379,0-30 0,1 4 0,4-13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44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24575,'9'0'0,"-1"0"0,1 0 0,-1 0 0,1 0 0,-1 0 0,0 0 0,31 0 0,-23 0 0,63 4 0,-60-3 0,64 3 0,-66-4 0,48 0 0,-51 0 0,24 0 0,-27 0 0,1 0 0,-9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14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24575,'9'4'0,"-1"4"0,1-7 0,-1 6 0,0-6 0,1 7 0,22 8 0,-17-9 0,13 12 0,3-3 0,10 6 0,-5 1 0,2-7 0,-21-1 0,-5-13 0,9 13 0,-11-14 0,-5 7 0,0-7 0,-4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27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24575,'0'-9'0,"4"5"0,-3-4 0,6 7 0,-2-7 0,3 8 0,1-4 0,7 4 0,-6 0 0,10 3 0,-11 2 0,0 4 0,-2-5 0,-6 4 0,10-4 0,-5 5 0,14 11 0,-14-9 0,17 35 0,-21-31 0,10 45 0,-12-45 0,-4 35 0,3-38 0,-3 19 0,4-21 0,0 10 0,0-11 0,4 0 0,-3-2 0,2-6 0,-3 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52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0 180 24575,'0'-8'0,"0"-1"0,0 1 0,0-1 0,0 0 0,0 1 0,0-1 0,0 1 0,4 3 0,-3-3 0,6-4 0,-2 2 0,3-10 0,1 14 0,-4-6 0,-2 8 0,5-5 0,-3 1 0,8 3 0,-9-3 0,11 7 0,-8-3 0,12 4 0,-9 0 0,2 0 0,-4 4 0,1 1 0,-1 0 0,-3 2 0,2-6 0,-6 6 0,11-2 0,-11 4 0,11-5 0,-11 4 0,6-7 0,-6 6 0,7-2 0,-8 3 0,8-3 0,-7 2 0,6-6 0,-6 3 0,3-4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45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24575,'9'0'0,"-1"0"0,1 0 0,-1 0 0,0 0 0,5 0 0,-4 0 0,33-4 0,-26 3 0,56-3 0,-55 4 0,44 0 0,-48 0 0,29 0 0,-30 0 0,19 0 0,-24 0 0,4 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0:46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0 250 24575,'4'-5'0,"1"2"0,3 3 0,0 0 0,1 0 0,-1-4 0,1 3 0,-1-3 0,4 4 0,-2 0 0,17-8 0,-15 6 0,30-17 0,-29 13 0,29-22 0,-29 21 0,21-24 0,-23 27 0,13-26 0,-15 26 0,3-19 0,-7 18 0,6-12 0,-9 8 0,13-4 0,-13 5 0,13-1 0,-13 1 0,5 7 0,-7 2 0,0 7 0,0 0 0,0 1 0,4 18 0,-3-14 0,7 41 0,-7-39 0,6 42 0,-6-43 0,6 47 0,-6-46 0,7 46 0,-7-47 0,3 28 0,-4-30 0,0 7 0,3-14 0,-2-5 0,3-1 0,-4-3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10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0 343 24575,'5'-8'0,"-1"-1"0,-1 4 0,-2-2 0,7 6 0,-7-7 0,6 7 0,-6-6 0,7 6 0,4-15 0,-2 10 0,21-26 0,-19 20 0,38-38 0,-35 34 0,46-46 0,-46 51 0,34-38 0,-40 40 0,17-19 0,-24 26 0,5 0 0,-7 10 0,0 0 0,0 1 0,0 7 0,0-6 0,0 25 0,0-22 0,0 36 0,0-35 0,0 32 0,0-34 0,0 16 0,4-23 0,-3 7 0,6-12 0,-6 4 0,3-4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10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1 181 24575,'0'-9'0,"0"1"0,0-1 0,0 0 0,4 5 0,-4-4 0,8 7 0,-7-6 0,6 2 0,-6-4 0,7 4 0,-7-2 0,14-17 0,-12 11 0,15-26 0,-16 31 0,6-7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10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24575,'5'-4'0,"2"3"0,-2-3 0,3 4 0,1 0 0,-1 0 0,-3-4 0,14 3 0,-12-3 0,35 4 0,-28 0 0,40 4 0,-37 1 0,15 3 0,-20-3 0,-7 6 0,-1-5 0,-4 6 0,0-4 0,-8 5 0,6-4 0,-9 7 0,10-7 0,1 0 0,5-2 0,-1-2 0,19 11 0,-15-10 0,38 28 0,-32-28 0,43 46 0,-46-41 0,27 39 0,-40-42 0,-7 22 0,-2-27 0,-32 20 0,29-21 0,-33 13 0,35-14 0,-20 7 0,22-7 0,-6 3 0,7-4 0,8 0 0,-2 0 0,7 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11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9 249 24575,'-5'-4'0,"2"-1"0,3-3 0,3 3 0,-2-3 0,3 3 0,-4-3 0,4 3 0,-3-6 0,6 9 0,5-17 0,-1 12 0,23-36 0,-21 32 0,41-50 0,-43 50 0,19-21 0,-30 28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12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9 24575,'-4'-4'0,"6"0"0,-4 11 0,5-1 0,-3 6 0,0-4 0,0 1 0,4 3 0,-3-3 0,7 7 0,-8-6 0,8-2 0,-3-4 0,3-4 0,4 4 0,-2-3 0,2 2 0,-4 1 0,1 1 0,3 7 0,-3-3 0,3 0 0,-3 6 0,-1 6 0,-3-1 0,-9 7 0,-2-18 0,-14 15 0,14-13 0,-21 16 0,19-20 0,-23 19 0,20-22 0,-13 14 0,14-17 0,2 7 0,-7-7 0,8 2 0,-6-6 0,6 2 0,6-3 0,-3 4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12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24575,'4'-13'0,"0"1"0,-4 3 0,0 0 0,4 5 0,1 0 0,3 4 0,0 0 0,1 0 0,-1 0 0,8 0 0,-6 0 0,14-4 0,-14 3 0,14-3 0,-14 4 0,6 0 0,-12 0 0,0 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13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1 138 24575,'0'-9'0,"3"4"0,-2-2 0,3 2 0,0 0 0,-3-3 0,6 0 0,-6-2 0,18-21 0,-12 18 0,9-15 0,-12 23 0,-4 2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14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24575,'4'-5'0,"0"1"0,5 4 0,-1 0 0,1 0 0,-5-3 0,4 2 0,-4-3 0,5 4 0,-1 0 0,1 0 0,-1 0 0,4 0 0,-2 0 0,2 0 0,-4 0 0,-3 3 0,-1 2 0,-4 4 0,0-1 0,0 0 0,0 1 0,0-1 0,0 16 0,0-12 0,-8 34 0,6-32 0,-9 35 0,10-35 0,-3 28 0,4-30 0,0 19 0,0-21 0,0 6 0,0-8 0,0 1 0,-4-5 0,3 4 0,-3-3 0,1-1 0,2 11 0,-3-8 0,4 9 0,0-12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53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18 316 24575,'-5'8'0,"1"1"0,4-1 0,0 1 0,-4-1 0,4 1 0,-4-1 0,4 0 0,0 1 0,0-1 0,0 1 0,0-1 0,0-7 0,3-2 0,-2-8 0,3 1 0,0 3 0,-3-2 0,6 2 0,13-34 0,-8 26 0,27-63 0,-31 62 0,29-71 0,-32 66 0,25-54 0,-27 57 0,12-23 0,-14 37 0,-1-4 0,-1 13 0,-3-6 0,4 3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15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24575,'0'-8'0,"0"-1"0,3 5 0,2 0 0,4 4 0,-1 0 0,0-4 0,5 3 0,-4-7 0,11 4 0,-10-1 0,10-3 0,-11 7 0,3-6 0,-3 6 0,-1-7 0,0 7 0,1-3 0,-4 4 0,-2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23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1 388 24575,'4'-5'0,"-3"-3"0,2 4 0,1-1 0,-3-3 0,7 4 0,-7-5 0,21-22 0,-17 16 0,43-54 0,-40 51 0,21-29 0,2 1 0,-20 26 0,31-50 0,-35 61 0,4-10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25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18 109 24575,'-9'0'0,"5"4"0,0 0 0,4 5 0,0-1 0,4-3 0,-4 2 0,8-6 0,-3 3 0,3 0 0,0-3 0,5 2 0,-4-3 0,11 0 0,-10 0 0,6 0 0,-8 0 0,4-3 0,-2 2 0,10-7 0,-10 3 0,17-3 0,-20-1 0,12 1 0,-18-1 0,7 0 0,-7 1 0,2-1 0,1 5 0,-3-8 0,3 6 0,-1-6 0,-5 7 0,1-2 0,-8 6 0,4-7 0,-2 7 0,2-3 0,-7 1 0,2 2 0,-6-11 0,6 10 0,2-2 0,4 9 0,0 0 0,3 2 0,-6 2 0,6 0 0,-7 14 0,3-11 0,-3 26 0,3-25 0,-3 29 0,7-29 0,-2 17 0,3-19 0,0 8 0,0-9 0,-4-2 0,3 0 0,-3-4 0,4 5 0,0 3 0,0-3 0,4 7 0,-3-6 0,6 2 0,-6-4 0,7-3 0,-4-1 0,5-4 0,-1 3 0,4-2 0,-2 3 0,13 0 0,-12 0 0,35 1 0,-31-1 0,35-8 0,-42-1 0,18-3 0,-20 3 0,6-3 0,-7 4 0,6-13 0,-5 11 0,13-21 0,-12 20 0,12-21 0,-17 17 0,13-16 0,-10 19 0,7-22 0,-7 22 0,3-23 0,-8 19 0,-3-19 0,-3 23 0,-14-22 0,13 22 0,-12-12 0,14 12 0,-8-1 0,5 5 0,-1 0 0,0 4 0,5 3 0,0 2 0,8 0 0,-3 2 0,2-2 0,1 0 0,8 21 0,-1-21 0,1 22 0,14 11 0,-20-21-6784,39 66 6784,-40-64 0,14 26 0,0 8 0,-12 13 0,9 2 0,-16 27 0,-1-76 0,-7 60 0,7-63 0,-10 49 0,9-50 6784,-9 34-6784,6-37 0,-4 19 0,1-20 0,-5 5 0,4-8 0,-11 0 0,13 1 0,-23-1 0,21-3 0,-30 2 0,27-6 0,-27 7 0,27-7 0,-16 2 0,22-6 0,-1-2 0,10 0 0,-2-2 0,3 6 0,-4-3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26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24575,'8'0'0,"1"0"0,-5 3 0,0-2 0,-4 3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26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0 309 24575,'0'-9'0,"0"1"0,0-5 0,0 4 0,4-4 0,-3-7 0,2 9 0,5-28 0,-6 26 0,13-26 0,-10 16 0,8-4 0,-9 6 0,4 13 0,-7-4 0,2 7 0,1-4 0,-3 1 0,7 4 0,-7-5 0,2 4 0,-3 1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28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0 249 24575,'4'-5'0,"-3"-2"0,6 6 0,-2-3 0,0 0 0,6-1 0,-5 1 0,24-15 0,-16 15 0,39-34 0,-38 28 0,46-36 0,-50 32 0,49-29 0,-53 31 0,35-16 0,-40 27 0,10-2 0,-16 7 0,3 4 0,-3 0 0,4 2 0,0 35 0,0-28-6784,0 70 6784,0-67-1958,0 75 1958,4-77-1293,0 62 1293,1-64 0,-1 33 0,-4-37 5174,0 7-5174,4-14 0,-3-1 0,2-4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29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1 318 24575,'0'-8'0,"4"3"0,0-3 0,5 3 0,-1 1 0,16-15 0,-12 11 0,26-27 0,-26 22 0,38-37 0,-35 39 0,42-46 0,-43 46 0,32-36 0,-34 35 0,8-12 0,-16 23 0,-4 2 0,0 8 0,0-1 0,0 0 0,0 1 0,0 18 0,0-14 0,0 14 0,3 15-6784,-2 9 6784,3 0-1972,-4 24 1972,0-58 0,0 44 0,0-48 0,0 14 0,0-18 0,4-5 0,-3 0 0,2-4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1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24575,'8'0'0,"0"0"0,1 0 0,-1-4 0,1 3 0,22-3 0,-17 4 0,50-3 0,-47 2 0,25-3 0,5 0 0,-29 3 0,66-6 0,-48 2 0,15 0 0,-20 1 0,-22 4 0,0 0 0,-6 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1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24575,'3'-5'0,"2"1"0,0 1 0,2 2 0,-2-3 0,29 4 0,-19 0 0,58-4 0,-56 3 0,55-3 0,-57 4 0,28-4 0,-33 3 0,9-6 0,-13 6 0,2-3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1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24575,'8'0'0,"1"3"0,-1-2 0,1 3 0,-5 0 0,22 12 0,-20-5 0,50 42 0,-47-36 0,43 67 0,-43-65-8503,15 73 8503,-20-74 1457,-4 66-1457,-4-64 0,-1 23 0,-14-15 0,15-16 0,-30 15 0,18-18 0,-14 0 0,17-6 0,5-3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54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5 24575,'-4'-5'0,"3"5"0,-3 5 0,4 3 0,0 1 0,-3 25 0,2-19-6784,-11 69 6784,10-64-2269,-4 39 1,1 0 2268,4-35-1517,-5 35 0,1 0 1517,3-38-490,-8 29 1,1-1 489,6-30 2549,-12 45-2549,10-52 3811,0 4-3811,5-17 0,1-3 0,3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2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0 352 24575,'0'-9'0,"0"1"0,4-1 0,-3 0 0,6 1 0,5-16 0,-1 15 0,16-36 0,-16 31 0,28-49 0,-26 39 0,33-39 0,-37 45 0,21-17 0,-28 29 0,5-1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2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24575,'13'0'0,"-1"0"0,-4 0 0,5 4 0,-4-3 0,3 3 0,4 3 0,-2-1 0,3 10 0,-9-7 0,-4 3 0,-4-3 0,0-1 0,-4 8 0,3-5 0,-14 19 0,12-17 0,-20 29 0,21-29 0,-18 25 0,19-27 0,-11 20 0,11-19 0,-6 11 0,6-14 0,-3 4 0,4-5 0,0 0 0,0 1 0,4-5 0,-3 0 0,2-4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3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24575,'-5'4'0,"2"1"0,3 3 0,0 1 0,0-1 0,0 1 0,0 10 0,0-7 0,0 15 0,0-17 0,0-2 0,3-5 0,-2-7 0,3 4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3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1 24575,'-5'4'0,"-3"0"0,4 1 0,-5 3 0,4-4 0,-6 5 0,9-1 0,-25 19 0,23-14 0,-23 29 0,25-29 0,-9 25 0,10-26 0,1 8 0,4-16 0,5-4 0,-1 0 0,1 0 0,10 0 0,-7 0 0,33 0 0,-30 0 0,35-12 0,-38 6 0,15-14 0,-21 14 0,1-2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4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23 24575,'-5'-4'0,"2"-1"0,-1 1 0,3-4 0,-7 7 0,7 1 0,-3 5 0,4 3 0,0 1 0,0-1 0,0 0 0,8 27 0,-6-20 0,20 50 0,-14-49 0,23 41 0,-20-41 0,16 16 0,-17-22 0,6 1 0,-7-10 0,-1 3 0,1-4 0,-5-4 0,4 3 0,0-11 0,-2 11 0,1-7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4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24575,'0'-8'0,"4"3"0,0 1 0,5 4 0,-1 0 0,1 0 0,-1 0 0,8 0 0,-6 0 0,25 0 0,-22 0 0,37 0 0,-36 0 0,35 0 0,-36 0 0,26-4 0,-32 0 0,12-1 0,-18 1 0,3 4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5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24575,'4'-5'0,"1"1"0,-1 1 0,4 2 0,-4-3 0,20 4 0,-12 0 0,45 0 0,-40 0 0,60 0 0,-60 0 0,52-4 0,-54 3 0,23-3 0,-32 4 0,1 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5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1 292 24575,'0'-8'0,"3"3"0,-2-3 0,7 4 0,-4-1 0,12-18 0,-5 15 0,27-39 0,-28 33 0,50-48 0,-51 46 0,43-39 0,-47 43 0,17-12 0,-21 23 0,3 2 0,-8 4 0,3 2 0,-3-2 0,1 30 0,2-20-6784,-3 80 6784,4-72-2269,3 43 1,1-1 2268,-2-41 0,9 45 0,-6-30 0,0-23 0,-1 22 0,-4-29 1134,3-5 0,-2 0 0,3-4 1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6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24575,'9'-5'0,"-1"1"0,1 8 0,-1-3 0,1 2 0,-5 1 0,19 8 0,-15-1 0,19 12 0,-21-13 0,1 17 0,-7-15 0,-3 15 0,-2-17 0,-8 17 0,4-15 0,-3 11 0,7-14 0,1 3 0,4-3 0,4-4 0,0 2 0,5-2 0,-1 3 0,4-3 0,-6 2 0,17 2 0,-16 0 0,24 3 0,-20-7 0,13 2 0,-19-6 0,3 3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6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35 24575,'-5'-4'0,"5"3"0,5-2 0,3 3 0,0 0 0,8 0 0,-5 0 0,35 0 0,-27 0 0,50-4 0,-49 3 0,41-11 0,-47 10 0,13-5 0,-23 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55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76 138 24575,'8'0'0,"1"0"0,-1 0 0,1 0 0,-1 0 0,1 0 0,-1 4 0,0-4 0,1 4 0,-1-4 0,12-4 0,-9 3 0,16-6 0,-20 2 0,8-3 0,-14-1 0,3-11 0,-4 9 0,0-13 0,0 14 0,-8-6 0,2 7 0,-10-4 0,7 8 0,-4 2 0,5 3 0,-1 0 0,0 0 0,5 3 0,-15-2 0,11 3 0,-27 7 0,22-8 0,-26 23 0,27-22 0,-15 22 0,25-23 0,-5 12 0,14-14 0,6 7 0,-3-8 0,21 15 0,-23-12 0,11 8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6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24575,'3'-5'0,"2"1"0,3 4 0,1 0 0,-1 0 0,1 0 0,-1 0 0,34 0 0,-25 0-6784,70 0 6784,-67 0 0,33 0-1022,1 0 1022,-31 0 0,46-4 0,-57 3 0,7-2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7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24575,'8'4'0,"0"4"0,1-7 0,3 10 0,-3-5 0,4 2 0,21 33 0,-23-28 0,22 39 0,-2 4 0,-18-26 0,10 32 0,-3 1 0,-14-34-3392,-3 27 0,-3 0 3392,-1-31-1983,-14 70 1983,12-78 0,-23 36 0,18-45 0,-8 7 0,12-15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7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0 481 24575,'0'-9'0,"0"1"0,0-1 0,4 4 0,5-6 0,-4 5 0,3-6 0,10-12 0,-9 12-3392,24-24 0,3-2 3392,-16 17-2269,30-39 1,1-2 2268,-31 37-607,18-27 0,-2 4 0,-27 36 1,13-18-1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7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9 370 24575,'-5'-4'0,"1"-1"0,8 1 0,-3-4 0,3 3 0,0 0 0,-3-2 0,14-2 0,-9 0 0,40-30 0,-30 27-3392,25-25 0,2-2 3392,-24 23-2269,24-28 1,-2-1 2268,-25 27-462,26-32 0,-36 44 0,1-2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8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24575,'4'-5'0,"0"-2"0,5 6 0,-1-3 0,0 4 0,27 4 0,-20-3 0,74 10 0,-63-5-3392,31 2 0,0 0 3392,-32-2 0,34 1 0,-21 1 0,-7-6 0,7 9 0,-23-10 0,-16 3 0,-3-4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8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24575,'4'-4'0,"7"3"0,-5-3 0,6 4 0,-3 0 0,14 4 0,-7-3 0,57 10 0,-49-5-3392,37 0 0,0 0 3392,-37-1-2269,32-1 1,-1-1 2268,-38-2-217,52 3 217,-55-4 0,32 0 0,-38 0 0,11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39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24575,'5'-4'0,"-1"-1"0,-4-4 0,3 5 0,-2 0 0,3 4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1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24575,'0'8'0,"0"1"0,0-1 0,0 4 0,0-2 0,0 2-8503,0 66 8503,0-52-1409,0 59 0,0 4 1409,0-52-1517,2 62 0,0 1 1517,-1-60-801,1 42 1,-1-5 800,-1-49 2241,4 48-2241,1-72 3351,-1 6-3351,0-19 5010,-4 1-5010,0-1 5354,0 1-5354,4 3 0,-3-3 0,3 4 0,-4-1 0,0 1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1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1 471 24575,'3'-8'0,"-2"-1"0,7 4 0,-7-2 0,3 2 0,-1 0 0,-2-2 0,14-9 0,-12 4 0,27-23 0,-22 23 0,27-27 0,-24 26 0,24-30 0,-27 30 0,34-34 0,-33 34 0,37-37 0,-33 39 0,33-38 0,-29 39 0,14-21 0,-21 21 0,1-2 0,-10 7 0,3 1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1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24575,'9'0'0,"-1"0"0,0 4 0,1-3 0,-1 2 0,12 9 0,-9-6 0,24 25 0,-23-19 0,30 34 0,-29-32 0,29 40 0,-22-29 0,9 12 0,-16-16 0,-2-13 0,-2 3 0,0-5 0,3 3 0,-3-2 0,-1-6 0,-3 3 0,-1-4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55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24575,'-4'0'0,"0"0"0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2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24575,'9'0'0,"-1"-3"0,1 2 0,-1-3 0,0 4 0,12-4 0,-9 3 0,39-3 0,-34 4 0,56 0 0,-55 0 0,32-4 0,-46 4 0,4-8 0,-16 7 0,4-3 0,1 4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2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24575,'4'-5'0,"1"1"0,3 4 0,8 0 0,-6 0 0,6 0 0,19 0 0,-20 0-6784,72-7 6784,-61 5 0,66-10 0,-76 11 0,18-2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2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0 525 24575,'0'13'0,"0"-1"0,0-4 0,0 1 0,4-4 0,-3-5 0,3-5 0,0 0 0,-3-3 0,2 0 0,1 2 0,16-40 0,-4 26 0,7-25 0,0-2 0,-1 16 0,7-20 0,0 0 0,-7 24-3392,13-20 0,0 1 3392,-15 24-919,45-40 919,-51 49 0,21-10 0,-30 18 0,3 1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3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1 528 24575,'4'-8'0,"0"3"0,5 1 0,-5 0 0,0-1 0,0 1 0,4-4 0,2 3 0,24-26 0,-20 13-3392,21-19 0,0-1 3392,-17 14 0,25-27-4537,6-4 4537,-33 35-1517,32-37 0,3 1 1517,-30 37-409,41-50 0,-57 67 0,3-6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3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24575,'9'0'0,"-1"0"0,1 0 0,-1 0 0,19 4 0,-14-4 0,14 8 0,-7-3 0,-9-1 0,46 11 0,-39-12 0,74 20 0,-72-21-3392,31 8 0,0-1 3392,-30-7-1905,70 13 1905,-74-13 0,36 9 0,-46-10 0,8 3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3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24575,'8'0'0,"1"0"0,11 0 0,-9 0 0,8 0 0,27 7 0,-28-5-3392,34 6 0,3-1 3392,-27-5 0,42 6 0,-7 0 0,-16-7 0,22 7 0,-37-8 0,-25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4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0 24575,'-8'9'0,"-1"-1"0,4 1 0,-2-1 0,2 5 0,0-4 0,-3 1 0,-12 31 0,11-28 0,-10 29 0,12 4 0,5-25 0,-6 60 0,19-30 0,-8-2 0,23-7 0,-18-36 0,23 1 0,-20-7 0,39 0 0,-34 0 0,52-7 0,-52 5 0,37-36 0,-44 26 0,13-57 0,-21 52-6784,-5-72 6784,2 69-1246,-21-53 1246,16 64 0,-25-22 0,21 29 0,-5-9 0,8 10 6167,7 1-6167,-3 4 1863,8 1-1863,-3 3 0,14 11 0,-8-7 0,31 38 0,-24-35 0,51 50 0,-48-49-6784,55 44 6784,-56-49-2269,30 15 1,2 0 2268,-25-15-299,25 8 1,-2 0 298,-30-13-67,15 2 1,-28-9-1,-7-3 1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5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24575,'5'4'0,"-1"-3"0,-4 3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5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5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1 608 24575,'0'-9'0,"0"0"0,3 5 0,-2-4 0,3 3 0,0-3 0,-3-1 0,6 4 0,-2-10 0,3 9 0,23-49 0,-21 37 0,25-33 0,-7-12 0,-10 36 0,10-32 0,-2 0 0,-11 33 0,7-21 0,-1-1 0,-10 20 0,5-9 0,-12 26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56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80 198 24575,'4'-5'0,"0"1"0,5 4 0,-1 0 0,1 0 0,-1 0 0,1 0 0,-1 0 0,12-8 0,-9 7 0,20-19 0,-24 14 0,12-33 0,-18 25 0,3-29 0,-8 35 0,-16-19 0,8 25 0,-24-14 0,25 15 0,-17-2 0,18 3 0,-18 11 0,17-8 0,-21 30 0,25-23 0,-16 51 0,21-45 0,-5 61 0,7-60 0,7 52 0,-5-54 0,13 24 0,-10-34 0,15 6 0,-10-6 0,29 3 0,-29 1 0,54-1 0,-51-3 0,71 3 0,-61-8-3392,31 2 0,1 0 3392,-28-2-973,59 0 0,-77 0 0,13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6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0 593 24575,'0'-9'0,"4"1"0,-3-1 0,2 1 0,-3-1 0,4 4 0,-3-2 0,7 2 0,-7-4 0,17-22 0,-10 17 0,34-60 0,-28 59-3392,13-34 0,0-1 3392,-13 32-2269,13-34 1,0 0 2268,-13 36-1517,12-29 0,1 2 1517,-13 34-206,17-37 1,-26 44-1,-2-5 1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6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0,1 0 0,7 4 0,-6-3 0,6 3 0,7-1 0,-11-2 0,12 3 0,33 7 0,-33-8-3392,30 5 0,-1-1 3392,-29-6-2269,28 3 1,-1 0 2268,-31-3 0,64 2 0,-64-3 0,15 0 0,-27 0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7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24575,'0'8'0,"0"1"0,0-1 0,0 0 0,4-3 0,1 3 0,3-7 0,12 10 0,-9-9 0,31 16 0,-28-15 0,43 12 0,-42-14 0,46 3 0,-46-4 0,38 4 0,-39-3 0,13 2 0,-4-3 0,4 0 0,0 0 0,8 0 0,-24 0 0,13 0 0,-19 0 0,3 0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7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24575,'0'8'0,"4"0"0,1 16 0,-1-12 0,0 11 0,4 19 0,-7-25 0,11 70 0,-11-67 0,6 78 0,-6-78 0,3 60 0,-4-65 0,0 27 0,0-39 0,0 3 0,0-15 0,4 1 0,-4-1 0,4 1 0,0 3 0,-3-3 0,10-4 0,-5 2 0,6-7 0,-7 9 0,6 3 0,-6 1 0,8 4 0,-5 0 0,8 4 0,-9 1 0,11 7 0,-12-7 0,10 18 0,-7-16 0,0 24 0,-2-19 0,-6 11 0,3-14 0,-12 7 0,2-10 0,-14 9 0,10-13 0,-18 9 0,17-10 0,-20 3 0,19-8 0,-12 3 0,15-3 0,-4 0 0,5 3 0,-1-6 0,1 6 0,3-3 0,1 4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8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24575,'0'-9'0,"4"4"0,1 1 0,3 4 0,1 0 0,-1 0 0,4 0 0,-2 4 0,17-3 0,-15 3 0,37 0 0,-34-3 0,50 2 0,-49-3 0,22 0 0,-33 0 0,-1 0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8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24575,'4'-9'0,"1"5"0,3 0 0,4 4 0,-2 0 0,2 0 0,19 4 0,-17-3 0,58 2 0,-53-3 0,64 4 0,-66-3 0,32 3 0,-42-4 0,4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9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34 24575,'3'-8'0,"-2"-1"0,7 4 0,-7-2 0,6 6 0,-2-3 0,3 4 0,1 0 0,-1 0 0,12 0 0,-9 0 0,28 8 0,-26-3 0,29 11 0,-30-10 0,26 16 0,-29-14 0,10 15 0,-19-14 0,-4 7 0,-1-10 0,-23 28 0,11-24 0,-46 40 0,43-41 0,-50 25 0,59-28 0,-27 6 0,39-8 0,-3-4 0,10 0 0,15 8 0,-10-6 0,44 24 0,-41-18 0,53 31 0,-50-31 0,27 29 0,-31-32 0,1 21 0,-16-24 0,-5 6 0,-3-8 0,-23 3 0,12-2 0,-51 7 0,48-7 0,-51 6 0,58-6 0,-28 3 0,32-4 0,-1-4 0,8 3 0,4-3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49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0 321 24575,'4'-4'0,"-3"-4"0,6 7 0,-2-7 0,0 4 0,2-1 0,2-6 0,0 5 0,26-29 0,-25 20 0,50-43 0,-41 35-6784,44-33 6784,-41 39-686,39-25 686,-45 38 0,26-19 0,-37 26 0,3-3 0,-8 9 6445,0-1-6445,0 1 1025,0-1-1025,4 16 0,-4-12 0,8 45 0,-7-40 0,6 66 0,-6-60-6784,14 73 6784,-12-72-1938,20 67 1938,-21-73 0,13 39 0,-10-50 0,0 8 0,-2-15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4:31:50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24575,'0'-9'0,"0"0"0,0 1 0,4 3 0,1 1 0,3 4 0,1 0 0,-1 4 0,8 1 0,-6-1 0,6 8 0,-7-7 0,-1 11 0,-3-6 0,2 5 0,-6-5 0,3 13 0,-8-15 0,-5 33 0,0-31 0,-11 40 0,9-30 0,-5 9 0,12-13 0,0-7 0,0-5 0,3-4 0,5-1 0,1-2 0,4 6 0,-2-2 0,-2 3 0,3-4 0,1 0 0,-1 0 0,1 0 0,-5 4 0,4-3 0,4 3 0,-2-4 0,14 3 0,-14-2 0,17 3 0,-16-4 0,28 4 0,-26-3 0,33 6 0,-33-6 0,25 3 0,-27-4 0,13 0 0,-15 0 0,0 4 0,-6-4 0,-3 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4:56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22 24575,'-4'-4'0,"0"0"0,4-5 0,4 4 0,-3 5 0,6 1 0,-6 3 0,3-4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04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0 0,0 1 0,0-1 0,0 12 0,0-9 0,0 39 0,0-34 0,0 56 0,0-55 0,4 59 0,-3-60 0,3 56 0,-4-56 0,0 41 0,0-43 0,0 24 0,3-31 0,-2 8 0,3-15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05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24575,'4'-3'0,"0"-2"0,0 0 0,-3-3 0,6 7 0,-6-6 0,7 6 0,-7-7 0,6 4 0,-2-1 0,3 1 0,1 4 0,-1 4 0,0-3 0,8 10 0,-5-6 0,12 8 0,-16-5 0,19 4 0,-19-6 0,20 13 0,-20-13 0,12 14 0,-17-11 0,9 15 0,-10-13 0,6 16 0,-6-17 0,3 29 0,-4-25 0,0 43 0,0-38 0,0 35 0,0-37 0,0 21 0,0-27 0,0 13 0,0-22 0,0 0 0,4-6 0,-3-4 0,2 7 0,-3-3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06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1 160 24575,'3'-5'0,"-2"-3"0,7 7 0,-7-6 0,3 2 0,-1 0 0,-2-2 0,18-10 0,-15 6 0,29-20 0,-24 19 0,22-12 0,-21 19 0,10-7 0,-11 11 0,7-6 0,-7 6 0,0 1 0,-2 1 0,-6 6 0,7-2 0,-7 3 0,6 12 0,-6-9 0,6 31 0,-6-28 0,7 47 0,-7-45 0,6 53 0,-6-54 0,7 46 0,-7-47 0,2 28 0,-3-30 0,0 11 0,0-14 0,0 4 0,0-9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28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0 601 24575,'0'-9'0,"0"1"0,0-1 0,4 4 0,-3-2 0,3 2 0,-4-3 0,11-16 0,-8 11-6784,35-57 6784,-28 50-2269,21-34 1,0-1 2268,-19 33-1517,28-39 0,1 0 1517,-26 38-238,36-27 1,4 4 237,-34 35 346,38-24 0,-55 34 0,-4-3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06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24575,'0'8'0,"0"4"0,0-2 0,4 2 0,-4-4 0,4 1 0,-4-1 0,0 1 0,0-1 0,4 46 0,1-31-3392,-1 28 0,0 1 3392,1-28-2269,-1 30 1,-1-1 2268,-2-32-1221,3 70 1221,-4-74-126,0 48 126,0-51 3870,-4 24-3870,3-28 5786,-3 6-5786,4-7 0,0-5 0,0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08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0 24575,'-5'4'0,"-6"-3"0,5 7 0,-6-7 0,3 6 0,-11 2 0,9-4 0,-24 21 0,26-17 0,-25 33 0,26-29 0,-19 40 0,20-38 0,-5 39 0,12-41 0,0 36 0,4-38 0,-3 22 0,3-27 0,0 3 0,0-6 0,5-3 0,-1 0 0,1-4 0,10 0 0,-7-1 0,26-14 0,-25 11 0,29-35 0,-30 29 0,15-36 0,-21 36 0,5-28 0,-10 29 0,3-22 0,-4 24 0,0-17 0,-4 18 0,-1-3 0,-3 9 0,3 8 0,5-3 0,1 7 0,6-7 0,2 17 0,0-10 0,15 19 0,-17-17 0,31 17 0,-29-19 0,37 18 0,-33-23 0,22 16 0,-25-18 0,2 11 0,-8-11 0,-4 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09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24575,'4'-5'0,"1"1"0,3 4 0,0 0 0,1 0 0,-4-4 0,6 3 0,-6-2 0,23-5 0,-16 6 0,26-9 0,-30 6 0,26-4 0,-26 5 0,15-8 0,-17 10 0,1-5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09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24575,'4'8'0,"-3"1"0,3-1 0,-4 0 0,3 5 0,-2-4 0,7 29 0,-7-23 0,2 20 0,1 7 0,1 5 0,0 2 0,-2 5 0,-3-42 0,4 11 0,-3-14 0,3-1 0,-4 1 0,0-5 0,0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10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24575,'3'-5'0,"-2"-2"0,3 2 0,0 0 0,-3-3 0,6 0 0,-6-2 0,7-6 0,-4 10 0,5-9 0,-5 9 0,0-6 0,0 7 0,1 2 0,3 3 0,0 0 0,1 0 0,-1 0 0,-3 3 0,6 2 0,-5 0 0,13 2 0,-8-6 0,5 7 0,-12-4 0,4 1 0,-7 2 0,3-2 0,-4 4 0,0-5 0,0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11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24575,'-5'3'0,"-2"2"0,6 3 0,-7 8 0,7-5 0,-2 5 0,-1 3 0,3-8 0,-7 5 0,3 18 0,-3 15 0,3-5 0,1 32 0,4-61 0,0 50 0,0-50 0,0 46 0,0-46 0,8 38 0,-6-40 0,9 33 0,-10-33 0,3 26 0,-4-28 0,3 5 0,-2 3 0,7-8 0,-7 9 0,10-4 0,-5-10 0,17 9 0,-12-13 0,20 9 0,-20-10 0,28 7 0,-26-8 0,40 4 0,-38-4 0,27 0 0,-35 0 0,4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12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24575,'5'4'0,"2"-3"0,-6 6 0,7-6 0,-4 11 0,5-7 0,22 34 0,-17-28 0,17 27 0,4 14 0,-23-28 0,20 29 0,0 1 0,-19-28 0,20 36 0,-1 0 0,-20-30-3392,8 25 0,-2-2 3392,-16-32 0,5 53 0,-11-43 0,3 7 0,-6-13 0,2-23 0,-4 0 6784,5 0-6784,-4-3 0,3 3 0,-3-4 0,-1 0 0,1 0 0,3 3 0,1-2 0,4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41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24575,'0'8'0,"0"1"0,0-1 0,0 1 0,0-1 0,0 4 0,0-2 0,0 43 0,0-34 0,0 30 0,4-7 0,-3-25 0,6 55 0,-6-56 0,7 56 0,-7-51 0,2 52 0,-3-20 0,0-6 0,0 18 0,0-51 0,0 28 0,0-31 0,0 13 0,4-19 0,-3 3 0,3-8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42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24575,'8'0'0,"1"0"0,-1 0 0,1 0 0,-1 4 0,0-3 0,20 22 0,-19-15 0,40 42 0,-39-35 0,21 28 0,3 4 0,-13-16 0,16 30 0,-1 2 0,-15-28 0,11 17 0,-2-4 0,-16-26 0,21 20 0,-30-41 0,3-2 0,-8-8 0,0 0 0,4 5 0,-4-4 0,4 3 0,0-11 0,-3 6 0,6-3 0,-6 6 0,3 2 0,-4-4 0,8-14 0,-3 14 0,15-48 0,-14 44 0,21-64 0,-24 59 0,20-62 0,-21 61 0,13-54 0,-13 58 0,5-20 0,-3 15 0,-3 8 0,6-4 0,-6 12 0,3 4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44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24575,'0'8'0,"3"-3"0,-2 2 0,7-2 0,-7 3 0,10 20 0,-9-15 0,20 51 0,-18-46-6784,26 74 6784,-26-73 0,11 36 0,-4-10 0,-1-1 0,7 9 0,-5-11 0,-7-32 0,2 2 0,-6-8 0,3-4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28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189 267 24575,'-4'8'0,"3"1"0,-6-5 0,6 4 0,-3-3 0,0-1 0,-1-4 0,-3-8 0,-1 2 0,4-6 0,-18-8 0,19 8 0,-38-46 0,32 45 0,-25-63 0,28 62 0,-8-44 0,14 50 0,-2-11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45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 24575,'4'9'0,"-3"2"0,6-6 0,-2-1 0,0 4 0,2-3 0,-2 3 0,18 19 0,-10-14 0,21 26 0,-23-32 0,13 16 0,-19-18 0,7 4 0,-8-6 0,5 1 0,-4 1 0,2 0 0,-2-2 0,-1 1 0,4-3 0,-7 6 0,6-6 0,-6 7 0,7-7 0,-7 6 0,2-2 0,-3 3 0,4 5 0,-3-4 0,3 3 0,-4 0 0,0-2 0,4 6 0,-4-7 0,8-1 0,-7-8 0,6-1 0,-6-6 0,7 6 0,-3-3 0,14-4 0,-11 3 0,33-23 0,-31 16 0,21-8 0,7-22 0,-25 29 0,43-57 0,-51 55 0,29-43 0,-27 44 0,12-33 0,-9 31 0,-2-5 0,-4 13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47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24575,'0'9'0,"0"-1"0,0 4 0,-4 1 0,3 1 0,-3 35 0,4-31-6784,-4 77 6784,3-74 0,-3 37 0,1 12 0,2-47 0,-1 45 0,0 0 0,2-43 0,-2 36 0,0 2 6784,1-28-6784,-3 19 0,4-43 0,0-21 0,0-2 0,0-16 0,0 15 0,0-11 0,0 20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48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 24575,'0'-8'0,"4"3"0,0-3 0,5 8 0,-1-4 0,16-8 0,-12 9 0,30-16 0,-29 18 0,22-11 0,-25 11 0,6-3 0,-11 8 0,2-3 0,-6 7 0,10 7 0,-9-3 0,9 34 0,-10-31 0,7 53 0,-7-51 0,3 55 0,-4-56 0,3 33 0,-2-45 0,3 10 0,-4-18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48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24575,'9'0'0,"-1"0"0,1 0 0,-1 0 0,0 0 0,1 0 0,-1 0 0,23 0 0,-17 0 0,17 0 0,23 7 0,-34-5 0,68 20 0,-64-7 0,16 7 0,-28-6 0,-12-8 0,0 8 0,0-6 0,0 18 0,0-17 0,0 24 0,0-23 0,0 11 0,0-18 0,0-1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49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24575,'-9'7'0,"5"-1"0,-4 6 0,7-4 0,-3 1 0,4-1 0,0 1 0,-4-1 0,4 1 0,-4-1 0,4 19 0,0-14 0,3 37 0,-2-36 0,14 28 0,-8-34 0,9 7 0,-8-15 0,1 0 0,-1 0 0,4-4 0,-2-1 0,17-15 0,-11 5 0,8-18 0,-15 18 0,-2-1 0,-6 1 0,3 4 0,-4-6 0,0 1 0,0 6 0,0-2 0,-4 7 0,-1-2 0,-3 6 0,-1-3 0,0 4 0,-3 0 0,3 0 0,-4 0 0,8 4 0,2 0 0,6 1 0,-2 3 0,7-7 0,-7 2 0,2-3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49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81 24575,'-8'0'0,"3"4"0,-3-3 0,7 6 0,-2-2 0,-1 4 0,3-1 0,-3 19 0,4-14 0,0 41 0,0-39 0,4 38 0,-3-40 0,6 14 0,-2-22 0,3-1 0,1-4 0,-1 0 0,1 0 0,6-4 0,-4 3 0,20-14 0,-23 8 0,30-32 0,-34 25 0,19-44 0,-22 39 0,-9-40 0,5 41 0,-27-21 0,21 32 0,-38-16 0,33 20 0,-25-12 0,29 14 0,-14-3 0,17 8 0,-8-3 0,14 6 0,-3-2 0,8 0 0,1-1 0,-1-4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49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24575,'4'4'0,"0"8"0,5-7 0,-1 7 0,-3-3 0,6 19 0,-5-19 0,14 67 0,-14-59 0,3 37 0,-3 2 0,-5-34 0,3 77 0,-4-78 0,0 30 0,0-38 0,0-1 0,0-7 0,0-1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50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47 24575,'-5'3'0,"-3"-2"0,8 7 0,-4-4 0,4 5 0,0-1 0,0 1 0,3 29 0,-2-22 0,7 37 0,-7-40 0,6 10 0,-2-18 0,0-5 0,-2-5 0,-3-4 0,4 5 0,1-4 0,3 7 0,12-29 0,-9 19 0,20-47 0,-23 43 0,10-17 0,-9 10 0,0 13 0,-1-15 0,-8 19 0,-4 2 0,-5 3 0,4 0 0,2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50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24575,'4'9'0,"1"-1"0,-1 0 0,0 1 0,-4-1 0,4 1 0,0 11 0,1-8 0,-1 19 0,-4-20 0,4 62 0,-3-52-4252,1 34 1,-1 0 4251,-1-35 0,-4 34 1719,3-21-1719,-6-14 0,6 18 0,-3-25 0,4-9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51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99 24575,'-5'4'0,"1"4"0,4 1 0,0 4 0,0-5 0,0 0 0,0 1 0,0-1 0,4 4 0,-3-2 0,3 2 0,3 19 0,-5-17 0,13 32 0,-13-34 0,9 15 0,-6-21 0,0-3 0,2-4 0,-2-2 0,3-1 0,1 3 0,7-18 0,-6 11 0,13-38 0,-12 30 0,1-19 0,3-4 0,-9 23 0,10-50 0,-7 36 0,-5-5 0,0 16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29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24575,'4'-1'0,"-3"-2"0,3 7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51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0 24575,'0'9'0,"0"-1"0,0 0 0,0 1 0,0-1 0,0 8 0,0-5 0,-4 23 0,3-21 0,-11 22 0,7-29 0,-23 24 0,16-25 0,-16 21 0,19-24 0,-4 6 0,9-5 0,-4-2 0,7 7 0,-3-3 0,4 3 0,0 0 0,4-3 0,-3 3 0,14 0 0,-9 1 0,33 30 0,-29-24-3392,32 21 0,4 0 3392,-27-22 0,47 32 0,-47-27 0,-15-10 0,6 13 0,-18-21 0,-1 3 0,-26 3 0,20-5 6784,-20 6-6784,-4-1 0,19-5 0,-43 9 0,49-6 0,-36 0 0,44-2 0,-16-3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53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24575,'0'8'0,"0"4"0,0-3 0,0 4 0,0-1 0,0 20 0,0-15 0,0 52 0,0-51 0,0 72 0,0-70 0,0 33 0,0-6 0,0 8 0,0 1 0,-4 20 0,3-60 0,-6 53 0,6-54 0,-3 50 0,4-50 0,4 42 0,-3-43 0,6 40 0,-6-40 0,7 39 0,-7-39 0,6 39 0,-6-39 0,6 44 0,-6-43 0,7 61 0,-7-57-3392,4 31 0,1 0 3392,-4-29-544,5 30 1,1 0 543,-2-31 0,9 75 0,-5-76 0,6 62 0,-11-66-76,7 46 76,-8-50 0,1 19 0,-1-26 6207,-4 5-6207,0-1 1615,3-3-1615,-2 2 31,3-2 0,-4 0 0,0-2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54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0 280 24575,'4'4'0,"-3"4"0,3-3 0,-1-1 0,-2 4 0,3-4 0,4 9 0,-7-4 0,14 22 0,-13-18 0,17 37 0,-16-36 0,16 32 0,-18-34 0,18 26 0,-16-26 0,12 15 0,-14-17 0,6-2 0,-6-8 0,7-1 0,-4-3 0,1 1 0,3-2 0,-4 0 0,1-3 0,2 8 0,13-31 0,-8 21-3392,19-30 0,0-3 3392,-13 22-2269,26-37 1,0-1 2268,-25 36-1517,24-33 0,-2 0 1517,-28 36-516,19-25 1,-1 2 515,-20 29 2524,20-31-2524,-27 46 0,0-7 0,-4 10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56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24575,'0'8'0,"0"1"0,0-1 0,0 1 0,0-1 0,0 23 0,0-17 0,3 47 0,-2-45 0,7 60 0,-7-59 0,6 67 0,-6-63 0,7 56 0,-7-57 0,2 37 0,-3-44 0,4 10 0,-3-19 0,3-4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56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24575,'0'-8'0,"0"-1"0,0 1 0,0-1 0,4 1 0,-3-1 0,3-3 0,0 6 0,-3-6 0,2 8 0,1-5 0,-3 1 0,6-1 0,-6 0 0,7 5 0,-3-8 0,-1 7 0,19-15 0,-15 13 0,23-12 0,-21 17 0,14-9 0,-14 10 0,6-3 0,-8 8 0,1-3 0,-5 6 0,4-6 0,-7 6 0,6-2 0,-6 4 0,7-5 0,-7 4 0,6-7 0,-6 6 0,3-2 0,0 0 0,4 2 0,1-2 0,7 3 0,-10-3 0,1-1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57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1 113 24575,'0'8'0,"0"1"0,0-1 0,4 1 0,-3-1 0,6-3 0,-2-1 0,3-4 0,1 0 0,-1 0 0,0 0 0,23 0 0,-17 0 0,58-8 0,-53 6 0,50-17 0,-60 12 0,17-16 0,-25 12 0,-5-16 0,2 15 0,-24-12 0,17 15 0,-26-3 0,23 7 0,-15 1 0,16 4 0,-12 15 0,16-8 0,-16 36 0,20-29 0,-8 50 0,11-47 0,0 63 0,0-63 0,4 44 0,-3-49 0,6 12 0,-2-19 0,11 2 0,-6-6 0,32 3 0,-27-4 0,50-8 0,-49 2 0,29-6 0,-38 7 0,4 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57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24575,'4'5'0,"-3"3"0,2-4 0,-3 5 0,0-1 0,0 8 0,0-6 0,0 36 0,0-30 0,0 56 0,0-55 0,0 51 0,0-53 0,0 24 0,0-37 0,-4 4 0,3-13 0,-2 6 0,3-3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58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24575,'8'-4'0,"1"3"0,-1-2 0,1 3 0,-1 0 0,1 0 0,-1 0 0,8 0 0,-6 0 0,14 3 0,-18 2 0,13 7 0,-14-6 0,8 13 0,-5-13 0,8 25 0,-6-19 0,17 42 0,-15-35 0,19 47 0,-20-40 0,8 14 0,-14-23 0,-1-8 0,-4-6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5:58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0 108 24575,'4'-5'0,"1"-2"0,-1 2 0,4 0 0,-7-3 0,14 0 0,-12-2 0,23-10 0,-19 10 0,17-6 0,-15 11 0,0-3 0,-2 7 0,-6 1 0,3 5 0,-1 0 0,-2 2 0,7-2 0,-7 3 0,10 27 0,-5-20 0,6 42 0,-7-43 0,2 36 0,-6-37 0,10 29 0,-9-30 0,9 12 0,-6-20 0,0 0 0,-2-4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00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0 112 24575,'4'-5'0,"-3"-3"0,6 7 0,-6-6 0,7 6 0,-7-7 0,6 7 0,9-10 0,-5 5 0,28-6 0,-30 3 0,44-3 0,-42 6 0,53-5 0,-48 6 0,49 0 0,-50 1 0,20 8 0,-27-3 0,-3 10 0,-2-5 0,1 17 0,-3-11 0,3 37 0,-4-33 0,4 68 0,-3-65 0,2 65 0,-3-69 0,0 58 0,0-57 0,0 49 0,0-51 0,0 21 0,-4-30 0,4 7 0,-4-12 0,4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29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24575,'4'-1'0,"-3"1"0,6 5 0,-6-1 0,3-4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00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9 24575,'-9'0'0,"1"0"0,3-4 0,-2 3 0,2-3 0,-15 4 0,8 0 0,-34 0 0,31 0 0,-40 11 0,42-4 0,-15 16 0,24-12 0,0 12 0,8-16 0,-3 11 0,6-16 0,-6 9 0,6-10 0,-2 3 0,7 0 0,9 1 0,-6-1 0,34 4 0,-33-7 0,53 2 0,-46-3 0,14 0 0,-26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00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0 24575,'-4'4'0,"-4"-3"0,7 6 0,-3-2 0,4 3 0,-4 1 0,3 26 0,-2-21 0,6 62 0,-2-57 0,11 57 0,-11-61 0,11 27 0,-11-32 0,6 2 0,-2-8 0,-1-4 0,0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01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95 24575,'4'-5'0,"1"1"0,3 4 0,0 0 0,1 0 0,-1 0 0,1 0 0,-5-3 0,4-2 0,-7-4 0,6 1 0,-6-1 0,3 1 0,-4-1 0,-8 0 0,3 1 0,-23-1 0,16 5 0,-12 0 0,15 4 0,5 3 0,-4-2 0,7 7 0,-3-3 0,4 3 0,0 0 0,0 1 0,4-4 0,-3-2 0,3-3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01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24575,'0'8'0,"0"1"0,0-1 0,0 1 0,0-1 0,0 16 0,0-12 0,-4 34 0,3-32 0,-10 39 0,9-39 0,-10 43 0,11-42 0,-6 46 0,6-46 0,-7 35 0,7-38 0,-3 11 0,4-22 0,0 2 0,0-7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03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24575,'8'-5'0,"1"-2"0,-1 6 0,1-3 0,-1 4 0,-3-4 0,13-1 0,-10 1 0,19-4 0,-17 7 0,10-3 0,-14 8 0,5-3 0,1 10 0,-5-5 0,11 13 0,-8 7 0,-1-7 0,-1 20 0,-8-27 0,0 26 0,0-25 0,0 14 0,0-18 0,0 3 0,0-3 0,0-1 0,0 0 0,-4 1 0,3-1 0,-3 1 0,0-5 0,3 4 0,-3-7 0,4 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03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 24575,'0'8'0,"0"1"0,0-1 0,0 1 0,0-1 0,0 4 0,0-3 0,0 19 0,0-16 0,4 15 0,1-21 0,3 1 0,0-7 0,8 0 0,-5 0 0,43 8 0,-32-7-3392,40 4 0,2-2 3392,-31-3-331,31-4 1,-6-3 330,-44 0 0,21-28 0,-36 21 0,-22-21 0,14 28 0,-37-19 0,31 22 0,-39-23 0,40 25 6457,-40-18-6457,39 19 988,-31-7-988,33 8 0,-18 4 0,21-3 0,-7 6 0,13-2 0,0 3 0,8-3 0,-4 2 0,8-6 0,-7 3 0,3-4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04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24575,'-5'4'0,"1"0"0,4 5 0,4-1 0,-3 1 0,6 14 0,-6-11 0,11 65 0,-10-55-4252,4 38 1,0 0 4251,-5-37-204,1 30 1,0-2 203,-2-34 0,0 52 0,0-55 0,0 17 0,0-27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04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1 146 24575,'8'0'0,"0"0"0,1 0 0,-1 0 0,1 0 0,-1 0 0,1 0 0,6 0 0,-4-4 0,12 0 0,-13-5 0,10-3 0,-10 2 0,2-14 0,-4 13 0,-3-13 0,-1 15 0,-4-4 0,0 5 0,-12-1 0,5 4 0,-9 2 0,8 3 0,-1 0 0,1 0 0,3 3 0,1 2 0,4 3 0,0 1 0,0 14 0,0-11 0,0 23 0,0-24 0,8 20 0,-7-20 0,22 13 0,-16-19 0,13 7 0,-12-11 0,12 6 0,-9-2 0,70 11 0,-49-9-1357,21 1 0,-4-1 0,-28-6 1,12 3-1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05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24575,'0'8'0,"0"0"0,0 1 0,0-1 0,3 1 0,-2 10 0,3-7 0,4 45 0,-3-39 0,11 69 0,-10-68 0,1 54 0,-7-59 0,4 17 0,-3-26 0,3-2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05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0 172 24575,'4'-5'0,"-3"-3"0,3 4 0,-4-5 0,0 1 0,0-1 0,0 0 0,3 5 0,-2-4 0,11-1 0,-10 0 0,13-7 0,-14 6 0,14-6 0,-9 10 0,14-13 0,-10 17 0,10-14 0,-11 15 0,3-2 0,-3 3 0,-1 0 0,0 0 0,1 0 0,-1 0 0,-3 3 0,2-2 0,-6 7 0,3-4 0,-4 5 0,0-4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0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1 0,0-1 0,0 16 0,0 29 0,0-19-3392,1 20 0,1-2 3392,3-29-2269,-1 36 1,0 0 2268,1-38 0,3 66 0,-7-76 0,2 19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19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1 418 24575,'3'8'0,"2"-3"0,4-2 0,-1-3 0,8 0 0,-6 0 0,6 0 0,4 0 0,-9 0 0,50-15 0,-42 11-3392,30-19 0,0-3 3392,-28 14-2269,26-28 1,-3-2 2268,-31 23 0,25-32 0,-35 15 0,-2 21 0,-20-39 0,10 41 0,-61-30 0,51 34 0,-69-17 0,39 28 0,-5-9 0,0 41 0,45-23 0,-4 37 0,3 6 0,9-25 0,5 65 0,1 4 0,-2-52-1012,9 29 1,6 22 0,-4-22 1011,-5-26 0,8 14 0,2 7 0,-5-14 0,-3-10 3034,-1-15-3034,14 47 0,2-1 0,-8-47 0,12 37 0,-4-54 0,-19-10 0,32-14 0,-26 4 0,51-39 0,-46 29 0,24-19 0,0-1 0,-25 20 0,59-45 0,-64 53 0,22-14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19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24575,'4'-5'0,"1"5"0,3 1 0,1 6 0,-5-6 0,0 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20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342 8 24575,'-13'0'0,"1"0"0,3 0 0,-3 0 0,2 0 0,-2 4 0,-8 12 0,12-1 0,-11 35 0,18-30 0,1 74 0,1-67 0,6 25 0,1-1 0,-5-30 0,16 36 0,-14-49 0,11 7 0,-6-15 0,28 0 0,-23 0 0,65-31 0,-60 20-3392,22-32 0,-3-4 3392,-27 25-2269,5-35 1,-4 0 2268,-13 36 0,0-37 0,-7 34 0,1 12 0,-22-20 4537,12 22-4537,-9-3 6784,17 13-6784,4 5 0,4 3 0,0 1 0,4-5 0,0 19 0,5-18 0,7 47 0,-10-40 0,9 60 0,-14-51 0,-5 56 0,3-57 0,-22 56 0,19-59 0,-15 25 0,6 0 0,7-25-6784,-32 70 6784,31-67-1253,-17 27 1,-1 0 1252,15-24-3707,-33 61 3707,31-67-1055,-31 58 1055,30-62 3185,-45 48-3185,26-52 0,-10 14 2152,18-31-2152,15 2 5828,1-10-5828,-1 7 2886,-7-15-2886,9 12 0,-16-19 0,21 20 0,-14-32 0,15 29 0,1-52 0,1 49 0,18-68 0,-12 62-3392,15-24 0,2 0 3392,-9 28-2269,25-27 1,0 0 2268,-24 31-634,24-17 1,-2 2 633,-26 23 0,26-12 0,-29 18 3908,0 1-3908,-2 0 1461,-2 8 0,0-7 1,-2 3-1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20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24575,'0'-5'0,"0"1"0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21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282 20 24575,'-9'0'0,"1"0"0,-1 0 0,1 0 0,-1 0 0,1 0 0,-5 0 0,4 4 0,-4-3 0,-26 36 0,19-25-3392,-13 36 0,3 4 3392,16-28 0,-17 50 0,18 8 0,6-52 0,1 56 0,4 1 0,3-56 0,6 53 0,4-1 0,-3-58 6784,15 61-6784,2-75 0,-10 5 0,43-19 0,-44-3 0,28-3 0,7-44 0,-25 33-3392,18-39 0,-3-4 3392,-24 34-1569,8-34 0,-4 1 1569,-16 37-1085,-2-30 0,-3 0 1085,-5 26 0,-10-19 0,-6-3 0,-14-6 0,3 1 0,-12-13 0,42 54 4155,-19-28-4155,22 32 3727,-3 3-3727,8 5 4210,0 7-4210,1-1 0,3-2 0,-4 7 0,23 8 0,-13-9 0,31 31 0,-35-29 0,27 44 0,-29-41 0,8 21 0,2 13 0,-14-27-6784,34 72 6784,-33-73-456,25 24 1,5 0 455,-14-14-2118,28 11 1,1-1 2117,-21-14 0,26 8 0,1-3 0,-27-19 0,30 18 0,-48-25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22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26 24575,'-4'-8'0,"0"-1"0,7 5 0,2 0 0,4 4 0,3 0 0,-3 0 0,22 4 0,-18-4 0,56 15 0,-50-12 0,31 8 0,21-3 0,-47-6 0,65 5 0,-79-7 0,12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22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24575,'8'0'0,"0"0"0,1 0 0,-1 0 0,1 0 0,3 0 0,-3 0 0,41 11 0,-32-8-3392,35 6 0,2 0 3392,-31-7-2269,46 2 1,0 0 2268,-44-4-607,50 0 0,-3 0 0,-50 0 1,51 0-1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22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1 172 24575,'0'-8'0,"0"-1"0,4 4 0,0 1 0,1 1 0,2 2 0,-2-3 0,15 4 0,-5 0 0,29-12 0,-26 5 0,47-32 0,-48 28 0,21-19 0,-15 14 0,-19 8 0,15-7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23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0 24575,'-9'0'0,"1"0"0,-1 0 0,4 4 0,2 1 0,3 3 0,-4 32 0,3-24 0,-3 77 0,4-64 0,0 31 0,0 2 0,0-22 0,3 15 0,1-2 0,-2-27 0,10 47 0,-11-58 0,2 23 0,-3-29 0,4 0 0,-3-5 0,3-4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23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24575,'4'-5'0,"4"1"0,2 4 0,2 0 0,-4 4 0,1-3 0,-1 6 0,0-6 0,1 7 0,25 8 0,-19-5 0,43 24 0,-44-27 0,28 29 0,-35-28 0,-3 14 0,-7-14 0,-39 3 0,34-3 0,-26 0 0,-5 6 0,22-13 0,-45 21 0,45-17 0,-8 10 0,22-11 0,7-1 0,16 3 0,-9-1 0,9 2 0,26 15 0,-29-15 0,45 25 0,5 5 0,-25-14-2262,23 13 1,18 8 0,-16-8 2261,-16-9-776,26 14 0,-18-6 776,-56-29 0,-27 11 0,4-12 0,-62 14 0,60-10 0,-75 17 0,74-16 0,-71 13 0,50-19 0,-9 3 6016,14-8-6016,29 0 0,-6 0 0,11 0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1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0 300 24575,'0'-9'0,"0"1"0,0-1 0,0 1 0,0-1 0,0 0 0,0 1 0,0-1 0,0 1 0,0-5 0,0 4 0,0-4 0,0 5 0,0-1 0,0 1 0,0-1 0,0 1 0,0-1 0,4 4 0,-3-2 0,3 2 0,0-4 0,-4 1 0,8-5 0,-3 8 0,3-10 0,0 13 0,5-14 0,-4 15 0,7-11 0,-10 7 0,24-3 0,-21 3 0,29-3 0,-26 7 0,15-6 0,-17 6 0,10-3 0,-11 4 0,3 0 0,-3 0 0,-1 0 0,0 0 0,-3 4 0,3-3 0,-7 3 0,2-4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25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1 343 24575,'4'-5'0,"0"-2"0,5 2 0,-1 0 0,-3-3 0,6 0 0,-5 2 0,10-13 0,-7 16 0,7-16 0,-11 14 0,14-15 0,-12 13 0,16-20 0,-13 20 0,10-17 0,-14 14 0,16-21 0,-14 18 0,30-49 0,-29 49 0,14-26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25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24575,'0'9'0,"0"-1"0,0 8 0,0-6 0,0 6 0,0 55-8494,0-47 8494,0 46-2822,4 10 2822,-3-54-1518,1 55 1,0 0 1517,-2-52-1015,-2 41 0,0-3 1015,1-48 2026,-6 46-2026,6-61 3034,-7 10-3034,7-22 0,-3 7 0,4-3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26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 24575,'8'0'0,"1"0"0,-1 0 0,-3-4 0,2 3 0,2-6 0,0 6 0,30-14 0,-24 12 0,42-20 0,-43 20 0,20-8 0,-28 14 0,5 6 0,-10 0 0,3 3 0,0 8 0,-3-9 0,2 9 0,1 22 0,-3-25 0,3 66 0,-4-64 0,0 61 0,0-50 0,0 13 0,0-24 0,0-15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26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24575,'4'-9'0,"-3"1"0,7 3 0,-4 1 0,1 0 0,2 3 0,6-2 0,-3 3 0,13 7 0,-12-5 0,12 13 0,-13-9 0,21 17 0,-19-15 0,42 36 0,-38-36 0,18 26 0,-11-15 0,-15-10 0,23 28 0,-21-10 0,3 1 0,-10 15 0,-3-31 0,0 30 0,0-29 0,-3 18 0,2-25 0,-3 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27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24575,'3'-5'0,"2"1"0,3 4 0,1 0 0,3 0 0,-3 0 0,4 0 0,2 0 0,-4 0 0,20 4 0,-19-3 0,54 3 0,-47-4 0,51 0 0,-61 0 0,14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27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24575,'8'0'0,"1"0"0,-1 0 0,4 0 0,-2 0 0,2 0 0,30 0 0,-25 0 0,74-4 0,-71 3-1008,46-2 0,-60 3 0,6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28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1 24575,'-9'4'0,"5"0"0,-4 1 0,7 6 0,-3-5 0,0 2 0,3 15 0,-2-15 0,6 49 0,-2-40 0,3 25 0,0-7 0,8-1 0,-6 5 0,17-12 0,-16-22 0,27 2 0,-21-6 0,14 3 0,8-4 0,-20 0 0,31-8 0,-35 3 0,9-8 0,-12 8 0,4-17 0,-6 13 0,-2-38 0,-5 33 0,-18-29 0,11 36 0,-23-20 0,23 20 0,-15-9 0,18 8 0,-8 3 0,5 1 0,-1 4 0,1 0 0,-1 0 0,4-4 0,1 7 0,4-2 0,4 4 0,-3 2 0,18 17 0,-12-11 0,20 44 0,-20-41 0,15 56 0,-19-55 0,12 66 0,-10-64 0,7 76 0,-6-75-6784,9 71 6784,-13-73-450,9 54 450,-10-57 0,3 39 0,-4-41 0,0 21 0,0-23 0,-8 16 0,2-16 6561,-14 24-6561,10-23 0,-25 30 0,21-29 0,-29 22 0,31-25 0,-38 10 0,34-15 0,-49 7 0,49-12 0,-50 4 0,51-4 673,-28-4-673,32 3 0,-9-6 0,15 2 0,-14-3 0,16-1 0,-9 4 0,12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30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0,0-1 0,4 1 0,-3-1 0,2 0 0,-3 1 0,0 3 0,0-3 0,8 45 0,-6-35 0,9 79 0,-10-78 0,3 79 0,-4-76 0,0 62 0,0-64 0,0 43 0,0-50 0,-4 25 0,3-29 0,-3 2 0,4-8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30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26 223 24575,'-4'-4'0,"-4"4"0,3-4 0,1 0 0,0-1 0,8-3 0,-4-1 0,8 4 0,0-10 0,2 8 0,6-16 0,-7 12 0,11-16 0,-14 15 0,20-15 0,-18 20 0,19-16 0,-17 20 0,10-12 0,-11 14 0,11-7 0,-10 7 0,10-2 0,-11 3 0,11 0 0,-10 0 0,10 3 0,-14 2 0,12 4 0,-15-1 0,16 4 0,-13-3 0,9 7 0,-5-10 0,2 9 0,-7-9 0,2 2 0,-2-4 0,0 0 0,-2-4 0,-3 4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31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24575,'9'0'0,"-1"0"0,1 0 0,-1 0 0,0 4 0,1-3 0,-1 3 0,16-4 0,-12 0 0,37 4 0,-34-4 0,54 4 0,-52-4 0,58-7 0,-58 5 0,33-10 0,-43 11 0,4-2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2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24575,'4'-4'0,"4"3"0,-7-6 0,6 6 0,-2-3 0,3 4 0,1 4 0,3-3 0,-3 2 0,22 1 0,-18-3 0,41 10 0,-39-9 0,27 6 0,-36-8 0,6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31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24575,'4'-5'0,"0"1"0,8 4 0,-2 0 0,2 0 0,19 0 0,-17 0 0,50 0 0,-47 0 0,40-4 0,-48 3 0,10-2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32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24575,'8'-4'0,"4"3"0,-2-2 0,2 3 0,-4 0 0,23-4 0,-17 3 0,17-3 0,43 4 0,-49 0 0,44 5 0,0 2 0,-41-1 0,68 18 0,-79-10 0,10 3 0,-23-1 0,-8-10 0,-8 24 0,5-21 0,-19 41 0,22-36 0,-19 39 0,21-39 0,-13 36 0,13-37 0,-9 33 0,10-33 0,-7 25 0,7-27 0,-3 13 0,4-15 0,0 3 0,4-7 0,-3-1 0,3-4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32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24575,'-5'8'0,"1"1"0,4-1 0,0 0 0,-3-3 0,2 10 0,-3-8 0,4 1 0,0-5 0,0-7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33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0 507 24575,'0'-9'0,"0"1"0,4 3 0,-3-3 0,7 3 0,23-38 0,-16 26 0,20-27 0,4-8 0,15-26 0,-6 11-3392,-9 14 0,-6 8 3392,-22 29 0,31-30 0,-40 43 0,10-4 0,-12 15 0,0 1 0,3-1 6784,-2 27-6784,3-16 0,-8 54 0,3-52-6784,-2 77 6784,3-76-1358,0 34 1,0 1 1357,0-31-1819,0 25 1,0 1 1818,0-30-345,0 58 345,0-64 3467,0 33-3467,0-45 646,0 6 1,0-15 0,0 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34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9 24575,'4'-5'0,"0"1"0,5 4 0,-4 4 0,2-3 0,-6 7 0,6-8 0,-2 8 0,4-7 0,-1 3 0,4 3 0,-2-5 0,9 20 0,-9-18 0,25 34 0,-22-29 0,29 44 0,-33-38 0,13 39 0,-21-41 0,-8 29 0,4-30 0,-35 27 0,27-27 0,-35 19 0,33-21 0,-18 6 0,20-11 0,3-2 0,9-3 0,7 0 0,4 4 0,-2-3 0,13 10 0,-12-9 0,20 21 0,-20-20 0,24 31 0,-27-26 0,11 20 0,-19-19 0,0 3 0,0-3 0,-8-1 0,7 0 0,-22 5 0,15-8 0,-23 10 0,19-13 0,-15 6 0,16-8 0,-9 0 0,11 0 0,-15-4 0,16-1 0,-22-4 0,22 5 0,-12-4 0,12 7 0,3-3 0,1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35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24575,'4'-5'0,"0"1"0,1 0 0,2 3 0,-2-3 0,4 4 0,14 0 0,-11 0 0,38 0 0,-35 0 0,49 0 0,-48 0 0,60 4 0,-58-3 0,61 10 0,-62-9 0,55 6 0,-56-8 0,30 0 0,-39 0 0,4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36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24575,'4'-5'0,"1"2"0,3 3 0,0 0 0,1 0 0,-1 0 0,1 0 0,22 0 0,-17 0 0,50 0 0,-47 0 0,55 0 0,-56 0 0,49 0 0,-50 0 0,19 0 0,-6 0 0,3 0 0,1 0 0,7 0 0,-28 0 0,16 0 0,-17 0 0,2 0 0,-8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37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24575,'8'0'0,"1"0"0,-1 0 0,1 0 0,-5-4 0,19 4 0,-15-4 0,49 4 0,-40 0 0,59 0 0,-59 0 0,51 0 0,-53 0 0,42-4 0,-43 3 0,25-3 0,-29 4 0,2 0 0,-8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45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 24575,'-9'3'0,"5"2"0,-4 0 0,7 2 0,-3-2 0,-3 11 0,5-6 0,-17 56 0,16-45-3392,-7 41 0,1 1 3392,7-39-2269,1 48 1,2 0 2268,1-46-1517,7 37 0,1-2 1517,-3-41 0,13 49 0,-15-57 3034,18 11-3034,-16-18 0,31 2 0,-24-6 4537,13 3-4537,19-12 0,9-12 0,0 3 0,17-22 0,-57 31 6784,20-15-6784,-34 22 0,-2-3 0,-4 8 0,-3-3 0,4 3 0,-1-1 0,-7 10 0,10-3 0,-13 21 0,10-23 0,-12 41 0,12-38 0,-14 57 0,12-54 0,-5 27 0,4-22 0,7-6 0,-3 10 0,4-22 0,0-2 0,4-4 0,-3-2 0,6-21 0,-2 10 0,11-62 0,-9 47-3392,6-32 0,0 0 3392,-9 30-2269,11-42 1,1 3 2268,-12 47 0,12-52 0,-5 12 0,-8 44 0,5-28 0,0-2 0,-4 27 0,1-18 0,-1 32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46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24575,'9'8'0,"-1"1"0,-5-4 0,2 6 0,0-6 0,-2 8 0,5 29 0,-6-25-9831,9 70 8341,-10-68 2387,3 68-897,-4-70 1957,3 37-1957,-2-43 0,3 1 0,-4-13 0,0-4 0,0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2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24575,'0'8'0,"0"1"0,0-1 0,0 0 0,-4-3 0,0 21 0,-1-16 0,1 51 0,4-45 0,0 27 0,0-1 0,8 8 0,-7 1 0,18-2 0,-12-38 0,39 16 0,-31-20 0,54 16 0,-53-21 0,52 9 0,-52-10 0,26 3 0,-36-4 0,1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46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24575,'4'-5'0,"0"1"0,5 4 0,-1 0 0,1 0 0,-1 0 0,4 0 0,-2 0 0,2 0 0,8 0 0,-9 0 0,23 0 0,-21 0 0,17 4 0,-19 1 0,8 11 0,-9-10 0,2 17 0,-7-17 0,6 25 0,-9-19 0,5 31 0,-7-30 0,0 33 0,0-33 0,0 33 0,0-33 0,0 18 0,0-22 0,0-1 0,0-4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47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24575,'8'0'0,"0"0"0,1 0 0,-1 0 0,1 0 0,-1 0 0,15 0 0,-10 0 0,21 0 0,-22 4 0,15 5 0,-21 0 0,17 14 0,-20-11 0,12 3 0,-15-3 0,8-7 0,-7 8 0,3 17 0,-4-16 0,0 40 0,0-40 0,0 17 0,0-4 0,0-14 0,0 29 0,0-26 0,0 5 0,0-14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47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40 24575,'-9'7'0,"4"-1"0,-2 2 0,6 0 0,-3-4 0,-4 12 0,6-5 0,-9 31 0,10-27 0,-7 53 0,7-51 0,5 40 0,2-45 0,2 12 0,0-20 0,-4 0 0,5-4 0,3 0 0,-3 0 0,18-11 0,-14 4 0,6-9 0,-11 11 0,4-18 0,-2 15 0,6-20 0,-7 19 0,10-46 0,-11 36 0,7-50 0,-15 56 0,-12-23 0,9 26 0,-16-6 0,14 11 0,-12 1 0,8 4 0,-7-4 0,6 3 0,-6-2 0,10 6 0,-1-2 0,7 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48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121 151 24575,'0'8'0,"0"1"0,0-1 0,0 1 0,0-1 0,3-3 0,-5-5 0,1-1 0,-8-3 0,-3 0 0,2-1 0,-6-3 0,6 3 0,-6 1 0,11 0 0,-7 4 0,7-4 0,1 7 0,-4-2 0,7 7 0,-3-3 0,0 18 0,4-11 0,-4 30 0,4-29 0,3 33 0,-2-33 0,11 26 0,-11-28 0,14 9 0,-9-16 0,6 4 0,-3-7 0,3 3 0,-3-4 0,11 0 0,-10-4 0,21-9 0,-19 7 0,27-36 0,-31 30 0,22-65 0,-27 58 0,8-54 0,-11 59 0,-4-37 0,3 38 0,-14-26 0,8 31 0,-20-14 0,15 20 0,-15-10 0,16 11 0,-12-2 0,12 3 0,-1 3 0,4-2 0,7 7 0,-3-4 0,4 5 0,0-1 0,4-3 0,-3 2 0,7-6 0,-4 3 0,1-4 0,-1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48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24575,'0'8'0,"0"0"0,0 5 0,0-4 0,0 3 0,0-3 0,0 33 0,0-25-4252,0 38 1,0 3 4251,0-31-1409,0 54 0,0 2 1409,0-54-1517,0 59 0,0-1 1517,0-58-1015,0 37 1,0-3 1014,0-45 2029,-4 43-2029,3-49 3034,1 8-3034,5-16 0,0-4 0,-2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49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1 24575,'-9'0'0,"1"0"0,-1 0 0,1 7 0,3-1 0,-3 2 0,-4 26 0,5-23 0,-8 20 0,10 22 0,0-34 0,2 69 0,6-67 0,2 40 0,3-52 0,5 17 0,7-25 0,-5 3 0,24-19 0,-30 7 0,28-38 0,-33 30 0,11-19 0,-11-4 0,-7 0 0,2-2 0,-11 3 0,2 32 0,-2-7 0,3 6 0,1 6 0,-1-3 0,1 4 0,-1 0 0,4 4 0,5 0 0,5 5 0,3-5 0,8 23 0,-9-18 0,26 56 0,-23-47-3392,23 35 0,3 2 3392,-16-27-2269,15 35 1,-1-1 2268,-20-35-1517,1 25 0,-2-1 1517,-9-32-611,-4 57 611,-5-61 2634,-26 34-2634,17-40 0,-44 13 0,43-21 0,-55 3 0,53-4 0,-56-12 0,56 10 4037,-41-21-4037,45 20 6035,-18-16-6035,25 13 2019,-5-2-2019,13 4 60,-1 4 0,4 0 0,-1 0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57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360 70 24575,'-8'0'0,"-1"0"0,1 0 0,3 3 0,-3-2 0,4 3 0,-5 0 0,-3 4 0,2 2 0,-2 2-6784,-43 38 6784,35-31-1142,-29 31 1,0 3 1141,26-24 0,-9 21 0,4-2 0,17-24-1051,4 45 1051,8-54 0,10 23 0,-5-32 5133,6 1-5133,-4-7 0,23-4 0,-13 3-3060,60-26 3060,-54 22-1638,24-30 0,-4-3 1638,-30 22 0,27-43 0,-29-5 0,-9 38 0,0-31 0,-2 2 4537,-3 34-4537,-25-64 0,23 70 6784,-31-28-6784,24 33 0,-6 1 0,9 10 0,8 8 0,0-1 0,0 12 0,4-5 0,4 43 0,2-40 0,13 65 0,-15-68 0,25 57 0,-24-61 0,33 38 0,-33-41 0,32 19 0,-32-21 0,22 9 0,-21-13 0,10 5 0,-11-7 0,-1 4 0,0-3 0,-7 2 0,3-3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58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24575,'4'-5'0,"1"1"0,3 4 0,0 0 0,1 0 0,7 0 0,-6 0 0,17 0 0,-16 0 0,17-4 0,-18 3 0,10-6 0,-15 6 0,3-3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58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24575,'0'8'0,"0"1"0,0 3 0,0 1 0,0 0 0,4 48 0,-3-41 0,2 38 0,-3 4 0,0-40 0,0 38 0,0 1 0,4-34 0,-3 24 0,-1 0 0,4-19 0,-4 5 0,0-23 0,0-17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58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1 172 24575,'0'-8'0,"0"-1"0,0 0 0,3 5 0,-2-4 0,10-12 0,-9 8 0,25-27 0,-19 30 0,23-21 0,-21 27 0,6-12 0,-7 14 0,-1-3 0,-3 8 0,2-3 0,-6 6 0,7-6 0,-8 7 0,8-8 0,0 15 0,2-12 0,2 12 0,-7-10 0,6 3 0,-9 1 0,5-5 0,-7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3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48 24575,'4'-5'0,"0"2"0,5 3 0,-1 0 0,0 0 0,1 0 0,-1 0 0,5 0 0,-4 0 0,-1-4 0,0 3 0,-7-7 0,-1 7 0,-5-3 0,-4 4 0,1-3 0,-1 2 0,1-3 0,-1 4 0,-3-4 0,2 3 0,-6-6 0,7 6 0,0 1 0,9 0 0,1 8 0,6-7 0,-6 3 0,3-4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59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 24575,'0'8'0,"0"1"0,4-5 0,1 0 0,3-4 0,1 0 0,10 0 0,-7 0 0,41 0 0,-36 0 0,25 0 0,0-11 0,-25 8 0,62-24 0,-61 23 0,36-18 0,-48 16 0,9-7 0,-14 9 0,3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6:59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24575,'8'-4'0,"0"0"0,1 4 0,-1 0 0,1 0 0,3 0 0,-3 0 0,18 0 0,-14 0 0,29 0 0,-29 0 0,40-8 0,-38 6 0,35-9 0,-38 10 0,8-3 0,-17 4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7:03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0 24575,'-5'4'0,"-3"-3"0,3 3 0,-3-4 0,-1 4 0,5 0 0,-19 23 0,18-14 0,-22 33 0,25-33 0,-9 37 0,10-36 0,1 28 0,5-34 0,11 10 0,-6-17 0,10 7 0,-11-7 0,14 3 0,-11-4 0,30-8 0,-28 6 0,28-13 0,-31 13 0,5-13 0,-12 9 0,-4-10 0,0 6 0,-4 2 0,-5-15 0,0-1 0,0-3 0,5-5 0,4 22 0,-3-3 0,-2 10 0,-4 3 0,1 0 0,-1 0 0,1 0 0,3 3 0,5-2 0,1 7 0,10 15 0,-9-10 0,13 41 0,-13-39 0,16 53 0,-11-51 0,20 59 0,-19-60 0,29 64 0,-28-62 0,22 50 0,-25-54 0,5 28 0,-10-30 0,3 7 0,-4-10 0,-8 3 0,3-7 0,-23 14 0,16-16 0,-50 16 0,44-17 0,-67 5 0,67-7 0,-29 0 0,12-4 0,20 3 0,-35-10 0,33 5 0,-4-6 0,14 7 0,7 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7:06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24575,'8'0'0,"1"0"0,-1 0 0,1 0 0,-1 0 0,1 0 0,-1 0 0,12 0 0,-9 0 0,31 0 0,-28 0 0,43 0 0,-42 0 0,42-4 0,-43 3 0,28-10 0,-34 9 0,7-6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7:06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24575,'8'0'0,"4"0"0,-2 0 0,2 0 0,-4 0 0,16 3 0,-12-2 0,45 3 0,-36-4 0,29 0 0,-40 0 0,2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7:07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 24575,'-9'0'0,"4"3"0,2 2 0,3 3 0,-4-3 0,-5 25 0,4-20 0,-7 67 0,11-57 0,-3 38 0,1 14 0,2-44 0,-1 47 0,0 0 0,2-47 0,-1 39 0,2 3 0,6-31 0,-5 23 0,9-39 0,-6-19 0,4-4 0,-1 0 0,8 0 0,-6 0 0,10 0 0,-15 0 0,3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7:07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1 228 24575,'3'-5'0,"-2"-3"0,3 4 0,0-1 0,0 1 0,20-15 0,-16 11 0,33-35 0,-31 29 0,36-32 0,-37 32 0,25-25 0,-28 32 0,6-5 0,-8 17 0,-4 3 0,0 1 0,0-1 0,0 23 0,0-17 0,0 66 0,0-60-6784,0 79 6784,0-80 0,0 50 0,0-55 0,4 9 0,-3-19 0,3-4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7:08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24575,'8'0'0,"0"0"0,1 4 0,-1 1 0,1 0 0,7 6 0,-6-9 0,28 20 0,-24-14 0,32 19 0,-34-21 0,16 17 0,-19-20 0,3 19 0,-7-15 0,-1 9 0,-8-12 0,3 4 0,-7-7 0,7 6 0,-6-2 0,6 3 0,-26 19 0,18-13 0,-27 35 0,30-35 0,-10 21 0,19-30 0,-2 3 0,8-8 0,-1 0 0,0 0 0,16 11 0,-12-8 0,41 27 0,-37-22 0,45 27 0,-51-24 0,17 9 0,-31-15 0,-1-2 0,-3-3 0,3 4 0,-18 1 0,14-1 0,-26 4 0,24-7 0,-24 3 0,22-4 0,-22 0 0,27 0 0,-7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7:08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24575,'5'-4'0,"2"3"0,-2-3 0,3 4 0,1 0 0,-1 0 0,1 0 0,-1 0 0,1 0 0,-5-3 0,4 2 0,-4-3 0,5 4 0,3-4 0,-3 3 0,11-7 0,-10 7 0,40-2 0,-33 3 0,25 0 0,33-4 0,-46 3-1357,34-3 0,-3 0 0,-39 3 1,29-2-1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7:08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9 24575,'-3'-5'0,"-2"2"0,0 6 0,1 2 0,4 4 0,-3 14 0,2-11 0,-7 49 0,7-43 0,-7 69 0,7-65 0,-2 59 0,3-61 0,0 29 0,0-38 0,7 5 0,-1-8 0,21-7 0,-15 6 0,56-2 0,-44 0-3392,30-3 0,0-1 3392,-28-1 0,40 0 0,-61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15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24575,'5'3'0,"-1"2"0,0 0 0,-4 2 0,4-2 0,-4 3 0,4-3 0,1 48 0,-1-37-3392,1 41 0,-2 2 3392,-2-36-2269,1 53 1,-1 1 2268,-1-48-1517,-1 51 0,-1-2 1517,1-53-661,-1 42 0,0 0 661,2-44 2379,-4 59-2379,3-78 889,-3 10 0,4-19 1,0 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3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24575,'4'3'0,"0"6"0,0 0 0,-3 3 0,2-3 0,-3 3 0,0-3 0,4 22 0,-3-18 0,3 33 0,-4-33 0,4 18 0,-3-25 0,2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7:09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138 330 24575,'-13'0'0,"4"0"0,-4 0 0,5 0 0,3 4 0,-2 1 0,6 3 0,-15 23 0,13-17 0,-16 36 0,18-37 0,-11 36 0,11-34 0,-10 34 0,9-36 0,-10 22 0,12-25 0,-4-1 0,4-10 0,0-8 0,3 0 0,-2 1 0,3-1 0,4-22 0,-3 17-6784,23-76 6784,-20 67-1909,13-44 0,1-4 1909,-13 37-655,13-46 1,-1 2 0,-12 46-1,10-46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7:09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24575,'9'0'0,"-4"4"0,-2 1 0,1-1 0,1 7 0,3-5 0,8 29 0,-9-21 0,4 17 0,23 43 0,-21-41-3392,22 42 0,1 3 3392,-18-35-2269,11 39 1,-2-2 2268,-18-45-1198,5 38 1,-4-2 1197,-9-43 0,1 26 0,-3 3 0,-8-16 0,3 13 3351,-5-30-3351,6-13 5010,-3-9-5010,-1 5 5355,0-7-5355,1 4 0,-1-3 0,1 3 0,-1-4 0,1-4 0,3 3 0,1-3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07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1 493 24575,'8'0'0,"1"0"0,-1 0 0,1 0 0,-5-4 0,15 3 0,-11-6 0,45-9 0,-40 4-3392,31-12 0,2-2 3392,-29 10-1581,32-24 1,0-1 1580,-30 18-1745,20-20 0,-2 0 1745,-26 22-408,41-52 408,-46 57 0,24-34 0,-28 38 3287,5-8-3287,-11 15 2978,3 5-2978,-6 1 6390,2 7-6390,-7 28 0,6-20-2798,-12 49 0,1 6 2798,10-34-1513,-9 27 1,-5 19 0,5-18 1512,10-21-1012,-5 23 1,-4 18 0,4-20 1011,8-26-1015,-3 49 1,0-4 1014,6-60 2029,4 65-2029,-3-76 0,6 10 3034,-6-23-3034,3-4 4537,-4-5-4537,4 4 6784,-3-2-6784,3 2 0,-4-4 0,0 5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09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24575,'4'4'0,"-3"-4"0,6-4 0,-6-5 0,7 4 0,-8 1 0,4 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09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1 24575,'-9'0'0,"0"0"0,1 0 0,-1 0 0,1 4 0,-5 8 0,4-6 0,-19 56 0,19-46 0,-6 37 0,3 3 0,10-30 0,-4 31 0,0 0 0,5-27 0,5 61 0,-2-72 0,20 32 0,-14-44 0,26 8 0,-22-15 0,12 0 0,-4 0 0,-2 0 0,4-4 0,-6 0 0,30-20 0,-32 12-3392,31-22 0,1-2 3392,-30 16-2269,21-34 1,-4-1 2268,-24 33 0,9-40 0,-18 19 0,-4 26 0,-12-49 0,5 56 0,-32-32 0,6 26 0,0-2 4537,-2 7-4537,28 11 6784,-1 4-6784,4-3 0,4 6 0,-1-2 0,-3 3 0,7 1 0,-3-1 0,4 1 0,0 10 0,0-8 0,12 32 0,-9-29 0,30 43 0,-27-42 0,46 49 0,-44-48 0,40 38 0,-39-42 0,22 19 0,-21-25 0,6 13 0,-8-17 0,5 5 0,-4-7 0,3 0 0,-3 0 0,-5 0 0,0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11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352 1 24575,'-9'0'0,"1"0"0,-1 0 0,1 0 0,3 3 0,-14 6 0,11 0 0,-31 26 0,30-21 0,-48 62 0,44-57-3392,-19 31 0,-1-1 3392,17-30-2269,-9 32 1,0 0 2268,13-30-782,0 30 0,4 0 782,4-31-238,15 56 238,-8-62 3644,27 24-3644,-22-31 0,46 4 0,-38-11 0,80-4 0,-70 3 0,35-10 0,0-1 0,-34 7-426,22-10 0,-2 0 0,-35 12 0,22-8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12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99 178 24575,'-8'0'0,"-1"0"0,-3 0 0,2 3 0,-2-2 0,-4 22 0,5-15 0,-5 53 0,11-39 0,9 58 0,-2-59 0,20 36 0,-18-45 0,30 8 0,-26-17 0,49-3 0,-40 0-2267,25 0 2267,-33-3 0,30-13 0,-23 8 0,35-15 0,-39 17 0,35-19 0,6-6 0,-21 8 0,31-21 0,-14-7 0,-74-6 0,34-2 0,-57 21 0,-11 9 0,27 14-3017,-32-8 1,1 2 3016,37 13-3754,-68 0 3754,82 14 885,-34 28-885,40-16 0,-3 51 0,6-47 0,29 50 0,-20-57 0,20 16 0,1-16 0,-16-12 0,15 8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12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24575,'-5'4'0,"1"0"0,0 12 0,3-6 0,-2 6 0,3-7 0,0-1 0,0 24 0,0-6 0,0 62 0,0-51 0,3 57 0,-2-74 0,3 24 0,-4-42 0,0 0 0,-4-6 0,3 0 0,-3 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12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24575,'0'-8'0,"4"3"0,0 1 0,5 4 0,-1 0 0,19 0 0,-14 0 0,37 0 0,-36 0 0,39 11 0,-35-8 0,25 23 0,-28-22 0,12 26 0,-20-22 0,4 11 0,-7-10 0,-3-1 0,3 1 0,-4-1 0,0 15 0,0-10 0,0 29 0,0-29 0,-4 33 0,3-33 0,-7 18 0,7-30 0,-3 6 0,4-11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13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24575,'8'0'0,"1"0"0,-1 0 0,1 0 0,-1 0 0,12-4 0,-9 3 0,27-3 0,-25 4 0,18 0 0,-25 4 0,1 4 0,-7 2 0,4 5 0,-3-5 0,3 28 0,-8-23 0,-5 62 0,4-58 0,-14 68 0,16-69 0,-9 28 0,12-22 0,0-12 0,0 11 0,4 4 0,1-17 0,3 12 0,-3-22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4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24575,'4'-5'0,"1"2"0,3 3 0,1 0 0,-1 0 0,4 0 0,-2 0 0,20 3 0,-16-2 0,24 3 0,-31 0 0,20-3 0,-21 3 0,6-1 0,-8 2 0,0 0 0,-3 2 0,3-2 0,-1-1 0,-2 11 0,3-8 0,0 28 0,-3-22 0,10 44 0,-9-41 0,9 52 0,-10-52 0,6 49 0,-6-50 0,7 34 0,-3-40 0,-1 13 0,0-25 0,0 6 0,-3-7 0,2 4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14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24575,'-4'4'0,"-4"-3"0,7 6 0,-3-2 0,4 3 0,0 4 0,0-2 0,-3 64-6784,2-50 6784,-3 46-2895,8-3 2895,-4-41-1789,7 38 0,1 0 1789,-1-36-1196,13 31 0,2-3 1196,-11-36 2392,34 38-2392,-33-52 1936,4-3-1936,-4-4 4537,-11-6-4537,-1 6 6784,-1 1-6784,-3 5 0,4 3 0,0 0 0,0 1 0,0 3 0,0-3 0,-4 22 0,3-18 0,-3 29 0,4-29 0,0 29 0,0-29 0,0 29 0,0-30 0,0 34 0,0-32 0,0 36 0,0-37 0,0 25 0,0-27 0,0 9 0,0-19 0,0-2 0,0-8 0,0 1 0,0 3 0,0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14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24575,'4'-5'0,"1"2"0,3 3 0,1 0 0,-1 0 0,1 0 0,-1 0 0,38 11 0,-28-8 0,66 31 0,-66-25 0,58 45 0,-60-39 0,26 35 0,-36-38 0,-2 26 0,-5-26 0,-26 27 0,21-27 0,-58 30 0,49-29-6784,-69 33 6784,66-37-1199,-48 21 1199,53-28 0,-23 9 0,26-10 0,-2 3 0,8-4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15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26 104 24575,'-5'4'0,"1"0"0,1 5 0,2 7 0,-3-6 0,4 10 0,-4 23 0,3-18-6784,-3 63 6784,4-64 0,0 30 0,0-46 0,0 15 0,0-10 0,0 10 0,0-15 0,4 1 0,1-4 6784,3-6-6784,1 1 0,10-12 0,-11 6 0,37-45 0,-37 33 0,25-31 0,1-3 0,-20 22-3392,15-26 0,-1 1 3392,-20 27 0,15-49 0,-23 63 0,4-18 0,-8 28 0,-12 0 0,5 4 6784,-21 3-6784,21-2 0,-13 18 0,19-11 0,-7 23 0,11-20 0,-3 5 0,4-13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15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24575,'0'8'0,"4"1"0,-3-1 0,3 0 0,-1 9 0,2-3 0,8 57 0,-8-41 0,4 38 0,-2 1 0,-5-33 0,2 46 0,0-1 0,-4-44-3392,-3 35 0,-2-3 3392,0-44-2,-8 52 2,8-65 0,2 4 0,-1-17 0,-1-8 0,0-3 0,-2-21 0,6 18 0,-3-12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15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24575,'4'-4'0,"1"0"0,3 4 0,0 0 0,1 0 0,-1 0 0,16 0 0,-12 0 0,30-4 0,-29 3 0,26-3 0,-28 4 0,12 0 0,-17 0 0,1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16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24575,'0'9'0,"4"-4"0,0 2 0,5-6 0,-1 3 0,1-1 0,7 2 0,-6 0 0,28 6 0,-24-9 0,55 13 0,-51-13 0,31 1 0,-43-7 0,-3-1 0,-7-3 0,-5 7 0,1-2 0,-9-1 0,11-1 0,-25 0 0,23 1 0,-24 27 0,22-17 0,-2 46 0,8-41 0,4 58 0,0-53 0,0 49 0,0-51 0,3 24 0,2-31 0,11 8 0,-6-14 0,29 6 0,-25-6 0,50 3 0,-47-4 0,25 0 0,14-4 0,-40 3 0,35-2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16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24575,'-4'8'0,"3"1"0,-3-1 0,4 1 0,0-1 0,-4 28 0,3-16-6784,-3 71 6784,4-65 0,0 37 0,0-2 0,0-40 0,0 66 0,0-72 0,0 24 0,0-38 1696,0 2 0,0-8 0,0 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17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 24575,'0'-9'0,"4"4"0,-3-2 0,2 2 0,1 0 0,-3-2 0,6 6 0,-6-7 0,3 3 0,7-3 0,-8-1 0,20 1 0,-17 3 0,14 1 0,-11 4 0,7 4 0,-6-3 0,2 10 0,-4-9 0,4 13 0,-2-13 0,6 13 0,-11-10 0,14 8 0,-16-5 0,12-3 0,-14 2 0,6-2 0,-6 3 0,3 1 0,-4-1 0,0 1 0,0-1 0,0 0 0,0 1 0,0-1 0,0 1 0,0-1 0,4-3 0,-4 2 0,4-10 0,-4 6 0,0-7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18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27 24575,'-5'8'0,"1"1"0,4-8 0,0-2 0,0-8 0,0-3 0,0 2 0,0 2 0,0 4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18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24575,'0'9'0,"3"-5"0,2 4 0,0-7 0,-1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4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24575,'-5'4'0,"2"1"0,-1-1 0,3 4 0,-3-4 0,4 5 0,0-1 0,0 1 0,0-1 0,0 1 0,0-1 0,0 0 0,0 8 0,0-5 0,0 5 0,7 22 0,-5-22 0,17 41 0,-16-44 0,27 22 0,-22-29 0,34 13 0,-29-17 0,62 9 0,-55-10-1357,51 3 0,2 0 0,-47-3 1,66 3-1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19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1 113 24575,'8'0'0,"-3"-3"0,2 2 0,-2-3 0,3 4 0,1 0 0,22 4 0,-17-4 0,17 4 0,15 4 0,-23-6 0,26 6 0,3 0 0,-18-6-3392,43 6 0,2 0 3392,-34-6 0,30 2 0,23 1 0,-19-2-624,-19-2 624,19 0 0,31 0 0,2 1 0,-27-2-1160,5 0 1160,-24-1 0,24-1 0,12 0 0,1-1 0,-10 0 0,-20 0-856,-5-1 1,1 0 855,-2 1 0,20-1 0,11-1 0,4 1 0,-3-1 0,-10 1 0,-18-1 0,11-1 0,2-1 0,-8 4 0,21-1 0,12 0 0,4 0 0,-5 0 0,-12 1 0,-20 0 0,3-1 0,0 1 0,-10 0 0,18 1 0,13-1 0,5 0 0,1 0 0,-7 1 0,-12 0 0,-18 0 0,12 1 0,-2 0 0,-9-1 0,18 0 0,11-1 0,2 1 0,-3 0 0,-12 0 0,-19 0 0,3 2 0,-4-1 0,24-1 0,19-2 0,-2 0 0,-28 1 5052,-4 1-5052,16-6 0,-15 0 0,-62 6 0,12-6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15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79 24575,'-8'0'0,"-5"0"0,4 0 0,0 4 0,2 1 0,-2 7 0,3-3 0,-13 22 0,16-18 0,-12 45 0,14-43 0,-3 54 0,4-53 0,8 41 0,-6-44 0,13 18 0,-10-22 0,8 0 0,-5-6 0,4 1 0,-2-3 0,9 3 0,-8-4 0,27 7 0,-24-5 0,39 6 0,-39-8 0,32 0 0,-34 0 0,27-4 0,-27 3 0,11-7 0,-14 7 0,3-14 0,-6 8 0,12-20 0,-11 19 0,13-30 0,-15 29 0,10-34 0,-13 31 0,6-20 0,-8 22 0,0-14 0,0 13 0,0-9 0,0 11 0,-4-11 0,3 9 0,-7-5 0,7 8 0,-10-8 0,5 9 0,-10-12 0,6 13 0,-6-6 0,7 7 0,-4-3 0,5 7 0,-1-2 0,4-1 0,-2 3 0,2-3 0,-3 4 0,-1 0 0,0-4 0,1 3 0,-1-2 0,1-1 0,-1 3 0,1-7 0,-1 7 0,4-6 0,-2 6 0,2-3 0,-4 4 0,1 0 0,-1 0 0,4-4 0,-2 3 0,2 1 0,-3 1 0,3 6 0,-3-6 0,3 3 0,1 0 0,-4-3 0,3 6 0,-3-2 0,-1 3 0,4 1 0,-2-4 0,6 2 0,-3-2 0,0-1 0,3 8 0,-3-7 0,4 7 0,0-3 0,0 3 0,0-3 0,0 7 0,0-6 0,0 9 0,0-8 0,0 12 0,0-13 0,0 6 0,0-7 0,0 3 0,0-3 0,4 3 0,-3-3 0,7-5 0,-7 0 0,2-4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20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0 24575,'-4'4'0,"0"1"0,4 3 0,0 1 0,0-1 0,0 31 0,0-24 0,0 61 0,0-58-6784,0 82 6784,0-78-2269,0 35 1,0 0 2268,0-35-864,-2 35 0,0-1 864,1-34-1231,-3 29 0,1 0 1231,2-32 0,-7 68 0,7-70 1604,-3 63-1604,4-63 0,-4 55 0,3-56 3091,-6 45-3091,6-47 0,-7 39 0,7-39 2248,-2 36-2248,-1-37 0,-1 33 0,0-33 0,1 33 0,1-37 0,-2 36 0,0-35 5900,1 32-5900,4-30 0,-4 19 0,4-21 2324,-4 10-2324,4-11 344,0 3-344,0-3 0,0-8 0,0 1 0,0-5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21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1 24575,'-8'0'0,"-1"0"0,1 0 0,3 4 0,-3 0 0,0 8 0,2-2 0,-24 39 0,24-31-3392,-12 31 0,2 1 3392,13-28-698,-6 33 1,3 2 697,8-33 0,7 62 0,-3-67-68,24 27 68,-21-39 0,40 16 0,-34-21 0,20 5 0,27-11 0,-37 3 0,67-25 0,-72 16 6059,19-59-6059,-35 12 0,0-3 0,-15-17 0,4 60 0,-21-41 0,17 49 2074,-24-22-2074,22 30 114,-22-11-114,24 11 0,-5 1 0,12 5 0,4 3 0,3-3 0,-2 2 0,14 9 0,-8-4 0,43 37 0,-34-33 0,22 23 0,0 2 0,-21-23-3392,18 31 0,-2 1 3392,-21-30-709,12 33 0,-3 1 709,-18-33 0,11 32 0,-1 1 0,-11-33 0,10 70 0,-12-74 0,-12 59 0,6-59 0,-22 47 0,20-50 0,-11 14 0,-4 5 0,9-25 0,-32 40 0,32-43 0,-36 21 0,36-24 0,-52 6 0,26-12 6082,-9 3-6082,3-18 0,33 15 2120,-14-30-2120,17 25 0,-2-41 0,7 35 0,-2-51 0,6 50 0,-3-23 0,8 0 0,8 0 0,-2-6 0,13 10 0,-12 29 0,20-9 0,-19 13 0,34-9 0,-32 6 0,50-8 0,-47 8 0,55-14 0,-59 16 0,20-9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21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24575,'-9'0'0,"1"3"0,-1 2 0,5 3 0,-4 1 0,3 29 0,0-22 0,2 22 0,-1 9 0,3-25 0,-3 55 0,4-57 0,7 33 0,10-37 0,-2 9 0,12-17 0,-16-4 0,23-8 0,-20 3 0,20-7 0,-27 7 0,4-2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22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69 24575,'4'-5'0,"0"1"0,5 4 0,-1 0 0,1 0 0,6 0 0,-4 0 0,8-7 0,-9 5 0,-2-10 0,-4 8 0,-8-5 0,-1 1 0,-11-1 0,6 4 0,-14 1 0,14 4 0,-10 0 0,10 0 0,-6 8 0,10-2 0,-5 13 0,10-9 0,-3 21 0,4-18 0,0 14 0,4-18 0,0 3 0,1-3 0,3-5 0,-7 0 0,2-4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22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24575,'0'13'0,"0"0"0,4-5 0,-4 0 0,8 13 0,-7-10 0,3 10 0,4 26 0,-2-29-3392,2 34 0,-1 0 3392,-1-29-1400,8 35 1,-1 0 1399,-8-37 0,19 43-1490,-8-24 1490,-8-20 0,11 22 0,-14-36 4659,-1-3-4659,0-7 3613,-4-5-3613,0 0 2801,0 1-2801,4-1 0,-3 1 0,2-1 0,9-34 0,5-25 0,2 12 0,-3 1 0,-1 6 0,-4 29 0,24-72 0,-23 70 0,23-49 0,-28 53 0,12-13 0,-18 26 0,3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23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1 126 24575,'4'8'0,"0"-3"0,12 2 0,-5-6 0,4 3 0,5-4 0,-9 4 0,46-3 0,-39 2 0,69-10 0,-68 5 0,42-17 0,-54 12 0,12-17 0,-18 14 0,-12-18 0,3 21 0,-42-20 0,37 20 0,-55-9 0,55 11 0,-45 5 0,45 5 0,-15 0 0,5 25 0,10-24 0,-11 69 0,20-59 0,4 83 0,1-75 0,6 61 0,-6-66 0,14 31 0,6-31 0,-1-2 0,34 6 0,-39-20 0,58 15 0,-57-16 0,41 6 0,-44-8 0,10 0 0,-18 0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23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24575,'0'9'0,"0"3"0,0-3 0,0 3 0,0-3 0,0 25 0,0-19 0,0 57 0,0-54 0,0 28 0,0-4 0,0-25 0,0 40 0,0-45 0,3 8 0,-2-20 0,3-1 0,-4-3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24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24575,'4'-4'0,"-3"-4"0,7 7 0,-4-3 0,5 4 0,7 0 0,-6 0 0,21 0 0,-19 0 0,23 4 0,-24-3 0,16 10 0,-20-1 0,11 6 0,-12-2 0,2-2 0,-4-4 0,0-3 0,-3 2 0,10 32 0,-9-19 0,17 62 0,-16-61 0,16 56 0,-17-61 0,13 45 0,-13-47 0,5 17 0,-11-27 0,3-4 0,-2-1 0,3-3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5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24575,'0'12'0,"0"-3"0,0 4 0,0-5 0,0 0 0,0 1 0,-4-1 0,3 4 0,-2-2 0,3 2 0,0-4 0,3-3 0,2-1 0,3-4 0,1 0 0,-4-4 0,2 3 0,-2-3 0,-1 0 0,4 3 0,-7-6 0,6 2 0,-2 0 0,0-6 0,-2 5 0,-3-6 0,-3 7 0,-2 1 0,-4 4 0,1 0 0,3 4 0,-3-3 0,4 3 0,-1-1 0,1-2 0,4 3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24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10 24575,'-8'0'0,"3"-4"0,-3 3 0,4-3 0,-5 4 0,1 0 0,3 0 0,1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25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1 146 24575,'0'-8'0,"0"-1"0,0 1 0,0-1 0,0 0 0,0 1 0,7-27 0,-5 19-359,6-19 1,-8 30 0,0 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43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6 24575,'-9'0'0,"1"0"0,-1 0 0,4-4 0,-6 3 0,-14 8 0,8-4 0,-30 38 0,38-29 0,-37 56 0,41-51 0,-26 66 0,29-60 0,-5 68 0,7-68 0,7 64 0,-5-69 0,17 46 0,-17-51 0,17 15 0,-13-24 0,21 4 0,-15-7 0,38-1 0,-35-1 0,19-3 0,9-19 0,-26 14 0,52-57 0,-54 48 0,31-71 0,-38 70-6784,7-77 6784,-15 76-1865,-16-68 1865,13 71-843,-28-41 843,23 49 0,-15-18 0,13 25 5442,2-9-5442,4 14 2591,4-2-2591,4 7 1459,0-3-1459,1 2 0,10 13 0,-12-8 0,23 34 0,-19-36 0,21 43 0,-18-43 0,13 32 0,-12-34 0,16 22 0,-16-27 0,27 27 0,-25-26 0,33 22 0,-36-23 0,12 8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44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0 611 24575,'0'-8'0,"0"-1"0,4 1 0,-3-1 0,6 4 0,9-21 0,-5 12 0,39-61 0,-38 51 0,17-30 0,-2 0 0,-17 32 0,9-33 0,0 1 0,-8 34 0,9-60 0,-12 64 0,-3-34 0,-1 41 0,-4-10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44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24575,'0'8'0,"0"0"0,0 1 0,0-1 0,0 1 0,0 34 0,0-26-6784,4 82 6784,-3-76 0,3 42 0,-4-4 0,0-39 0,0 76 0,3-54 0,-2 9 0,3-26 0,-4-28 1696,0-8 0,0 4 0,0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45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24575,'5'-4'0,"3"3"0,-7-7 0,6 7 0,-2-6 0,3 6 0,-3-7 0,17 0 0,-13 2 0,25-13 0,-22 16 0,7-8 0,-10 11 0,-1 0 0,1 0 0,-5-4 0,11 3 0,-8-3 0,9 12 0,-12-3 0,8 11 0,-10-7 0,12 22 0,-8-18 0,3 52 0,-6-47 0,-3 61 0,0-62 0,0 59 0,0-59 0,0 55 0,0-56 0,0 49 0,0-50 0,0 27 0,0-40 0,0 5 0,-4-16 0,4 1 0,-4-1 0,4 1 0,0-1 0,0 1 0,0 3 0,0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45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24575,'4'-4'0,"8"0"0,-2 4 0,6 0 0,-7 0 0,6 0 0,-4 0 0,12 4 0,-13-3 0,10 14 0,-14-9 0,9 14 0,-13-11 0,9 3 0,-6 4 0,-1-2 0,0 3 0,-4 25 0,0-26 0,-4 60 0,-1-58-6784,1 69 6784,0-68-1183,4 53 1183,0-58 0,0 20 0,4-28 0,-3 1 0,2-7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46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285 0 24575,'-9'0'0,"0"0"0,1 0 0,-1 0 0,-3 0 0,6 4 0,-5-3 0,-21 18-6784,-18 18 6784,10-9-2269,7 16 1,8-1 2268,21-22-1105,-10 39 1,1 3 1104,11-30-1151,-2 40 0,1 0 1151,3-39 0,3 29 0,1-3 0,-2-41 2302,5 50-2302,-7-57 2209,12 11-2209,-6-18 0,33 3 0,-25-8 0,54-7 0,-50 4 0,65-31 0,-65 24 0,73-29 0,-72 32-612,57-24 0,-66 27 0,17-11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46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24575,'4'-4'0,"4"3"0,-4-3 0,1 0 0,3 3 0,0-2 0,1 3 0,15 0 0,-13 0 0,35-4 0,-31 3 0,53-7 0,-51 7 0,25-2 0,-37 3 0,-1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48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24575,'0'-9'0,"4"4"0,1 2 0,3 3 0,4 3 0,-2-2 0,2 3 0,-4-4 0,-3 4 0,2-3 0,-2 3 0,30 3 0,-20-5 0,61 17 0,-57-17 0,32 10 0,3-1 0,-31-8-3392,41 12 0,1 2 3392,-34-12-2269,37 11 1,-4 3 2268,-47-12 0,44 13 0,-63-15 0,8 2 0,-21 2 0,8-4 0,-35 25 0,26-24 0,-26 26 0,-1 4 0,22-21 0,-38 35 1294,12 8-1294,29-33-1731,-22 29 0,3 0 1731,24-25-356,-16 18 0,1-2 356,19-20 3110,-30 41-3110,20-37 2913,0 4-2913,4-17 6093,14-8-6093,-2-3 2085,-1-1-2085,3 4 0,-3-4 0,0 5 0,3-1 0,-3 1 0,1-5 0,2 4 0,-3-3 0,8-1 0,-3-4 0,6-1 0,-2-3 0,7 4 0,-3 0 0,33 0 0,-26 0 0,69 0 0,-65 0-3392,33-1 0,1-1 3392,-28 1-2269,53-2 1,6 2 2268,-34 5-1012,15-2 1,17-1 0,-17 1 1011,-15 3-1015,46-2 1,-4-2 1014,-60-1 357,35-3 1,-3-1-358,-45 2 2384,34-6-2384,-53 8 0,2 0 0,-7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6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24575,'-5'3'0,"2"2"0,3 4 0,0-1 0,0 0 0,0 20 0,0-15 0,0 14 0,0 34 0,0-39-3392,3 47 0,1 2 3392,-2-43-2269,6 51 1,-1 0 2268,-5-53 0,6 39 0,0 1 0,-7-37 0,11 30 0,-11-52 4537,2-12-4537,-3-3 6784,0-1-6784,0 1 0,0-1 0,0 4 0,0 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50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0 664 24575,'4'1'0,"1"1"0,-1-9 0,4 6 0,-4-3 0,5 4 0,-1-4 0,1 3 0,-1-2 0,8-5 0,-6 2 0,21-14 0,-22 10 0,32-22 0,-35 20 0,35-23 0,-33 27 0,27-26 0,-24 29 0,16-25 0,-20 23 0,19-17 0,-19 18 0,17-13 0,-15 17 0,7-14 0,-10 11 0,9-11 0,-10 10 0,11-9 0,-10 9 0,9-10 0,-13 6 0,13-6 0,-10 10 0,11-9 0,-10 9 0,5-2 0,-6-4 0,3 11 0,-3-11 0,2 11 0,-2-10 0,0 5 0,6-10 0,-9 6 0,17-10 0,-17 10 0,17-18 0,-13 21 0,10-20 0,-11 20 0,10-13 0,-13 11 0,13-3 0,-13 3 0,9 0 0,-10 1 0,7 3 0,-7-2 0,2 9 0,-6-5 0,2 11 0,-3-7 0,4 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51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9 24575,'-5'-4'0,"5"3"0,4-3 0,9 4 0,-4 0 0,3 0 0,-3 0 0,3 0 0,-3 0 0,3 0 0,12 4 0,-12-3 0,15 7 0,-18-7 0,7 6 0,-6-6 0,2 3 0,-4-4 0,1 0 0,-5 3 0,4-2 0,-3 7 0,3-7 0,4 6 0,-2-6 0,2 3 0,-4 0 0,1-3 0,-1 2 0,0-3 0,1 4 0,-1-3 0,1 3 0,-1-4 0,-3 4 0,-1-4 0,-4 4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57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24575,'-5'4'0,"-2"0"0,2 1 0,0 2 0,-2-6 0,2 11 0,0-7 0,-2 15 0,2-10 0,-4 17 0,4-15 0,2 22 0,-1-25 0,3 32 0,-3-32 0,4 33 0,0-29 0,0 29 0,0-29 0,4 33 0,-3-33 0,6 29 0,-2-34 0,3 26 0,-3-26 0,3 11 0,-4-10 0,5-5 0,-1 0 0,0-4 0,5 4 0,-4-3 0,14 6 0,-11-6 0,19 3 0,-20-4 0,20 0 0,-20 0 0,20-4 0,-20 3 0,24-18 0,-27 11 0,26-27 0,-27 23 0,20-35 0,-20 33 0,16-40 0,-21 40 0,10-33 0,-12 35 0,0-24 0,0 25 0,-8-20 0,2 23 0,-10-23 0,7 24 0,-11-21 0,9 18 0,-13-10 0,18 10 0,-17-2 0,20 3 0,-12 5 0,6-4 0,-4 3 0,0 0 0,0 2 0,5 3 0,-1 0 0,8 3 0,-2 2 0,11 0 0,-7 2 0,21 24 0,1 14 0,1-3-6784,13 27 6784,-32-53-310,29 44 310,-31-46 0,24 29 0,-21-36 0,18 23 0,-14-26 0,6 18 0,-8-20 6630,1 6-6630,-1-8 464,1 3-464,-1-2 0,-3 7 0,2-7 0,-2 6 0,3-6 0,1 3 0,-1-4 0,-3 0 0,-1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57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24575,'4'-5'0,"0"1"0,5 4 0,-1 0 0,1 0 0,-1 0 0,-3 4 0,2-3 0,6 3 0,-3-4 0,24 4 0,-20-4 0,24 4 0,-31-8 0,16 3 0,-21-6 0,5 2 0,-7 0 0,0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8:57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24575,'3'-5'0,"2"1"0,3 4 0,1 0 0,-1 0 0,1 0 0,10 0 0,-7 0 0,26-3 0,-25-2 0,40-7 0,-38 6 0,35-6 0,-38 11 0,8-2 0,-16 3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03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24575,'-5'4'0,"1"1"0,4 3 0,-4 0 0,3 1 0,-3 10 0,4-7 0,-3 34 0,2-31 0,-3 53 0,4-51 0,0 47 0,0-50 0,0 40 0,0-40 0,0 35 0,0-35 0,0 24 0,0-27 0,0 13 0,0-15 0,-4-1 0,3 0 0,-3-3 0,4 3 0,0-3 0,0-2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04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24575,'9'-5'0,"-1"2"0,0 3 0,1 0 0,-1 0 0,-3-4 0,2 3 0,-2-3 0,7 4 0,-2 0 0,2 0 0,-4 0 0,1 0 0,-1 0 0,1 0 0,-1 0 0,0 0 0,1 0 0,-1 0 0,-3 4 0,2-3 0,-6 6 0,7-2 0,-3 0 0,7 6 0,-7-6 0,10 11 0,-13-6 0,9 2 0,-10-4 0,11 8 0,-11-6 0,11 10 0,-8-11 0,5 15 0,-5-13 0,4 20 0,-7-20 0,10 16 0,-9-16 0,5 8 0,-7-9 0,4 2 0,-3-4 0,3 1 0,-4-1 0,0 1 0,0-1 0,0 0 0,0 1 0,0 3 0,0-3 0,0 7 0,0-6 0,0 6 0,0-11 0,0 3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06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 24575,'9'-4'0,"3"3"0,-8-3 0,1 0 0,2 4 0,-2-4 0,11-4 0,-9 2 0,19-6 0,-19 3 0,20 1 0,-16 3 0,8-2 0,-9 6 0,2-3 0,-4 4 0,1 0 0,-1 0 0,-3-4 0,2 3 0,-2-3 0,7 4 0,-2 0 0,2 0 0,0 0 0,-3 0 0,7 0 0,-6 0 0,2-4 0,-4 3 0,4-2 0,-2 3 0,2 0 0,-4 0 0,1 0 0,-1 0 0,1 0 0,-1 0 0,4 3 0,-2-2 0,6 3 0,-7-4 0,-1 4 0,0-3 0,-3 3 0,-1-1 0,4-2 0,-7 7 0,6-7 0,-6 6 0,3-2 0,0-1 0,-4 4 0,4 0 0,-4 2 0,4-2 0,-3 0 0,3-4 0,-4 5 0,0 3 0,0-3 0,0 7 0,0-6 0,0 6 0,0-7 0,0 3 0,0-4 0,0 8 0,-4-9 0,3 15 0,-3-15 0,4 16 0,0-12 0,0 5 0,0-8 0,0 0 0,0 1 0,0-1 0,0 1 0,0-1 0,0-3 0,0-1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01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24575,'0'-5'0,"0"2"0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02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24575,'5'0'0,"-2"0"0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6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24575,'4'-9'0,"0"4"0,5 2 0,-1 3 0,4-4 0,-2 3 0,28-7 0,-19 7 0,54-6 0,-52 6 0,55-3 0,-63 4 0,20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02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23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5 824 24575,'-4'-5'0,"3"-3"0,1 7 0,1-6 0,7 6 0,-4-7 0,1 3 0,3 1 0,0-4 0,-2 3 0,12-7 0,-11 6 0,20-5 0,-19 6 0,22-11 0,-23 9 0,24-16 0,-20 21 0,20-21 0,-20 20 0,16-20 0,-16 20 0,12-20 0,-13 20 0,21-19 0,-18 19 0,29-24 0,-29 23 0,36-26 0,-35 26 0,32-23 0,-33 21 0,25-14 0,-26 14 0,23-9 0,-24 13 0,12-9 0,-13 10 0,6-7 0,-7 7 0,7-7 0,-7 7 0,3-2 0,-3 3 0,7-4 0,-6 3 0,21-11 0,-19 11 0,38-15 0,-35 11 0,61-12 0,-58 12-6784,77-14 6784,-75 16 0,33-9-1803,-7 1 1803,-28 8 0,54-20 0,-31 13 0,0-3 0,5-3 0,-35 14 0,20-9 0,-23 6 0,29-7 0,-28 6 0,37-9 0,-33 13 0,37-13 0,-36 13 0,43-13 0,-46 9 0,49-6 0,-48 7 0,52-7 0,-48 11 0,56-11 0,-55 11 0,66-6 0,-64 6 0,72-7 0,-72 7 0,64-10 0,-66 9 0,59-10 0,-59 11 0,55-10 0,-56 9 0,63-9 0,-60 10 0,68-7 0,-69 7 0,65-6 0,-65 6 0,65-7 0,-65 7 0,65-3 0,-65 4 0,65 0 0,-65 0 0,58 0 0,-60 0 5892,37-4-5892,-40 3 2695,25-2-2695,-26 3 0,30 0 0,-29 0 0,41 0 0,-39 0 0,65 0 0,-60 0-3392,37-1 0,1 2 3392,-34 2-2269,44-2 1,0-1 2268,-43 4-1517,35-3 0,-1-2 1517,-40 1-800,69 0 800,-72 0 2547,45 0-2547,-48 0 3899,18 0-3899,-21 0 1457,2 0 1,-8 0 0,0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24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24575,'9'0'0,"-1"0"0,4 4 0,-2-3 0,2 3 0,15 3 0,-14-1 0,55 21 0,-49-19-3392,27 14 0,0 1 3392,-28-13 0,33 18 0,-13 5 0,-11 5 0,11 3 0,-27 12 0,-16-40 0,-15 37 0,9-36 0,-28 40 0,26-44 0,-38 35 0,41-37 0,-28 19 0,35-17 0,-12-2 0,10-4 0,0-4 0,1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25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61 236 24575,'-5'-4'0,"1"0"0,8-1 0,1 1 0,3 4 0,8 0 0,-5 0 0,27-4 0,-24 0 0,51-9 0,-49 4 0,45-15 0,-51 12 0,23-27 0,-30 26 0,1-26 0,-6 28 0,-32-17 0,23 21 0,-32-8 0,32 14 0,-20 1 0,19 1 0,-31 25 0,33-16 0,-43 54 0,42-50-3392,-13 35 0,2 0 3392,13-31 0,-10 44-1893,15-16 1893,3-28 0,1 31 0,12-43 0,-1 1 0,31-3 0,-27-3 0,49 7 0,-44-7 0,57 2 0,-56-3 0,40-4 0,-49 4 1461,23-8 1,-28 7 0,8-3-1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26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14 24575,'-4'4'0,"-4"-3"0,7 6 0,-7-6 0,7 7 0,-14 8 0,12-5 0,-16 27 0,17-25 0,-9 33 0,10-33 0,-3 37 0,8-36 0,1 28 0,3-34 0,1 10 0,-1-17 0,15 7 0,-10-7 0,36 6 0,-30-6 0,58 3 0,-55-4 0,58 0 0,-64 0 0,33-8 0,-41 3 0,7-8 0,-15 5 0,0-16 0,0 12 0,0-31 0,0 29 0,-15-40 0,11 39 0,-38-39 0,31 44 0,-50-24 0,44 27 0,-48-9 0,49 11 0,-30 2 0,34 3 0,-15 7 0,20-1 0,-8 6 0,14-4 0,-3 1 0,4-1 0,4-3 0,1-1 0,3-1 0,-3-2 0,-1 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26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1 24575,'0'8'0,"0"5"0,0-4 0,0 3 0,-4-7 0,-1 32 0,0-25-3392,-3 36 0,1 4 3392,4-24-2269,-9 48 1,0 2 2268,9-40 0,-9 55 0,0-10 0,10-49 0,-8 29 0,0-3 0,9-33 0,-15 50 0,11-62 0,-4 16 0,5-28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27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 24575,'0'9'0,"0"-1"0,0 0 0,0 1 0,0-1 0,7 31 0,-5-23 0,21 56 0,-16-55 0,20 43 0,-16-50 0,12 20 0,-13-28 0,6 1 0,-7-4 0,-1-6 0,-3 2 0,10-11 0,-12 5 0,11-1 0,2-26 0,-4 26 0,19-54 0,-24 51 0,23-43 0,-19 32 0,6-8 0,-9 18 0,-8 12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28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81 24575,'-9'0'0,"1"0"0,-1 0 0,4 4 0,-2-3 0,2 21 0,0-14 0,1 38 0,4-32 0,4 40 0,-3-40 0,14 24 0,-8-31 0,20 8 0,-16-14 0,27 2 0,-25-3 0,37-7 0,-36 1 0,51-25 0,-48 14 0,47-39 0,-54 34 0,24-41 0,-32 44 0,-10-24 0,1 32 0,-28-5 0,22 8 0,-18 3 0,20 1 0,-16 4 0,19 4 0,-22 1 0,22-1 0,-23 4 0,19-7 0,-12 6 0,19-2 0,-7 0 0,11 2 0,-2-6 0,3 3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28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24575,'0'8'0,"3"-3"0,-2 3 0,3-4 0,-4 5 0,0-1 0,4 1 0,-3 3 0,3-3 0,-4 3 0,3 27 0,-2-23 0,3 22 0,0 8 0,-3-28 0,6 54 0,-6-57 0,3 34 0,0-36 0,-4 6 0,4-15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28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24575,'3'-5'0,"2"-3"0,3 8 0,5-4 0,-4 4 0,14-4 0,-11-1 0,15 0 0,-21 2 0,6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7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78 24575,'4'5'0,"-4"2"0,4-2 0,-4 3 0,4-3 0,1-1 0,3-4 0,1 0 0,-1 0 0,0 0 0,1 3 0,-1-2 0,19 3 0,-14-4 0,37 0 0,-36 0 0,21-4 0,-26 3 0,0-10 0,-6 5 0,-10-10 0,5 6 0,-40-13 0,30 15 0,-62-19 0,57 25 0,-41-10 0,46 12 0,-23 19 0,27-11 0,-15 45 0,21-37 0,2 72 0,2-67-6784,37 71 6784,-28-76 0,21 27 0,17-13-4537,27 4 4537,-11 1-1517,32-12 0,-5-6 1517,-49-5 1517,20-3 0,7-1-1517,-12-3 0,-9-2 0,-9-2-563,17 2 1,-8-2 0,-40-1 0,-2 0-1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29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24575,'0'8'0,"0"1"0,0-1 0,0 0 0,0 5 0,0-4 0,0 3 0,-4 27 0,3-24 0,-3 61 0,4-58 0,0 54 0,0-57 0,11 27 0,-4-35 0,20 8 0,-16-10 0,24-1 0,-27 0 0,11-4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29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86 24575,'4'-5'0,"0"1"0,8 4 0,-2 0 0,2 0 0,-4 4 0,1-3 0,14 3 0,-11-4 0,23 0 0,-24 0 0,9-4 0,-15-1 0,-2-3 0,-3-1 0,-7 1 0,1 3 0,-18-7 0,13 10 0,-28-13 0,26 13 0,-34-9 0,34 10 0,-26-3 0,27 4 0,-8 0 0,15 4 0,2 1 0,6-1 0,-2 4 0,7-7 0,0 10 0,-2-9 0,1 5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30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26 24575,'4'4'0,"4"-3"0,-3 2 0,3-3 0,1 0 0,-1 0 0,0 0 0,1 0 0,-5 4 0,4-3 0,-3 3 0,3-4 0,1 0 0,-1 0 0,0 0 0,-3-4 0,3 3 0,-8-6 0,0 2 0,-4 0 0,-5 1 0,-11 0 0,9 3 0,-21-6 0,21 6 0,-17-3 0,18 4 0,-14 4 0,17 1 0,-19 14 0,22-8 0,-15 35 0,18-27 0,-3 43 0,8-47 0,4 30 0,-2-38 0,16 13 0,-14-12 0,30 1 0,-25-5 0,33 4 0,-33-7 0,26 3 0,-28-4 0,27 0 0,-28 0 0,12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30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24575,'0'8'0,"0"1"0,4-5 0,-3 4 0,3-3 0,-1 3 0,-2 4 0,7-2 0,-7 2 0,14 26 0,-12-22 0,19 56 0,-19-55 0,16 59 0,-18-59 0,7 40 0,-8-45 0,0 19 0,0-21 0,0-2 0,0-5 0,0-7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31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24575,'5'-4'0,"-1"0"0,-4-5 0,4 4 0,0 2 0,5 3 0,-1 0 0,-3 3 0,2-2 0,-2 3 0,15 7 0,-9-4 0,23 24 0,-21-19 0,21 37 0,-26-34 0,11 58 0,-19-47 0,4 52 0,-4-54 0,0 14 0,0-15 0,0-10 0,0 10 0,0-15 0,0-7 0,0-2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31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24575,'5'8'0,"2"4"0,-6-2 0,7 2 0,-4-4 0,12 31 0,-5-23 0,12 73 0,-13-60 0,2 23 0,0-1 0,-6-24 0,15 25 0,0-1 0,-14-25 0,31 56 0,-36-65 0,6 2 0,-8-20 0,-4-11 0,3 3 0,-7 0 0,7 1 0,-6-19 0,6 16 0,-3-15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31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24575,'3'-10'0,"2"3"0,4 7 0,-1 0 0,-3 3 0,6 2 0,-5 0 0,21 2 0,-15-6 0,22 7 0,-22-8 0,19 8 0,-20-7 0,9 6 0,-16-6 0,0 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32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24575,'0'-8'0,"4"3"0,1 1 0,3 4 0,1 0 0,-1 0 0,1 0 0,14 0 0,-11 0 0,41 0 0,-37 0 0,38 0 0,-46-4 0,18 3 0,-20-2 0,2-1 0,-4 3 0,-4-3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33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24575,'-5'8'0,"2"1"0,3-1 0,0 8 0,0-5 0,0 4 0,7 20 0,-5-20 0,9 57 0,-6-58 0,0 57 0,2-63 0,-6 41 0,3-41 0,-4 15 0,0-18 0,0-1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33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24575,'-5'4'0,"-3"1"0,7 3 0,-2 1 0,3-1 0,0 15 0,0-10 0,0 40 0,0-37 0,0 60 0,0-59 0,0 67 0,0-66 0,0 61 0,0-62 0,0 40 0,0-45 0,0 15 0,0-17 0,0-2 0,0-4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8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0 24575,'-9'0'0,"1"0"0,-1 0 0,1 0 0,-1 0 0,-11 0 0,9 0 0,-13 0 0,14 0 0,-6 4 0,7-3 0,-7 17 0,6-10 0,-6 27 0,10-23 0,-13 30 0,16-29 0,-19 33 0,15-37 0,-9 32 0,7-36 0,4 18 0,5-22 0,5 2 0,3 1 0,31 4 0,-23 2 0,63 17 0,-60-15-3392,33 12 0,0-1 3392,-30-12-1435,34 17 1,0 1 1434,-35-18 0,36 28 0,-53-30 0,-4-1 0,-1 0 0,-25 4 0,20-2 0,-55 14 0,48-18 5362,-49 9-5362,49-14 4291,-22 3-4291,24-4 0,-1-4 0,8 3 0,4-3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34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1 163 24575,'0'-9'0,"0"1"0,4-1 0,0 0 0,1 1 0,2 3 0,-2-6 0,0 5 0,6-14 0,-5 13 0,10-15 0,-11 15 0,10-9 0,-13 7 0,5 1 0,-3 3 0,1 1 0,3 4 0,1 0 0,-1 0 0,1 0 0,-1 0 0,-3 4 0,2-3 0,-2 2 0,3-3 0,1 0 0,-5 4 0,4-3 0,-7 7 0,3-4 0,-4 5 0,0-1 0,0 1 0,3-5 0,-2 4 0,3-4 0,0 1 0,-3 3 0,6-7 0,-6 2 0,3-3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38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104 240 24575,'0'-9'0,"4"5"0,0 0 0,5 4 0,-1 0 0,1 0 0,-1 0 0,19 0 0,-14 0-6784,67 0 6784,-54 0-2269,37-1 1,1-2 2268,-35-2-470,31 0 1,-3-2 469,-38-3 0,43-10 0,-55 10 4072,8-10-4072,-18 14 0,-21-17 0,10 20 6088,-9-16-6088,-19 2 0,29 10 0,-65-24 0,61 28 2100,-45-20-2100,38 21 0,-7-6 0,0 12 0,23 1 0,-37 14 0,33-7-6784,-57 41 6784,52-36-2269,-17 30 1,2 1 2268,18-26-1517,-8 35 0,1 0 1517,9-39-364,-4 75 364,13-80 2854,21 41-2854,-9-43 4268,33 12-4268,-29-17 0,44 13 0,-41-17 0,56 21 0,-55-20 0,66 19 0,-64-19 0,72 23 0,-73-22-621,58 22 621,-61-23 0,31 12 0,-35-10 0,9-1 0,-11 0 6074,-1-4-6074,0 0 2144,1 0-2144,-1 0 0,-3-4 0,-1 3 0,-4-2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38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13 24575,'-4'-4'0,"3"-4"0,1 7 0,1 1 0,6 5 0,-6-1 0,3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39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2 24575,'-14'0'0,"2"4"0,3-3 0,5 7 0,-8-4 0,10 5 0,-9-5 0,-9 30 0,7-23 0,-14 58 0,21-49 0,-1 46 0,7-48 0,11 28 0,-8-34 0,19 11 0,3-14 0,-4-5 0,51 4 0,-52-7 0,78-9 0,-78 1 0,52-28 0,-59 26 0,10-52 0,-23 47 0,-16-51 0,8 50 0,-22-35 0,22 41 0,-31-30 0,22 32 0,-26-13 0,26 15 0,-6 1 0,10 0 0,4 4 0,0-1 0,2 10 0,6 0 0,-3 3 0,11 4 0,-5-5 0,21 31 0,-20-27 0,16 16 0,8 14 0,21 14 0,-9 1-3392,1-7 0,-3-5 3392,-20-20 0,22 28-4537,-8 1 4537,-25-37 0,24 71 0,-36-43 0,7 5 0,-31 8 0,21-51 0,-50 28 0,39-32 0,-50 6 0,50-8 0,-49-19 0,52 7 0,-44-27 0,46 26 0,-16-13 0,15 9 4537,2-9-4537,0 3 6784,7-12-6784,7 20 0,3-25 0,-2 24 0,25-38 0,-12 34-6784,55-49 6784,-47 52-908,25-15 1,-3 3 0,-29 20-1,30-14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39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24575,'0'-8'0,"0"3"0,0 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44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24575,'-5'4'0,"1"0"0,4 5 0,0-1 0,0 1 0,0-1 0,-3 23 0,2-17 0,-3 51 0,4-49 0,0 27 0,4 2 0,-4-23 0,4 47 0,-4-51 0,0 17 0,0-26 0,0-4 0,0-3 0,0-5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44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24575,'5'-4'0,"2"3"0,-2-3 0,3 4 0,1 0 0,-1 0 0,1 0 0,7-3 0,-6 2 0,13-3 0,-12 4 0,8 4 0,-13 0 0,13 16 0,-13-9 0,10 16 0,-11-13 0,2 22 0,-6-19 0,3 10 0,-4-11 0,-4-2 0,3 3 0,-3-5 0,4-4 0,0 1 0,0 3 0,0-3 0,-3 0 0,2-2 0,-3 2 0,4 0 0,0-1 0,0-4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45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24575,'8'0'0,"1"4"0,-1-3 0,-3 6 0,2-6 0,17 10 0,-11-5 0,29 14 0,-30-14 0,19 13 0,-21-13 0,25 13 0,-26-9 0,29 14 0,-35-14 0,20 17 0,-21-15 0,5 18 0,-7-18 0,0 7 0,0-6 0,0-4 0,-4 3 0,3-3 0,-2 6 0,-1-8 0,3 4 0,-3-11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45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0,1 0 0,-1 0 0,-3 0 0,-2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45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24575,'5'-4'0,"2"3"0,-2-3 0,3 0 0,1 3 0,-1-2 0,1 3 0,18 0 0,-14-4 0,37-1 0,-36 0 0,28-2 0,-31 6 0,20-7 0,-20 7 0,9-7 0,-16 8 0,0-4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8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97 159 24575,'4'-4'0,"0"0"0,5 4 0,-1 0 0,1 0 0,3 0 0,-3 0 0,18 0 0,-15 0 0,23-8 0,-27 3 0,10-23 0,-17 16 0,-16-27 0,6 30 0,-37-21 0,32 27 0,-29-13 0,31 16 0,-15-1 0,16 2 0,-16 29 0,19-19 0,-7 20 0,3 11 0,10-25 0,-10 67 0,12-43 0,0 15 0,4-29 0,1-23 0,10 0 0,-1-3 0,41 6 0,-34-6-3392,34 4 0,2 1 3392,-28-4-2269,60 4 1,4 0 2268,-49-5-607,35 1 0,-7 0 0,-54-2 1,22 0-1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46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1 24575,'-9'0'0,"1"0"0,-1 0 0,4 3 0,1 2 0,1 3 0,2 1 0,-3 22 0,4-17 0,0 50 0,0-47 0,7 52 0,-5-54 0,17 19 0,-4-25 0,6-4 0,-3-1 0,21-4 0,-19 0 0,50-19 0,-49 14 0,33-48 0,-43 44 0,5-67 0,-16 62 0,-20-44 0,7 50 0,-33-18 0,32 23 0,-22-13 0,27 16 0,0-1 0,5 6 0,4 4 0,0-1 0,0 0 0,0 1 0,0-1 0,4 1 0,1 3 0,0-3 0,10 18 0,-13-14 0,28 40 0,-25-37 0,25 56 0,-27-55 0,12 62 0,-10-53-6784,7 67 6784,-6-65-2024,5 63 2024,-14-73-733,-1 43 733,-2-49 0,-17 19 0,15-25 0,-31 5 0,26-11 0,-41-3 0,42-2 0,-48-11 0,52 5 5418,-45-13-5418,43 18 2836,-29-17-2836,28 20 321,-5-12 1,12 14 0,4-3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52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0 24575,'-4'5'0,"0"2"0,-5-6 0,1 3 0,-1-4 0,0 4 0,1 0 0,-8 20 0,5-16 0,-9 41 0,15-38 0,-7 46 0,11-43 0,-3 25 0,4-29 0,4 2 0,-3-4 0,7-7 0,-4 2 0,23 1 0,-17 1 0,50 7 0,-47-6 0,29 1 0,7-7 0,-26 0 0,57 0 0,-41-15 0,4 11 0,-16-23 0,-22 21 0,-1-18 0,-4 14 0,-8-14 0,2 17 0,-25-20 0,17 20 0,-32-21 0,33 22 0,-26-17 0,27 20 0,-4-5 0,12 13 0,8 11 0,-3-6 0,6 6 0,5 19 0,-5-20 0,23 61 0,-22-58 0,11 32 0,2 0 0,-9-29 0,8 38 0,-1-10 0,-4 4 0,3 5 0,-7-5 0,-11-42 0,0 9 0,-4-12 0,-1 1 0,-3-5 0,-12 8 0,8-10 0,-38 13 0,34-10 0,-57 4 0,56-6 0,-49-3 0,52 0 0,-29-3 0,31 2 0,-8-7 0,12 3 0,-1-3 0,5-1 0,-4 4 0,7 2 0,-3 3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48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24575,'-4'9'0,"3"-1"0,-3 0 0,1 1 0,2-1 0,-3 1 0,4-1 0,-4 1 0,3-1 0,-3 8 0,0-6 0,4 6 0,-12 34 0,10-32 0,-5 32 0,3 7 0,3 5 0,-3 5 0,8-9 0,-3-48 0,14 2 0,-9-8 0,29-4 0,-22 0 0,63-15 0,-56 11 0,34-10 0,-1 1 0,-32 10 0,29-8 0,-55 18 0,0-1 0,-3 6 0,0 0 0,6-2 0,-13 21 0,13-18 0,-17 36 0,16-35 0,-27 51 0,25-48 0,-14 25 0,4-4 0,11-22 0,-23 41 0,25-44 0,-10 15 0,12-28 0,0-1 0,4-3 0,-3-4 0,10-20 0,-5 18 0,6-20 0,16-43 0,-15 48 0,14-56 0,-2-2 0,-14 48 0,16-50 0,1 1 0,-18 49 0,14-26 0,3-5 0,-3 12 0,2-8 0,-7 23 0,-18 35 0,3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49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231 35 24575,'0'-9'0,"0"1"0,3 3 0,-2-3 0,7 7 0,4-2 0,-2 3 0,17 0 0,-15 0 0,30 14 0,-28-6 0,20 23 0,-28-20 0,2 20 0,-12-20 0,-12 43 0,4-38-6784,-34 72 6784,34-69 0,-22 31 0,-6 3 0,27-37 0,-28 30 0,-2 0 0,24-29 0,-51 48 0,52-52 0,-13 14 0,29-22 6784,-5-5-6784,15-1 0,-3-3 0,3 4 0,8 0 0,-6 0 0,36 0 0,-30 0 0,56-4 0,-51 3-3392,40-2 0,4-1 3392,-32 3-908,55-1 1,-4 0 0,-59 2-1,59 0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49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24575,'4'5'0,"0"-1"0,5-4 0,-1 0 0,1 0 0,6 0 0,-4 0 0,20 0 0,-19 0 0,30 0 0,-29 0 0,18 0 0,-22 0 0,3-4 0,-7 3 0,-1-3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50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24575,'4'-4'0,"0"0"0,1 0 0,3 3 0,-4-3 0,16 4 0,-9 0 0,31-3 0,-28 2 0,43-7 0,-42 7 0,35-3 0,-42 4 0,11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00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24575,'-4'3'0,"0"2"0,4 3 0,-4-3 0,3 3 0,-3-4 0,4 5 0,0 10 0,0-7 0,0 26 0,0-25 0,0 33 0,0-33 0,0 44 0,0-41 0,-4 45 0,3-47 0,-6 39 0,6-38 0,-3 27 0,4-31 0,4 5 0,4-12 0,2-4 0,2 0 0,7 0 0,-7 0 0,22 0 0,-22 0 0,12 0 0,-19 3 0,-2 2 0,-3 3 0,0 1 0,0 7 0,0-6 0,-4 32 0,4-27 0,-4 46 0,4-46 0,-4 50 0,3-49 0,-3 48 0,0-53 0,3 31 0,1-40 0,1 6 0,3-13 0,-4-4 0,4 1 0,-3-1 0,10-11 0,-5 9 0,17-51 0,-12 43-3392,7-31 0,-1 0 3392,-9 29 0,15-37-2495,-3 0 2495,-12 36-1712,23-71 1712,-25 76-916,14-52 916,-15 54 4246,7-28-4246,-11 32 0,2-1 0,-3 8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01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24575,'0'4'0,"0"0"0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02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0 24575,'0'9'0,"0"-1"0,0 1 0,0-1 0,-3 1 0,2 7 0,-3-6 0,0 17 0,3-16 0,-3 20 0,4-20 0,-4 24 0,3-23 0,-6 27 0,6-27 0,-7 15 0,7-18 0,-2 15 0,3-13 0,-4 12 0,3-13 0,-3 9 0,4-8 0,-4 20 0,3-19 0,-3 19 0,4-21 0,-3 13 0,2-12 0,-3 8 0,4-9 0,-4 2 0,3-4 0,-3 4 0,4-2 0,-4 9 0,4-8 0,-4 5 0,4-8 0,0 4 0,0-2 0,0 2 0,-4-8 0,3 4 0,-3-3 0,4 3 0,0 0 0,0 1 0,-4-1 0,3 1 0,-2-1 0,3 1 0,0-1 0,0-3 0,0-2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04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0 103 24575,'0'-8'0,"4"3"0,1 1 0,3 4 0,0 0 0,5 0 0,-4 0 0,26-3 0,-21 2 0,43-11 0,-42 6 0,38-10 0,-40 11 0,22-11 0,-25 11 0,10-8 0,-15 9 0,3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9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24575,'0'8'0,"0"5"0,0-4 0,0 3 0,0-3 0,8 21 0,-7-16 0,14 51 0,-9-48-8503,14 71 8503,-14-68-174,17 67 174,-21-70 0,13 22 0,-10-17 0,0-13 0,-1 10 0,-4-15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04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24575,'-4'4'0,"0"1"0,4 7 0,0-3 0,0 3 0,0 19 0,0-17 0,-4 51 0,3-48 0,-3 59 0,4-60 0,0 27 0,0-20 0,0-3 0,0 1 0,0-10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05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1 24575,'-4'4'0,"-4"-3"0,7 6 0,-7-2 0,4-1 0,-5 11 0,0-8 0,-14 51 0,10-35-3392,-6 29 0,2 2 3392,9-28 0,-7 36 0,7 0 0,2 9 0,-2 3 0,4 6 0,4-66 0,4 13 0,0-23 0,5-4 0,-1 0 6784,4 4-6784,-2-3 0,17 3 0,-15-4 0,30-8 0,-29 6 0,33-17 0,-33 12 0,29-24 0,-29 22 0,14-29 0,-22 30 0,7-27 0,-11 23 0,2-15 0,-3 16 0,0-13 0,0 14 0,0-10 0,-3 10 0,-6-2 0,-1 7 0,-17-2 0,14 2 0,-26 0 0,27 1 0,-23 4 0,23 0 0,-15 8 0,16-6 0,-9 9 0,15-6 0,-10 3 0,9 0 0,-7 12 0,5-12 0,-1 18 0,5-20 0,0 14 0,4-11 0,0 4 0,3-9 0,-2 0 0,3-4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41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0 24575,'-9'0'0,"1"0"0,-5 0 0,4 0 0,0 4 0,-17 12 0,20-5 0,-25 39 0,30-34 0,-7 56 0,8-55 0,11 55 0,-4-56 0,12 33 0,-9-41 0,9 11 0,-8-18 0,16 6 0,-16-6 0,42-9 0,-36 6-6784,70-33 6784,-71 26-2269,29-19 1,-4-2 2268,-31 14-861,35-50 861,-43 51 0,5-17 0,-7 28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42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24575,'-9'0'0,"4"3"0,2 2 0,-1 4 0,3-1 0,-3 23 0,4-17 0,4 39 0,1-39 0,10 40 0,-8-40 0,30 43 0,-26-46 0,50 45 0,-45-49 0,52 38 0,-52-41 0,48 26 0,-49-27 0,54 16 0,-52-17 0,40 5 0,-45-7 0,15-7 0,-21 1 0,5-10 0,-10 10 0,3-1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42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24575,'5'-4'0,"2"3"0,-2-3 0,3 4 0,1 0 0,10 4 0,-7-3 0,30 3 0,-28-4 0,50 0 0,-47 0 0,55-4 0,-56 3 0,15-3 0,-32 4 0,-7 0 0,3 0 0,1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42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24575,'4'-5'0,"0"1"0,8 4 0,-2 0 0,2 0 0,15 4 0,-14-3 0,63 10 0,-55-9 0,36 6 0,10-8-1696,-11-4 0,16 3 0,-35-3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43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24575,'-9'0'0,"1"0"0,-1 0 0,5 3 0,-4-2 0,-1 14 0,4-8 0,-11 31 0,15-24 0,-7 43 0,8-34 0,4 13 0,-3-20 0,2-7 0,1-5 0,-3 8 0,6-11 0,-6 11 0,7-11 0,4 10 0,-2-9 0,33 16 0,-25-15 0,33 16 0,-35-17 0,7 5 0,-7-7 0,-2 0 0,-1 4 0,-5-3 0,-8 3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43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129 440 24575,'-8'0'0,"-1"0"0,0 0 0,5 4 0,-4-3 0,-1 14 0,0-12 0,-15 34 0,17-27 0,-16 33 0,21-32 0,-10 12 0,11-21 0,-2 1 0,3-12 0,3 4 0,2-10 0,0 9 0,17-56 0,-13 42 0,10-34 0,16-11 0,-28 42 0,27-35 0,1-2 0,-21 33 0,18-21 0,4-1 0,-9 16 0,7-9 0,-19 27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9:44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26 24575,'0'-9'0,"0"1"0,4 3 0,5 1 0,4 8 0,1 1 0,-1 0 0,-1 6 0,-3-9 0,7 17 0,-10-13 0,1 29 0,-11-22 0,-16 44 0,12-41 0,-15 19 0,-8 10-6784,-19 14 6784,6-6-1307,-18 22 1307,53-65 0,-21 25 0,28-33 0,-2 4 0,8-9 6136,5 3-6136,-1 0 1955,1 0-1955,10 0 0,-7 0 0,30 0 0,-28 0 0,28 0 0,-31 0 0,24 3 0,-23-2 0,53 7 0,-42-4 0,62 1 0,-68-1 0,20-4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28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24575,'4'-5'0,"0"1"0,5 4 0,-5-3 0,4 2 0,-3-3 0,3 4 0,-3-4 0,2 3 0,-2-3 0,3 4 0,1 0 0,-1 0 0,1 0 0,-1 0 0,0 0 0,1 0 0,-4 4 0,2-3 0,-2 3 0,3-4 0,1 0 0,-1 0 0,-3 4 0,2-4 0,-2 4 0,3-4 0,1 0 0,-5 4 0,4-3 0,-3 3 0,-1-1 0,4-2 0,-4 7 0,5-7 0,-4 6 0,-2-2 0,1 0 0,-3 2 0,6-6 0,-6 7 0,3-8 0,-4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16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1 232 24575,'0'-9'0,"0"0"0,4 5 0,-3-4 0,6 7 0,-6-7 0,3 4 0,3-12 0,-1 9 0,10-16 0,-11 16 0,7-5 0,4-7 0,-5 11 0,27-23 0,-13 12 0,5 1 0,0-1 0,-18 17 0,7-6 0,-10 8 0,-1 0 0,-3 4 0,2-3 0,-6 7 0,7-8 0,-4 4 0,1 0 0,6 1 0,-5-1 0,6 4 0,-7-4 0,2 5 0,-2-4 0,3 2 0,-3-2 0,3 3 0,-4 1 0,1-1 0,2-3 0,-6 2 0,7-6 0,-3 3 0,3 0 0,-3-3 0,-2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9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0 130 24575,'0'-8'0,"0"-1"0,4 4 0,1 2 0,3 3 0,0 0 0,16-4 0,-12 3 0,34-11 0,-28 10 0,40-17 0,-40 17 0,13-14 0,22 12 0,-37-5 0,41 4 0,-16-3 0,-21 7 0,57-10 0,-63 9 0,27-6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37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24575,'0'9'0,"0"7"0,0-6 0,4 6 0,-3-8 0,3 1 0,-4-5 0,0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37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24575,'0'8'0,"0"1"0,0-1 0,4 1 0,-4-1 0,4 12 0,-4-9 0,4 31 0,-3-28 0,3 40 0,-4-40 0,0 17 0,3 14 0,-2-27 0,3 39 0,-4-49 0,0 7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37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24575,'0'23'0,"0"-1"0,0-8-2088,0 4 2088,0-9 0,0 8 0,0-7 0,0 7 0,0-3 671,0 20-671,0 15 0,0 3 345,0 1-345,0 32 0,0-4-6429,0-49 6429,0 50-2065,0-19 2065,0-41-769,-2 44 0,0 1 769,1-37 0,-3 63 0,4-80 0,0 5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38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302 1 23538,'-9'29'0,"4"-3"0,1-7 512,-1-1-512,-4 29 0,-1-21-4092,-10 48 0,1 5 4092,8-34 0,-6 23 0,-5 20 0,7-21 1748,9-29-1748,-6 32 0,-5 20 0,6-19 177,6-24-177,-3 17 0,-3 17 0,2-17 0,2-19 0,-5 35 0,-1-3 3188,6-44-3188,-5 46-2344,4-11 2344,7-33 0,-11 56 0,11-72 0,-3 7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38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0 0,0 16 0,4-16-751,-3 15 751,2-19 0,1 46 0,-3-27-3206,0 30 1,2 2 3205,1-29-2206,-4 44 0,1 0 2206,2-43-1133,-2 45 1,-2 0 1132,1-44-1037,0 35 0,0-1 1037,0-36 0,-1 35 0,-2-1 0,2-38 288,-2 44 1,3-61 0,0-1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38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0 24575,'-5'19'0,"1"-2"0,4-4-978,0-4 978,0 4 0,0 0 0,-4-4 321,3 9-321,-6 46 0,2-22 162,0 25-162,-6 8 0,9-49 0,-4 33 0,0 1 495,6-33-495,-6 40 0,0-1-6658,4-41 6658,-5 49-4578,3-9 4578,3-42 0,-7 53 0,7-68 0,-3 7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38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24575,'0'17'0,"-4"-4"0,3 0-1488,-3-4 1488,4 4 0,0 12 0,0-8-7603,-4 61 7603,3-55-1285,-2 46 1,-1 3 1284,3-44 0,-3 64 0,4-25 339,0-40-339,-2 43 0,0-1 4537,1-43-4537,-1 42 0,1-1 0,1-41 0,-2 34 0,0 1 0,1-35-358,-3 34 0,0 3 358,3-25 0,-3 27 0,4-44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39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24575,'0'19'0,"0"-2"0,4-4-2099,-3-4 2099,3 8 0,-4-7 0,0 3-140,0 15 140,0-10 0,2 32 0,0 5 0,-1-16-2842,4 46 0,1-1 2842,-4-47-2080,2 44 0,-1-4 2080,-3-52-924,2 47 0,0 2 924,-1-44-1012,3 33 1,0-2 1011,-3-37 388,7 55 1,-7-68 0,2 19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39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24575,'0'23'0,"0"-4"0,0 9 0,-4-15 0,3 15 0,-3 11 0,4-23-8503,0 71 8503,0-67 0,0 37-780,0 6 780,0-38-1855,2 31 1,0 0 1854,-1-31-1240,2 35 0,1 1 1240,-3-36 0,3 31 0,0-1 0,-3-37 256,6 66-256,-6-63 2607,3 41-2607,-4-46 0,0 4 0,0-17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39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0,0-1 0,0 0 0,0 1 0,0 7 0,0-6 0,4 36 0,-3-30 0,3 63 0,-4-60 0,3 72 0,-2-72 0,3 30 0,-4-3 0,4-28 0,-3 58 0,2-53 0,-3 18 0,4-29 0,-3-9 0,3-3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39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356 0 24575,'-4'5'0,"-1"-2"0,-4 1 0,1-3 0,-1 7 0,1-7 0,-1 6 0,-15 1 0,12-2 0,-19 13 0,24-13 0,-8 14 0,14-11 0,1 0 0,4-5 0,1-1 0,6 2 0,-5 0 0,32 13 0,-23-10 0,50 30 0,-49-28 0,37 35 0,-41-40 0,16 29 0,-23-28 0,-9 10 0,1-7 0,-38 7 0,33-6 0,-64 21 0,57-19-6784,-73 34 6784,69-36-1037,-25 15 0,-1-1 1037,27-18 0,-47 24 0,51-29 0,-13 11 0,22-11 0,1 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39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24575,'0'8'0,"4"-3"0,-3 3 0,3-4 0,-4 5 0,0-1 0,3 4 0,-2-2 0,3 2 0,0 23 0,-3-21 0,10 55 0,-5-49 0,2 24 0,-4-36 0,-4-4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0:40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24575,'-5'7'0,"1"-1"0,4 6 0,0-3 0,0-1 0,0 0 0,0 1 0,0-1 0,0 4 0,0-2 0,-4 17 0,3-15 0,-2 23 0,3-24 0,0 20 0,0-20 0,0 5 0,0-12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03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26 24575,'-9'3'0,"5"2"0,-4 0 0,3 2 0,0-2 0,-2 3 0,-6 31 0,7-23 0,-13 52 0,13-52 0,-2 63 0,4-60 0,7 57 0,-2-61 0,7 20 0,4-23 0,13-3 0,-5 0 0,30-6 0,-35-3 0,60-19 0,-56 14-6784,61-52 6784,-64 44-2015,33-68 2015,-37 63-1298,7-59 1298,-14 61 0,-13-46 0,5 48-708,-31-29 708,25 32 4792,-34-13-4792,30 14 2496,-7 5-2496,17 6 2121,6 8-2121,-2-1 1396,3 1-1396,11 25 0,-11-19 0,26 54 0,-27-53 0,24 60 0,-21-63 0,18 51 0,-14-54 0,10 21 0,-11-26 0,7 2 0,-7-6 0,18 3 0,-14-4 0,14-4 0,-22 3 0,3-2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03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0 241 24575,'0'-9'0,"0"1"0,0-1 0,4 4 0,-3-2 0,6 6 0,-6-7 0,18-8 0,-11 8 0,26-37 0,-22 33 0,23-53 0,-27 52 0,7-21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04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18 24575,'-9'0'0,"1"0"0,3-4 0,-3 3 0,3-3 0,-3 1 0,-1 2 0,1-3 0,-8 4 0,1 0 0,-2 4 0,9 0 0,0 1 0,7 2 0,-3-2 0,4 7 0,0-2 0,-4 2 0,3 34 0,-2-29 0,3 29 0,0 29 0,0-50 0,0 42 0,0 1 0,0-40 0,0 33 0,0-2 0,0-34 0,7 58 0,-1-68 0,2 20 0,3-30 0,-5-2 0,10-3 0,-7 0 0,4 0 0,-1 0 0,-3 0 0,3 0 0,-3 0 0,29-3 0,-26 2 0,22-3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04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305 1 24575,'-9'0'0,"1"0"0,-1 0 0,1 0 0,-1 0 0,-7 0 0,5 0 0,-28 11 0,29-4 0,-40 31 0,41-28 0,-26 47 0,28-46 0,-8 38 0,14-36 0,1 14 0,8-14 0,17 8 0,-9-11 0,11 5 0,4-3 0,-13-2 0,13 2 0,-19-4 0,39 19 0,-29-13 0,24 21 0,-50-26 0,-1 0 0,-27 6 0,19-9 0,-45 18 0,42-18 0,-46 13 0,48-17 0,-41 9 0,41-10 0,-32 6 0,33-6 0,-7 3 0,16-4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05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78 211 24575,'-14'0'0,"2"0"0,3 0 0,1 0 0,3 4 0,-2-3 0,2 10 0,-4-5 0,4 24 0,2-16 0,10 31 0,-5-31 0,20 24 0,-18-27 0,30 9 0,-26-15 0,34 6 0,-28-9 0,43 5 0,-34-11 0,40-8 0,-38 2 0,3-7 0,-9-6 0,-16 10 0,12-14 0,-14 17 0,6-49 0,-6 39 0,-24-73 0,13 75-6784,-52-47 6784,46 55 0,-23-17 0,7 19 0,3 2 0,-6-1 0,3 14 0,22-5 0,-10 17 0,14-13 6784,-5 14-6784,10-11 0,4 7 0,3-10 0,2 1 0,-4-7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05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9 24575,'-9'0'0,"1"0"0,-1 0 0,0-4 0,1 3 0,-1-2 0,1 3 0,3 3 0,1-2 0,4 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05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24575,'0'-5'0,"0"1"0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06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24575,'0'-9'0,"3"4"0,-2 5 0,3 1 0,-4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52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5 154 24575,'-4'-4'0,"4"3"0,4-3 0,5 4 0,-1 0 0,1 0 0,-1 0 0,0 0 0,1 0 0,-1 0 0,16 0 0,-12 0 0,34-4 0,-32 3 0,43-6 0,-42 6-6784,73-7 6784,-67 7-2269,52-1 1,3 0 2268,-41 2 0,13 1 0,6-2 0,44-3 0,-59 4 0,22-3 0,18 0 0,-16 1 4537,-18 1-4537,31-1 0,21 0 0,-21 1 0,-31 1 0,37 1 0,25 1 0,-26-1 6784,-40 0-6784,35 2 0,22 0 0,-23 0 0,-35-2 0,29 2 0,22 2 0,-20-1 0,-25-2 0,24 1 0,20 2 0,-21-1 0,-30-3 0,27 2 0,20 2 0,-22-1 0,-30-2 0,30 0 0,20 1 0,-19-1 0,-27-2 0,31 0 0,21 0 0,-19 0 0,-19 0 0,26 0 0,21 0 0,-19 0 0,-17 0 0,13 0 0,17 0 0,-18 0 0,-18 0 0,21-1 0,20 0 0,-21 0 0,-20 0 0,8-1 0,21 0 0,1-1 0,-24 1-486,-7 1 486,12 0 0,25 0 0,0 0 0,-24 0 0,-12 1 0,16 1 0,27 0 0,0 0 0,-25 0 0,-8 0 0,11 1 0,27 1 0,1-1 0,-27 0 0,-7-1 0,7 0 0,27 1 0,-1-1 0,-27 0 0,-10-1 0,8 0 0,26 0 0,0 0 0,-28 0 0,-15 0 0,14 0 0,28 0 0,0 0 0,-28 0 0,-12 0 0,12 0 0,27 0 0,0 0 0,-27 0 0,-9 0 0,6 0 0,24 0 0,1 0 0,-25 0 0,-9 0 0,9-1 0,24 0 0,1-1 0,-21 1 0,7 0 0,-11-1 0,20-2 0,0 0 0,-21 1 0,4 1 0,19-3 0,21-2 0,-26 2 0,-34 2 0,37 0 0,26-2 0,-25 1 0,-32-2 0,29 4 0,24 2 0,-25-3 0,-31-6 0,24 7 0,22 3 0,-25-1 0,-30-4 0,25 2 0,20 1 0,-21 0 0,-31 0 0,24-3 0,19 0 0,-20 0 0,-27 2 0,57-1 0,-1-2 486,-59 2-486,55 2 0,-1 1 0,-53-4 0,60 3 0,2 2 0,-55-1 0,24-1 0,19-1 0,-18 1 0,-17 0 0,16-1 0,17 1 0,-19-1 0,-24 2 0,61 0 0,-1 0 0,-61 0 0,62 0 0,-2 0 0,-63 0 0,47-3 0,-3-1 0,-54 2 0,33-4 0,-1 1 0,-39 4 0,51-7 0,-60 3 0,13 0 0,-22 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13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638 0 24575,'-9'0'0,"1"0"0,3 4 0,-3-3 0,4 7 0,-5-7 0,-34 29 0,26-24 0,-27 30 0,-1 4 0,25-24-3392,-40 42 0,-3 2 3392,33-35 0,-7 9 0,-4 5 0,2 1 0,5-5 0,11-10 0,-20 45 0,6 1 0,30-46 0,-2 37 0,6-1 6784,8-40-6784,18 73 0,-14-76 0,39 50 0,-40-54 0,67 32 0,-60-37-6784,76 24 6784,-73-25-1997,73 8 1997,-72-13-1429,64-6 1429,-66-2 0,59-15 0,-59 12 0,21-7 0,-34 15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14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24575,'3'5'0,"-2"2"0,3-2 0,-4 4 0,4-1 0,0 19 0,1-14-6784,3 84 6784,-8-67-2269,3 55 1,-2 1 2268,-1-45 0,2 47 0,0 0 0,-1-52-971,2 28 1,-2-2 970,-5-39 0,3 45 0,-3-55 893,4 7 1,0-17 0,0-7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14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24575,'4'-4'0,"0"0"0,5 4 0,-1 0 0,1 0 0,3 0 0,-3 0 0,26 3 0,-21 2 0,39 11 0,-39-9 0,51 26 0,-48-27 0,32 35 0,-38-32 0,1 25 0,-8-23 0,-4 35 0,0-31 0,-8 57 0,-2-46 0,-7 44 0,4-49 0,4 10 0,2-18 0,6-4 0,-7-1 0,4 4 0,-1-11 0,1 7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15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5 266 24575,'9'-5'0,"-1"1"0,1 4 0,-1 0 0,1-4 0,-1 3 0,0-2 0,1 3 0,7-4 0,-6 3 0,2-7 0,22 0 0,-23 2 0,58-17 0,-53 19 0,34-30 0,-43 25 0,-4-30 0,-8 23 0,-23-16 0,12 18 0,-32-6 0,30 10 0,-13 2 0,7 0 0,12 7 0,-12-3 0,15 4 0,-11 4 0,13 1 0,-20 29 0,20-23 0,-5 23 0,4 16 0,7-31-3392,-1 36 0,1 1 3392,1-34 0,2 33 0,3 1 0,4-21 0,5 19 0,9-27 0,-12-26 0,35 11 0,-31-11 0,46-5 0,-46 2 0,57-29 0,-58 22 0,38-26 0,-49 28 0,9-4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15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0 24575,'-9'0'0,"1"0"0,-1 0 0,1 0 0,-1 0 0,-3 12 0,2-10 0,-13 36 0,11-28 0,-12 51 0,19-45 0,-7 56 0,11-55 0,1 47 0,1-50 0,7 21 0,-4-29 0,20 9 0,-12-10 0,11 4 0,-10-6 0,-4-3 0,26-3 0,-21 2 0,46-18 0,-44 15 0,56-23 0,-58 24 0,23-8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15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24575,'0'8'0,"0"1"0,0-1 0,0 1 0,0-1 0,4 39 0,-3-29-4252,1 34 1,0 2 4251,-2-31-1409,0 36 0,0 0 1409,0-39-1140,0 67 1140,0-71 0,0 30 0,0-39 0,0 4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16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0 610 24575,'0'-8'0,"0"-1"0,0 1 0,0-1 0,0 0 0,8-22 0,-7 17 0,22-56 0,-19 52-3392,14-29 0,1-2 3392,-13 24-1180,15-24 0,-1 0 1180,-15 27-1638,28-59 1638,-25 64-58,12-41 58,-12 49 0,-3-13 0,-2 21 0,-3-3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16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24575,'0'9'0,"0"3"0,0-3 0,0 4 0,0-5 0,4 15 0,1-10 0,3 40 0,-3-37 0,6 52 0,-9-52 0,9 41 0,-6-47 0,3 27 0,-3-29 0,2 11 0,-2-14 0,4-1 0,-5-1 0,7-2 0,-5 3 0,6-4 0,-7 0 0,-1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18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24575,'-8'0'0,"3"3"0,-2 13 0,6-4 0,-3 11 0,0 20 0,3-18-3392,-1 35 0,0 3 3392,2-26-2269,2 60 1,0 0 2268,-1-58-1012,4 23 1,1 17 0,-1-19 1011,-2-25-1015,10 38 1,1-3 1014,-10-46 1901,26 42-1901,-22-59 0,37 12 0,-30-18 0,74-1 0,-67-1 0,39-8 0,2-1 0,-35 6 0,29-14 0,-2-2 0,-36 10-244,41-21 1,-56 25-1,11-1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19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0 24575,'-8'0'0,"3"4"0,-3-3 0,3 14 0,-3-12 0,3 12 0,1-10 0,-3 29 0,1-15 0,-6 54 0,7-7 0,1-8 0,8 17 0,0-61 0,9 21 0,-4-29 0,3 1 0,4-3 0,-2 1 0,3-1 0,-5 0 0,19 0 0,-17-3 0,36 2 0,-41-6 0,14 2 0,-23-3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53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0 386 24575,'4'-5'0,"-3"-2"0,7 6 0,-4-3 0,5 4 0,14-4 0,-11-1 0,38-11 0,-35 9 0,42-23 0,-47 21 0,28-33 0,-35 28 0,15-44 0,-16 42 0,2-46 0,-9 52 0,-26-36 0,20 38 0,-42-20 0,42 22 0,-28-1 0,29 7 0,-14 26 0,14-16 0,-6 67 0,11-53-3392,6 36 0,2 1 3392,-1-32-1851,8 43 1,3 0 1850,-5-42-1656,5 32 1,1-4 1655,-4-39 0,14 48 0,-14-61 3311,10 20-3311,-11-25 0,15 10 0,-13-9 3701,8 6-3701,16 3 0,-20-5 0,61 18 0,-57-14 0,56 13 0,-60-16 6784,35 12-6784,-38-17 0,15 9 0,-17-10 0,-2-1 0,-4-5 0,-4-4 0,-8-18 0,6 17 0,-5-13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19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120 337 24575,'-4'4'0,"-4"-3"0,3 3 0,-3-4 0,3 4 0,-3 0 0,-8 27 0,9-17 0,-20 55 0,20-52 0,-9 67 0,11-67 0,2 48 0,3-59 0,3 15 0,-2-29 0,3 4 0,0-5 0,-3 1 0,18-40-6784,8-42 6784,-2 24-2269,-3-13 1,-1 8 2268,-8 45-1517,3-38 0,0 3 1517,-6 40-240,10-56 240,-14 62 0,1-12 0,-7 23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20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24575,'4'-5'0,"1"2"0,3 3 0,0 0 0,1 0 0,-1 0 0,1 0 0,10 0 0,-7 0 0,11 7 0,-14-5 0,4 13 0,-9-9 0,4 13 0,-7-8 0,-1 27 0,-1-24 0,-22 51 0,18-49 0,-33 64 0,29-62 0,-18 50 0,21-54 0,-5 25 0,10-29 0,1 2 0,4-8 0,5-4 0,14 0 0,-11 0 0,30 0 0,-25 0 0,41 0 0,-38 0 0,37-8 0,-47 6 0,12-5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20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0,0 4 0,1-3 0,-1 3 0,1-4 0,7 3 0,-6-2 0,32 7 0,-27-7 0,20 2 0,-31-3 0,0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21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0 24575,'-9'4'0,"1"-3"0,3 6 0,-3-6 0,4 7 0,-16 30 0,8-16-3392,-3 25 0,2 3 3392,6-24 0,-8 36-4537,10 1 4537,1-41-588,0 75 588,4-80 0,3 40 0,2-48 4245,19 17-4245,18-24 0,-8 5 0,47-18 0,-59 8 0,32-9-3657,13-7 3657,-40 15 0,46-27 0,-67 25 0,-2-14 0,-36-1 4537,5 5-4537,-37-7 0,41 13 0,-12 2 0,27 4 6784,-9 0-6784,7 3 0,-6-3 0,7 4 0,1 0 0,-1 0 0,-3 4 0,6 1 0,-9 7 0,9-7 0,-2 10 0,4-9 0,0 6 0,3-3 0,-7-5 0,11 0 0,-2-4 0,8 0 0,-5 4 0,7-3 0,-9 2 0,6-3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21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24575,'5'3'0,"2"-2"0,-6 7 0,7-4 0,-4 5 0,5-1 0,10 19 0,-7-13 0,30 66 0,-28-50-3392,19 38 0,0 2 3392,-15-30-2269,18 46 1,-2 0 2268,-22-51-1517,15 51 0,-3-2 1517,-19-57-1015,7 47 1,-1-2 1014,-10-48 1733,-1 70-1733,-5-84 2887,-8 20-2887,8-25 4318,-10 0-4318,9-2 6456,-10-6-6456,6 2 247,-2-7 1,7 7-1,1-3 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21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0,0 0 0,1 0 0,-1 0 0,-3 4 0,10-3 0,-9 3 0,44 7 0,-33-8 0,25 8 0,-11-7 0,-25-3 0,20 2 0,-30-3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22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24575,'5'-4'0,"3"3"0,-4-2 0,8 3 0,-2 0 0,32 0 0,-26 0-6784,75-12 6784,-70 9-2269,41-7 1,-1-3 2268,-41 7 0,50-7 0,-47 2 0,-13 9 0,12-5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22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24575,'9'0'0,"3"0"0,-3 0 0,4 0 0,-9 3 0,4-2 0,-4 3 0,9 0 0,-4-3 0,37 25 0,-29-17-6784,59 37 6784,-60-36-932,65 39 932,-67-39 0,28 25 0,-46-26 0,-20 22 0,15-18 0,-22 11 0,7 2 0,6-20 0,-13 27 0,22-26 6322,-4 5-6322,-18 18 1394,13-16-1394,-11 18 0,25-24 0,9-4 0,3 0 0,8-3 0,-9 6 0,60 20 0,-49-16 0,32 17 0,-2 0 0,-34-17 0,35 35 0,-51-38 0,-7 21 0,-2-21 0,-36 19 0,32-20 0,-54 23 0,52-26 0,-60 26 0,59-27 0,-47 12 0,51-14 0,-14-1 0,24-1 0,4-3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23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0 24575,'-9'0'0,"1"0"0,-1 0 0,0 0 0,1 0 0,-16 19 0,15-10 0,-25 48 0,30-36-3392,-7 30 0,0 3 3392,9-26-2269,-2 40 1,0-1 2268,4-42-279,1 36 1,2-2 278,2-35 0,7 46 0,-3-54 4260,3 7-4260,-3-18 6372,-1-1-6372,0-4 1246,1 0-1246,11 0 0,-9 0 0,58 0 0,-48 0-3392,40-7 0,1-2 3392,-38 6-414,57-28 414,-74 24 0,-3-29 0,-6 24 0,-33-19 0,25 20 0,-67-24 0,61 22 0,-72-23 0,75 30 0,-57-9 0,55 14 0,-39 4 0,41-1 0,-19 17 0,23-13 6579,0 10-6579,5-7 619,4-1-619,4-3 0,1-1 0,-1-4 0,0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28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0 154 24575,'9'0'0,"-5"-4"0,4 3 0,-3-2 0,-1-1 0,8 3 0,-7-3 0,26-11 0,-18 11 0,29-26 0,-30 26 0,19-27 0,-20 28 0,5-20 0,-8 21 0,-3-13 0,-2 13 0,-3-6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54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9 24575,'-9'0'0,"4"-4"0,-2 3 0,2-3 0,4 4 0,-2 4 0,7-3 0,-4 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29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1 24575,'-8'0'0,"-1"0"0,1 0 0,-1 0 0,0 0 0,1 0 0,3 4 0,-14 4 0,15 1 0,-22 22 0,23-18 0,-9 37 0,12-36 0,8 24 0,-6-27 0,9 1 0,-6-8 0,11-1 0,-6-2 0,28 3 0,-24-4 0,43-8 0,-42 7 0,24-18 0,-30 16 0,0-24 0,-6 19 0,-3-23 0,-4 20 0,-4-13 0,-2 18 0,-10-13 0,10 16 0,-14-16 0,14 17 0,-3-2 0,13 9 0,5 0 0,0 2 0,13 5 0,-10-5 0,38 30 0,-31-26 0,38 46 0,-40-42 0,14 46 0,-22-46 0,-1 42 0,-4-43 0,-12 47 0,6-45 0,-22 48 0,20-49 0,-11 16 0,-4-5 0,13-16 0,-39 28 0,38-30 0,-43 14 0,28-16 0,-4-2 0,15-1 0,15-7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30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24575,'-5'-1'0,"1"2"0,4 7 0,0 1 0,0-1 0,0 31 0,0-24 0,0 24 0,4 11 0,-3-26 0,2 27 0,1 10 0,1 33 0,0-8 0,-1-20 0,0-10 0,-3-35 0,1 32 0,0 0 0,-2-32-6784,0 78 6784,0-80-1416,0 60 1416,0-63 0,0 34 0,0-39 0,0 13 0,0-15 6083,0-4-6083,0-6 2117,0-8-2117,3 4 0,-2-2 0,3 6 0,-4-3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31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91 24575,'0'-9'0,"0"1"0,0-1 0,4 4 0,-3-2 0,7 2 0,-8-3 0,19-5 0,-11 4 0,30-4 0,-25 9 0,37 3 0,-32 7-6784,60 17 6784,-57-10-647,58 26 647,-72-27 0,23 15 0,-30-18 0,-7 7 0,5-6 0,-29 17 0,22-19 0,-38 22 0,34-27 0,-30 16 0,31-17 6463,-16 5-6463,19-7 968,-7 0-968,6 0 0,-6 4 0,6-3 0,2 6 0,8-6 0,4 7 0,5-7 0,-4 6 0,17 2 0,-17 0 0,32 14 0,-28-11 0,25 19 0,-23-24 0,5 19 0,-12-19 0,-8 16 0,3-13 0,-21 18 0,13-21 0,-42 23 0,35-22 0,-57 26 0,58-22 0,-46 12 0,53-20 0,-16 0 0,19-4 0,1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32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0 24575,'-47'33'0,"12"-3"0,16-14 0,15-5 0,-15 9 0,-1 18 0,12-22-8503,-27 77 8503,32-71-1409,-9 40 0,1 0 1409,9-39-1517,-2 39 0,0-1 1517,4-40-1803,0 71 1803,4-80 2141,1 29-2141,3-39 3201,0 6-3201,1-8 4786,14 3-4786,-11-2 0,61 3 0,-52-4-754,74 0 754,-81-4 0,35-1 0,-47-3 0,5-1 0,-7 1 0,-3 3 0,2-3 6784,-22-4-6784,14 2 0,-37-14 0,24 13 0,-31-9 0,33 15 0,-8-3 0,16 8 0,-2 0 0,-7 0 0,3 0 0,1 0 0,9 4 0,0-3 0,7 6 0,-7-6 0,7 7 0,-2-4 0,3 5 0,3-5 0,2 0 0,0-4 0,-1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32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24575,'-5'4'0,"1"1"0,4 3 0,0 1 0,0-1 0,4 31 0,-3-23-3392,8 33 0,1 3 3392,-6-29 0,11 52-4537,4 13 4537,-15-56-1517,14 40 0,-2-4 1517,-12-46-132,26 70 132,-26-76 2969,15 18-2969,-18-34 4438,2-5-4438,-3-3 6638,0-1-6638,4 5 442,-3-4-442,3 3 0,3-11 0,-1 9 0,32-46 0,-23 43-3392,20-34 0,-1-1 3392,-21 30-2269,26-33 1,0-1 2268,-25 29-487,21-30 1,-1 0 486,-20 30 0,20-49 0,-28 57 1013,5-8 1,-10 16 0,3 4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35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215 0 24575,'-5'4'0,"2"1"0,-1-1 0,3 4 0,-7 0 0,4 2 0,-1 2 0,1-4 0,0-3 0,-1 6 0,1-5 0,-4 6 0,-12 31 0,12-26-3392,-13 30 0,0 2 3392,11-27-2269,-10 31 1,1 1 2268,11-34-1154,-15 64 1154,21-68 0,-6 30 0,12-40 3965,1 5-3965,3-11 0,27 4 0,-20 1 0,78 7 0,-66-6-1406,44 0 1,0-1 1405,-39-4-1027,37 1 0,-3-1 1027,-44-1 0,47 0 0,-66 4 3519,7 1-3519,-14 3 5262,1-3-5262,2 3 4594,-7 0-4594,7 1 0,-10 30 0,5-24 0,-14 61 0,13-58 0,-12 66 0,17-68 0,-9 49 0,10-51 0,-3 9 0,4-24 0,0-7 0,0-1 0,0 1 0,0-1 0,4 4 0,-3-2 0,6-17 0,-2 11 0,3-34 0,-3 34 0,6-45 0,-5 42-6784,14-73 6784,-10 68-2269,7-35 1,1-1 2268,-5 35-1517,12-38 0,0-1 1517,-11 38-1015,15-40 1,0-2 1014,-18 42 424,16-32 1,-1 1-425,-21 36 2450,25-40-2450,-28 47 0,6-5 0,-8 12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36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17 24575,'3'-4'0,"2"0"0,3 4 0,1-4 0,-1 3 0,1-3 0,7 4 0,-6 0 0,28 12 0,-24-10 0,28 28 0,-30-21 0,11 29 0,-17-26 0,-3 45 0,-4-40-6784,-33 75 6784,26-71-1712,-27 36 1,-3 1 1711,24-31-1200,-26 29 1,-1 0 1199,28-33-641,-20 22 1,1-3 640,22-29 3265,-25 40-3265,33-50 3285,-1 12-3285,11-15 4003,-3 4-4003,2-3 3334,2 7-3334,4-4 0,0 1 0,-5 2 0,54 17 0,-43-10 0,44 10 0,20 7 0,-56-24 0,43 14 0,5 0 0,-29-17 0,29 11 0,-47-15 0,-25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36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1 172 24575,'13'-5'0,"-1"1"0,-4 0 0,1 3 0,-1-6 0,1 6 0,-1-3 0,0 0 0,1 3 0,7-6 0,-6 2 0,6 0 0,41-10 0,-36 12-3392,33-7 0,-1-3 3392,-36 7 0,56-14 0,-69 10 0,11 2 0,-19 4 0,-5 4 0,-26-12 0,20 10 0,-36-14 0,43 15 0,-11-2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37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1 160 24575,'4'-4'0,"-3"-4"0,6 7 0,-2-3 0,3 4 0,1 0 0,-1 0 0,27-3 0,-20 2-6784,81-11 6784,-73 10-2269,55-12 1,2-1 2268,-50 10-1517,58-15 0,-2 0 1517,-58 16-406,34-12 0,-5 0 1,-45 13-1,24-8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37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24575,'9'0'0,"-1"0"0,1 0 0,-1 0 0,0 0 0,1 0 0,29 0 0,-22 0-3392,34 2 0,1 0 3392,-26-1-2269,41 8 1,1 1 2268,-43-6 0,61 26 0,-76-22 0,9 15 0,-25-6 0,-18 23 0,8-17 2552,-11 11-2552,20-29 0,-20 22 0,14-18 0,-24 30 0,-2 3 0,18-24-500,-18 24 1,2-2 499,25-30 0,-15 21 0,27-26 1815,2-1-1815,7-4 0,20 7 0,-11-1 6205,11 3-6205,35 18 0,-38-18 0,41 22 0,2 1 0,-34-15 874,28 14 0,-6 1-874,-43-16 0,21 9 0,-77 1 0,26-21-3392,-32 17 0,0 1 3392,31-12-2269,-36 11 1,0-2 2268,38-12 0,-38 7 0,18-8 0,2-5 0,-2 6 0,13-8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54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596 1 24575,'-9'0'0,"1"0"0,-1 0 0,0 0 0,5 4 0,-24 8 0,23-2 0,-30 33 0,32-24 0,-16 61 0,17-57-3392,-1 32 0,2 0 3392,2-32-1088,4 29 1,1 0 1087,-4-34 0,17 43 0,-13-53 0,14 11 0,-11-19 0,18 0 0,-14 0 0,10 0 0,4 0 0,-14 0 0,14-4 0,-14 3 0,-4-3 5707,3 0-5707,19-4 0,-17 2 0,25-9 3252,-29 13-3252,24-44 0,-24 33 0,5-64 0,-21 64 0,-22-48 0,16 51 0,-19-17 0,20 22 0,-5 1 0,7 4 0,5 7 0,-4-5 0,3 21 0,1-16 0,-4 28 0,7-23 0,-3 38 0,4-35 0,0 49 0,0-48 0,4 41 0,-3-44 0,3 37 0,-4-36 0,-4 43 0,3-42 0,-11 54 0,7-53 0,-19 60 0,16-59 0,-30 70 0,29-63-3392,-19 24 0,-2-1 3392,14-24-2269,-22 21 1,-2-1 2268,22-29-807,-27 19 0,-2-3 807,27-24 0,-68 20 0,71-25-234,-53-9 234,55 2 0,-36-22 0,43 17 3622,-23-21-3622,29 21 5415,-21-28-5415,20 26 0,-12-38 0,14 37 0,1-52 0,4 49-3076,27-76 3076,-17 72-2057,25-31 1,2 0 2056,-21 32 0,38-34 0,16 14 0,-49 24 0,40-9 0,-2 3 0,-45 15 0,40-4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38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9 24575,'-4'-4'0,"0"3"0,4-2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38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61 24575,'-13'0'0,"1"0"0,-4 0 0,5 0 0,-5 0 0,0 0 0,5 0 0,-32 15 0,28-11 0,-39 37 0,44-31 0,-16 48 0,25-44 0,-3 44 0,8-41 0,4 19 0,2-23 0,2-4 0,0-2 0,-3-6 0,3 3 0,-3-4 0,37 7 0,-28-5-3392,34 2 0,0 0 3392,-29-4-482,29-7 0,-1-2 482,-33 5 0,36-34 0,-47 28 0,4-40 0,-11 35 0,-34-50 0,17 48-4217,-57-41 4217,52 45-1257,-59-22 1257,63 24 3595,-44-9-3595,50 15 0,-8-3 821,16 11-821,4-2 5783,4 4-5783,4 2 3023,1-6-3023,30 25 0,-24-16-3392,30 26 0,1 4 3392,-23-19-2269,42 36 1,1 2 2268,-45-36-1143,37 37 0,-3 1 1143,-44-39-1139,14 31 1,-4-1 1138,-20-33 685,-6 34 1,-5 5-686,-3-23 0,-12 27 0,-2-1 0,7-29-325,-21 26 1,0-3 324,20-33 0,-33 22 0,-1-6 0,33-28-62,-70 12 62,76-22 2604,-38-7-2604,41 5 3893,-10-14-3893,18 11 5822,-3-11-5822,7 6 0,-3-10 0,4 13 0,0-4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39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 24575,'0'-8'0,"0"-1"0,4 4 0,1 2 0,3 3 0,1 0 0,-1 0 0,15 0 0,-10 0 0,44 0 0,-36-4-6784,77-9 6784,-73 6-908,27-7 1,-3 1 0,-35 10-1,28-13 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39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24575,'0'8'0,"0"1"0,0-1 0,0 0 0,0 1 0,0-1 0,4 27 0,-4-20 0,4 61 0,-4-58-6784,4 74 6784,-3-73-2086,-1 72 2086,-1-68 0,-3 27 0,0 0 0,3-32 0,-3 61 0,1-54 0,2 19 1437,1-32 1,1-8 0,2-4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40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6 113 24575,'-5'-4'0,"5"-1"0,5 0 0,3 1 0,4 1 0,-2 2 0,2-3 0,22-15 0,-19 10 0,20-11 0,1 1 0,-24 15 0,19-12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40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24575,'-9'0'0,"4"4"0,-2-3 0,2 2 0,0 1 0,-2-3 0,6 29 0,-7-20 0,7 62 0,-3-53-3392,5 36 0,2 2 3392,-2-33 0,3 46-2368,0-19 2368,-3-27-1477,7 59 1477,-7-63 0,2 35 0,-3-43 1219,0 11 1,0-18 0,0-1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41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0 223 24575,'9'0'0,"-1"0"0,0 0 0,-3-4 0,3 3 0,-4-3 0,1 0 0,2 3 0,-6-6 0,7 6 0,-3-3 0,7 0 0,-3 3 0,14-10 0,-11 9 0,34-17 0,-31 16 0,19-8 0,1-8 0,6-5 0,0 0 0,9-3 0,-38 22 0,23-12 0,-28 8 0,12-3 0,-18 7 0,3 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42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1 24575,'-8'0'0,"-1"3"0,1-2 0,3 7 0,-3-7 0,7 6 0,-6-2 0,2 15 0,0-9 0,-2 27 0,6-25 0,-7 44 0,7-41 0,-3 49 0,4-50 0,4 46 0,1-46 0,3 31 0,1-35 0,-1 9 0,-3-12 0,6 0 0,-6-3 0,15-1 0,-10-4 0,33 7 0,-28-5 0,49 13 0,-48-13 0,37 13 0,-40-13 0,14 17 0,-18-17 0,3 17 0,-7-13 0,-1 13 0,-4-8 0,-8 20 0,6-19 0,-32 37 0,27-34-3392,-27 21 0,-4 1 3392,23-20-2269,-36 22 1,-2-2 2268,35-21 0,-43 19 0,18-13 0,2-10 0,-11 9 4537,21-14-4537,22-7 6784,4-3-6784,2-2 0,-1-4 0,3 1 0,-3-12 0,4 8 0,0-4 0,0 12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42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24575,'4'-5'0,"0"1"0,5 4 0,-1 0 0,1 0 0,10-4 0,-7 4 0,41-8 0,-36 7 0,66-7 0,-64 7 0,60-6 0,-66 2 0,32 0 0,-43 1 0,10 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44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24575,'8'0'0,"1"0"0,-1 0 0,1 0 0,-1 0 0,1 0 0,-1 0 0,4-4 0,-2 3 0,2-2 0,37-1 0,-22 3-3392,24-3 0,2 0 3392,-19 3 0,29-3-4537,12 0 4537,-51 3 0,31-1 0,5 0 0,-18 2 0,13 0 0,-28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55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24575,'0'-5'0,"0"1"0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45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 24575,'0'-9'0,"4"5"0,0 0 0,5 4 0,-1 0 0,4 0 0,-2 0 0,36-4 0,-30 3 0,26-3 0,20 1 0,-40 2 0,47-3 0,2 0 0,-43-1 0,57-1 0,0 0 0,-56 0 0,45-2 0,-3 1 0,-53 5 0,39-6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45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24575,'8'0'0,"1"0"0,-1 0 0,12 0 0,-9 0 0,9 3 0,26 9 0,-25-1 0,27 4 0,0 1 0,-19 0 0,29 9 0,-1 1 0,-30-8 0,21 10 0,-4-2 0,-32-13 0,14 29 0,-46-3 0,8-9 0,-27 19 0,27-37 0,-31 23 0,30-27 0,-11 10 0,12-17 0,10 7 0,-5-7 0,7 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47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0 349 24575,'0'-9'0,"0"0"0,4 5 0,-3-4 0,6 7 0,2-6 0,4 2 0,30-23 0,-23 15 0,18-11 0,23-6 0,-40 19 0,40-16 0,1-1 0,-34 14-3392,31-16 0,-2 1 3392,-33 18 0,40-35 0,-56 46 0,3-14 0,-8 17 0,-6 1 0,10-3 6784,-2 6-6784,4-2 0,3 7 0,-7-2 0,10 13 0,-9-15 0,2 22 0,-4-23 0,-4 24 0,0-20 0,-7 24 0,5-23 0,-17 38 0,12-35 0,-17 57 0,14-55 0,-14 71 0,17-70 0,-12 66 0,17-68 0,-5 49 0,7-51 0,3 32 0,2-38 0,11 22 0,-6-27 0,14 12 0,-14-10 0,25 3 0,-22-3 0,36-1 0,-35-4 0,32 0 0,-33 0 0,29-8 0,-29 6 0,48-13 0,-45 13-6784,76-9 6784,-71 10-1985,74-7 1985,-77 7 0,32-6 0,-45 6 0,3-3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47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24575,'0'-9'0,"3"5"0,2 0 0,4 4 0,-1 0 0,4 0 0,-2 0 0,2 0 0,11 4 0,-11-4 0,38 4 0,-35-4 0,35 0 0,-38 0 0,11 0 0,-18 0 0,-1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47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69 24575,'-9'0'0,"4"-4"0,-6 3 0,5-3 0,-6 4 0,-1 0 0,4 0 0,-7-4 0,10 0 0,-2-5 0,12 4 0,1 1 0,7 4 0,-3 0 0,4 0 0,6-3 0,-8 2 0,35-7 0,-31 7 0,42-6 0,-42 6 0,34-7 0,-36 7 0,18-3 0,-25 4 0,1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48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1 292 24575,'0'-9'0,"3"5"0,-2-4 0,7 7 0,-4-3 0,5 4 0,-5-3 0,8 2 0,-7-3 0,30-4 0,-21 2 0,51-21 0,-49 18-3392,29-17 0,1-1 3392,-25 18-2269,23-23 1,-1 0 2268,-27 24 0,26-37 0,-36 37 0,-3-8 0,-7 12 4537,-9 4-4537,4 0 0,-4 0 0,9 4 6784,0 0-6784,4 5 0,-4-5 0,3 30 0,-3-19 0,4 54 0,0-48 0,0 51 0,0-56 0,4 41 0,-3-44 0,3 18 0,-1-25 0,-2 5 0,3-10 0,-4 3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49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 1 24575,'-8'0'0,"-1"0"0,4 4 0,-2 0 0,6 5 0,-3-1 0,4 4 0,0-2 0,0 21 0,0-7 0,0 17 0,0-18 0,0-4 0,4-3 0,-3-6 0,6 3 0,-6-6 0,7-6 0,-4 3 0,5-4 0,-1 0 0,1 4 0,-1-4 0,12 4 0,-9-4 0,20 8 0,-24-3 0,20 11 0,-25-6 0,10 13 0,-12-12 0,0 28 0,-4-26 0,-12 40 0,4-38 0,-34 50 0,34-49 0,-53 41 0,53-48 0,-46 25 0,45-31 0,-19 8 0,23-11 0,-4-12 0,9 6 0,0-14 0,4 14 0,0-2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49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24575,'9'0'0,"-1"0"0,1 0 0,-1 0 0,0 0 0,12 0 0,-1 0 0,14 4 0,-15-3 0,2 3 0,-12-4 0,5 0 0,-4 0 0,3 3 0,-3-2 0,7 3 0,-6-4 0,6 0 0,-12 0 0,0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50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24575,'9'4'0,"-1"-3"0,1 3 0,3 0 0,-3-4 0,7 4 0,20 4 0,-18-3 0,47 15 0,-49-13 0,33 19 0,-37-23 0,4 20 0,-13-17 0,-10 21 0,1-15 0,-22 30 0,20-29 0,-34 41 0,32-40 0,-29 44 0,32-44 0,-20 32 0,21-38 0,-7 22 0,9-24 0,4 10 0,0-7 0,0-1 0,0 1 0,0-1 0,0 1 0,4 6 0,-3-4 0,3 8 0,-4-9 0,0 6 0,0-7 0,4-1 0,-4 0 0,8-7 0,-3 3 0,3-4 0,1 0 0,-5 0 0,0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1:51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9 24575,'4'-5'0,"0"1"0,1 8 0,-5-3 0,-1 6 0,-7-6 0,7 7 0,-6-7 0,2 2 0,-4 1 0,1-3 0,-1 3 0,-3-4 0,2 0 0,-6 0 0,11-4 0,-3-1 0,12 0 0,-3-2 0,6 6 0,-2-3 0,3 4 0,1 0 0,-1 0 0,-3 4 0,-1 0 0,-8 1 0,-1-1 0,0-8 0,5 3 0,5-3 0,0 8 0,-2 1 0,-3-1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57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375 0 24575,'-14'0'0,"2"0"0,3 0 0,1 0 0,-1 4 0,-3-3 0,6 7 0,-39 7 0,31-3 0,-51 37 0,54-33-3392,-15 31 0,2 2 3392,18-27 0,-21 43-4537,7 10 4537,11-50-1517,-8 48 0,0 2 1517,9-48 0,-2 36 0,4 1 0,14-29 3034,-2 18-3034,14-30 4537,-11-22-4537,26 3 0,-21-4 0,65 0 0,-54 0-1763,40 0 0,3 0 1763,-33 0-1685,46-2 1,1-1 1684,-45 2-1127,46-3 1,-2 0 1126,-49 3 788,30-6 0,-4-1-788,-40 5 2123,43-23-2123,-52 18 1021,13-16 0,-21 19 1,3-3-1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05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699 1 24575,'-14'0'0,"2"0"0,3 0 0,-15 3 0,11-2-4916,-36 8 1,-5 1 3425,25-2 412,-53 10 1,1 3 1077,53-8-440,-42 20 1,3 3 439,49-17-1015,-28 31 1,4 3 1014,31-32 0,-10 33 0,3-1 0,12-34 1239,2 69-1239,9-72 2522,14 42-2522,-7-46 0,22 15 0,-22-22 0,12 3 0,18-1 0,-25-1 0,66 6 0,-64-7 0,35 0 0,2-2 0,-29-2 1946,27 1 0,4 0-1946,-13-2 0,7 0 0,-25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05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24575,'-5'8'0,"1"1"0,8-1 0,-3 0 0,3 5 0,-1-4 0,10 44 0,-7-34-4252,5 30 1,-3 1 4251,-6-29-1409,4 31 0,0 0 1409,-5-32 0,2 35 0,-6-9 0,2-28 0,-11 57 0,7-40 1134,-4 8 0,5-19 0,4-21 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06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1 159 24575,'3'-5'0,"-2"-2"0,3 2 0,0 0 0,-3-3 0,6 4 0,-6-5 0,25-15 0,-20 12 0,39-23 0,-40 23 0,29-8 0,-31 12 0,12 3 0,-14 5 0,6 5 0,-6 3 0,3 1 0,0 3 0,1-3 0,7 26 0,-7-21 0,10 39 0,-13-39 0,9 40 0,-10-40 0,3 31 0,-4-32 0,0 14 0,0-18 0,-4 0 0,3-2 0,-2-6 0,3 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06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1 163 24575,'4'-5'0,"0"1"0,5 4 0,-1 0 0,0 0 0,1 0 0,-1 0 0,12-3 0,-9 2 0,28-14 0,-30 8 0,17-17 0,-25 14 0,3-7 0,-4 5 0,0-1 0,-4-1 0,3 2 0,-6 3 0,2 5 0,-4-4 0,1 7 0,-1-3 0,4 8 0,-2 1 0,6 3 0,-11 19 0,10-14 0,-5 15 0,7 11 0,0-23 0,0 60 0,4-50 0,0 18 0,5-33 0,-1-11 0,8 4 0,-6-3 0,25 2 0,-26-6 0,55-6 0,-50 3 0,58-9 0,-61 13 0,19-5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07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0 24575,'-9'0'0,"0"0"0,1 0 0,3 4 0,-3-3 0,4 10 0,-1-5 0,-6 25 0,9-18 0,-6 29 0,8-30 0,0 23 0,4-24 0,0 5 0,1-8 0,6-7 0,-5 2 0,14 1 0,-10-3 0,6 3 0,4-4 0,-9 0 0,8 0 0,51 0 0,-50 0 0,45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07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1 0,0-1 0,0 0 0,4 12 0,-4-9 0,20 63 0,-17-52 0,11 38 0,-1 0 0,-10-37 0,9 44 0,-8-13 0,-3-35 0,6 61 0,-6-50 0,3 8 0,-4-11 0,0-17 0,0-6 0,0-1 0,0-7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08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0 361 24575,'5'-4'0,"2"3"0,-6-7 0,7 7 0,-4-3 0,20-18 0,-12 16 0,11-21 0,20-8-6784,12-20 6784,-8 7-1253,7-30 1253,-52 62 0,13-27 0,-14 38 0,3-3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08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24575,'5'-4'0,"-1"-1"0,0 0 0,0 5 0,5 5 0,-5 3 0,4-3 0,0 21 0,2-20 0,9 43 0,-8-39 0,12 47 0,-16-42 0,19 35 0,-23-38 0,35 19 0,-32-21 0,24 2 0,-32-8 0,8-4 0,-10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10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 24575,'-4'4'0,"-4"-3"0,7 6 0,-3-2 0,0 0 0,3 2 0,-2 5 0,3-1 0,0 12 0,0-13 0,0 25 0,0-22 0,3 26 0,2-32 0,7 27 0,-2-26 0,6 23 0,-7-21 0,18 21 0,-18-19 0,28 23 0,-29-27 0,31 14 0,-27-20 0,26 9 0,-25-10 0,17 3 0,-19-4 0,1 4 0,-12-3 0,-1 6 0,-3-2 0,4 3 0,0 1 0,-4 14 0,-1-15 0,1 15 0,-4 8 0,3-16 0,-3 49 0,3-48 0,1 38 0,4-42 0,0 11 0,4-18 0,-3-5 0,3-5 0,-4-3 0,3 3 0,2-10 0,0 8 0,2-9 0,17-40 0,-10 36-3392,13-44 0,0-3 3392,-12 40-2269,12-48 1,-3 0 2268,-16 50 0,8-31 0,-2-4 0,-7 22 0,9-17 0,-11 35 0,-2 17 0,-3 7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10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35 24575,'0'-9'0,"0"0"0,4 5 0,-3-4 0,6 7 0,-2-3 0,3 4 0,1 0 0,10 8 0,-7-6 0,18 13 0,-22-10 0,11 15 0,-18-10 0,2 25 0,-3-22 0,-11 40 0,8-38 0,-8 20 0,-8 3 0,14-22 0,-33 60 0,29-58 0,-18 39 0,21-46 0,-2 9 0,12-15 0,5-2 0,0-3 0,3 0 0,15 0 0,-14 4 0,44-3 0,-41 3 0,23-4 0,4 0 0,-4-8 0,6 6 0,-19-5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58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5 24575,'-4'-4'0,"3"7"0,-7-1 0,8 9 0,-4-6 0,4 23 0,0-15-6784,3 71 6784,-2-61-2269,5 53 1,0 3 2268,-4-48-1517,3 61 0,1 0 1517,-5-63-1015,1 52 1,0 0 1014,-2-55 2029,0 52-2029,-4-39 0,3-23 0,-2 19 0,3-31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10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 24575,'0'-8'0,"0"-1"0,3 4 0,2 1 0,3 4 0,12-3 0,-9 2 0,5-7 0,10 3 0,10-7 0,-6 6 0,0-1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11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1 197 24575,'0'-9'0,"0"1"0,4 3 0,-4-6 0,8 9 0,-3-6 0,11 1 0,-6 5 0,25-21 0,-22 19 0,36-30 0,-35 25 0,17-11 0,0 1 0,-17 12 0,17-10 0,-11 10 0,-9 6 0,1-3 0,-9 8 0,-11-3 0,7 21 0,-3-13 0,4 18 0,0 23-6784,-3 42 6784,2-25 0,-3 11 0,8-8 0,-3-46 0,0 29 0,1 1 0,2-28 0,1 18 0,-1-33 0,0-11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12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 24575,'0'8'0,"0"1"0,0-1 0,0 0 0,0 1 0,-4 7 0,3-2 0,-7 25 0,7-21 0,-2 43 0,3-41 0,0 26 0,3-35 0,2 0 0,3-11 0,1 0 0,18 7 0,-18-1 0,48 17 0,-45-15 0,37 22 0,-41-23 0,7 17 0,-15-15 0,-4 7 0,3-7 0,-14 11 0,12-10 0,-31 14 0,24-18 0,-40 13 0,36-17 0,-37 5 0,38-7 0,-19-3 0,23 2 0,0-18 0,5 11 0,8-16 0,-3 19 0,3-3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12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24575,'3'-5'0,"2"2"0,3 3 0,1 0 0,-1 0 0,4 0 0,-2 0 0,13 3 0,-12-2 0,13 3 0,-19 0 0,3 0 0,-8 1 0,0-1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12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24575,'0'-8'0,"4"3"0,1-3 0,3 7 0,0-2 0,1 3 0,-1 0 0,12 0 0,-9 0 0,40 3 0,-35-2-6784,72 10 6784,-67-5-1063,67 6 1,-76-7-1,22-1 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13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94 24575,'3'-4'0,"-2"-4"0,7 7 0,-7-7 0,3 11 0,-4-9 0,3 5 0,-2-8 0,7 4 0,-4 1 0,5 4 0,-1-3 0,1 2 0,7-3 0,-6 4 0,28-4 0,-27-1 0,19 0 0,0-2 0,4-2 0,5 4 0,-11-3 0,-20 8 0,-3 4 0,2-3 0,-6 2 0,3-3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14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24575,'0'-9'0,"0"1"0,4 3 0,1 1 0,7 4 0,-3 0 0,3 0 0,4 4 0,-6 1 0,25 11 0,-22-10 0,26 20 0,-32-18 0,8 15 0,-15-13 0,0 13 0,-4-12 0,-8 39 0,5-34 0,-16 52 0,17-52 0,-14 49 0,10-50 0,-2 31 0,7-35 0,5 5 0,5-13 0,3-3 0,4 4 0,-2-3 0,28 3 0,-23-4 0,53 0 0,-51 0 0,25 0 0,20 0 0,-40 0 0,32-4 0,-1 0 0,-37 2 0,33-5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15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24575,'8'0'0,"1"0"0,-1 0 0,0 0 0,-3 4 0,10 1 0,-8-1 0,12 8 0,-13-7 0,16 15 0,-18-10 0,30 25 0,-29-18 0,24 34 0,-26-32 0,9 38 0,-12-42 0,-4 46 0,3-46 0,-7 38 0,7-40 0,-3 29 0,4-30 0,0 16 0,0-19 0,0 3 0,0-3 0,0-1 0,0 0 0,4-3 0,-3-1 0,3-4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15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24575,'3'-5'0,"2"2"0,3 3 0,1 0 0,-1 0 0,1 0 0,22 0 0,-17 0 0,16 0 0,9 0 0,-23 0 0,37 0 0,-41 0 0,8 0 0,-16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19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 24575,'4'-4'0,"1"0"0,3 4 0,1 0 0,-1 0 0,0 0 0,1 0 0,25 0 0,-19 0 0,54-4 0,-52-1 0,66-3 0,-64 3 0,72-7 0,-73 11 0,62-15 0,-64 11 0,37-8 0,-41 8 0,12-2 0,-23 6 0,-2-3 0,-12 4 0,4 0 0,-4 0 0,-14 0 0,13 0 0,-55 8 0,50-7 0,-31 7 0,11-4 0,3-3 0,-7 2 0,11 1 0,26-3 0,-1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59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12 24575,'-8'0'0,"-1"0"0,4 3 0,-2 2 0,6 3 0,-7-3 0,-4 37 0,5-29 0,-8 71 0,14-65 0,8 64 0,-4-66 0,16 29 0,-14-40 0,11 1 0,-6-7 0,13 0 0,-12 0 0,32-7 0,-29 5-6784,78-29 6784,-64 21-2269,46-17 1,2-1 2268,-44 16-530,30-20 1,-6-1 529,-44 21 0,7-43 0,-26 47-734,-48-30 734,38 33 3398,-45-22-3398,49 22 5332,-33-4-5332,36 2 2105,-24 6-2105,31 1 1813,-12 0-1813,14 8 466,-7-7-466,7 6 0,-6-6 0,2 3 0,0 0 0,-3-3 0,4 2 0,-5 1 0,4 1 0,5 0 0,5-2 0,3-3 0,-3 4 0,3-3 0,-8 3 0,4-4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20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385 9 24575,'3'-5'0,"2"1"0,4 4 0,-1 0 0,4 0 0,-3 0 0,4 0 0,10 0 0,-11 0 0,30 0 0,-29 0 0,30 0 0,-31 0 0,22 0 0,-22 0 0,11 0 0,-21 0 0,4 4 0,-13-3 0,2 3 0,-7-4 0,2 0 0,-29 0 0,19 0 0,-58 4 0,55-3-3392,-37 2 0,-1 1 3392,35-3-2269,-43 2 1,1-1 2268,45-2-332,-30 0 0,2 0 332,32 0 0,-20 0 0,36-4 4207,11 3-4207,-3-3 6292,3 4-6292,12 0 1486,-9 0-1486,24-4 0,-23 3 0,15-3 0,-18 4 0,3 0 0,-7-3 0,6 2 0,-9-3 0,6 4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23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1 291 24575,'5'4'0,"2"-3"0,-2 3 0,3-4 0,1 0 0,-1 0 0,15 0 0,-10 0 0,40-12 0,-37 10 0,56-33 0,-59 26 0,28-15 0,-10-10 0,3 0 0,2-7 0,-3-6 0,-30 35 0,12-16 0,-14 19 0,3 0 0,-4 5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23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273 0 24575,'-9'0'0,"1"0"0,-1 0 0,1 0 0,-1 0 0,-11 4 0,9-3 0,-40 21 0,35-17 0,-42 55 0,49-46-6784,-14 81 6784,23-75-660,11 67 660,-8-71 0,19 26 0,-15-36 0,20 1 0,-16-7 0,31-3 0,-28 2 0,51-18 0,-52 11 0,51-39 0,-54 32 0,28-54 0,-31 52 0,4-60 0,-11 56 6457,-4-35-6457,0 45 987,-1-8-987,-3 18 0,3 1 0,-3 1 0,-1 6 0,5-2 0,-4 0 0,3 6 0,-3 10 0,3-5 0,1 22 0,4-26 0,4 30 0,-3-29 0,17 44 0,-14-41 0,26 56 0,-22-55 0,15 63 0,-17-62-6784,1 76 6784,-7-73-1871,-7 73 1871,5-76-1186,-10 58 1186,11-60-667,-14 41 667,12-44 4939,-27 26-4939,21-28 0,-37 8 0,31-14 0,-39-1 0,40-4 2359,-29-4-2359,32-1 1926,-21-7-1926,21 2 0,-21-10 0,21 14 1284,-20-17-1284,19 16 0,-4-5 0,12 8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24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24575,'-4'5'0,"3"2"0,-3-2 0,4 3 0,0 1 0,4 22 0,-3-16-3392,3 33 0,0 5 3392,-3-23-2269,3 55 1,0 2 2268,-3-42 0,1 6 0,0 6 0,-1 0 0,-2-7 0,1-11 0,0 50 0,0-1 4537,0-51-4537,0 29 0,0 2 0,0-17 0,0 9 6784,0-25-6784,0-34 0,0-2 0,0-8 0,0 5 0,0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25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95 24575,'-4'-9'0,"0"1"0,4-1 0,4 4 0,-3-2 0,6 6 0,-6-7 0,7 7 0,-4-6 0,5 6 0,25-15 0,-19 14-6784,72-14 6784,-65 15-2269,51-1 1,2 1 2268,-45 1 0,22 0 0,0 3 0,-16 9 0,-13 6 0,8 0 4537,-39 13-4537,1-15 0,-5 8 0,-18 18 0,19-29 0,-21 29 0,-2 2 0,21-27-2269,-21 30 1,0 0 2268,22-29 0,-42 54 0,37-46 0,-8 12 0,18-19 4537,10-14-4537,6-1 6784,0-4-6784,3 0 0,12 3 0,-12-2 0,34 3 0,-32-4 0,17 0 0,15-4 0,-29 3-3392,38-4 0,2-1 3392,-32 4-2269,48-7 1,-1-2 2268,-50 5-445,60-7 0,-80 9 0,6 4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25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24575,'9'0'0,"-1"0"0,0 3 0,1-2 0,-1 3 0,19 0 0,-6 0 0,23 9 0,-24-8 0,3 6 0,-15-10 0,8 11 0,-5-7 0,5 4 0,-12-2 0,4 2 0,-7 0 0,2 14 0,-3-11 0,-11 37 0,8-33 0,-23 56 0,22-51 0,-19 48 0,21-50 0,-9 45 0,10-48 0,-3 34 0,4-39 0,0 16 0,0-16 0,0 8 0,0-9 0,0 2 0,-4-7 0,3-2 0,-3-3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26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 24575,'4'-4'0,"0"0"0,5 4 0,-1 0 0,-3-4 0,10 3 0,-9-3 0,40-3 0,-30 5 0,45-17 0,-47 16 0,32-12 0,-34 14 0,19-3 0,-24 4 0,4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26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 24575,'8'4'0,"-3"1"0,2-1 0,-6 4 0,3-4 0,7 24 0,-4-15-3392,13 34 0,3 4 3392,-7-20-1513,6 25 1,6 18 0,-6-15 1512,-4-19-1012,8 24 1,7 17 0,-8-20 1011,-11-30-1015,24 49 1,-2-2 1014,-24-55 2029,27 66-2029,-33-84 3034,5 17-3034,-10-30 4537,3 4-4537,-4-5 6784,0 1-6784,0-1 0,3 0 0,9-22 0,-5 12-3392,16-31 0,0-3 3392,-15 22-2269,33-51 1,3 0 2268,-27 48-1012,19-21 1,13-16 0,-10 16 1011,-12 20 0,10-12 0,4-2 0,11-3 3034,-33 33-3034,31-28 0,1 3 4537,-30 29-4537,59-42 0,-70 53 0,16-11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41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24575,'-5'4'0,"-2"1"0,6 3 0,-3 1 0,0-5 0,-4 22 0,2-16 0,-13 54 0,16-46 0,-16 62 0,17-63 0,-5 25 0,7-4 0,3 8 0,2-4 0,7 14 0,-6-46 0,9 28 0,-10-30 0,15 18 0,-10-23 0,14 12 0,-14-14 0,28 6 0,-24-6 0,51 3 0,-48-4 0,51-4 0,-53 3 0,31-22 0,-35 18 0,5-17 0,-1-17 0,-8-17 0,5 4 0,-16-33 0,2 66 0,-28-51 0,20 60 0,-17-21 0,-1 15 0,15 9 0,-41-20 0,42 20 0,-49-13 0,50 11 0,-24 0 0,30 9 0,1 5 0,4 3 0,0 5 0,0-4 0,4-1 0,8 30 0,-2-30 0,32 67 0,-27-57-3392,21 21 0,0-1 3392,-18-22-2269,29 14 1,1-4 2268,-28-21-711,28 13 1,-1-2 710,-29-13 0,61 8 0,-62-11-948,63-4 948,-62 3 645,50-14 0,-58 12 1,16-8-1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41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0 362 24575,'4'-4'0,"-3"-4"0,6 7 0,-2-3 0,0 0 0,13-4 0,-10 2 0,60-40 0,-47 37 0,32-30 0,0-2 0,-32 26-3392,21-30 0,-3-3 3392,-29 28 0,21-35 0,-30 50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16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1 980 24575,'0'-8'0,"0"-1"0,0 0 0,4 5 0,-4-4 0,4 0 0,0 2 0,24-49 0,-14 40 0,18-37 0,19-33 0,-32 57 0,17-30 0,12-19 0,-11 16 0,-11 25 0,16-30 0,12-21 0,-12 22 0,-19 32 0,25-44 0,-5 6 0,-32 56 0,15-32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59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9 24575,'-8'-5'0,"-1"2"0,1 3 0,-1 0 0,1 0 0,-1 0 0,-11 0 0,9 0 0,-32 18 0,32-9 0,-38 40 0,39-34 0,-25 58 0,29-56 0,-10 55 0,15-57 0,1 35 0,1-38 0,14 12 0,-8-20 0,20 4 0,-16-7 0,24 6 0,-23-6 0,38 3 0,-35-4 0,57 0 0,-54 0 0,29 0 0,41-4 0,-55 3 0,59-5 0,2 0 0,-52 4 0,45-9 0,-2-1 0,-52 8 0,18-12 0,-4-2 0,-29 10 0,10-16 0,-24 19 0,-4 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41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9 24575,'-18'-5'0,"2"1"0,4 4 0,2 0 0,-2 0 0,3 0 0,1 0 0,3 4 0,-3-3 0,-4 33 0,1-23-3392,0 40 0,2 6 3392,3-30-2269,1 65 1,2 3 2268,3-60-1012,0 28 1,0 19 0,0-20 1011,0-26-1015,5 49 1,2-1 1014,-5-55 573,9 24 1,1-6-574,-6-35 2597,10 18-2597,-7-30 3883,-1 0-3883,1 0 5806,3 0-5806,-3 0 0,3 0 0,34-16 0,-28 13-767,36-20 0,0-1 1,-34 17-1,46-24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42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235 0 24575,'-9'0'0,"1"0"0,-1 0 0,0 0 0,-3 4 0,3-3 0,0 6 0,1-6 0,7 7 0,-10-4 0,9 5 0,-13 3 0,13-3 0,-9 0 0,10-2 0,1-6 0,0 7 0,8-7 0,12 10 0,-8-6 0,34 23 0,-32-20 0,28 33 0,-35-31 0,4 32 0,-12-30 0,-21 26 0,13-26 0,-30 23 0,27-27 0,-31 22 0,30-27 0,-34 16 0,34-18 0,-26 3 0,27-4 0,-8 0 0,15 0 0,2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42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37 24575,'-8'0'0,"3"4"0,-3-3 0,7 10 0,-2-5 0,3 21 0,3-11 0,2 16 0,0-18 0,10 5 0,-9-13 0,21 5 0,-12-6 0,10 0 0,-12-2 0,-5-7 0,-4 0 0,-4-5 0,0 1 0,4-9 0,-3 7 0,-1-21 0,-1 18 0,-11-22 0,7 27 0,-19-14 0,12 20 0,-19-10 0,20 7 0,-36-3 0,32 3 0,-24 1 0,33 8 0,2-3 0,9 6 0,3-6 0,-3 7 0,17-3 0,-17-1 0,14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42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24575,'3'-5'0,"2"1"0,3 4 0,1 0 0,-1 0 0,-3 4 0,-1-3 0,-4 2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43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24575,'9'0'0,"-1"0"0,1 4 0,-1-4 0,0 4 0,8 4 0,-5-6 0,1 5 0,-8-7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43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24575,'4'-5'0,"0"2"0,5 3 0,-1 0 0,1 0 0,-1 0 0,0 0 0,-3 0 0,-1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44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24575,'0'-4'0,"0"0"0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46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54 24575,'-8'0'0,"-1"4"0,5 1 0,0 3 0,0 0 0,-1 16 0,0-12 0,-10 53 0,12-43-6784,-12 70 6784,14-70-1684,-6 62 1684,6-67 0,-3 36 0,4-42 0,4 13 0,0-19 5950,5 6-5950,-1-10 2518,16 7-2518,-12-7 0,11 6 0,30 5 0,-33-5-3392,33 7 0,0-2 3392,-32-8 0,55 15 0,-67-15 0,9 5 0,-21-5 0,2 4 0,-3 0 6784,0 2-6784,-1 21 0,1-18 0,-8 44 0,10-41 0,-9 48 0,10-49 0,-3 42 0,4-42 0,0 27 0,0-31 0,0 1 0,0-13 0,0-8 0,4 1 0,-3-4 0,3 2 0,7-49 0,-8 38-3392,12-47 0,1-3 3392,-11 41-2269,18-62 1,1-2 2268,-17 58 0,19-53 0,-1-1 0,-19 54-1114,15-34 1,0 4 1113,-16 40 0,21-45 0,-24 63 0,6-7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46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17 24575,'0'-8'0,"3"3"0,2 1 0,3 4 0,1 0 0,7 4 0,-10 0 0,28 12 0,-28-5 0,35 23 0,-33-24 0,12 38 0,-16-37 0,-12 46 0,2-42 0,-21 57 0,14-54-6784,-29 61 6784,32-62-4087,-36 51 4087,41-53 0,-30 35 0,36-41 0,-7 9 0,10-14 0,4-3 0,-4 6 4760,16 2-4760,-9-4 0,43 18 0,-37-16 0,55 17 0,-56-19 6111,22 7-6111,12-4 0,-2-2 0,9 1-1034,-18-7 0,-35 0 1,0 0-1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47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24575,'9'0'0,"-1"0"0,-3-4 0,3 3 0,-4-3 0,20 4 0,-16-3 0,37 2 0,-35-3 0,59 0 0,-52 3 0,52-3 0,-63 4 0,16 0 0,-27 0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6:00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24575,'-4'5'0,"0"2"0,-1-2 0,1 3 0,0 1 0,3 18 0,1-14 0,5 51 0,0-42 0,0 29 0,1 2 0,0-22 0,2 36 0,1 0 0,-4-33-3392,4 31 0,-2 0 3392,-6-39-524,7 24 0,-1-1 524,-5-31 0,10 50 0,-11-54 0,2 24 0,-3-27 0,-4 16 0,3-16 6265,-6 20-6265,2-20 1567,0 20-1567,2-27 0,3 6 0,0-19 0,0 1 0,0-1 0,0-3 0,0 2 0,3-21 0,-2 18 0,10-34 0,-9 34 0,10-34 0,-8 38 0,8-41 0,-6 40 0,13-41 0,-16 38 0,27-38 0,-26 37 0,41-51 0,-38 47-6784,53-59 6784,-52 60-2269,25-23 1,1-1 2268,-21 23-801,22-22 0,2-1 801,-20 24-1124,51-48 1124,-53 54 0,20-19 3186,-12 14-3186,-11 4 1191,4-4 0,-13 12 0,-7 4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47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24575,'8'0'0,"1"0"0,-1 0 0,1 0 0,-1 0 0,8 0 0,-6 0 0,29-3 0,-25 2 0,54-3 0,-50 4 0,28 0 0,-12-4 0,-4-1 0,5 0 0,-16 2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49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 0 24575,'-9'0'0,"1"4"0,3 1 0,-3-1 0,7 4 0,-6 8 0,6-5 0,-7 39 0,7-35 0,1 58 0,1-57 0,10 64 0,-9-62 0,9 46 0,-6-54 0,0 20 0,2-28 0,-2 9 0,3-10 0,23 6 0,-17-6 0,66 10 0,-51-9-3392,35 10 0,1 3 3392,-34-7-1194,27 10 0,-4-1 1194,-41-9 0,26 11 0,-39-18 0,-5 2 0,1 1 5601,-12 1-5601,10-1 0,-48 19 0,35-18-1607,-34 15 1,-3 1 1606,32-15-1798,-49 17 1,-1 1 1797,47-19-1673,-37 12 0,1-3 1673,44-12 0,-40 9 0,52-14 836,-5 2 1,12-3 0,0 0-1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49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24575,'8'0'0,"-3"-4"0,2 3 0,-2-3 0,3 4 0,1 0 0,-1 0 0,1 0 0,-1 0 0,1 0 0,-1 0 0,0 0 0,12 0 0,-9 0 0,28 0 0,-26 0 0,44 4 0,-41-3 0,56 3 0,-55-4 0,47 3 0,-50-2 0,17 3 0,-26-4 0,-1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50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24575,'0'-8'0,"4"3"0,0 1 0,5 4 0,-1 0 0,-3 0 0,-1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50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0 24575,'-8'0'0,"-1"4"0,4 1 0,-2 0 0,2-2 0,0 1 0,1 1 0,0 18 0,4-11 0,-4 34 0,4-32 0,3 43 0,2-34 0,4 21 0,-1-26 0,-3-2 0,2-12 0,-2 0 0,3 0 0,19 4 0,-13-2 0,35 1 0,-35-11 0,59-4 0,-54 2 0,58-17 0,-65 16 0,26-32 0,-36 25 0,-6-28 0,-3 33 0,-36-25 0,28 30 0,-54-26 0,52 22 0,-42-12 0,47 15 0,-12 1 0,23 4 0,-2 4 0,11-3 0,0 10 0,2-5 0,32 40 0,-26-29-3392,25 26 0,1 1 3392,-22-25 0,33 35 0,5 20 0,-37-49 0,23 39 0,-3-1 0,-30-41 0,12 31 0,-4 1 0,-16-35 0,8 68 0,-15-74 0,-8 47 0,1-54 0,-28 28 0,25-31 0,-52 8 0,49-11 6784,-68-8-6784,31-13 0,-5 5 0,12-12 0,41 19 0,-5-7 0,10 6 0,-3-2 0,4 7 0,0 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51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24575,'4'-5'0,"1"1"0,7 4 0,-3 0 0,3 0 0,16 0 0,-15 0-6784,71 4 6784,-57-3-2269,44 1 1,3 0 2268,-37-2 0,51 0 0,-16 0-759,-8-4 1,10 3-1,-29-3 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53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24575,'9'0'0,"-1"0"0,-3-4 0,2 3 0,-2-2 0,3 3 0,27 0 0,-20 3 0,61 6 0,-58 0 0,66 11 0,-66-10 0,36 13 0,-47-12 0,12 5 0,-18-8 0,-1 1 0,-5-1 0,-11 4 0,9-3 0,-8 0 0,6 2 0,4-5 0,-7 6 0,11-4 0,1 1 0,5-5 0,3 0 0,16 11 0,-12-11 0,37 37 0,-34-31 0,31 40 0,-38-37 0,7 26 0,-19-28 0,-12 16 0,4-21 0,-15 17 0,16-20 0,-16 16 0,19-14 0,-22 4 0,22-6 0,-12-3 0,12 0 0,-1 0 0,4 0 0,1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55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24575,'0'8'0,"0"0"0,-4 1 0,3-1 0,-3 1 0,4-1 0,0 0 0,-4 23 0,3-17 0,-6 51 0,6-48 0,-7 71 0,7-68-6784,-6 72 6784,6-74-1357,-7 55 1357,7-58 0,-3 30 0,4-33 0,0 4 0,0-13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56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24575,'4'-5'0,"1"2"0,3 3 0,0 0 0,1 0 0,-5 3 0,4-2 0,-3 3 0,7-4 0,-3 0 0,7 0 0,-7 0 0,7 0 0,-6 0 0,2 0 0,-7 0 0,-2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57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1 24575,'-8'0'0,"3"3"0,1 2 0,0 0 0,3 2 0,-2-2 0,3 3 0,-4 1 0,3-1 0,-11 31 0,11-23 0,-15 63 0,14-60 0,-9 80 0,10-75-3392,-3 30 0,0 0 3392,3-30-2269,-1 28 1,1-2 2268,1-30-3034,0 75 3034,0-77-828,0 73 828,0-72 0,3 64 0,-2-66 2532,11 44-2532,-11-48 3878,14 29-3878,-13-30 5799,17 27-5799,-16-27 2735,16 11-2735,-18-14 239,11-1-239,-8-3 0,12 2 0,-5-6 0,12 3 0,-13-4 0,6 0 0,-4 0 0,1 0 0,1 0 0,-2 0 0,19-12 0,-17 10 0,50-21 0,-51 20 0,25-8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6:01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24575,'0'8'0,"0"1"0,0-1 0,3-3 0,-2-5 0,7-1 0,-7 1 0,2 4 0,1 8 0,-3-2 0,7 21 0,-4-22 0,8 51 0,-6-47 0,9 67 0,-13-59 0,13 63 0,-13-62 0,24 58 0,-21-64 0,28 53 0,-25-54 0,8 19 0,-1-10 0,-9-8 0,6 1 0,-8-15 0,-4-6 0,0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2:58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24575,'8'0'0,"0"0"0,1 0 0,-4 4 0,2-3 0,2 10 0,0-9 0,22 28 0,-18-24 0,29 50 0,-30-44 0,12 26 0,-1 12 0,-15-31 0,10 30 0,-1 2 0,-14-31-3392,7 39 0,-1-1 3392,-4-35-2269,-2 35 1,-1 0 2268,2-38-3034,-4 79 3034,-4-80-701,-1 60 701,0-63 2687,-6 41-2687,5-33 1004,-2 6 0,4-14 1,4-12-1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10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24575,'4'-4'0,"1"0"0,3 4 0,0 0 0,1 0 0,14 0 0,-10 0 0,55 0 0,-48 0 0,37 0 0,5 0 0,-36 0 0,24-1 0,2-2 0,-18-2 0,16 1 0,-32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11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24575,'8'0'0,"4"0"0,-3 0 0,4 0 0,-5 0 0,27-4 0,-20 4-8503,72-8 8503,-66 7-1409,36-3 0,0 0 1409,-35 3-1410,77-7 1410,-81 7 0,50-7 0,-54 7 959,21-2 1,-29 3 0,1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11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24575,'8'0'0,"1"0"0,-1 0 0,0 0 0,1 0 0,18 12 0,-14-10-6784,72 37 6784,-62-29 0,48 26 0,3 3 0,-38-20-2269,35 30 1,-2 0 2268,-39-29-722,4 22 1,-6 1 721,-23-28 0,-8 54 0,0-53-990,-35 52 990,23-52 0,-44 45 0,40-51 0,-42 35 0,49-36 0,-45 18 0,50-18 833,-27-1 0,32-4 0,-5-4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13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24575,'0'9'0,"0"-1"0,4 0 0,-3 1 0,3-1 0,7 28 0,-8-21-6784,20 69 6784,-20-64-1173,8 34 0,0-1 1173,-8-32-1476,16 67 1476,-14-72 0,8 37 0,-9-41 0,0 8 0,-4-17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14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0 189 24575,'4'-5'0,"-3"-3"0,2 4 0,-3-5 0,0 1 0,4-1 0,-3 0 0,3 1 0,-4-1 0,0 1 0,4 3 0,-3-6 0,2 5 0,1-10 0,-3 6 0,7-2 0,-8 3 0,8 1 0,-7-1 0,3 1 0,-1 3 0,2 1 0,3 0 0,1 3 0,-1-3 0,1 4 0,7 0 0,-6 0 0,10 0 0,-11 0 0,7 0 0,-7 0 0,3 0 0,-3 0 0,-1 0 0,-3 4 0,6 1 0,-5-1 0,10 4 0,-7-3 0,7 3 0,-7-3 0,15 6 0,-13-9 0,24 13 0,-23-13 0,11 5 0,-18-7 0,-1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14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24575,'5'-4'0,"2"3"0,-6-7 0,7 7 0,0-2 0,1 3 0,4 0 0,6 0 0,-7 0 0,33 0 0,-30-4 0,50 3 0,-49-3 0,52 0 0,-52 3 0,19-6 0,-31 6 0,-4-3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15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24575,'8'-5'0,"0"1"0,5 4 0,-4 0 0,3 0 0,15-4 0,-14 3 0,56-10 0,-50 9 0,68-9 0,-70 10 0,29-3 0,-26 0 0,-13 3 0,8-3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15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24575,'0'-9'0,"0"1"0,4 3 0,0 1 0,5 4 0,-1 0 0,1 0 0,7-4 0,-10 4 0,5-4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15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24575,'8'0'0,"0"0"0,1 0 0,3 4 0,-3-3 0,3 3 0,16 3 0,-15-5-6784,67 32 6784,-58-27-1458,33 21 0,1 1 1458,-35-22 0,36 31 0,-52-32 0,-9 6 0,-1-7 5340,-23 10-5340,12-9 0,-9 6 4360,-3-1-4360,5-1 0,-4-1 0,11 2 0,16-10 0,8 7 0,2-7 0,2 3 0,11 7 0,-11-8 0,30 23 0,-32-19 0,16 13 0,-29-15 0,2 2 0,-7-6 0,-16 10 0,11-5 0,-33 14 0,32-14 0,-48 20 0,46-22 0,-39 19 0,43-22 0,-8 7 0,16-8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7:54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356 0 24575,'-9'0'0,"0"0"0,5 4 0,-8-3 0,7 3 0,-31 26 0,26-19 0,-25 42 0,0 7 0,20-24-3392,-23 49 0,0 2 3392,22-41-1513,-2 14 1,-3 14 0,5-15 1512,7-18-1517,-5 59 0,4-2 1517,9-62 0,-3 14 0,4 2 0,19 6 3034,-11-42-3034,54 59 0,-36-65 0,50 13 0,6-3 0,-34-12 0,24-5 0,19-2 0,-19-2 3865,-26-2-3865,45-9 0,-6 0 0,-64 8 0,32-8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17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503 1 24575,'-9'0'0,"-7"0"0,6 0 0,-7 3 0,9-2 0,-47 26 0,30-18-4252,-33 22 1,-2 3 4251,32-15-1409,-34 31 0,6 3 1409,39-31-1517,-18 41 0,4 0 1517,27-39-1015,-2 36 1,1-2 1014,6-37 0,21 75 0,-13-79 0,48 52 0,-40-59 0,35 17 0,4-1 0,-27-20 0,62 20 0,5 0 0,-51-20 0,31 5 0,24 4 0,-22-4 0,-27-8 0,49 3 0,-8 0 0,-71-6 0,30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17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24575,'5'4'0,"-1"1"0,0-1 0,-3 4 0,6-7 0,-6 6 0,6-2 0,-6 3 0,7 1 0,-7-1 0,3 1 0,11 52 0,-11-39 0,11 39 0,-4 27 0,-8-60 0,4 57 0,1 1 0,-2-52 0,-2 47 0,1 0 0,0-51 0,1 39 0,0-2 0,-5-44 0,3 27 0,0-1 0,0-32 0,-3 18 0,2-32 0,-3-7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18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24575,'0'-9'0,"4"1"0,0-1 0,5 4 0,3-6 0,5 5 0,-7-6 0,39-4 0,-36 9 0,63-8 0,-56 14 0,23-3 0,-34 8 0,-6 1 0,-3 3 0,4 0 0,-3 1 0,3-1 0,0 40 0,-3-30-3392,1 35 0,-1 2 3392,-1-32-1382,-5 38 1,-1 0 1381,3-40-87,-12 63 87,14-70 0,-3 13 0,4-23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18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17 112 24575,'12'0'0,"-2"0"0,2 0 0,-4-4 0,1 3 0,-1-3 0,19-3 0,-13 5 0,39-13 0,-38 13 0,23-13 0,-32 9 0,-2-6 0,-9 7 0,-23-7 0,4 7 0,-22-8 0,22 9 0,0 0 0,16 4 0,-1 0 0,1 0 0,-1 3 0,-11 17 0,12-8 0,-11 45 0,18-40 0,1 63 0,1-59 0,14 56 0,-8-61 0,20 33 0,-16-45 0,31 18 0,-28-20 0,63 5 0,-49-7-3392,52 0 0,7 0 3392,-30 0 0,17-2 0,-8 0 0,-45 1 0,-1-3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19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1 24575,'-8'0'0,"-1"0"0,1 3 0,-1-2 0,4 7 0,-25 11 0,19-3 0,-39 31 0,40-29 0,-20 47 0,28-49 0,-6 60 0,8-59 0,8 55 0,-6-52 0,13 23 0,-10-30 0,8-5 0,-5-4 0,0-4 0,1 4 0,18-3 0,-14 3 0,63-4 0,-55 0 0,36-4 0,0-16 0,-37 11 0,60-33 0,-70 37 0,16-18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19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24575,'0'8'0,"0"1"0,0-1 0,0 0 0,0 1 0,4 29 0,-3-22-3392,4 38 0,1 5 3392,-4-28-2269,5 52 1,1 1 2268,-6-50-1369,6 50 1,-1-2 1368,-5-51-122,2 25 1,0-2 121,-4-36 3060,0 17-3060,0-34 4577,3 2-4577,-2-11 5889,3 3-5889,-4-7 193,0 3 1,0 0 0,0 5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19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0 632 24575,'0'-9'0,"4"4"0,1-2 0,0 2 0,2-4 0,2-11 0,0 13 0,29-54 0,-27 46-3392,23-37 0,0-2 3392,-20 27-2269,20-34 1,-2 0 2268,-21 34-779,9-27 0,-4 4 779,-15 32 0,7-40 0,-8 46 941,-4-4 0,3 12 0,-3 4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20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24575,'9'0'0,"-5"4"0,4-3 0,-4 6 0,1-2 0,3-1 0,-7 4 0,6 0 0,-6 2 0,10 9 0,-9-8 0,17 16 0,-16-16 0,23 27 0,-22-24 0,22 20 0,-23-24 0,23 18 0,-19-21 0,32 27 0,-30-26 0,21 19 0,-24-21 0,2 2 0,-4-8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21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24575,'-5'4'0,"1"0"0,4 5 0,0-1 0,0 1 0,-4 14 0,3-11 0,-2 60 0,3-51-3392,1 34 0,2 1 3392,-2-34-2269,6 32 1,1 0 2268,-5-34 0,19 49 0,-15-61 0,12 15 0,-9-23 4537,10 4-4537,-10-4 0,17-4 0,-16 3 1696,20-10 0,-23 9 0,7-6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21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35 281 24575,'-9'5'0,"4"3"0,-2-4 0,6 5 0,-3-1 0,0 16 0,3-12 0,-3 34 0,4-32 0,8 32 0,-3-34 0,8 19 0,-9-21 0,0 10 0,-4-7 0,0 4 0,0-4 0,0-1 0,0 7 0,0-4 0,0 6 0,0 29 0,0-33 0,-4 71 0,-1-70 0,-3 66 0,3-68 0,1 38 0,4-43 0,0 1 0,0-13 0,0-7 0,0-1 0,4 0 0,-3 1 0,10-24 0,-9 18-3392,8-33 0,3-4 3392,-6 21-2269,15-53 1,1-3 2268,-12 46-1517,16-55 0,-2 3 1517,-20 58-1015,13-43 1,-1 4 1014,-14 50 515,6-28 0,0 1-515,-7 33 634,6-29 1,-8 40 0,0-2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7:54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24575,'4'-5'0,"1"2"0,3 3 0,0 0 0,1 0 0,-1 0 0,16 7 0,-12-5 0,49 20 0,-43-14 0,57 23 0,-54-20-6784,67 35 6784,-63-34-2269,30 22 1,0 0 2268,-28-21 0,35 30 0,-19-1 0,-31-25 0,18 52 0,-31-54 0,-26 49 0,18-48 0,-49 64 0,42-62 0,-22 37 0,2 1 0,23-32-1517,-26 41 0,0-2 1517,26-43-1015,-32 41 1,-2-1 1014,27-45 0,-29 32 0,0-1 0,30-34 507,-43 31 0,54-38 1,-7 3-1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22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34 24575,'8'-3'0,"1"2"0,-1-3 0,0 0 0,1 3 0,-1-3 0,-3 0 0,6 3 0,-5-2 0,32-1 0,-23 3 0,31-3 0,-35 4 0,9 8 0,-15-3 0,-2 7 0,-3-3 0,-11 22 0,8-17-6784,-31 66 6784,28-59-2269,-20 37 1,-2 0 2268,20-35-957,-19 35 0,0 0 957,22-37 0,-30 63 0,33-69 3589,-6 16-3589,13-27 5366,3-4-5366,0 0 0,23 3 0,-17-2 0,44 11 0,-44-11 4280,32 11-4280,-34-11 0,7 2 0,-14-3 0,-1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23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24575,'0'-8'0,"4"3"0,0 1 0,5 4 0,-1 0 0,1 0 0,-1 0 0,8 0 0,-6 0 0,21-4 0,-19 3 0,23-6 0,-24 6 0,16-7 0,-16 7 0,20-3 0,-23 4 0,11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24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24575,'-4'3'0,"0"2"0,4 4 0,0 3 0,0-3 0,0 3 0,0 19 0,0-17 0,0 55 0,0-52 0,0 67 0,0-67 0,0 59 0,0-60 0,0 41 0,0-44 0,4 11 0,-4-20 0,4-4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24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24575,'9'0'0,"-1"3"0,1-2 0,-5 7 0,4-7 0,0 6 0,2-2 0,17 18 0,-15-7 0,11 16 0,-18-18 0,-1 13 0,-8-19 0,-8 33 0,1-35 0,-1 24 0,-7-6 0,15-11 0,-19 29 0,17-34 0,2 11 0,4-19 0,9 4 0,-1-3 0,1 3 0,3-4 0,-7 3 0,7-2 0,11 11 0,-10-11 0,29 18 0,-29-12 0,6 12 0,-15-9 0,-4 2 0,0-4 0,-15 8 0,7-9 0,-16 12 0,15-14 0,-7 7 0,6-7 0,-14 6 0,13-5 0,-17 6 0,18-7 0,-6-2 0,7-3 0,-3 0 0,6 0 0,-2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26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24575,'5'-8'0,"3"3"0,-4 1 0,5 4 0,-1 0 0,0 0 0,1 0 0,-1 0 0,1 0 0,-1 0 0,4 0 0,-2 0 0,2 0 0,19 0 0,-17 0 0,47 4 0,-45-3 0,26 3 0,-37-4 0,3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26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24575,'9'0'0,"-5"-3"0,4 2 0,-4-3 0,5 4 0,7 0 0,-6 0 0,36 0 0,-30 0 0,41-4 0,-48 3 0,14-3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27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24575,'4'4'0,"0"0"0,-4 5 0,0-1 0,0 4 0,0 1 0,0 1 0,0-2 0,0 4 0,0-6 0,0 17 0,4-12 0,1 9 0,3-14 0,-3 1 0,2-10 0,-2 6 0,7 2 0,-3-3 0,4 1 0,25 4 0,-22-4 0,22 5 0,28 3 0,-43-12 0,39 5 0,-1-1 0,-38-6 0,50 3 0,-75-4 0,8 0 0,-26 0 0,10 0 0,-14 0 0,17 4 0,-8 4 0,10 2 0,0 9 0,-2-8 0,-2 31 0,0-31 0,0 23 0,-10 8 0,15-24 0,-22 65 0,23-65 0,-9 43 0,12-57 0,0 10 0,4-26 0,-3 2 0,7-2 0,-4-4 0,1 5-6784,25-62 6784,-23 50-2269,15-41 1,1 0 2268,-14 35-1517,10-36 0,0 1 1517,-10 36-409,17-58 0,-24 76 0,6-12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28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1 24575,'-5'3'0,"1"2"0,0 0 0,3 2 0,-2-2 0,-1 7 0,3-3 0,-7 37 0,7-29 0,-2 25 0,3 6 0,0-30 0,0 70 0,3-50 0,-2 16 0,10-27 0,-5-22 0,6-1 0,4-1 0,-2 2 0,3 0 0,-5-2 0,15 5 0,-13-6 0,43 20 0,-41-18 0,26 22 0,-37-19 0,-9 16 0,2-13 0,-33 21 0,26-18 0,-53 32 0,45-34 0,-60 26 0,60-30 0,-64 12 0,63-13 0,-44 2 0,49-8 0,-7-4 0,17-1 0,10-23 0,-5 19 0,6-14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28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24575,'8'0'0,"1"0"0,-1 0 0,0 0 0,1 0 0,-1 0 0,1 0 0,25 0 0,-19 0 0,50 4 0,-49-3 0,34 6 0,-43-6 0,8 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28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0 407 24575,'0'-8'0,"4"3"0,-3-3 0,3 4 0,0-1 0,0-3 0,5 7 0,-5-6 0,26-25 0,-19 21 0,46-65 0,-39 57-3392,9-30 0,-3-1 3392,-12 25 0,14-46 0,-24 62 0,6-10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7:55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24575,'9'0'0,"-1"0"0,-3 4 0,2 1 0,-6 3 0,7 12 0,-7-5 0,6 33 0,1 4 0,-5-14 0,3 22 0,2 17 0,-2-15-6784,-4-17 6784,2 12 0,0 6-2269,-2-2 1,0-7 2268,-1-16-1346,3 50 1,0-3 1345,-3-56 0,3 56 0,-4-80 3203,-4 12-3203,-1-32 4791,0 9-4791,-14-26 0,16 24 0,-13-11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29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1 24575,'-13'0'0,"1"0"0,-1 0 0,4 0 0,-4 4 0,-3 4 0,6 1 0,-18 41 0,21-32-3392,-4 31 0,3 1 3392,7-28-2269,3 34 1,3-1 2268,2-38-301,23 58 301,-17-69 0,21 16 0,-15-25 0,18-10 0,-18 7 4388,5-10-4388,-5-4 0,-7 12 6561,7-19-6561,-3-36 673,-9 36-673,2-28 0,-3 2 0,-5 34 0,-4-55 0,1 60 0,-14-17 0,11 26 0,-8 1 0,5 4 0,-1 8 0,4-3 0,-2 30 0,6-21 0,-3 54 0,8-46-3392,1 31 0,2 2 3392,4-27-2269,7 41 1,-1 1 2268,-7-44-1281,17 48 0,2-1 1281,-16-47-538,7 29 0,-2-2 538,-13-37 2735,-5 30-2735,-1-36 4089,-14 2-4089,8-8 0,-32-4 0,25 0 0,-63-11 0,57 8-442,-32-10 1,0-1 441,30 10 2077,-59-11-2077,67 15 0,-18 0 0,31 0 0,-2 0 0,7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29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 24575,'-5'8'0,"-2"1"0,6-1 0,-3 1 0,4-1 0,0 19 0,0-14 0,0 14 0,-4 31 0,3-37-3392,0 45 0,-1 1 3392,-2-39-2269,4 53 1,-1 0 2268,-7-53-1517,7 56 0,1 2 1517,-4-52-1015,0 50 1,0-1 1014,2-51 351,-2 35 1,0-2-352,4-44 594,0 44 0,0-58 0,0 4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30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0 24575,'-9'0'0,"1"0"0,-1 0 0,4 4 0,-2-3 0,6 6 0,-7-6 0,-4 37 0,5-26 0,-8 71 0,14-63-3392,-3 31 0,0 0 3392,4-31-435,-4 75 435,4-73 0,3 32 0,2-44 0,11 9 0,-6-17 0,40 17 0,-33-17 0,78 17 0,-54-17 0,47 5 0,-55-7 6568,-2 0-6568,-11 0 651,-17 0-651,8 0 0,-20 0 0,-11 4 0,9-3 0,-36 14 0,36-8 0,-43 27 0,45-21 0,-26 37 0,24-40 0,-5 35 0,11-36 0,1 14 0,4-14 0,0-9 0,4-1 0,-3-7 0,3-1 0,0 1 0,0-8 0,5 5 0,-5-5-3392,18-27 0,3-3 3392,-11 13-1513,12-22 1,8-16 0,-7 15 1512,-8 15 0,4-9 0,2-3 0,7-12 0,-22 47 0,17-38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31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0 24575,'-9'0'0,"1"0"0,-1 0 0,4 4 0,-2-3 0,-2 18 0,3-12 0,-16 50 0,14-39 0,-8 28 0,0 44 0,13-54 0,-5 26 0,1-2 0,6-29 0,-3 20 0,11-32 0,33 8 0,-15-20-553,18 4 553,-30-11 0,18 4 0,-13 1 0,68 14 0,-52-11 0,20 10 0,-1 1 0,-26-6 0,16 12 0,-55-7 0,0-11 0,-8 5 0,-23 11 0,23-15 0,-26 9 0,-6 1 0,-4-7 0,-13 9 553,15-16-553,45-4 0,-18-5 0,26-3 0,-7-20 0,8 15 0,7-34 0,-5 38 0,6-14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31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24575,'9'0'0,"-1"0"0,1 0 0,-1 0 0,1 0 0,14 4 0,-11-3 0,45 7 0,-40-7 0,66 2 0,-64-3 0,50-4 0,-56 4 0,10-8 0,-19 7 0,-4-3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31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24575,'8'0'0,"-3"4"0,2 0 0,-6 5 0,7-1 0,-4 4 0,1-2 0,-1 2 0,11 43 0,-8-35-3392,14 45 0,1 4 3392,-11-41 0,20 64 0,-12-33 0,-1-7 0,-1-13 0,8 27 0,6 20 0,-7-19 0,-9-26 0,9 19 0,8 16 0,-10-18 6784,-13-27-6784,15 27 0,-2-14 0,-19-42 0,8 15 0,-11-33 0,4 6 0,12-61 0,-8 48-3392,15-53 0,1-3 3392,-16 48 0,8-14 0,3-7 0,17-32 0,-24 57 0,19-39 0,-1 2 0,-24 44 0,50-61 0,-22 62 0,6-13 6784,10 24-6784,-33 8 0,7 4 0,-16-3 0,-8 2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33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24575,'0'-9'0,"4"4"0,0 2 0,5 3 0,-1 0 0,19-4 0,-14 3 0,65-3 0,-57 4 0,37 0 0,29 0 0,-59 0 0,56 0 0,2 0 0,-52 0 0,54 0 0,-1 0 0,-53 0 0,42 0 0,-3 0 0,-50 0 0,58 0 0,-73 0 0,11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34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24575,'8'0'0,"8"-4"0,-6 3 0,6-3 0,-7 4 0,22 0 0,-17 0 0,36 0 0,6 0 0,-20 0-3392,57 0 0,3 0 3392,-54 0 0,14 0 0,9 0 0,8 2 0,-7 0 0,-12 3 0,18-2 0,18 0 0,-20 1 0,-26 1 0,27-2 0,-5-2 0,-44-1 0,15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35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24575,'18'5'0,"7"3"0,-9-1-3381,9 4 3381,-16-9-6480,71 29 6480,-54-21-1125,62 27 0,5 2 1125,-54-19-924,21 12 0,16 8 0,-19-8 924,-24-11-361,23 22 1,-6-1 360,-41-27 1932,2 42-1932,-18-43 0,-32 36 0,25-41 0,-55 29 0,51-35 3372,-29 16-3372,-12-3 5042,34-8-5042,-31 5 0,2 0 3898,32-7-3898,-70 14 1360,67-11-1360,-17 3 0,27-7 0,15-1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37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24575,'8'0'0,"0"0"0,1 0 0,-1 0 0,1 0 0,7-4 0,-6 3 0,36-3 0,-30 4 0,68 0 0,-64 0-3392,39 0 0,2 0 3392,-36 0-1978,50 0 0,3 0 1978,-42 4-1613,55-3 0,1-1 1613,-52 4-978,46-3 0,-2-2 978,-54 1 0,49 0 0,-71 0 0,-4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7:55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1 104 24575,'8'0'0,"0"0"0,1-4 0,-1 3 0,1-2 0,7-1 0,-6 3 0,52-22 0,-43 18 0,33-11 0,-1 1 0,-30 12 0,66-16 0,-71 17 0,26-5 0,-37 10 0,3-2 0,-8 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39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1 0,4-1 0,-3 0 0,2 1 0,-3 3 0,0-3 0,4 0 0,1 32 0,-1-28 0,8 82 0,-10-70-3392,5 34 0,0 1 3392,-5-29-2269,4 34 1,0-1 2268,-5-36-1517,3 32 0,0-1 1517,-3-39-701,3 64 701,-4-69 2687,3 31-2687,2-43 1004,0 7 1,-2-14-1,-3 0 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1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24575,'4'-5'0,"-3"-3"0,7 7 0,-7-6 0,6 6 0,-2-3 0,-1 0 0,19-1 0,-15 1 0,38-4 0,-32 7 0,55-7 0,-52 7 0,70-6 0,-64 6 0,61-7 0,-63 7 0,43-3 0,-50 4 0,32 0 0,-33 0 0,21 0 0,-23 0 0,28 4 0,-26-3 0,25 3 0,-26-4 0,22 4 0,-22-3 0,30 2 0,-28-3 0,43 8 0,-41-6 0,44 13 0,-45-13 0,12 9 0,-1-3 0,-2 13 0,7-10 0,4 19 0,-24-26 0,12 22 0,-17-19 0,2 8 0,-8-6 0,0-1 0,0 1 0,0-1 0,-4-3 0,-1 14 0,0-12 0,-2 16 0,6-13 0,-11 6 0,7-7 0,-19 11 0,16-10 0,-26 13 0,25-16 0,-41 15 0,35-19 0,-43 20 0,43-20 0,-39 12 0,40-11 0,-52 1 0,53 2 0,-56-6 0,58 3 0,-43 0 0,40-3 0,-28 6 0,29-6 0,-30 7 0,30-7 0,-37 2 0,35-3 0,-27 4 0,30-3 0,-12 3 0,15-4 0,-11 0 0,9 0 0,-9 4 0,11-4 0,-11 4 0,9-4 0,-5 0 0,8 0 0,-1 4 0,1-3 0,-5 3 0,4-4 0,-15 0 0,13 0 0,-13 0 0,14 0 0,-2 0 0,3 0 0,8 0 0,6 0 0,4 3 0,3-2 0,8 14 0,-9-12 0,46 31 0,-39-25-3392,27 19 0,1 1 3392,-26-17-1049,59 45 1049,-60-48-407,35 33 407,-37-33 0,37 28 0,-39-32 0,38 28 0,-40-29 0,22 15 0,-25-18 6063,2 6-6063,-8-2 0,-4 0 0,0-2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2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65 287 24575,'0'-8'0,"3"3"0,2 1 0,3 4 0,1 0 0,-1 0 0,12 0 0,-9 0 0,46-8 0,-39 7 0,74-18 0,-72 16 0,56-32 0,-66 26 0,24-42 0,-32 37 0,-10-29 0,1 36 0,-13-12 0,-35-1 0,35 11 0,-28-6 0,-7 4 0,0 12 0,-12-7 0,13 36 0,46-20 0,-19 62 0,25-49 0,-10 68 0,12-68 0,11 64 0,-4-73 0,24 46 0,-23-52 0,53 24 0,-47-26-3392,39 3 0,2-2 3392,-31-7 0,46 4-3117,0-8 3117,-38 3-1752,41-6 0,1-1 1752,-39 5-469,40-10 0,-4 0 1,-51 9-1,45-11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2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24575,'4'4'0,"-3"4"0,2-3 0,1 3 0,-3 1 0,7 22 0,-8-17 0,15 64 0,-12-58 0,8 35 0,-3 11 0,-2-44 0,0 30 0,0-1 0,-2-33 0,0 43 0,0-53 0,-3 7 0,-1-20 0,-1-3 0,-7 3 0,7 1 0,-2 4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2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24575,'3'-9'0,"-2"0"0,7 5 0,-4 0 0,5 4 0,14 0 0,-11 0 0,34 7 0,-32-5 0,47 21 0,-45-16 0,41 32 0,-44-23 0,18 28 0,-25-29 0,5 39 0,-10-38 0,3 52 0,-4-44 0,-8 31 0,6-36 0,-9 1 0,10-9 0,-3-5 0,4 6 0,-4-7 0,3 6 0,-2-13 0,3 9 0,0-11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3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24575,'8'0'0,"1"0"0,-5 4 0,4-3 0,-4 2 0,5 1 0,-1-3 0,19 14 0,-14-8 0,37 23 0,-36-21 0,40 36 0,-40-39 0,20 39 0,-28-36 0,5 25 0,-10-22 0,3 22 0,-4-14 0,0 13 0,0-15 0,0-3 0,0-6 0,0-1 0,0 1 0,-4-5 0,3 4 0,-3-7 0,4 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3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24575,'0'-9'0,"8"5"0,-2 0 0,6 4 0,-4 0 0,12 3 0,-9-2 0,9 3 0,23 7 0,43 19 0,-30-8 0,-3-1 0,-11 1 0,-36-11 0,16 9 0,-22-12 0,0 4 0,0-2 0,0 17 0,0-15 0,0 38 0,-4-39 0,-1 45 0,1-46 0,-4 40 0,7-37 0,-3 18 0,4-22 0,0 0 0,0-6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4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14 24575,'-5'-4'0,"-3"3"0,3-3 0,-3 4 0,-1 0 0,1 0 0,-1 0 0,-22-4 0,17 4 0,-41 3 0,41-1 0,-36 21 0,36-12 0,-17 21 0,25-17 0,-5 30 0,6-26 0,0 28 0,1-32 0,4 5 0,0-12 0,4-3 0,1-1 0,3-4 0,-3 3 0,14-2 0,-12 7 0,47-7 0,-38 2 0,57-3 0,-58 0 0,28-3 0,-38 2 0,3-3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4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24575,'-5'3'0,"-2"10"0,6-3 0,-3 6 0,4-8 0,-4 23 0,3-17 0,-10 69 0,9-54-4252,-4 22 1,1-1 4251,4-25 1719,-7 58-1719,3-57 0,1 21 0,0-31 0,4-11 0,0-1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5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62 112 24575,'8'0'0,"-3"-4"0,3 3 0,-4-3 0,5 4 0,-1 0 0,4 0 0,-2 0 0,6 0 0,-7 0 0,3 0 0,-7-3 0,-1-2 0,-4-7 0,-4 6 0,3-6 0,-18 0 0,11 2 0,-23-10 0,19 14 0,-19-6 0,20 11 0,-17-2 0,17 3 0,-1 3 0,8 2 0,4 4 0,0-1 0,4-3 0,1-2 0,-1 1 0,8 1 0,-11 0 0,7-2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7:55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1 24575,'-14'4'0,"6"4"0,0-7 0,3 6 0,-3-6 0,-1 7 0,1-4 0,-1 1 0,-11 25 0,13-20 0,-9 40 0,16-37 0,4 37 0,-3-36 0,14 46 0,-12-44 0,23 30 0,-18-39 0,30 8 0,-21-14 0,37-9 0,-35 5 0,12-12 0,-13-13 0,-14 14 0,15-55 0,-22 24 0,2-12 0,-19 17 0,9 27 0,-9 4 0,4 5 0,5 0 0,-5 3 0,7-2 0,-7 3 0,6 0 0,-7 3 0,13 2 0,0 3 0,8-3 0,0 3 0,5-7 0,3 6 0,-3-6 0,15 10 0,-17-9 0,8 6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5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24575,'-5'13'0,"1"-1"0,4-3 0,0-1 0,0 0 0,0 1 0,0 10 0,0-7 0,0 7 0,-4 35 0,3-34 0,-2 34 0,3 4 0,0-38 0,0 71 0,0-74 0,0 36 0,0-49 0,0 10 0,0-18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5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24575,'0'8'0,"4"-3"0,0 2 0,5-6 0,-4 7 0,13 0 0,-10 2 0,45 21 0,-36-18 0,44 29 0,-48-30 0,22 23 0,-29-24 0,5 31 0,-11-28 0,0 47 0,-3-26 0,-2 26 0,0-29 0,1-5 0,-3 4 0,5-17 0,-6 25 0,4-29 0,-4 36 0,2-30 0,-2 37 0,8-41 0,0 8 0,0-16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6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 24575,'-4'8'0,"3"1"0,-6 3 0,6-3 0,-7 4 0,3 25 0,1-22-8503,-4 72 8503,7-68-1409,2 32 0,2-1 1409,-1-31-2376,20 56 2376,-18-62-926,29 17 926,-28-23 0,48-3 0,-41-2 2581,88-6-2581,-61-6 0,14-4 0,-2-3 0,-23-1 1213,24-53-1213,-47 51 1112,-2-73-1112,-18 69 0,-42-40 0,25 48 0,-44-13 0,48 21 229,-27-4-229,39 11 5444,-23 11-5444,11 10 0,1-5 2968,3 3-2968,12-12 747,-2-1-747,1 10 329,1-10-329,7 5 0,1-7 0,4 1 0,0-1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6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0,0-1 0,0 1 0,8 25 0,-6-19-6784,21 74 6784,-16-66-2269,11 40 1,0 2 2268,-10-41-1517,12 42 0,-2-2 1517,-13-41-1015,7 31 1,2-3 1014,-9-36 2029,4 53-2029,-5-59 0,-4 15 0,0-21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7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54 164 24575,'4'4'0,"1"0"0,3-4 0,1 0 0,-1-4 0,4 3 0,-6-6 0,24 2 0,-21 0 0,26-10 0,-29 8 0,9-24 0,-14 19 0,3-24 0,-8 29 0,-4-16 0,-2 17 0,-2-2 0,3 4 0,-3 4 0,6 4 0,-13 8 0,13-6 0,-26 43 0,20-36-6784,-23 74 6784,27-67-791,-15 67 791,21-70 0,-5 32 0,10-38 0,10 5 0,-3-12 6392,21 0-6392,-19-4 0,34 0 0,-32 0 0,43-8 0,-46 3 1183,23-4-1183,4-2 0,-21 5 0,33-6 0,-44 7 0,6 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7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24575,'4'5'0,"1"21"0,-1-17 0,4 18-2122,-7-18 2122,2-1 0,9 27 0,-10-16 0,18 66 0,-15-56 0,8 64 0,-9-69 0,0 57 0,-4-60 166,4 44-166,-3-52 117,-1 11 1,-1-21 0,-3-3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8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24575,'0'-9'0,"4"4"0,-3-2 0,2 2 0,-3-4 0,4 5 0,1-12 0,-1 10 0,8-14 0,-7 10 0,4-2 0,-2 7 0,-2 1 0,3 4 0,1 0 0,-1 0 0,4 0 0,-2 0 0,2 0 0,-4 0 0,8 0 0,-9 4 0,12-3 0,-14 3 0,4-1 0,-6 2 0,1 0 0,-3 2 0,3-2 0,0 3 0,-4 1 0,8-1 0,-3-3 0,-1-1 0,0-4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8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24575,'9'0'0,"-1"0"0,1 0 0,-1 0 0,1 0 0,-1 0 0,0 0 0,27 4 0,-20-3 0,50 10 0,-49-9 0,64 9 0,-61-10 0,32 3 0,1 0 0,-26-3 0,55 2 0,-68-3 0,10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49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24575,'9'0'0,"-1"0"0,0 0 0,1 0 0,3 0 0,-3 0 0,4 0 0,29 0 0,-22 0-6784,65 0 6784,-63 0-2042,69 0 2042,-72 0-1170,56 4 1170,-60-3-660,43 6 660,-44-6 4867,31 7-4867,-32-7 0,32 2 0,-30-3 0,34 4 0,-39-3 0,12 3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50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1 919 24575,'0'-9'0,"0"1"0,4 3 0,-3-3 0,6 4 0,-2-9 0,3 4 0,19-30 0,-17 24 0,16-21 0,25-35 0,-35 47 0,40-53 0,1-2 0,-38 50 0,15-22 0,9-16 0,-10 17 0,-14 23 0,22-41 0,-1 3 0,-24 44 0,15-24 0,-1 1 0,-16 28 0,13-19 0,-23 31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7:56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389 9 24575,'-4'-3'0,"-4"2"0,3-3 0,-3 4 0,-1 0 0,1 0 0,-1 0 0,-19 0 0,15 0 0,-56 15 0,41-11-6784,-55 48 6784,58-39-1314,-7 31 1,5 4 1313,18-22-1833,-5 24 0,4 1 1833,10-28-773,15 53 773,-7-65 2799,30 30-2799,-25-38 0,59 16 0,-52-17-814,45 1 1,3-3 813,-36-5 0,30 0 0,18-1 0,-17 0 0,-25-1 0,21 1 0,1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50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24575,'0'16'0,"0"-5"0,0 4 0,0-6 0,0-1 0,0 1 0,0 25 0,0-15-8503,4 68 8503,-3-63-350,6 30 0,1-3 350,-5-31-1096,20 57 1096,-16-67 0,9 24 0,-8-32 5042,4 5-5042,13-11 0,-9 3 0,33-14 0,-34 9 0,38-22 0,-39 17 0,35-32 0,-38 28 3266,18-12-3266,2-7 0,-4-4 0,6-4 0,-14-9 0,-18 39 1991,6-27-1991,-6 27 0,3-27 0,-4 26 0,0-14 0,-4 21 0,0-2 0,-1 12 0,-3-3 0,7 6 0,-3-6 0,4 3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51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24575,'-4'5'0,"4"2"0,-4-2 0,4 3 0,0 1 0,0 14 0,0-11 0,0 12 0,0-16 0,0 16 0,0-12 0,3 15 0,-2-18 0,7 41 0,-7-32 0,6 50 0,-6-54 0,3 25 0,-4-33 0,0 5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52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1 104 24575,'0'-9'0,"3"4"0,-2-2 0,3 2 0,0 0 0,-3-2 0,6 6 0,-6-7 0,7 3 0,-4-3 0,1-1 0,3 4 0,-4 2 0,1-1 0,2 3 0,-2-3 0,4 0 0,-1 3 0,4-2 0,-2 3 0,13 0 0,-12 0 0,28-4 0,-26 3 0,33-3 0,-33 4 0,40 0 0,-38 0 0,31 0 0,-39 4 0,12 0 0,-18 5 0,3-1 0,-4 1 0,4-1 0,-4 1 0,8 6 0,-7-4 0,3 23 0,-1-24 0,2 42 0,0-41 0,2 50 0,-6-46 0,7 31 0,-7-35 0,2 13 0,-3-15 0,0 3 0,0-3 0,0-5 0,0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52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0,0-1 0,0 4 0,0-3 0,0 19 0,0-16 0,4 37 0,-3-34 0,6 16 0,-2-4 0,0-18 0,2 29 0,-6-26 0,7 11 0,-7-17 0,2 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53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24575,'-3'5'0,"2"2"0,-7-2 0,7 3 0,-3 1 0,4-1 0,0 4 0,0-2 0,4 9 0,1-12 0,3 15 0,1-19 0,-1 12 0,0-14 0,1 3 0,-1-4 0,5 0 0,-4 0 0,7-4 0,-7 3 0,3-10 0,-3 5 0,-5-6 0,0 3 0,-4-7 0,0 5 0,-4-5 0,0 11 0,-9-6 0,4 5 0,-7-2 0,6 4 0,-2 4 0,3 0 0,1 0 0,-1 0 0,-3 0 0,2 0 0,2-4 0,0 3 0,7 1 0,-3 5 0,4-1 0,0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54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23 24575,'-4'5'0,"3"2"0,-3-2 0,1 7 0,2-3 0,-7 4 0,3 14 0,-3 1 0,-1 40 0,4-35 0,2 35 0,3-54 0,3 21 0,-2-26 0,7 0 0,-4-5 0,5-4 0,-1 0 0,1 0 0,-1 0 0,1-4 0,-1 3 0,4-7 0,-2 7 0,9-14 0,-12 8 0,4-9 0,-4-4 0,-5 9 0,10-28 0,-11 6 0,2 1 0,-10-15 0,5 34 0,-21-26 0,19 28 0,-34-17 0,29 21 0,-34-12 0,34 14 0,-17-4 0,20 5 0,-3 8 0,5 1 0,1 0 0,2 2 0,-3-2 0,0 3 0,3 1 0,-3-1 0,4 0 0,0 8 0,0-5 0,0 5 0,0-12 0,0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54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 0 24575,'0'9'0,"0"-1"0,0 1 0,0 3 0,0-3 0,0 3 0,0 4 0,0-6 0,0 29 0,0-25 0,-12 58 0,10-53-3392,-9 31 0,-1 2 3392,5-31-2269,-5 40 1,0 1 2268,5-38-1517,-7 42 0,1-1 1517,9-41-1015,-6 41 1,1 1 1014,8-42 441,-1 37 0,1-2-441,1-38 2201,-4 59-2201,3-66 3557,-3 17-3557,4-30 5317,0-2-5317,0-8 3701,0 1-3701,0-1 0,0-3 0,-4 6 181,3-5 1,-3 10-1,4-3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55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93 24575,'-5'4'0,"1"1"0,4 3 0,0 1 0,0-1 0,0 4 0,4 31 0,-3-22 0,14 62 0,-8-64 0,5 31 0,3-12 0,-12-22 0,23 45 0,-11-43 0,6 10 0,7-17 0,-17-10 0,31 3 0,-28-4 0,47-8 0,-45 2 0,45-17 0,-47 11 0,32-31 0,-34 29 0,15-36 0,-22 36 0,7-40 0,-11 39 0,2-47 0,-3 47 0,-3-43 0,2 43 0,-7-31 0,7 33 0,-3-14 0,4 17 0,0-2 0,0 3 0,0 1 0,0-1 0,0 5 0,0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56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86 24575,'8'0'0,"1"0"0,-1 0 0,1 0 0,-1 0 0,1 0 0,-1 0 0,0 0 0,5 0 0,-4 0 0,-1-8 0,-4 3 0,-4-12 0,-4 8 0,-4-7 0,-2 10 0,-21-9 0,18 13 0,-26-6 0,27 8 0,-19 8 0,19-3 0,-15 27 0,20-19 0,-12 50 0,17-46 0,-6 25 0,8 4 0,3 2 0,-2 5 0,11-7 0,-7-39 0,19 12 0,-13-17 0,39 16 0,-38-11 0,55 9 0,-55-12 0,60 4 0,-55-7 0,37 3 0,4 0 0,-28-3-3392,36 1 0,0 0 3392,-41-2 0,55-4 0,-70 3 0,12-3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3:59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0 215 24575,'9'0'0,"-1"0"0,1 0 0,-1 0 0,1 0 0,-1 0 0,0 0 0,5 4 0,-4-3 0,11 2 0,-10-3 0,13 0 0,-12 0 0,12 4 0,-13-3 0,14 3 0,-14-4 0,13 0 0,-12 0 0,8 0 0,-9 0 0,6 0 0,-7 0 0,3 0 0,-3 0 0,3 0 0,-3 0 0,0-4 0,-2 3 0,-2-3 0,-1 0 0,4 4 0,-3-8 0,3 7 0,1-7 0,-5 4 0,4-1 0,-7-3 0,6 3 0,-6-3 0,7 3 0,-8-2 0,4 2 0,0-4 0,-3 1 0,3-1 0,-4 1 0,0-1 0,0 0 0,0 1 0,0-1 0,0 1 0,-4 3 0,3-3 0,-7 7 0,7-6 0,-2 2 0,-1-4 0,-1 5 0,0-4 0,-2 7 0,2-3 0,0 1 0,-3 2 0,4-3 0,-5 4 0,1 0 0,-1 0 0,0 0 0,1 0 0,3-4 0,-2 3 0,2-3 0,-4 4 0,1 0 0,-1 0 0,1 0 0,-1 0 0,0 0 0,5-4 0,-4 3 0,3-2 0,-3 3 0,-1 0 0,1 0 0,-1 0 0,0 0 0,1 0 0,-1 0 0,1 0 0,-1 0 0,1 0 0,3 3 0,-3-2 0,4 3 0,-5-4 0,0 0 0,1 0 0,3 4 0,-3-3 0,4 2 0,-1-3 0,1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7:57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 24575,'0'-8'0,"4"3"0,-3-2 0,6 6 0,-6-7 0,14 7 0,-8-3 0,16 0 0,-12 3 0,5 1 0,-8 1 0,0 11 0,-3-7 0,14 15 0,-12-14 0,25 24 0,-24-21 0,27 45 0,-30-38 0,29 61 0,-30-59-6784,15 76 6784,-19-74-4319,8 69 4319,-7-73-176,3 49 176,-4-51 0,3 32 0,-2-34 4557,3 12-4557,-4-16 6337,0 0-6337,0 1 385,0-1-385,0-7 0,0 2 0,0-7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12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1 390 24575,'0'-9'0,"0"1"0,3 3 0,-2-2 0,14 2 0,-12-4 0,54-30 0,-46 23-4252,41-22 1,2-1 4251,-35 21-1409,30-23 0,0 1 1409,-32 27-440,44-48 440,-52 51 0,17-17 0,-25 26 4319,-1-2-4319,-1 10 6458,-2-2-6458,-1 7 984,-1-2-984,-11 35 0,9-28-6784,-12 78 6784,17-74-2269,-4 39 1,1 0 2268,4-37-751,-1 33 1,0-1 750,2-35-740,0 56 740,0-62 3427,0 28-3427,0-31 1281,0 9 0,0-15 0,0-2 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12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9 24575,'-5'-4'0,"1"3"0,4-3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12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24575,'0'8'0,"0"1"0,0-1 0,0 0 0,0 1 0,0 7 0,0-6 0,0 52 0,0-43 0,0 36 0,0 19 0,0-49 0,0 47 0,0 0 0,0-46 0,0 42 0,0-1 0,0-44 0,2 29 0,0-2 0,-1-32 0,3 52 0,-1-60 0,-2 12 0,3-30 0,-4-2 0,4-2 0,-3-4 0,3 9 0,-4-4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13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43 24575,'9'-5'0,"-5"-3"0,4 8 0,-7-8 0,6 7 0,-2-3 0,3 0 0,1 3 0,-1-2 0,27-1 0,-20 3 0,38-3 0,-44 8 0,36 12 0,-39-5 0,28 24 0,-31-23 0,8 37 0,-11-34 0,-8 39 0,6-41 0,-28 40 0,24-38 0,-47 54 0,45-53 0,-45 53 0,47-54 0,-28 31 0,27-39 0,-9 12 0,7-18 0,1 2 0,-1-3 0,-3 0 0,2 0 0,-2 0 0,7 0 0,2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16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0 24575,'-5'4'0,"1"1"0,4 3 0,-4-3 0,3 2 0,-3 20 0,4-13 0,-3 47 0,2-45-6784,-3 83 6784,4-76-2269,1 44 1,-2-1 2268,-3-41-1517,2 39 0,-1-2 1517,-1-40-885,-8 72 885,10-77 2491,-9 44-2491,10-48 957,-3 18 1,4-25-1,0 1 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16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24575,'5'-4'0,"-1"-1"0,-1 1 0,2 0 0,4 4 0,6-4 0,-4 3 0,23-7 0,-20 4 0,58-5 0,-52 4-3392,35 1 0,1 1 3392,-33 2-1161,31-1 0,-1 0 1161,-34 2 0,46 0 0,-56 0 0,9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16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95 24575,'5'-4'0,"2"3"0,-2-3 0,3 1 0,1 2 0,-5-7 0,8 7 0,-11-7 0,18 4 0,-12-1 0,24-7 0,-19 11 0,49-15 0,-44 14-6784,79-9 6784,-76 6-736,72 1 736,-75 0 0,25 4 0,-37 0 0,-2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17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 24575,'0'-8'0,"0"-1"0,3 5 0,2 0 0,3 4 0,1 0 0,-1 0 0,16 0 0,-12 0 0,60-4 0,-51 3-1357,34-4 0,-1-1 0,-36 4 1,38-6-1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17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0 24575,'-12'4'0,"2"-3"0,2 6 0,0-2 0,7 4 0,-25 21 0,20-15 0,-32 60 0,34-55-4916,-6 30 1,1 0 3425,8-30 2665,8 61-1175,0-70 1927,20 30-1927,-16-38 0,20 8 0,-20-11 0,40-15 0,-35 11 0,46-50 0,-52 41 0,20-80 0,-29 67 0,2-30 0,-3 48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18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1 24575,'-14'0'0,"-2"0"0,7 3 0,-4-2 0,5 3 0,-35 3 0,26-1 0,-49 21 0,56-15 0,-21 23 0,30-24 0,9 16 0,-2-20 0,18 12 0,-14-17 0,13 13 0,-16-14 0,4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17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103 258 24575,'0'-3'0,"0"1"0,0-11 0,0 5 0,0-1 0,0 1 0,-4-1 0,0-3 0,-1 2 0,-10-29 0,12 24 0,-20-39 0,16 40 0,-13-21 0,15 25 0,-7-3 0,11 10 0,-3 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7:57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280 69 24575,'-9'-4'0,"0"-4"0,1 7 0,-1-7 0,1 8 0,-1-8 0,1 7 0,-12-10 0,8 9 0,-19-14 0,19 15 0,-11-7 0,13 8 0,-10 7 0,10-1 0,-18 17 0,17-11 0,-9 30 0,15-28 0,-3 39 0,7-39 0,-6 32 0,6-34 0,4 15 0,3-21 0,10 5 0,-7-10 0,4 3 0,6 0 0,-4-3 0,6 6 0,52-2 0,-45 0 0,39-8 0,1-3-6784,-39 4 6784,45-14 0,-66 15 0,-3-3 0,-1 4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18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24575,'8'0'0,"0"0"0,1 0 0,-1 4 0,-3 1 0,6 3 0,-5-3 0,17 14 0,-11-12 0,7 20 0,-14-16 0,-1 16 0,-4-16 0,-4 24 0,3-23 0,-11 23 0,11-24 0,-11 16 0,11-17 0,-6 2 0,6-4 0,-3-7 0,4 3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19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 24575,'0'8'0,"0"1"0,0-1 0,0 8 0,0-6 0,0 6 0,-4 26-6784,-5 33 6784,3-19-2269,0 3 1,1-6 2268,4-33 0,-7 34 0,0-4-3034,-5-9 3034,-1 10 3034,6-13-3034,0-36 0,7 10 0,-3-12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0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24575,'-4'4'0,"4"4"0,-4-3 0,4 3 0,0 0 0,-4 20 0,3-15 0,1 55 0,1-49 0,4 30 0,1 2 0,-4-26-6784,14 73 6784,-11-79 0,11 45 0,-6-58 0,2 16 0,-4-22 0,1 0 0,3-4 0,-3 3 0,0-6 0,6-6 0,-9 7 6784,6-10-6784,11-26 0,-15 27-3392,8-33 0,-1-3 3392,-8 33-1133,3-34 1,-2 0 1132,-6 33 0,6-59 0,-8 59 0,0-10 0,0 26 5663,-4 8-5663,3 3 0,-3-7 0,4 2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0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24575,'-8'0'0,"3"3"0,-2 2 0,6 4 0,-3-1 0,4 19 0,0-14 0,0 29 0,0-29 0,0 25 0,0-26 0,0 12 0,4-20 0,-4 0 0,4-4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0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24575,'0'5'0,"0"-2"0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1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24575,'0'8'0,"0"1"0,0-1 0,0 0 0,4 5 0,-3-4 0,3 3 0,0 34 0,-4-28-4252,6 31 1,0 2 4251,-4-30-1409,4 40 0,3-2 1409,-4-40-676,1 32 1,0-1 675,-1-36 0,6 44 0,-9-55 3867,9 7-3867,-10-18 5784,3-1-5784,-4 1 3021,4-1-3021,4-22 0,2 17 0,5-56 0,-5 56 0,6-70 0,-11 70 0,14-71 0,-16 67 0,19-55 0,-19 58 0,20-40 0,-17 46 0,18-29 0,-14 34 0,13-19 0,-12 21 0,27-9 0,-28 10 0,17-3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2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1 24575,'-9'0'0,"1"0"0,-1 0 0,-3 3 0,6 2 0,-5 0 0,2 21 0,0-17 0,-4 49 0,8-43 0,-2 54 0,6-53 0,1 41 0,1-44 0,10 14 0,-5-22 0,6-1 0,-4-4 0,12 0 0,-13-4 0,31-1 0,-33-4 0,33-22 0,-34 17 0,14-48 0,-17 46 0,3-23 0,-12 7 0,-5 3 0,-1-3 0,1 17 0,13 27 0,5-5 0,0 8 0,10 4 0,-12-6 0,30 29 0,-27-29 0,20 10 0,-2-4 0,-11-15 0,29 22 0,-19-19 0,0 8 0,-8-10 0,-15-1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3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1 459 24575,'4'-9'0,"0"5"0,1-4 0,2 7 0,-6-7 0,29-23 0,-19 16 0,38-51 0,-39 50 0,31-61 0,-33 59 0,19-63 0,-21 64 0,-14-45 0,1 52 0,-36-20 0,29 28 0,-29-2 0,35 9 0,-22 33 0,26-22-6784,-11 80 6784,15-74 0,0 44 0,3 13 0,-2-45-2269,8 33 1,1-2 2268,-6-36-567,26 60 567,-23-77 4255,24 37-4255,-8-38 0,-1 6 0,9-10 0,-20-7 0,31 4 0,-31-3 0,15 3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3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19 163 24575,'0'-8'0,"4"3"0,1 1 0,-1 0 0,8-1 0,-7 1 0,22-12 0,-18 10 0,17-22 0,-24 17 0,5-17 0,-7 18 0,-7-6 0,1 11 0,-14-3 0,10 7 0,-7-3 0,9 4 0,3 4 0,-2-3 0,6 7 0,-7-7 0,-1 28 0,4-18 0,-7 61 0,11-53 0,-2 71 0,3-71 0,3 57 0,2-61 0,11 27 0,-6-35 0,14 8 0,-14-14 0,21 2 0,-19-3 0,26-11 0,-26 8 0,12-12 0,-19 14 0,-2-3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3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0 24575,'-5'4'0,"2"0"0,3 5 0,0-1 0,0 1 0,0 11 0,0-8 0,-4 53 0,3-45 0,-3 37 0,0 2 0,3-34 0,-3 47 0,4-26 0,-4-1 0,3 8 0,-7-15 0,7-36 0,-6 4 0,6-13 0,-7 2 0,7 0 0,-3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7:57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24575,'9'0'0,"-1"4"0,0 0 0,-3 5 0,-1-1 0,7 38 0,-8-28-3392,8 43 0,0 2 3392,-8-35 0,8 59 0,-7-10 0,-3-47 0,5 52 0,0 1 0,-4-48 0,4 51 0,0-1 6784,-5-58-6784,3 37 0,-1-3 0,-2-42 0,7 27 0,-7-46 0,6-5 0,-6 0 0,3 2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4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24575,'8'-8'0,"1"3"0,-4-2 0,2 6 0,-2-7 0,11 7 0,-6-3 0,17 0 0,-16 3 0,16-2 0,-16 3 0,12 11 0,-13-5 0,14 22 0,-18-17 0,13 35 0,-17-31 0,13 65 0,-9-60-3392,2 31 0,0 1 3392,-3-31-1051,6 75 1051,-10-74 0,7 40 0,-7-46 0,3 0 0,-4-17 0,0-4 0,0 2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4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24575,'8'0'0,"0"0"0,1 0 0,-1 0 0,1 0 0,-1 0 0,1 0 0,-1 0 0,0 0 0,-7 0 0,-5 0 0,-6 0 0,-2 0 0,3 4 0,4 0 0,-2 5 0,6-1 0,-11 16 0,10-12 0,-9 37 0,10-34 0,-3 54 0,4-53 0,0 53 0,0-54 0,4 31 0,1-35 0,3 9 0,1-16 0,6 4 0,-4-7 0,16 10 0,-16-9 0,43 5 0,-38-7 0,27 0 0,11 0 0,-38 0 0,33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5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82 24575,'0'-9'0,"4"5"0,0 0 0,9 8 0,-3-3 0,3 3 0,-1-4 0,-3 0 0,4 0 0,-9-4 0,0-1 0,-4-3 0,0-1 0,0 1 0,-4 3 0,-16-6 0,-7 1 0,-1 1 0,4 5 0,16 8 0,3 5 0,-3-5 0,7 4 0,-2 0 0,3 2 0,-4 2 0,3 15 0,-3-10 0,11 45 0,-5-42 0,13 41 0,-13-48 0,21 26 0,-16-28 0,24 12 0,-20-17 0,20 5 0,-20-10 0,24 7 0,-27-7 0,11 2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5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0 24575,'-8'0'0,"-1"0"0,0 0 0,1 0 0,-1 0 0,1 0 0,-1 0 0,1 0 0,-5 0 0,4 0 0,0 4 0,-25 16 0,26-8 0,-41 50 0,44-44 0,-14 28 0,11 21 0,7-44 0,-4 36 0,2 0 0,3-38 0,7 76 0,14-60 0,-5 11 0,37-15 0,-37-26 0,68 12 0,-65-13 0,57 2 0,-66-8 0,17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6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24575,'3'8'0,"-2"0"0,3 1 0,-4-1 0,0 1 0,11 37 0,-8-29-6784,27 75 6784,-25-72-2269,12 35 1,0 0 2268,-9-32-716,7 26 1,1 0 715,-9-32 0,19 32 0,-23-42 0,8 4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6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105 328 24575,'-5'-4'0,"1"-1"0,4-4 0,4 5 0,-3-4 0,7 7 0,-7-6 0,6 6 0,-2-3 0,15-12 0,-9 12 0,9-16 0,-8 0 0,-2 8 0,9-39 0,-24 10 0,14-1 0,-40-5 0,23 40 0,-31-13 0,26 20 0,-14-4 0,17 7 0,-17 28 0,18-16 0,-7 33 0,2 4 0,7-19-3392,0 38 0,1 0 3392,2-38-1069,7 36 0,2 0 1069,-3-36-765,17 59 765,-16-71 0,19 6 0,-15-22 0,27 6 0,-20-9 0,50 2 0,-46-5 0,44-7 0,-54 7 0,12-3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7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22 24575,'-8'0'0,"-1"0"0,5 3 0,-4 2 0,7 3 0,-7 8 0,4-9 0,-5 38 0,4-29 0,1 64 0,4-57 0,12 68 0,-9-73 0,15 47 0,-12-57 0,10 15 0,-7-22 0,15 2 0,-13-3 0,8 0 0,16 0 0,-12-3 0,18 2 0,15-30 0,-33 21 0,31-63 0,-48 54-6784,6-78 6784,-16 77-4004,-12-62 4004,8 67-63,-26-32 63,29 36 0,-18-5 0,11 8 0,1 7 4770,-1 1-4770,8 5 0,4 26 0,0-17 0,4 50 0,-3-47 0,14 55 0,-12-56 0,23 41 0,-19-47 0,32 23 0,-26-30 0,44 12 0,-41-14 0,37 3 0,3 0 0,-27-4 5948,51 4-5948,-23-15-396,-37 4 0,30-5 0,-47 8 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7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 24575,'12'0'0,"-2"0"0,2 0 0,-4 0 0,-7 0 0,-6 0 0,-4 0 0,-3 0 0,-8 0 0,8 0 0,-19 7 0,19-1 0,-8 13 0,16-8 0,0 8 0,4-9 0,4 6 0,-4-7 0,42 22 0,-29-18 0,55 25 0,-53-30 0,20 11 0,39 12 0,-49-19 0,64 30 0,-99-36 0,20 6 0,-61-8 0,36-4 0,-43 8 0,44-7 0,-33 18 0,35-16 0,-23 12 0,23-14 0,-23 6 0,23-6 0,-8 3 0,16-4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8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0 24575,'-12'0'0,"2"0"0,-2 0 0,3 0 0,1 0 0,-1 0 0,0 0 0,1 0 0,-4 4 0,2-3 0,1 6 0,2-6 0,6 7 0,1-4 0,1 5 0,10-5 0,-9 4 0,9-7 0,12 14 0,-9-12 0,39 23 0,-38-19 0,42 28 0,-43-27 0,13 15 0,-19-11 0,-30 6 0,16-4 0,-60 8 0,48-15 0,-59 28 0,61-22 0,-34 18 0,42-26 0,-7 3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9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118 189 24575,'27'-4'0,"-3"0"0,-16 0 0,0 3 0,1-3 0,-1 1 0,1 2 0,-5-7 0,4 7 0,-7-7 0,3 4 0,-4-5 0,-16-3 0,9 6 0,-44-17 0,35 19 0,-42-15 0,45 18 0,-19-2 0,27 6 0,1-2 0,8 3 0,5-4 0,3 4 0,-3-3 0,4 2 0,-5-3 0,0 0 0,1 0 0,-1 0 0,1 0 0,-1 0 0,12 4 0,-9-3 0,27 3 0,-24-4 0,28-4 0,-30 3 0,8-7 0,-17 4 0,-10-5 0,5 1 0,-40-9 0,30 11 0,-62-17 0,57 20 0,-41-8 0,46 11 0,-20 11 0,26-5 0,-10 40 0,15-30 0,-2 60 0,3-54 0,7 58 0,-5-59 0,21 51 0,-20-56 0,38 45 0,-30-51 0,46 31 0,-42-33 0,38 11 0,-40-10 0,33-5 0,-33 0-6784,72 0 6784,-62-3-526,43 3 0,-61-4 0,-2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7:58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282 9 24575,'-9'0'0,"1"0"0,-1 0 0,1-4 0,-5 3 0,0-3 0,-32 16 0,25-6 0,-54 40 0,60-30-6784,-36 68 6784,47-64-2034,-12 74 2034,14-75-599,8 64 599,-4-66-223,27 40 223,-21-44 0,48 21 0,-40-26 0,58 10 0,-58-17 0,63-1 0,-62-1 0,65-22 0,-69 19 0,27-15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29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438 0 24575,'-9'0'0,"1"0"0,-1 0 0,0 0 0,1 0 0,-1 4 0,-14 8 0,10-1 0,-41 23 0,42-21 0,-27 11 0,23 6 0,9-19 0,-12 32 0,29-25 0,-7 0 0,43 12 0,-30-25 0,59 44 0,-53-38 0,51 46 0,-54-43 0,15 28 0,-33-31 0,-25 13 0,10-19-6784,-84 10 6784,73-13-1412,-38 7 1,1 1 1411,41-3 0,-64 16 0,70-17 0,-39 9 0,41-14 0,-11 7 0,20-7 0,4 3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31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1 524 24575,'5'-4'0,"2"3"0,-2-2 0,3 3 0,1 0 0,-1 0 0,23 0 0,-17 0 0,63 0 0,-58 0-3392,34-2 0,2 0 3392,-29 1 0,36-3-4537,31 0 4537,-61 3-1012,30-2 1,19-2 0,-16 1 1011,-18 2-677,31-3 1,24-2 0,-20 2 676,-23 3 0,22-3 0,22-1 0,-20 1 0,-22 3 0,21-2 0,21-1 0,-23 1 0,-24-1 0,27 1 0,23-1 0,-24 0 0,-33-1 0,29-2 0,22-2 0,-24 3 0,-35 3 0,37-7 0,23-5 0,-22 5 0,-33 5 0,16-2 0,25-4 0,1-1 0,-21 3 0,4 1 0,-1 1 0,22 0 0,0 0 0,-22 0 0,-2-3 0,4 6 0,24 0 0,1 1 0,-25 0 0,-5-3 0,8 4 0,26-1 0,0 1 0,-26 0 0,-6 2 0,0 0 0,22-2 0,-1 1 0,-23 0 0,-9 1 0,24-3 0,20-1 0,-23 1 0,-34 2 0,20-2 0,18-1 0,-18 2 0,-25 2 0,49-5 0,-1 0 0,-53 4 0,39-8 0,-2 1 0,-39 6 0,29-9 0,-1 1 0,-35 8 0,35-7 0,-1 1 0,-37 7 0,42-6 0,1 1 0,-38 5 0,46-4 0,1 1 0,-42 4 0,53-3 0,2 0 0,-45 3 0,48-2 0,1 1 0,-45 2 0,38-1 0,-2-1 0,-52 1 0,49-3 0,-2 0 0,-51 3 0,50-3 0,-1 0 0,-50 4 0,41-3 0,1 2 0,-41 1 0,39-2 0,0 0 0,-36 1 0,42-1 0,0 0 0,-46 2 491,47-2 1,3 0-492,-39 1 0,31-1 0,-1 1 0,-33 1 0,33 3 0,-2 1 0,-39-2 249,47 4 0,1 0-249,-44-5-540,39 3 1,-1-1 539,-36-2 0,30 3 0,0 0 0,-34-3 0,30 1 0,-2 0 0,-35-2 666,78 0-666,-80 0 0,79 0 0,-77 0 0,30 0 0,0 0 0,-32 0 0,80 0 0,-79 3 961,76-2-961,-44 3 0,6-4 0,10-4 0,-53 3 3034,35-6-3034,-38 6 4537,19-3-4537,-21 4 6784,14 0-6784,-14 0 0,6 0 0,-8 0 0,1 0 0,-1 0 0,1 0 0,-1 0 0,1 0 0,-1 0 0,0 0 0,1 0 0,-1 0 0,12 4 0,-9-3 0,28 2 0,-26-3 0,44 4 0,-41-3 0,22 3 0,-3-4 0,-5 0 0,8 0 0,-14 0 0,-16 0 0,-3 0 0,-2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43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1 231 24575,'4'4'0,"4"-3"0,-3 3 0,3-4 0,0 0 0,8 0 0,-5 0 0,31 0 0,-27 0-6784,70 0 6784,-64 0-625,34-3 1,1-2 624,-35 0-244,51-15 244,-64 9 0,7-24 0,-19 22 0,-28-34 0,21 34 0,-65-30 0,61 34 0,-59-17 0,60 24 6044,-25-6-6044,29 12 1831,-14 8-1831,17-2 0,-19 47 0,18-38-3191,-4 34 0,0 1 3191,6-32 0,-1 48-4537,3-3 4537,3-40-1517,-1 33 0,0-2 1517,2-36-309,0 66 309,0-73 2880,12 27-2880,13-28 0,-5-1 0,38-2 0,-43-10 0,73-8 0,-63 4 475,37-13 1,-52 16-1,-3-4 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4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10 24575,'-4'-4'0,"4"3"0,4-3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44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 1 24575,'-9'0'0,"0"0"0,1 0 0,-1 0 0,1 0 0,-1 0 0,1 0 0,-5 0 0,0 0 0,3 4 0,-28 23 0,27-10 0,-24 27 0,26-26 0,1 22 0,-1 15 0,4-19 0,13 45 0,-5-61 0,23 38 0,-8-42 0,1 8 0,0-20 0,12 0 0,-16-4 0,57-19 0,-54 7 0,43-59 0,-53 43 0,6-20 0,-6-3 0,-26-2 0,14-6 0,-39 9 0,33 38 0,-24-4 0,31 16 0,-8 5 0,11 3 0,0 1 0,3-1 0,2 8 0,4-6 0,-5 6-6784,30 50 6784,-27-44-1911,25 43 0,1 2 1911,-20-34 0,14 20 0,11 15 0,-7-10 0,-5 0-1636,18 30 1,-3-3 1635,-23-42-671,-6 13 0,-4-3 671,-5-31 1663,-30 54-1663,18-61 1796,-46 27-1796,40-35 0,-54 0 0,48-8 3719,-50-18-3719,52 12 3172,-39-28-3172,37 7 0,-9 0 0,15-18 0,14 31 0,1-24 0,1 33 0,2-6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44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24575,'0'-8'0,"0"7"0,0 5 0,0 2 0,0 2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51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96 24575,'-12'0'0,"2"0"0,-2 0 0,3 0 0,1 0 0,-12 7 0,8-5 0,-30 35 0,27-25 0,-24 53 0,33-49 0,-10 53 0,15-53 0,-2 41 0,3-44 0,3 26 0,2-32 0,3 16 0,1-22 0,3 7 0,-3-8 0,11 4 0,-10-3 0,18 2 0,-17-3 0,31-3 0,-28 2 0,43-22 0,-42 18 0,50-60 0,-53 50 0,37-70 0,-46 68 0,16-60 0,-18 60 0,-5-49 0,2 52 0,-9-13 0,-9 8 0,-12 7 0,4-9 0,-4 13 0,27 8 0,1 1 0,5 6 0,14 5 0,-9-2 0,33 44 0,-29-36 0,22 33 0,1 1 0,-20-29 0,30 42 0,-14 6 0,-16-46 0,12 41 0,1 8 0,0-6 0,8 21 0,-18-35 0,-8-49 0,-7-1 0,2-5 0,-3-3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51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24575,'4'-4'0,"0"0"0,5 4 0,3-4 0,-3 3 0,3-3 0,16 4 0,-15 0 0,48 0 0,-45 0 0,79-4 0,-65-1 0,25 1 0,-1 0 0,-26-1 0,27 1 0,-28 0 0,-17 3 0,12-3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52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24575,'4'-5'0,"-3"-3"0,7 7 0,0-3 0,1 4 0,4 0 0,14 0 0,-14 0 0,59 0 0,-52 0-4252,34 0 1,2 0 4251,-33 0-564,33 0 1,-2 0-1,-38 0 1,32 0-1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52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1 206 24575,'0'-9'0,"0"0"0,3 1 0,-2-1 0,7 5 0,-4 0 0,1 0 0,10-5 0,-8 4 0,27-14 0,-24 12 0,16-5 0,5-11 0,-16 10 0,49-23 0,-48 25 0,23-8 0,-38 18 0,-2-3 0,-4 8 0,1 0 0,4 5 0,0 26 0,0-20-6784,0 72 6784,0-66-1435,-2 40 1,0 0 1434,1-37 0,-2 41 0,2 1 0,1-43-117,0 69 117,0-78 0,0 9 0,0-20 0,0-7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7:58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51 24575,'0'9'0,"-4"10"0,3-7 0,-3 7 0,4-10 0,0 25 0,0-19 0,4 69 0,-3-63-8503,14 71 8503,-9-78 1719,18 35-1719,-14-38 0,18 2 0,-17-4 0,20-13 0,-12-1 0,52-23 0,-42 18 0,33-17-4537,-17-2 4537,-27 11 0,36-27 0,-31-21 0,1 30 0,-8-58 0,-13 73 0,-22-34 0,11 48 4537,-12-8-4537,12 15 6784,-5 3-6784,4-2 0,-4 7 0,5-7 0,3 6 0,1-6 0,4 3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53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9 24575,'4'-5'0,"1"1"0,3 8 0,1-3 0,-1 3 0,15 3 0,-10-1 0,33 17 0,-32-15 0,16 10 0,1 2 0,-17 0 0,14 5 0,-32-2 0,-2-16 0,-3 8 0,-29 16 0,-4 14 0,-5 1 0,-7 12 0,41-42 0,-14 23 0,21-28 0,-5 5 0,10-9 0,1-6 0,4 3 0,5-4 0,-1 0 0,19 8 0,-14-6 0,48 9 0,-44-10 0,25 2 0,-11 1 0,-21-3 0,17 3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53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1 362 24575,'0'13'0,"4"-1"0,-3-3 0,2-1 0,1-3 0,-3 2 0,3-2 0,-4 3 0,4 1 0,-4-1 0,4-7 0,0 2 0,-3-11 0,3 4 0,-1-1 0,-2-3 0,7 7 0,0-14 0,2 12 0,24-54 0,-20 46-3392,16-38 0,-3-1 3392,-15 33 0,18-42-4537,-8 9 4537,-16 31-159,27-47 0,-30 58 1,8-11-1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54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0 24575,'-8'0'0,"3"4"0,1 1 0,4 3 0,0 1 0,-4 14 0,3-11 0,-3 42 0,4-39 0,4 58 0,-3-57 0,7 68 0,-7-66 0,2 66 0,-3-67 0,0 40 0,0-45 0,0 11 0,0-14 0,0-5 0,0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54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24575,'3'-4'0,"2"0"0,3 4 0,1 0 0,3 0 0,-3 0 0,4 0 0,29 4 0,-25-3 0,51 10 0,-53-6 0,34 11 0,-40-6 0,13-2 0,-21 3 0,3-5 0,-4 6 0,-4-3 0,3-1 0,-6 0 0,-9 20 0,8-15 0,-26 52 0,29-47 0,-33 70 0,33-70 0,-25 58 0,27-61 0,-12 27 0,14-31 0,-3-3 0,4-9 0,4-4 0,-4 2 0,4 3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54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24575,'4'-4'0,"4"3"0,-3-3 0,3 4 0,0 0 0,1 0 0,3 4 0,-3-3 0,22 6 0,-18-6 0,30 11 0,-31-10 0,15 16 0,-18-15 0,7 23 0,-10-18 0,5 23 0,-6-24 0,-1 34 0,0-30 0,-8 42 0,3-39 0,-14 51 0,12-45 0,-16 42 0,17-45 0,-13 25 0,13-30 0,-5 12 0,7-20 0,0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55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24575,'4'-4'0,"0"0"0,5 4 0,-1 0 0,1 0 0,-1 0 0,0 0 0,-3 0 0,-1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55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24575,'4'-5'0,"0"1"0,5 4 0,-1 0 0,1 0 0,14 4 0,-11-3 0,45 3 0,-36-4 0,56 0 0,-57 0 0,19 0 0,-35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56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24575,'-8'0'0,"-1"0"0,1 0 0,-1 0 0,4 4 0,-6 12 0,9-5 0,-9 35 0,10-31 0,-3 46 0,4-46 0,4 38 0,-3-40 0,2 18 0,1-25 0,1 1 0,3-7 0,1 0 0,-1 0 0,8 4 0,-6-3 0,29 10 0,-25-9-6784,66 20 6784,-59-18-2269,35 14 1,-1 2 2268,-37-11 0,54 26 0,-69-25 0,12 6 0,-15-8 4537,-7 1-4537,5-1 6784,-21 4-6784,19-2 0,-34 13 0,29-16 0,-46 20 0,40-25 0,-50 13 0,48-14 0,-64 3 0,62-4 0,-42-7 0,53 5 0,-7-6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56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24575,'8'0'0,"1"0"0,-1 0 0,1 0 0,-1 0 0,4 0 0,-2 0 0,13 0 0,-12 0 0,24 0 0,-23 0 0,27 0 0,-27 0 0,22 4 0,-22-3 0,15 3 0,-21 0 0,6 0 0,-12 1 0,0-1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4:57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24575,'8'0'0,"1"0"0,-1 0 0,1 0 0,-1 0 0,1 0 0,-1 0 0,-3 3 0,2-2 0,9 7 0,-5-7 0,31 6 0,-28-6 0,36 3 0,-37 0 0,33-3 0,-33 2 0,26-3 0,-28 0 0,20 0 0,-20 0 0,12 0 0,-17 0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7:59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24575,'-4'12'0,"3"-2"0,-2 2 0,6-4 0,-2 9 0,7-10 0,-7 13 0,2-11 0,-3 5 0,0 3 0,12 48 0,-9-38 0,12 42 0,2 5 0,-8-34 0,11 50 0,-12-20 0,-7-49 0,3 71 0,-4-76 0,0 38 0,0-47 0,0 8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00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31 258 24575,'-5'4'0,"-2"-3"0,6 6 0,-7-2 0,7 3 0,-7-3 0,7-5 0,1-1 0,1-6 0,7 6 0,-7-7 0,14 3 0,-9 0 0,29-10 0,-22 9 0,40-26 0,-41 20 0,44-31 0,-50 30 0,47-34 0,-43 34 0,32-30 0,-30 34 0,7-17 0,-14 28 0,-5-5 0,-1 11 0,-3 1 0,0 14 0,3-11 0,-3 11 0,-3 41 0,1-46-3392,-3 47 0,1 2 3392,2-45-2269,-1 43 1,2 1 2268,4-44-515,-3 69 515,4-75 0,0 22 0,0-37 4282,4 2-4282,-3-11 0,3 7 0,-4-2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01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24575,'4'-5'0,"0"1"0,5 4 0,-1 0 0,1 0 0,-5 4 0,4-3 0,-3 3 0,7 0 0,-3-3 0,-1 6 0,15 9 0,-15-5 0,16 20 0,-20-20 0,0 24 0,-4-23 0,-11 34 0,4-32 0,-25 48 0,24-46 0,-27 45 0,31-47 0,-15 17 0,15-26 0,-1-5 0,5-1 0,4-3 0,5 4 0,-1 0 0,1 0 0,-1 0 0,27 4 0,-20-3 0,46 6 0,-46-6 0,42 7 0,-43-7 0,39 2 0,-39-3 0,13 0 0,-23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01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24575,'0'-9'0,"4"5"0,1-4 0,3 7 0,4-3 0,-2 4 0,-2-4 0,22 0 0,-20-1 0,51-3 0,-45 7 0,64-10 0,-62 9 0,51-9 0,-60 6 0,21 0 0,-28 1 0,5 4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02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24575,'8'0'0,"0"0"0,1 0 0,-1 0 0,1 0 0,3 0 0,-3 0 0,22 0 0,-14 0 0,37 0 0,-35 0 0,16 0 0,-27 0 0,23-4 0,-13 3 0,17-2 0,8-1 0,-23 3 0,37-11 0,-44 10 0,11-5 0,-21 7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02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24575,'4'-5'0,"1"1"0,3 4 0,0 0 0,1 0 0,3 0 0,-3 0 0,26 0 0,-21 0 0,17 0 0,15-7 0,9 1 0,0-2 0,21 0 0,-60 7 0,45-3 0,-47 4 0,17 0 0,-26 0 0,-2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03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24575,'8'-9'0,"0"5"0,-3-4 0,3 7 0,-4-3 0,5 4 0,-1 0 0,8-4 0,-6 3 0,29-6 0,-25 6 0,32-3 0,-34 4 0,15 8 0,-18-3 0,4 11 0,-9-7 0,0 15 0,-4-13 0,-4 31 0,3-28 0,-22 58 0,19-53 0,-19 31 0,-5-1 0,18-30 0,-17 27 0,0 0 0,17-27 0,-34 62 0,33-65 0,-9 27 0,19-38 0,2 3 0,7-8 0,1 0 0,-1 0 0,1 0 0,21 3 0,-16-2 0,44 3 0,-39-4-6784,70 0 6784,-63 0-2269,35 0 1,-2 0 2268,-36 0-445,48-4 1,-66 3 0,3-2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03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24575,'-5'3'0,"1"2"0,4 3 0,0 1 0,0-1 0,4 42 0,-3-28 0,7 56 0,-7-59 0,6 42 0,-6-46 0,3 39 0,-4-41 0,0 14 0,0-15 0,0-3 0,0 4 0,0-5 0,0 0 0,0 1 0,3-4 0,-2-2 0,3-3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04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24575,'4'-8'0,"-3"-1"0,3 1 0,0 3 0,-4-3 0,8 7 0,-3-2 0,3 3 0,-3 3 0,2-2 0,-2 3 0,3 0 0,8 0 0,-9 5 0,15 7 0,-15-10 0,9 17 0,-12-17 0,4 22 0,-7-17 0,3 23 0,-4-21 0,0 29 0,0-29 0,0 29 0,0-30 0,0 19 0,0-21 0,0-1 0,0-10 0,0-8 0,3-3 0,-2 2 0,3-2 0,-4 3 0,0 5 0,0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04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24575,'9'0'0,"-1"0"0,0 0 0,1 0 0,3 0 0,-3 0 0,4 0 0,-1 0 0,-3 0 0,11 7 0,-14-1 0,9 2 0,-14 0 0,3 0 0,-4 2 0,0 5 0,0-5 0,-4 17 0,3-15 0,-6 34 0,6-32 0,-7 28 0,7-31 0,-3 9 0,4-11 0,-3-5 0,2 4 0,-3-7 0,4 2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05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75 24575,'0'9'0,"0"-1"0,0 1 0,0-1 0,0 1 0,0 6 0,0-4 0,0 5 0,4-12 0,1 0 0,3-4 0,0 0 0,-3-4 0,-1 0 0,0-1 0,-3-3 0,6-4 0,-6 1 0,6-16 0,-6 15 0,7-19 0,-7 20 0,-1-9 0,-5 11 0,-4 4 0,1 1 0,-1 4 0,1 0 0,-5-3 0,4 2 0,0 1 0,2 1 0,6 6 0,-3-6 0,4 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7:59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24575,'4'-4'0,"1"0"0,3 4 0,0 0 0,1 0 0,-1 4 0,1-3 0,-1 2 0,1-3 0,14 0 0,-11 0 0,53 0 0,-38 0-6784,67 0 6784,-67 0 0,39 0 0,-57 4 0,10 1 0,-19 7 0,0-3 0,0 3 6784,0 16-6784,0-15 0,0 48 0,0-44 0,0 64 0,0-60-6784,0 75 6784,0-72-2269,0 28 1,0-2 2268,0-30-1177,0 67 1177,0-70 0,0 36 0,0-49 988,0 6 1,0-15-1,0 1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06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 24575,'-4'5'0,"3"2"0,-7 2 0,4-4 0,-1 6 0,-3 9 0,7-8 0,-10 34 0,9-32 0,-9 40 0,10-40 0,-3 35 0,4-36 0,0 22 0,0-25 0,3 10 0,-2-11 0,7 3 0,-3-7 0,11 6 0,-6-5 0,17 2 0,-16-4 0,20 0 0,-20-3 0,20 3 0,-20-8 0,13-1 0,-19-4 0,10-3 0,-13 3 0,13-27 0,-13 22 0,13-40 0,-13 40 0,6-33 0,-8 35 0,-4-24 0,3 25 0,-18-13 0,11 19 0,-8-7 0,-18 0 0,22 1 0,-38-5 0,38 11 0,-16 2 0,18 3 0,-2 0 0,7 3 0,1-2 0,4 3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06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24575,'0'13'0,"0"-4"0,0 3 0,0-3 0,0-1 0,7 23 0,-5-17 0,13 59 0,-9-51 0,0 29 0,0-1 0,-1-25 0,2 66 0,-6-74 0,3 25 0,-4-18 0,0-12 0,-4 7 0,3-15 0,-3-4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07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0 24575,'-9'0'0,"1"0"0,-1 0 0,4 4 0,2 1 0,-1 3 0,3 0 0,-7 16 0,7-12 0,1 30 0,1-29 0,7 37 0,-4-36 0,5 32 0,-4-34 0,-2 30 0,-3-29 0,0 14 0,0-14 0,4-4 0,-3 3 0,3-3 0,-4-1 0,3-3 0,2-2 0,4-3 0,-1 4 0,0-3 0,1 3 0,18 3 0,-14-5 0,33 17 0,-33-16 0,22 15 0,-29-12 0,13 17 0,-17-11 0,5 11 0,-7-14 0,-7 11 0,5-10 0,-25 18 0,19-21 0,-12 12 0,-30-11 0,31 2 0,-59-2 0,59-4 0,-35-4 0,41 0 0,-23-4 0,22-8 0,1 5 0,5-4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07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24575,'8'0'0,"1"0"0,-1 0 0,1 0 0,-1 0 0,1 0 0,-1 0 0,19 4 0,-14-3 0,33 10 0,-33-9 0,22 13 0,-25-13 0,14 9 0,-14-10 0,2 3 0,-8-4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09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1 615 24575,'0'-8'0,"3"3"0,2-3 0,4 7 0,-5-6 0,11-6 0,-8 7 0,39-36 0,-30 31-3392,25-25 0,1-2 3392,-22 20-2269,33-31 1,0 1 2268,-31 30-1517,37-36 0,1 0 1517,-37 36-1015,42-31 1,2 1 1014,-42 33 1014,29-17 1,-4 7-1015,-38 25 3034,22-11-3034,-34 19 0,0 8 0,0-5 0,0 54 0,0-44 0,1 40 0,2 4 0,-3-31 0,4 31 0,0-2 0,-3-34 2605,3 62-2605,-4-74 0,0 32 0,3-42 0,-2 4 0,3-11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10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9 24575,'4'-5'0,"1"1"0,-1 8 0,4-3 0,-7 6 0,6-6 0,9 14 0,-8-8 0,14 20 0,-16-20 0,2 27 0,-4-25 0,-8 40 0,-1-34 0,-18 57 0,10-54 0,-26 62 0,27-60 0,-19 49 0,20-50 0,-5 20 0,15-34 0,2 3 0,7-8 0,1 0 0,-1 0 0,0 0 0,27 7 0,-24-1 0,61 6 0,-58-7-6784,81 3 6784,-74-7-1056,74 6 1056,-74-6-377,49 3 377,-52-4 0,9 0 0,-24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10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24575,'8'0'0,"-3"-4"0,2 3 0,-2-3 0,3 4 0,1 0 0,-1 0 0,27-3 0,-20 2 0,61-3 0,-57 4 0,32 0 0,22-4 0,-48 3 0,35-3 0,-1 0 0,-39 4 0,60-8 0,-69 7 0,19-3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11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26 24575,'-4'-5'0,"3"-3"0,1 7 0,5-2 0,3 3 0,1 0 0,-1 0 0,1 0 0,-1 0 0,0 0 0,5 0 0,-4 0 0,11 0 0,-10 0 0,10 0 0,-19 0 0,2 0 0,-11 0 0,-1 0 0,0 0 0,1 0 0,-1 0 0,1 0 0,-1 0 0,8 0 0,6 0 0,4 0 0,3 0 0,12 0 0,-12 0 0,41 0 0,-37 0 0,45 0 0,-47 0 0,28-4 0,-31 3 0,13-3 0,-15 4 0,0 0 0,-6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11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24575,'9'-5'0,"-1"1"0,5 4 0,-4 0 0,3 0 0,26-3 0,-17 2-4252,30-5 1,2 0 4251,-23 4-1409,44-6 0,-1 0 1409,-46 6-1517,38-4 0,-2 1 1517,-44 4-717,65-7 717,-68 7 669,22-6 1,-33 6 0,-2-3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13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24575,'5'-4'0,"3"3"0,-4-3 0,5 4 0,-1 0 0,1 0 0,-1 0 0,0 0 0,1 0 0,-1 0 0,1 0 0,-1 0 0,-3-3 0,2 2 0,-2-3 0,0 0 0,6 3 0,-5-3 0,6 4 0,4 0 0,-6 0 0,32 0 0,-27 0 0,46 0 0,-46 0 0,42 0 0,-43 0 0,24 0 0,-27 0 0,5 0 0,-12 4 0,0 1 0,-4 3 0,0 1 0,0-1 0,0 15 0,0-10 0,-8 40 0,7-37 0,-11 52 0,11-52 0,-6 56 0,6-55 0,-7 40 0,7-45 0,-3 15 0,4-17 0,0 2 0,0-4 0,0-3 0,0-1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00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343 9 24575,'-9'0'0,"1"0"0,-1 0 0,0-4 0,1 3 0,-1-3 0,-22 4 0,17 0 0,-44 8 0,42-7 0,-42 29 0,44-20 0,-33 47 0,35-41 0,-15 52 0,21-52 0,-2 41 0,8-44 0,0 22 0,4-25 0,4 6 0,2-11 0,21 2 0,-18-6 0,14 3 0,-4 0 0,-11-3 0,16 2 0,-19-3 0,14 0 0,-15 0 0,7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14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24575,'0'-9'0,"4"4"0,1 1 0,3 4 0,1 0 0,-1 0 0,23 0 0,-17 0 0,36 0 0,-37 0 0,21 0 0,-23 0 0,12 0 0,-16 0 0,4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14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0 403 24575,'4'5'0,"-3"-5"0,3-5 0,-1 1 0,-2-4 0,3 3 0,0-3 0,-3-1 0,18-22 0,-12 20 0,31-57 0,-24 53 0,31-73 0,-31 65 0,24-51 0,-27 56 0,5-14 0,-12 28 0,-4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15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0 455 24575,'0'-9'0,"0"1"0,0-1 0,4 0 0,-3 1 0,6-1 0,-2-7 0,3 6 0,8-29 0,-5 21 0,19-45 0,-21 43 0,10-19 0,-1-4 0,2-1 0,6-1 0,-2-1 0,-19 42 0,3-11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0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1 24575,'-9'0'0,"5"4"0,0 0 0,4 5 0,0-1 0,0 4 0,0-2 0,0 36 0,0-30-6784,4 71 6784,-3-67-2175,6 78 2175,-2-78-3817,3 71 3817,-3-73 0,-1 43 0,-4-49 3817,3 7-3817,2-15 2175,3-4-2175,1 0 6784,7 0-6784,-6 0 0,17 4 0,-16-3 0,13 6 0,-15 6 0,0-3 0,-6 6 0,-3-4 0,0-3 0,-7 15 0,1-13 0,-14 20 0,10-20 0,-18 20 0,17-20 0,-25 20 0,28-20 0,-26 9 0,26-15 0,-20-2 0,18-3 0,-10-3 0,10 2 0,2-7 0,4 7 0,4-3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0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24575,'4'-5'0,"1"1"0,3 4 0,0 0 0,1 0 0,-1 0 0,1-4 0,14 3 0,-11-3 0,12 4 0,-1 0 0,-11 0 0,30-3 0,-10 2 0,0-3 0,3 4 0,-25 0 0,2 0 0,-8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2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24575,'0'8'0,"0"1"0,0-1 0,3 4 0,-2 1 0,3 1 0,-4-2 0,4 1 0,-3 4 0,14 71 0,-12-54 0,5 59 0,0 2 0,-3-56 0,-2 29 0,0 21 0,0-20 0,2-29 0,-1 23 0,1 16 0,-2-18 0,-1-27 0,6 33 0,-1-3 0,-5-42 0,6 16 0,-8-39 0,0-7 0,0-1 0,0 1 0,0-1 0,0 0 0,0-22 0,0 21 0,0-17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2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0 24575,'-8'0'0,"3"4"0,1 1 0,0 3 0,3 1 0,-6 6 0,6-1 0,-15 65 0,14-52 0,-10 57 0,0 3 0,9-49 0,-1 26 0,-1 18 0,2-17 0,3-22 0,-1 39 0,2-4 0,3-52 0,4 51 0,1-67 0,11 16 0,-10-25 0,21 10 0,-19-9 0,27 5 0,-27-7 0,30-7 0,-32 5 0,12-6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3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1 266 24575,'5'-4'0,"-2"-1"0,1 1 0,-3-4 0,3 3 0,-4-3 0,4 3 0,8-10 0,-2 12 0,17-28 0,-16 23 0,20-35 0,-23 30 0,18-34 0,-23 34 0,19-26 0,-19 35 0,8-7 0,-11 20 0,0-1 0,0 1 0,0 54 0,0-41-3392,0 53 0,0 5 3392,0-44 0,0 14 0,0 6 0,4 33 0,-3-57 0,2 30 0,1-2 0,1-38 0,0 18 6784,-1-38-6784,-4-10 0,0-1 0,0 1 0,0-8 0,0 5 0,0-17 0,0 21 0,0-8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3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0,1 0 0,-1 0 0,12 0 0,-9 0 0,24 4 0,-27 0 0,33 12 0,-31-9 0,13 12 0,-19-14 0,-8 11 0,3-6 0,-7 5 0,7-5 0,-14 17 0,8-15 0,-16 30 0,12-29 0,-9 30 0,11-31 0,0 15 0,5-18 0,8 0 0,1-6 0,3-3 0,1 4 0,-1-3 0,15 10 0,-10-9 0,25 9 0,-26-10 0,27 7 0,-27-7 0,37 6 0,-37-6 0,18 3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3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24575,'0'-9'0,"0"1"0,4 3 0,0 1 0,5 4 0,-1 0 0,1 0 0,7 0 0,-6 0 0,21 0 0,-19 0 0,15 0 0,-21 0 0,1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00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24575,'0'8'0,"0"1"0,0-1 0,3 1 0,2 7 0,0-5 0,-2 6 0,1-13 0,-3 4 0,3-4 0,-4 5 0,0-1 0,4 9 0,-3-7-3392,8 37 0,2 5 3392,-4-23-2269,6 50 1,-1 0 2268,-6-54-736,1 32 0,-2-1 736,-4-38 0,4 40 0,-5-55 3808,0 7-3808,-4-18 0,-12-16 0,8 12 1423,-7-12 1,15 19-1,0 1 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4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0,-3 4 0,2-3 0,-2 6 0,4-6 0,10 11 0,-7-7 0,18 15 0,-22-10 0,33 21 0,-34-19 0,38 30 0,-41-29 0,15 26 0,-19-28 0,-4 27 0,3-24 0,-6 39 0,2-38 0,-4 53 0,5-51 0,-4 48 0,7-51 0,-3 28 0,4-31 0,-4 5 0,3-12 0,-2-4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4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24575,'0'-9'0,"3"4"0,2 1 0,4 4 0,-1 0 0,15 0 0,-10 0 0,32 0 0,-30 0 0,27-7 0,-31 5 0,20-17 0,-24 16 0,8-8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4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0 24575,'0'9'0,"0"-1"0,0 0 0,4 1 0,-3-1 0,10 31 0,-9-23-3392,5 34 0,1 3 3392,-6-24-2269,3 43 1,1 2 2268,-5-39-1517,0 37 0,-2-3 1517,-4-41-1015,-3 31 1,0-3 1014,1-36 2023,-12 53-2023,13-60 3032,-10 14-3032,7-22 4532,-4-1-4532,5-4 1694,-1 0 1,4 0-1,2 0 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6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24575,'-4'3'0,"0"2"0,4 3 0,0 1 0,4-1 0,0 5 0,1-4 0,6 11 0,-9-10 0,9 6 0,-6-12 0,3 4 0,1-7 0,-1 3 0,1-4 0,-1 0 0,0 0 0,1 0 0,7 0 0,-6 0 0,2 3 0,14-2 0,-16 3 0,51 7 0,-3 11 0,-6-6 0,9 17 0,-50-25 0,5 23 0,-8-24 0,-11 35 0,6-32 0,-22 39 0,15-35 0,-34 31 0,28-31 0,-36 16 0,32-24 0,-32 2 0,32-8 0,-17 0 0,21 0 0,-2 0 0,3 0 0,1 0 0,3 0 0,1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7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24575,'4'-4'0,"4"3"0,-3-3 0,3 4 0,0 0 0,1 0 0,-1 0 0,23 4 0,-17-3 0,55 10 0,-52-9-1696,79 13 0,-79-13 0,36 6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7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24575,'-5'4'0,"1"0"0,4 5 0,-4-5 0,3 4 0,-3 16 0,4-11-6784,0 78 6784,0-67-1585,0 42 0,0 0 1585,0-39-388,0 26 0,0-2 388,0-30 0,0 24 0,0-35 4830,0 2-4830,4-7 0,-3-2 0,3-3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8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0 24575,'-8'12'0,"3"-6"0,1 10 0,4-7 0,0-1 0,-4 24 0,0-17-8503,-5 75 8503,4-63-1409,1 41 0,1 2 1409,2-40-1517,-3 35 0,0-2 1517,3-42-321,-6 67 321,6-72 2874,1 22-2874,1-30 4299,10-3-4299,-6-1 6428,11-4-6428,-6 0 1075,9 0-1075,-8 4 0,1-3 0,-8 2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8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0 181 24575,'0'-9'0,"0"1"0,0-1 0,0 1 0,4 3 0,-3-3 0,3 4 0,-1-1 0,6-10 0,-3 8 0,8-25 0,-8 20 0,10-23 0,-10 23 0,1 0 0,-7 13 0,0 7 0,0 1 0,0-1 0,0 1 0,0 25 0,0-19 0,0 20 0,4 3 0,-3-22 0,6 53 0,-6-39 0,3 13 0,-4-20 0,0-18 0,0-2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9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24575,'5'-4'0,"2"3"0,-2-3 0,3 4 0,1 0 0,3 0 0,-3 0 0,11 0 0,-10 0 0,10 8 0,-11-6 0,15 16 0,-17-11 0,23 16 0,-26-12 0,18 23 0,-20-21 0,-6 29 0,1-29 0,-8 10 0,3-3 0,3-13 0,-8 16 0,8-18 0,-14 26 0,12-21 0,-13 27 0,15-37 0,5 14 0,5-18 0,3 4 0,1 0 0,-1 0 0,0 0 0,20 8 0,-15-6 0,48 9 0,-44-10-6784,79 6 6784,-74-6 0,36 3 0,-54-4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29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24575,'4'-4'0,"4"3"0,-4-3 0,5 4 0,-1 0 0,4-3 0,-2 2 0,13-11 0,-12 10 0,9-9 0,-11 10 0,-1-3 0,-3 0 0,-2 3 0,-3-2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00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24575,'8'0'0,"1"0"0,-1 0 0,1 0 0,-5 4 0,15 0 0,-12 1 0,28 6 0,-23-9 0,27 6 0,-27-8 0,11 3 0,-18 2 0,-1 3 0,-4-3 0,0-1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30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24575,'5'-3'0,"2"2"0,-2-3 0,3 4 0,-3 4 0,2 0 0,-2 1 0,4-1 0,-1-1 0,4 6 0,-2-4 0,13 14 0,-16-12 0,27 24 0,-29-19 0,29 34 0,-31-32 0,12 39 0,-15-39 0,-7 40 0,5-40 0,-21 35 0,19-36 0,-23 26 0,25-28 0,-10 9 0,8-16 0,7 0 0,-2-4 0,7 0 0,1 0 0,-1 0 0,5 0 0,-4 0 0,18 0 0,-15 0 0,58 4 0,-50-3-3392,41 1 0,2 0 3392,-38-2-459,30-1 1,-2-2 458,-37 3 0,29-16 0,-34 13 0,5-16 0,-12 18 0,0-7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30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0 24575,'9'5'0,"-1"2"0,1-2 0,-1 3 0,4 5 0,-2 0 0,13 26 0,-12-20 0,16 57 0,-20-58-3392,0 33 0,-3 1 3392,-4-30-2269,-7 30 1,-1 0 2268,4-33-1517,-16 27 0,-2 0 1517,16-27-1015,-24 23 1,-1-1 1014,22-24 320,-56 48 1,58-55 0,-24 16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0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0 485 24575,'4'-9'0,"-3"1"0,7 3 0,-7-3 0,6 7 0,9-10 0,-5 9 0,31-25 0,-28 23-6784,55-50 6784,-51 46-1449,27-29 0,0-2 1449,-25 20-1789,24-19 1,-1-2 1788,-26 20-1196,19-15 0,0 1 1196,-20 22 2392,19-26-2392,-17 21 0,-10 10 1938,8-5-1938,-13 17 4537,-6 0-4537,2 10 0,-3-9 6784,4 10-6784,4 71 0,1-42 0,0 41 0,-1 1 0,2-42 0,-2 19 0,0 17 0,0-16 0,-2-19 0,3 20 0,1 18 0,-1-19 0,-4-24 0,4 26 0,-2-3 0,-3-39 0,0 15 0,0-38 0,0-10 0,0-4 0,0 2 0,4-2 0,4-43 0,-2 35-1357,4-30 0,-2 0 0,-5 34 1,9-35-1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0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0,0 0 0,1 0 0,-1 4 0,20 4 0,-15 2 0,32 13 0,-35-12 0,16 5 0,-10 14 0,-5 7 0,5 4 0,-16-6 0,-12 4 0,5-24 0,-8 19 0,6-10 0,-4-8 0,-23 57 0,22-49-3392,-8 23 0,2-3 3392,12-31 0,-16 43 0,19-47 0,-3 7 0,12-14 0,-3-9 0,6 6 6784,-2-3-6784,3 4 0,4 0 0,-2 0 0,21 0 0,-18 0 0,33-4 0,-33 3 0,33-6 0,-33 6 0,21-3 0,-27 4 0,4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1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24575,'9'0'0,"-1"0"0,1 0 0,-1 0 0,0 0 0,20 0 0,-15 0 0,36-4 0,-35 3 0,40-7 0,-40 7 0,32-6 0,-34 6 0,7-3 0,-15 4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1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24575,'8'0'0,"1"0"0,-1 0 0,1 0 0,-1 0 0,12 0 0,-9 0 0,35 0 0,-31 3 0,49-2 0,-48 3 0,56-4 0,-55 0 0,40 0 0,-44 0 0,10 0 0,-18 0 0,-2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2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24575,'9'0'0,"-1"0"0,1 0 0,-1 0 0,0 0 0,5 0 0,-4 0 0,22 0 0,-18 0 0,44-4 0,-41 3 0,52-3 0,-52 4 0,49-4 0,-50 3 0,23-6 0,-32 6 0,1-3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2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24575,'8'0'0,"-3"-4"0,3 3 0,-4-3 0,5 4 0,-1 0 0,1 0 0,6-4 0,-4 4 0,23-4 0,-21 0 0,33-1 0,-33 0 0,33-2 0,-33 2 0,15 0 0,-24 1 0,0 4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3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24575,'9'0'0,"-1"0"0,1 0 0,-1 0 0,-3 4 0,17 4 0,-17 2 0,40 17 0,-35-19 0,44 38 0,-40-40 0,14 24 0,-20-14 0,-19 18 0,8-9 0,-17 18 0,15-32 0,-11 8 0,15-10 0,-3-1 0,8-3 0,5-1 0,-1-4 0,4 7 0,-2-5 0,17 13 0,-19-9 0,22 13 0,-23-12 0,5 12 0,-8-14 0,-8 7 0,-1-7 0,-19 10 0,16-8 0,-34 16 0,33-13 0,-34 14 0,30-18 0,-26 17 0,27-20 0,-19 12 0,24-11 0,-8 1 0,14-1 0,-3-4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3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1 358 24575,'0'12'0,"3"-6"0,-2 5 0,7-10 0,-4 2 0,5-3 0,-1 0 0,-3-3 0,6-6 0,-5 3 0,32-20 0,-23 21-3392,26-29 0,-1-7 3392,-24 19-2269,34-37 1,0 0 2268,-34 32-726,46-50 0,-55 70 1,4-8-1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01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79 24575,'9'0'0,"-1"0"0,-3 4 0,-1 0 0,-1 1 0,10 2 0,-3-6 0,25 11 0,-26-7-6784,75 15 6784,-65-14 0,47 6 0,-28-12 0,-26-12 0,18 6 0,-46-30 0,5 27 0,-5-18 0,-15 15 0,21 1 0,-52-12 0,46 16 0,-42-4 0,22 37 0,2-12 0,-1 51 0,29-44 6784,-1 25-6784,3-14 0,3-7 0,-3 11 0,12 16 0,-7-31 0,22 40 0,-16-48 0,32 22 0,-26-29 0,40 13 0,-38-13 0,54 2 0,-53-4 0,49-12 0,-55 6 0,17-5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4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1 412 24575,'0'-9'0,"0"1"0,0-1 0,4 4 0,0-2 0,1 2 0,3 0 0,4-2 0,-6 2 0,35-30 0,-33 20 0,26-17 0,-3-14 0,-16 32-6784,42-67 6784,-43 64-1028,32-52 0,-38 57 0,11-18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4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 24575,'-8'0'0,"3"4"0,1 0 0,0 5 0,3-1 0,-3 1 0,4-1 0,0 23 0,0-17 0,0 17 0,0 27 0,0-38 0,5 35 0,2 1 0,0-30 0,9 55 0,-8-64 0,1 6 0,-1-19 0,1-4 0,-1 0 0,8 4 0,-6-3 0,21 10 0,-19-9 0,34 17 0,-35-13 0,30 21 0,-34-19 0,9 18 0,-12-19 0,-4 9 0,-4-8 0,-1 4 0,-3-6 0,3 5 0,-18 5 0,18-5 0,-44 24 0,38-27 0,-51 22 0,50-23 0,-41 9 0,43-12 0,-13-4 0,19-4 0,4-1 0,0 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5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24575,'4'-5'0,"4"1"0,2 4 0,2 0 0,-4 0 0,4 0 0,-2 4 0,2-3 0,11 2 0,-11-3 0,27 4 0,-31-3 0,11 3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6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24575,'-4'4'0,"0"1"0,4 3 0,0 8 0,0-6 0,0 6 0,0 43 0,0-37-3392,0 44 0,0 2 3392,0-41-2269,0 57 1,0 2 2268,0-51-1517,0 49 0,0 0 1517,0-49-644,0 29 1,0-3 643,0-37 2397,-4 49-2397,3-60 0,-3 11 0,4-21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6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 24575,'0'8'0,"0"1"0,0-1 0,0 1 0,0-1 0,-4 42 0,3-31-4252,-5 44 1,0 3 4251,4-33-1409,-6 55 0,0 0 1409,6-53-1517,-2 51 0,0-1 1517,4-58-284,0 34 1,0-2 283,0-41 2753,4 36-2753,1-47 4117,3 4-4117,1-11 6156,-1 0-6156,1 0 474,-1 0 0,-3 0 0,-2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7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1 430 24575,'0'-9'0,"0"1"0,0-1 0,0 0 0,3 5 0,2 0 0,0 0 0,14-20 0,-12 11 0,31-38 0,-28 37 0,38-51 0,-41 47-6784,49-62 6784,-45 65-1788,54-49 1788,-53 54 0,33-17 0,-42 25 0,8 3 0,-11 8 5898,0-1-5898,0 24 0,0-18-4110,4 78 4110,-3-68-2269,4 45 1,1 1 2268,-4-45-806,4 36 0,-1-2 806,-4-41 0,3 39 0,0-50 0,-3 4 0,2-11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7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9 24575,'4'-5'0,"1"1"0,-1 8 0,4-3 0,-3 6 0,3-6 0,-3 7 0,10 4 0,-13-2 0,21 21 0,-20-19 0,8 31 0,-11-30 0,0 14 0,-8-4 0,6-11 0,-9 12 0,10-16 0,-18 27 0,11-20 0,-19 38 0,20-40 0,-12 29 0,17-29 0,-9 6 0,14-15 0,-2-4 0,7 4 0,0-3 0,1 2 0,10 5 0,-7-2 0,30 9 0,-24-9-6784,71 13 6784,-62-16-1272,30 5 0,-3-1 1272,-34-6 0,34 3 0,-27-4 0,-17 0 0,12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7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24575,'4'-4'0,"0"0"0,5 4 0,-1 0 0,1 0 0,-1 0 0,0 0 0,1 0 0,14 0 0,-11 0 0,19 0 0,-20 0 0,8 0 0,-9 0 0,6 0 0,-11 0 0,3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8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24575,'-5'4'0,"-3"-3"0,8 6 0,-4-2 0,4 3 0,0 1 0,0-1 0,0 1 0,-4 38 0,3-29-3392,2 38 0,2 1 3392,-1-32-2269,5 49 1,1 0 2268,-7-47-46,4 30 1,2-3 45,-3-38 0,1 23 0,2-35 4491,-2 0-4491,4-4 6716,-1 0-6716,0 4 51,8-3 0,-9 2 0,4-3 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8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24575,'0'-8'0,"4"3"0,1 1 0,3 8 0,0-3 0,1 3 0,7-4 0,-6 0 0,13 0 0,-16 0 0,4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17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0 0,0 1 0,0-1 0,0 1 0,0-1 0,0 1 0,0-1 0,0 4 0,0-2 0,0 2-6784,4 63 6784,-4-50-2269,3 57 1,-2 3 2268,-1-48 0,0 16 0,0 8 0,0-6 0,0-5 0,0-3-1517,-2 33 0,0-5 1517,1-48 3034,-2 59-3034,3-81 4537,0 13-4537,0-27 0,0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01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17 336 24575,'-4'4'0,"-4"-7"0,7 2 0,-3-8 0,4 1 0,0-1 0,0 1 0,4 3 0,-3-3 0,10-8 0,-9 5 0,13-36 0,-9 36 0,10-62 0,-7 62 0,7-66 0,-11 69 0,3-27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9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0 24575,'8'0'0,"1"0"0,-1 0 0,-3 4 0,2-3 0,-2 6 0,4-6 0,6 11 0,-4-7 0,20 15 0,-23-10 0,22 14 0,-27-14 0,8 10 0,-15-11 0,-4 14 0,-2-11 0,-2 3 0,0-3 0,2-7 0,-6 11 0,-9 1 0,13-3 0,-19 6 0,25-15 0,-3 3 0,10-8 0,7 0 0,1 0 0,7 4 0,-6 0 0,21 12 0,-19-9 0,26 19 0,-29-19 0,17 24 0,-24-19 0,2 7 0,-9-14 0,-11 14 0,5-16 0,-24 27 0,22-26 0,-38 22 0,37-23 0,-29 12 0,32-14 0,-9 3 0,11-8 0,4 3 0,2-3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49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24575,'8'0'0,"1"0"0,-5 4 0,4-3 0,-7 6 0,21 9 0,-17-5 0,36 35 0,-35-31 0,31 50 0,-33-46 0,22 58 0,-19-55-3392,10 26 0,1-1 3392,-9-26-4537,21 70 4537,-28-74-197,2 52 197,-5-54 0,-7 19 0,7-25 4439,-6-5-4439,2 0 1659,0-8 1,1 3 0,4-2-1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50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24575,'9'0'0,"-1"0"0,-3 4 0,2-3 0,-2 7 0,22 15 0,-14-10-6784,41 55 6784,-39-49-963,15 29 1,1 4 962,-8-19-1950,9 26 1,-1 1 1949,-8-25-1304,4 25 0,-4-2 1304,-14-36 0,5 35 0,-2 0 0,-10-35-1168,-2 77 1168,-6-82 434,-18 52-434,13-59 2244,-21 28-2244,21-36 3355,-9 10-3355,11-12 0,5 0 0,0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57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1 0,0-1 0,0 1 0,3 21 0,-2-16 0,11 62 0,-7-56-8503,11 75 8503,-10-77-193,5 73 193,-10-72-992,6 49 992,-6-55 0,3 26 0,-4-28 5346,0 9-5346,0-12 0,0-3 0,0-2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58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24575,'4'-5'0,"-3"-2"0,6 6 0,-2-3 0,0 8 0,10 4 0,-9-2 0,29 24 0,-22-25 0,40 51 0,-41-44 0,40 65 0,-46-59 0,27 62 0,-30-63 0,9 52 0,-12-54 0,0 45 0,0-45 0,-4 42 0,3-42 0,-3 38 0,4-39 0,-4 36 0,3-37 0,-6 21 0,6-23 0,-11 8 0,10-9 0,-17-2 0,16 0 0,-19-8 0,15 4 0,-5 0 0,4-3 0,3 3 0,0-8 0,2-1 0,6 0 0,-2 2 0,3 3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58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1 151 24575,'3'-5'0,"2"1"0,4 4 0,-1 0 0,0 0 0,1 0 0,-1 0 0,4 0 0,-2 0 0,24 0 0,-19-4 0,42-4 0,-42 2 0,19-17 0,-29 16 0,2-21 0,-9 18 0,-7-14 0,-2 17 0,-12-8 0,16 10 0,-20 0 0,20 5 0,-21 13 0,22-3 0,-17 32 0,20-27 0,-12 61 0,14-57 0,-7 62 0,7-64 0,-3 37 0,8-46 0,1 11 0,-1-15 0,15-4 0,-11 8 0,34-11 0,-28 6 0,47-22 0,-45 11 0,22-8 0,0-11 0,-25 22 0,20-18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59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50 364 24575,'0'-9'0,"0"0"0,0 1 0,4 3 0,-3-2 0,10-6 0,-6 7 0,19-33 0,-17 29 0,20-63 0,-25 54 0,17-70 0,-17 71 0,6-32 0,-8 48 0,-4-5 0,3 15 0,-3-4 0,4 12 0,0-2 0,-12 65 0,9-51 0,-6 59 0,-2 2 0,5-49 0,1 27 0,-2 22 0,2-19 0,-2-20 0,2 14 0,-2 15 0,3-17 0,2-23 0,-5 39 0,-1-3-6784,6-51 6784,-6 46 0,8-24 0,-3-29 0,2 22 0,-3-40 0,4-8 0,-4-7 0,-1 9 0,-7-31 0,6 32 0,-1-21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59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0 308 24575,'0'-8'0,"0"-1"0,4 4 0,1-2 0,-1 2 0,4 0 0,15-18 0,-10 15 0,48-39 0,-44 33 0,59-40 0,-63 39 0,54-31 0,-55 34 0,34-20 0,-39 25 0,8-4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5:59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24575,'4'-4'0,"0"3"0,-4-3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01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0 112 24575,'9'-5'0,"-5"-3"0,4 7 0,-3-6 0,3 6 0,0-3 0,8 4 0,-5 0 0,35-8 0,-31 6 0,61-17 0,-58 16 0,69-12 0,-68 10 0,64-3 0,-66 3 0,36-6 0,-45 9 0,7-6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02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0,0-1 0,0 8 0,0-6-8503,4 73 8503,1-58 1719,-1 54-1719,8-18 0,0-5 0,-3-12 0,5 25 0,4 19 0,-4-18 0,-4-25 0,9 47 0,1-1 6784,-8-52-6784,5 27 0,-10-56 0,-7-18 0,0-1 0,0 1 0,8-28 0,-6 21 0,13-58 0,-13 55 0,5-33 0,-7 42 0,0-3 0,0 3 0,0 0 0,0 1 0,8-24 0,-7 18 0,18-40 0,-16 40 0,19-37 0,-19 38 0,16-18 0,-17 29 0,5-1 0,-7 11 0,0 0 0,0 1 0,8 37 0,-6-28-3392,5 36 0,1 3 3392,-6-27-2269,4 40 1,0 0 2268,-5-41 0,2 45 0,1-39 0,1-20 0,-1 19 0,4-33 4537,-7-2-4537,3-11 6784,-1 2-6784,2-33 0,0 27 0,-2-23 0,9-37 0,-9 47 0,7-40 0,2-10 0,3-9 0,-1-6 0,5-3 0,-17 81 0,10-31 0,-12 37 0,12-2 0,-7 8 0,8 7 0,-5-2 0,23 14 0,-17-12 0,21 8 0,-30-11 0,3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01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24575,'0'8'0,"0"0"0,0 5 0,0-4 0,0 3 0,4 27 0,-3-24-8503,6 69 8503,-6-65 0,3 35-2818,0 3 2818,-3-36-3034,2 73 3034,-3-76 0,0 39 0,0-46 758,0 9 1,0-15-1,0-2 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02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12 0,0-5 0,0 5 0,0 23 0,0-27-8503,0 71 8503,0-67-462,2 37 1,0 0 461,-1-34-1831,1 31 1,0-2 1830,-2-33-254,0 57 254,0-61 884,0 27 0,0-35 0,0 4 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02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24575,'9'0'0,"-1"0"0,1 0 0,-1 0 0,0 0 0,1 0 0,-1 0 0,4 7 0,-2-5 0,13 24 0,-12-17 0,20 29 0,-19-26 0,11 27 0,-14-27 0,0 30 0,-6-29 0,-3 37 0,-3-36 0,2 17 0,-7-4 0,7-14 0,-3 14 0,1-7 0,-2-5 0,-4 16 0,4-19 0,2 3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02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1 206 24575,'8'0'0,"1"0"0,-5-4 0,4 3 0,-3-6 0,7 2 0,-3 0 0,15-14 0,-13 15 0,20-34 0,-24 29 0,12-34 0,-18 31 0,-1-20 0,-1 22 0,-11-3 0,7 9 0,-4 8 0,2-3 0,6 7 0,-3-4 0,0 9 0,3-4 0,-3 3 0,-3 26 0,5-22 0,-10 60 0,11-58 0,-2 54 0,3-57 0,0 27 0,3-35 0,2 4 0,3-11 0,1 0 0,-1 0 0,4 0 0,-2 0 0,28-8 0,-23 6 0,65-13 0,-63 13 0,32-5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03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1 24575,'0'8'0,"-4"-3"0,3 2 0,-3-2 0,1 0 0,-14 13 0,6-10 0,-24 26 0,26-21 0,-25 25 0,30-26 0,-15 15 0,18-17 0,1-2 0,5 0 0,3-7 0,-3 6 0,21 9 0,-17-9-3392,37 23 0,7 2 3392,-23-16 0,51 35 0,-34-19 0,-6-4 0,-14-6 0,25 15 0,-13 0 0,-47-17 0,11 2 0,-46-7 0,29-15 0,-44 4 0,43-4 0,-43 0 0,44 0 0,-41 0 0,41-4 0,-29 0 0,32-5 1696,-13 1 0,18 3 0,-1 1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04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95 24575,'5'-4'0,"3"3"0,-4-3 0,5 4 0,-1 0 0,1 0 0,-1 0 0,0 0 0,1 0 0,-4-8 0,-2 3 0,-3-8 0,0 1 0,-4 2 0,-8-10 0,2 14 0,-7-6 0,9 16 0,-1-3 0,5 7 0,0-4 0,4 5 0,0-1 0,-8 16 0,6-12 0,-5 22 0,7-22 0,3 22 0,-2-22 0,7 16 0,-7-19 0,10 3 0,-5-7 0,6 2 0,-4-2 0,1 0 0,-1-2 0,1-3 0,-1 0 0,0 0 0,8 0 0,-5 0 0,4 0 0,-6 0 0,-4 0 0,-2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04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24575,'4'8'0,"-3"1"0,7 3 0,-7-3 0,6 0 0,-2 9 0,-1-10 0,4 30 0,-7-25 0,3 22 0,-4-25 0,3 6 0,2-11 0,0 2 0,-2-2 0,-3 3 0,0 1 0,0-1 0,0 8 0,0-6 0,-3 21 0,2-18 0,-7 32 0,7-31 0,-6 32 0,6-33 0,-3 14 0,4-26 0,0 2 0,0-11 0,-4 3 0,3-7 0,-7 7 0,7-23 0,-2 20 0,3-11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05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24575,'12'0'0,"-2"0"0,2 0 0,-8 4 0,4-3 0,0 3 0,2-4 0,9 4 0,-8-3 0,5 2 0,-12-3 0,0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12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905 43 24575,'-8'-4'0,"-1"0"0,1 4 0,-1 0 0,1 0 0,-1 0 0,-3 0 0,2 0 0,-6 0 0,6 0 0,-6 0 0,7 0 0,-19 0 0,16 0 0,-35 0 0,33 0 0,-44 0 0,43 0 0,-47 0 0,47 0 0,-40 0 0,42 0 0,-34 0 0,34 0 0,-30-4 0,31 3 0,-19-7 0,20 7 0,-5-2 0,7 3 0,1-4 0,-1 3 0,-3-3 0,2 4 0,-6 0 0,7 0 0,-11 0 0,9 0 0,-9-4 0,11 3 0,-4-3 0,9 8 0,0 1 0,4 3 0,0 1 0,0-1 0,0 1 0,0-1 0,3 12 0,-2-9 0,3 9 0,0 3 0,-3-11 0,6 30 0,-2-29 0,3 37 0,1-13 0,-4-1 0,2 6 0,-6-31 0,3 17 0,-4-18 0,3 17 0,-2-16 0,7 5 0,-3 3 0,3-4 0,-3 6 0,2-1 0,-6-11 0,3 7 0,0-10 0,-3 13 0,2-13 0,1 10 0,-3-7 0,3 3 0,-4-3 0,3 3 0,-2-3 0,3-1 0,-4 1 0,0-1 0,0 0 0,0 1 0,0-1 0,4-3 0,-3 2 0,3-2 0,-4 4 0,0-1 0,0 0 0,0 1 0,-4-4 0,-1-2 0,0 1 0,-2-3 0,2 3 0,-4-4 0,1 0 0,-5 0 0,4 0 0,-3 0 0,3 0 0,-3-4 0,2 3 0,-6-7 0,6 7 0,-2-6 0,3 6 0,1-3 0,3 0 0,-2 3 0,6-6 0,-7 6 0,3-3 0,-3 0 0,-1 3 0,1-6 0,-1 6 0,0-7 0,1 7 0,-5-7 0,4 7 0,4-2 0,2 6 0,7 2 0,0 4 0,-3-1 0,10 4 0,-9-3 0,13 7 0,-13-6 0,13 6 0,-14-7 0,14 7 0,-9-7 0,6 11 0,-3-13 0,-1 15 0,-3-15 0,-1 8 0,-1-10 0,2 6 0,0-5 0,2 14 0,-6-10 0,7 17 0,-7-16 0,6 13 0,-6-15 0,10 15 0,-9-13 0,9 16 0,-10-17 0,7 14 0,-7-14 0,6 17 0,-6-16 0,7 20 0,-4-20 0,1 17 0,-1-18 0,-1 6 0,-2-8 0,3 1 0,-4-1 0,0 1 0,0-1 0,0 0 0,0 1 0,0-1 0,-4-3 0,3 2 0,-2-2 0,-1 0 0,3 2 0,-3-2 0,4 3 0,-4-3 0,3 3 0,-6-4 0,6 5 0,-7-5 0,7 4 0,-3-3 0,4 3 0,0 0 0,0 1 0,0-1 0,0 1 0,-4-5 0,4 4 0,-4-4 0,4 5 0,0-1 0,0 1 0,0-1 0,0 1 0,0-1 0,0 0 0,0 1 0,0-1 0,0 1 0,0-1 0,0 1 0,0-1 0,0 0 0,0 1 0,0-1 0,-4-3 0,3 2 0,-3-2 0,4 4 0,4-5 0,1 0 0,3-4 0,0 4 0,1-3 0,7 2 0,-6-3 0,13 4 0,-12-3 0,8 3 0,-9-4 0,9 0 0,-8 0 0,12-4 0,-13 3 0,18-6 0,-17 6 0,20-7 0,-20 7 0,24-10 0,-23 9 0,26-10 0,-26 11 0,16-6 0,-19 6 0,7-3 0,-7 4 0,3 0 0,-3 0 0,-1 0 0,1 0 0,-1 0 0,0 0 0,-3 4 0,-1-3 0,-4 2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19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0 489 24575,'9'0'0,"-1"0"0,-3-4 0,2 3 0,-6-7 0,7 8 0,7-12 0,-7 6 0,26-14 0,-26 10 0,30-18 0,-29 17 0,36-39 0,-35 37 0,44-59 0,-44 59-6784,46-65 6784,-45 65-498,35-52 498,-35 55 0,9-29 0,-15 29 0,-2-7 0,1 13 1634,-7 0 0,6 4 1,-7 0-1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02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24575,'0'8'0,"-4"-3"0,3 2 0,-3-2 0,4 4 0,0-1 0,-4 19 0,3-14 0,1 33 0,1-33 0,7 18 0,-7-22 0,14 4 0,-9-9 0,29 0 0,-22-4 0,40 0 0,-38 0 0,20 0 0,-27 0 0,16-8 0,-12 3 0,11-4 0,-14 2 0,3-21 0,-7 14 0,-5-29 0,-5 32 0,-27-17 0,19 21 0,-34-8 0,34 14 0,-15-3 0,20 8 0,-8 8 0,9-2 0,-12 29 0,17-25 0,-6 43 0,8-42 0,8 35 0,-6-38 0,31 19 0,-22-21 0,50 17 0,-46-19 0,46 14 0,-47-20 0,57 10 0,-53-11 0,49 6 0,-58-6 0,14 3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19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24575,'4'-5'0,"1"2"0,3 3 0,1 0 0,-1 0 0,8-4 0,-6 3 0,32-7 0,-30 3 0,55-7 0,-54 6 0,55-13 0,-53 16-313,16-12 0,-27 14 0,-4-2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19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24575,'14'0'0,"-2"3"0,-4-2 0,1 3 0,-1-4 0,-3 4 0,10-3 0,-9 6 0,40 13 0,-30-8 0,34 23 0,-43-24 0,8 16 0,-19-16 0,-12 19 0,5-17 0,-28 32 0,25-30 0,-25 34 0,32-36 0,-5 11 0,17-21 0,3 1 0,1-3 0,3 7 0,-3-7 0,19 13 0,-16-11 0,34 24 0,-32-20 0,28 28 0,-35-23 0,4 26 0,-12-26 0,-21 27 0,17-27 0,-33 23 0,33-24 0,-25 12 0,27-13 0,-12-2 0,10-4 0,-8-4 0,4 0 0,-3 0 0,7 0 0,1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20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0 343 24575,'0'-3'0,"4"5"0,-3-13 0,7 10 0,-4-7 0,5 7 0,-5-6 0,11-9 0,-8 4 0,28-34 0,-26 30 0,32-53 0,-36 52 0,29-56 0,-31 56-378,16-22 1,-18 35-1,3 0 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21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24575,'9'-4'0,"-1"0"0,0 4 0,1 0 0,-5-4 0,11 3 0,-8-3 0,20 4 0,-16 0 0,24 4 0,-27 1 0,37 14 0,-34-11 0,35 22 0,-38-23 0,18 24 0,-24-19 0,6 15 0,-8-17 0,-8 28 0,2-27 0,-17 45 0,11-45 0,-16 46 0,22-43 0,-9 25 0,14-29 0,-3-2 0,8-5 0,0-7 0,5 4 0,-1 4 0,1-3 0,3 6 0,-3-6 0,15 3 0,-17 0 0,23-3 0,-23 3 0,21-4 0,-22 0 0,5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21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9 405 24575,'-4'4'0,"0"1"0,4 3 0,0 0 0,0 1 0,0-8 0,3-2 0,2-4 0,4 1 0,-5 0 0,4 3 0,11-21 0,-10 13 0,32-53 0,-31 43-6784,32-70 6784,-33 70-1209,10-29 1,-1 0 1208,-9 28-165,14-46 1,-18 59-1,-2-8 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22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24575,'12'0'0,"-3"0"0,3 0 0,-3 0 0,-1 0 0,4 0 0,-2 0 0,28 0 0,-23 0 0,39 15 0,-41-11 0,18 26 0,-26-23 0,3 39 0,-8-31 0,0 61 0,0-57-3392,-4 37 0,0 3 3392,2-35-2269,-5 48 1,-1 0 2268,6-46-1517,-2 40 0,0-1 1517,4-43-253,0 61 253,0-69 2909,0 21-2909,0-33 1087,-3 1 0,2-8 1,-3 1-1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22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24575,'0'-9'0,"4"4"0,1 1 0,3 1 0,1 2 0,-1-3 0,4 0 0,-2 3 0,13-3 0,-12 4 0,16-4 0,-16 3 0,5-2 0,-8 3 0,1 0 0,-1 0 0,-3 0 0,-2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23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0 394 24575,'0'-8'0,"0"-1"0,4 1 0,1 3 0,-1-3 0,7 3 0,-9-3 0,10 3 0,0-10 0,-2 8 0,25-28 0,-22 22 0,33-45 0,-33 42 0,33-54 0,-37 54 0,29-50 0,-35 55 0,12-20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23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1 309 24575,'0'-9'0,"0"1"0,0-1 0,0 0 0,0 1 0,7-12 0,-1 5 0,10-29 0,-11 26 0,3-14 0,3 9 0,-5 10 0,14-14 0,-14 17 0,16-17 0,-14 18 0,8-14 0,-9 22 0,-2-3 0,3 4 0,1 0 0,-1 0 0,-3 4 0,-2 1 0,-3 3 0,0 1 0,4-5 0,-3 30 0,3-23 0,0 58 0,-3-52 0,10 73 0,-9-65 0,13 67 0,-13-72 0,13 48 0,-10-53 0,4 24 0,-6-30 0,1 0 0,-3-2 0,3-6 0,-4 3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24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24575,'9'0'0,"-4"4"0,2-3 0,-2 2 0,-1 1 0,4-3 0,-7 7 0,14 4 0,-9-2 0,14 17 0,-14-16 0,1 24 0,-7-23 0,-11 34 0,8-32 0,-9 17 0,-10 22 0,12-33 0,-21 63 0,25-67 0,-5 45 0,10-47 0,-3 21 0,4-26 0,4 0 0,0-6 0,1 1 0,2-3 0,2 3 0,-4 0 0,7-4 0,-8 4 0,1 0 0,29 4 0,-4 2 0,5 2 0,3-7 0,-31-2 0,13-3 0,-12 0 0,-3 0 0,-1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03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66 203 24575,'-8'0'0,"-1"0"0,0 0 0,1 0 0,3 4 0,-2 1 0,2 14 0,0-7 0,-3 50 0,7-43-3392,0 33 0,2 0 3392,4-30-2269,2 33 1,2 0 2268,1-34-1311,21 67 1311,-22-72-106,24 34 106,-25-39 3835,19 9-3835,-17-15 5735,6-2-5735,-7-3 2893,3-3-2893,-3 2 275,7-11-275,-7 6 0,26-36 0,-21 25-3392,22-27 0,1-2 3392,-22 25-2269,24-43 1,-2-1 2268,-29 39-1517,21-49 0,1-1 1517,-24 44-693,16-36 0,-1 2 693,-17 40 2347,18-43-2347,-24 65 3510,9-7-3510,-15 16 0,7-1 0,-2-4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25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0 103 24575,'4'-4'0,"-3"-4"0,6 7 0,-2-3 0,3 4 0,12 0 0,-9 0 0,39-4 0,-34 3 0,60-10 0,-59 9 0,56-13 0,-58 9 0,45-10 0,-45 10 0,31-9 0,-38 13 0,7-5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26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0 308 24575,'0'-8'0,"4"3"0,0 1 0,1 0 0,3 3 0,-7-6 0,6 2 0,-6-4 0,6 5 0,6-19 0,-7 14 0,35-49 0,-33 41-1357,22-27 0,0 0 0,-23 28 1,23-34-1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26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1 134 24575,'4'-5'0,"-3"-2"0,2 2 0,1 0 0,1 2 0,3-1 0,1 3 0,10-14 0,-7 12 0,18-20 0,-18 20 0,11-20 0,-14 17 0,4-14 0,-5 14 0,-3 2 0,-2 9 0,-3 3 0,0 1 0,0-1 0,8 27 0,-6-20 0,13 53 0,-13-51 0,16 55 0,-11-56 0,5 33 0,-4-41 0,-7 11 0,2-18 0,-3 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27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 24575,'0'8'0,"0"0"0,0 1 0,0 3 0,3-3 0,2 11 0,0-10 0,2 14 0,-2-18 0,0 9 0,2-14 0,1 7 0,2-7 0,2 2 0,4 5 0,-6-6 0,29 17 0,-25-17 0,24 25 0,-31-20 0,8 20 0,-14-17 0,-2 6 0,0-7 0,-14 7 0,12-6 0,-27 17 0,21-19 0,-41 18 0,35-23 0,-32 12 0,36-14 0,-17 2 0,21-6 0,-4-2 0,11-4 0,-4 5 0,3-4 0,-3 3 0,4 0 0,0 2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27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24575,'8'0'0,"1"0"0,-1 0 0,1 0 0,-1 0 0,0-4 0,1 3 0,18-3 0,-14 4 0,26 0 0,-28 0 0,16-4 0,-17 3 0,10-2 0,-11 3 0,0 0 0,-6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28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24575,'4'-5'0,"-3"1"0,2 4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28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29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33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24575,'4'-5'0,"1"1"0,3 4 0,0 0 0,1 0 0,-1 0 0,1 0 0,33 0 0,-25 0 0,59-4 0,-60 4 0,38-1 0,-43 2 0,12 11 0,-13-7 0,-2 11 0,-4-6 0,-4 13 0,0-12 0,-8 39 0,6-34-6784,-20 71 6784,18-67-2269,-10 35 1,1 1 2268,10-35-1517,-6 31 0,-1-1 1517,8-32-818,-9 68 818,10-69 1757,-7 61-1757,7-62 2851,-2 44-2851,3-48 4911,0 22-4911,0-25 2287,0 6-2287,0-15 0,0 2 0,0-7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35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44 24575,'3'-5'0,"2"1"0,3 4 0,1 0 0,-1 0 0,12 0 0,-9 0 0,31 0 0,-28 0 0,36 0 0,-37 0 0,37 0 0,-36 0 0,32 0 0,-34 0 0,15 0 0,-18 0 0,4 0 0,-5 0 0,0 0 0,-7 0 0,-2 4 0,-7-3 0,-1 3 0,1-4 0,-5 0 0,4 0 0,-7 0 0,6 0 0,-6 0 0,6 0 0,-2 0 0,3-4 0,1 3 0,-1-3 0,1 4 0,-1 0 0,-3 0 0,2 0 0,-2 0 0,3 0 0,1 0 0,-1 0 0,1 0 0,-1 0 0,1-4 0,-1 3 0,0-2 0,1 3 0,-1 0 0,1 0 0,3-4 0,-3 3 0,4-3 0,-5 4 0,0 0 0,1 0 0,-1-4 0,1 3 0,-1-3 0,1 4 0,-5 0 0,4 0 0,-7 0 0,6 0 0,-2-3 0,11 2 0,2-3 0,7 4 0,0 0 0,1 0 0,-1 0 0,1 0 0,-1 0 0,4 0 0,-2 4 0,6-3 0,-7 2 0,14-3 0,-11 4 0,15-3 0,-17 3 0,10-4 0,-11 0 0,11 3 0,-10-2 0,13 3 0,-12-4 0,5 4 0,-8-3 0,1 3 0,-1-4 0,4 0 0,-6 3 0,5-2 0,-6 3 0,3-4 0,1 0 0,3 4 0,-3-3 0,7 2 0,-7-3 0,3 4 0,-3-3 0,-1 3 0,-7-4 0,-2 0 0,-7 0 0,-1 0 0,1 0 0,-1 0 0,-7 0 0,5 0 0,-9 0 0,11-4 0,-11 3 0,9-3 0,-16 4 0,15 0 0,-11 0 0,13 0 0,-2 0 0,3 0 0,-3 0 0,2 0 0,-2 0 0,3 0 0,5-4 0,-4 4 0,3-4 0,-3 4 0,3-4 0,-3 3 0,4-3 0,-5 4 0,0 0 0,1-4 0,-1 3 0,1-2 0,-1 3 0,4 0 0,2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04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17 24575,'-9'0'0,"4"-3"0,-2 2 0,2-3 0,0 0 0,-2 3 0,-13-3 0,7 4 0,-33 0 0,31 0 0,-31 26 0,33-19 0,-7 23 0,1 8 0,4 17 0,-3-3 0,-1 29 0,17-60 0,-6 38 0,8-43 0,11 7 0,-4-15 0,8-3 0,9 6 0,-12-9 0,15 9 0,-17-6 0,2 0 0,41 21 0,-33-17-3392,24 16 0,-1 0 3392,-26-15-620,47 39 620,-50-43 0,10 27 0,-25-30 0,-35 16 0,-21-10 0,12 4 0,-40 3 0,68-6 0,-45 2 0,49-8 1619,-15 0 0,23-4 1,2 0-1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0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311 9 24575,'4'-5'0,"0"2"0,5 3 0,-1 0 0,4 0 0,-2 0 0,17 3 0,-15-2 0,34 7 0,-32-7 0,47 10 0,-45-9 0,41 9 0,-44-10 0,22 6 0,-25-6 0,2 7 0,-4-7 0,-7 6 0,2-2 0,1 3 0,-3 1 0,3-1 0,-4 4 0,0-2 0,3 13 0,-2-12 0,3 20 0,-4-19 0,0 22 0,0-22 0,0 27 0,0-27 0,0 26 0,0-25 0,4 21 0,-3-23 0,3 20 0,-4-19 0,0 11 0,0-14 0,0 3 0,-4-7 0,-1-1 0,-4-4 0,1 0 0,-1 4 0,1-3 0,-16 2 0,12-3 0,-20 4 0,22-3 0,-6 3 0,7-4 0,0 0 0,1 0 0,-1 0 0,8 0 0,6 0 0,4 0 0,3 0 0,-3 0 0,-1 0 0,12 3 0,-9 2 0,16 0 0,-16-1 0,12 3 0,-13-5 0,10 9 0,-11-10 0,4 7 0,-5-7 0,0 6 0,1-6 0,-4 6 0,2-6 0,-6 7 0,6-7 0,-6 6 0,3-2 0,-8 0 0,0-2 0,-5-3 0,0 0 0,1 0 0,3 4 0,-2-3 0,2 3 0,-4-4 0,1 0 0,-1 0 0,1 0 0,3 4 0,-3-3 0,11 2 0,-6 1 0,7 1 0,0-1 0,-3 8 0,6-10 0,-2 20 0,-1-15 0,8 28 0,-11-23 0,11 19 0,-11-21 0,10 21 0,-9-18 0,9 25 0,-10-26 0,6 27 0,-6-27 0,7 22 0,-7-22 0,3 22 0,-4-22 0,3 23 0,-2-24 0,3 20 0,-4-20 0,0 20 0,0-19 0,0 18 0,0-18 0,0 19 0,0-20 0,0 23 0,0-21 0,0 25 0,0-26 0,4 27 0,-3-27 0,6 30 0,-6-29 0,7 25 0,-8-26 0,8 7 0,-7-10 0,-1-5 0,-5 0 0,-19 0 0,12-3 0,-46 3 0,41-4-3392,-36-6 0,-1-1 3392,29 4-1549,-42-9 1,-1 0 1548,44 9-1756,-35-7 1,2-3 1755,37 7-1169,-73-18 1169,71 17 2456,-56-16-2456,57 21 2447,-18-14-2447,38 15 0,-2 1 0,7 1 0,-4 3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1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24575,'8'0'0,"0"0"0,1 0 0,-1 0 0,1 0 0,-1 0 0,1 0 0,-5 3 0,4-2 0,-4 3 0,1-4 0,-1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1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24575,'8'5'0,"1"-1"0,-1-4 0,1 0 0,-5 0 0,0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1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24575,'13'0'0,"3"0"0,-7 0 0,4 0 0,-5 0 0,8 0 0,-6 0 0,14 0 0,-14 0 0,10 0 0,-11 0 0,-1 0 0,-4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1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3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24575,'5'8'0,"-2"1"0,-3-1 0,4 8 0,-3-2 0,3 3 0,0 33 0,-3-33 0,2 29 0,5 16 0,-6-36 0,5 33 0,1 1 0,-7-33 0,7 34 0,-1-1 0,-5-37 0,4 28 0,0 5 0,-2-8 0,1 9 0,-1-11 0,-4-35 0,0-3 0,3-9 0,-2-4 0,3 1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3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0 120 24575,'4'-5'0,"1"2"0,7-1 0,-3 3 0,3-3 0,15-3 0,-10 5 0,38-17 0,-37 16 0,47-16 0,-49 17 0,60-17 0,-59 16 0,52-12 0,-55 14 0,28-7 0,-31 7 0,9-3 0,-15 4 0,-2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4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24575,'8'4'0,"1"0"0,-1-4 0,0 0 0,-3 4 0,6-3 0,-5 2 0,17 1 0,-11-3 0,33 3 0,-30-4 0,58-8 0,-56 6 0,33-9 0,-44 10 0,1-3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4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79 24575,'-4'4'0,"4"4"0,-4-3 0,0 11 0,3-6 0,-7 28 0,7-24 0,1 47 0,1-41 0,7 15 0,0-1 0,-2-24 0,16 32 0,1-34 0,0 11 0,31-26 0,-39 9 0,58-36 0,-57 27 0,34-50 0,-43 45 0,11-53 0,-16 49 0,13-46 0,-13 48 0,6-25 0,-12 28 0,-12-9 0,8 11 0,-23-4 0,24 8 0,-25-2 0,21 2 0,-32-4 0,29 5 0,-33-4 0,35 7 0,-12 1 0,19 5 0,2 3 0,3 1 0,0 7 0,3-10 0,6 17 0,-4-17 0,7 6 0,15 3 0,9-4 0,1 2 0,-3-2 0,-28-10 0,2 3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5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0 0,0 5 0,0-4 0,0 3 0,0 15 0,0-14 0,4 50 0,-3-46 0,7 64 0,-7-63 0,6 54 0,-2-57 0,0 23 0,2-32 0,-6 1 0,3-7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04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15 395 24575,'4'-5'0,"0"1"0,5 0 0,-1 3 0,-3-6 0,6 2 0,-9-4 0,13-7 0,-13 6 0,13-14 0,-13 13 0,20-20 0,-14 19 0,30-16 0,-17 22 0,34-1 0,-33 7 0,13 0 0,-23 0 0,-2 0 0,2 0 0,-8-4 0,4 3 0,-7-7 0,3 4 0,-4-5 0,0 0 0,0 1 0,0-1 0,-4-3 0,-1 6 0,-11-24 0,5 20 0,-16-33 0,15 35 0,-30-26 0,27 30 0,-35-11 0,37 15 0,-26 7 0,27-1 0,-19 25 0,23-18 0,-19 59 0,25-52-3392,-8 34 0,0 2 3392,8-34-1408,-2 40 0,0-1 1408,4-39-590,12 70 590,-6-77 0,21 27 0,-16-35 0,32 15 0,-29-19 0,58 16 0,-50-18-3409,74 3 3409,-68-5 0,46-3 0,5 0 0,-37 3-218,24-1 0,-8 0 1,-45 2-1,7 0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5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1 155 24575,'3'-5'0,"-2"-2"0,3 2 0,-4-4 0,4 4 0,1-14 0,-1 12 0,8-25 0,-11 21 0,14-13 0,-13 15 0,9 0 0,-6 5 0,0 1 0,2 2 0,-2-3 0,3 4 0,1 0 0,-1 0 0,4 0 0,-2 0 0,6 0 0,-7 0 0,3 4 0,-7 0 0,6 5 0,-9-1 0,9 0 0,-6-3 0,3 3 0,-3-4 0,3 5 0,-7-1 0,2 1 0,-3-1 0,0 0 0,0-3 0,0-1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6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1 0,0-1 0,0 0 0,0 8 0,0-5 0,0 35 0,0-31 0,3 61 0,-2-58 0,3 62 0,0-64 0,-3 38 0,3-43 0,-4 1 0,0-13 0,0-7 0,-4-16 0,3 15 0,-3-10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6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24575,'8'0'0,"1"0"0,-1 0 0,0 0 0,1 0 0,7 0 0,-6 0 0,21 4 0,-23 1 0,26 7 0,-26-7 0,11 14 0,-14-12 0,-1 12 0,-4-5 0,-4 14 0,-1-12 0,0 7 0,-2-7 0,6-6 0,-7 10 0,7-11 0,-10 33 0,9-26 0,-6 38 0,8-42 0,0 4 0,0-14 0,0-5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24575,'3'-4'0,"2"0"0,4 4 0,-1 0 0,0 0 0,1 0 0,-1 0 0,1 0 0,3 0 0,-3 0 0,7 7 0,-10-1 0,5 10 0,-10-7 0,6 3 0,-6-3 0,3-1 0,-4 1 0,0-1 0,0 0 0,0 1 0,0-1 0,0 1 0,0-1 0,4-3 0,1 10 0,3-12 0,12 15 0,-13-12 0,23 10 0,-22-10 0,15 1 0,-14-7 0,0 0 0,-6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7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0 24575,'-8'0'0,"-1"0"0,1 0 0,3 4 0,-3-3 0,3 10 0,-3-9 0,-1 6 0,-11 10 0,13-9 0,-24 33 0,28-29 0,-17 25 0,20-26 0,-4 7 0,4-10 0,3-5 0,2 0 0,4-4 0,-5 4 0,19 4 0,-15-2 0,34 9 0,-29-13 0,22 17 0,-28-13 0,8 6 0,-18-8 0,2-4 0,-4 4 0,-10 0 0,8 1 0,-21 3 0,17-7 0,-20 10 0,19-9 0,-12 5 0,15-7 0,0 0 0,6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8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0 24575,'-8'0'0,"-5"0"0,4 0 0,-4 0 0,5 0 0,-12 15 0,8-7 0,-19 38 0,23-32 0,-15 59 0,22-56 0,-3 52 0,5-55 0,14 28 0,-9-35 0,10 8 0,-7-15 0,10 0 0,-8 0 0,35-3 0,-31 2 0,35-22 0,-38 18 0,12-29 0,-20 30 0,0-11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49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24575,'-4'4'0,"0"1"0,4 3 0,-4-3 0,3 6 0,-3-5 0,4 21 0,0-15 0,0 26 0,0-25 0,0 14 0,4-22 0,-3 7 0,6-11 0,2 6 0,0-6 0,18 7 0,-14-8 0,29 8 0,-29-7 0,25 3 0,-27-4 0,9-4 0,-12-1 0,-3 4 0,-5-2 0,-1 11 0,-3-4 0,4 5 0,0 7 0,0-6 0,-3 17 0,2-16 0,-3 9 0,4-19 0,0-2 0,0-8 0,0 1 0,0-1 0,0 1 0,0-1 0,4-11 0,-4 1 0,8-3 0,-3-24 0,3 33 0,4-48 0,-6 51 0,1-22 0,-3 28 0,1 0 0,-1 8 0,8 0 0,-7 5 0,11 3 0,-6-3 0,5 7 0,-9-6 0,5-2 0,-2 7 0,0-8 0,22 27 0,-18-21 0,37 41 0,-40-39 0,31 45 0,-37-45 0,18 46 0,-16-27 0,3 5 0,-6-4 0,-3-32 0,0 3 0,0-14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0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1 505 24575,'4'-8'0,"0"3"0,1-3 0,2 8 0,-6-8 0,7 7 0,-7-7 0,36-23 0,-28 16-3392,24-24 0,1 1 3392,-22 22-1274,20-29 0,1-1 1274,-18 31 0,19-27 0,0-1 0,-17 26 0,44-45 0,-48 53 0,25-26 0,-26 33 0,4-10 0,-13 12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0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0 396 24575,'0'-8'0,"0"-1"0,0 1 0,4 3 0,1 1 0,3 0 0,8-4 0,-6 2-6784,47-47 6784,-38 38-1245,20-27 0,-2-1 1245,-26 26 0,19-27 0,0-1 0,-19 24 0,20-33 0,-27 49 0,-4 1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1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 24575,'13'5'0,"-1"-2"0,-3-3 0,-1 0 0,1 0 0,10 0 0,-8 0 0,32 0 0,-28 0 0,57-7 0,-53 5 0,31-6 0,-7-3 0,-26 8 0,44-20 0,-48 16 0,7-5 0,-21 8 0,-8 4 0,1 0 0,3 0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06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24575,'8'0'0,"-3"4"0,-1 1 0,-4 3 0,4 0 0,0 23 0,5-17-6784,7 76 6784,-9-67-2269,8 57 1,-2 4 2268,-9-47-1012,4 27 1,3 19 0,-3-18 1011,-5-22-677,4 24 1,3 17 0,-2-19 676,-5-27 163,5 49 1,0-5-164,-7-59 2191,2 67-2191,-3-84 3275,0 16-3275,0-31 4899,0 1-4899,0-1 5692,0-3-5692,0 2 0,-3-2 0,2 7 0,-3 1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1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24575,'0'8'0,"0"1"0,0-1 0,0 1 0,0-1 0,-4-3 0,3 2 0,-2-2 0,3 3 0,0 4 0,0-2 0,0 2 0,0 15 0,0-14 0,0 41 0,0-39 0,0 38 0,0-40 0,0 26 0,0-28 0,0 8 0,0-14 0,0-1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2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0 0,0 1 0,0-1 0,0 16 0,0-12 0,0 30 0,0-29 0,0 26 0,0-28 0,4 8 0,1-14 0,3-1 0,-3-4 0,-1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2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43 24575,'13'0'0,"-4"0"0,3 0 0,-3 0 0,-1 0 0,0 0 0,1 0 0,-5-4 0,0-1 0,-8 1 0,3-4 0,-6 7 0,6-7 0,-7 7 0,0-6 0,-2 6 0,-2-3 0,3 4 0,-3 0 0,6 4 0,-5-3 0,10 6 0,-7-2 0,7 3 0,1 4 0,1-2 0,7 2 0,-4-7 0,5-2 0,-1 1 0,4 1 0,-6 0 0,1-2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3.5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24575,'4'9'0,"1"-4"0,-1 2 0,0-2 0,-4 7 0,0-3 0,0 33 0,0-26 0,-4 61 0,-1-59 0,1 66 0,0-66 0,0 54 0,3-57 0,-3 31 0,4-43 0,0 8 0,-3-16 0,2-3 0,-3 3 0,4-3 0,0-1 0,0 1 0,0-1 0,0 1 0,0-1 0,0 0 0,0 1 0,0-1 0,0 1 0,0-1 0,0 1 0,0-1 0,0 1 0,0-1 0,0-7 0,0 5 0,0-5 0,0 8 0,4 3 0,0 1 0,5 4 0,-1 0 0,-3-4 0,2 3 0,9-3 0,-8 1 0,22-6 0,-23 3 0,16-9 0,-13 13 0,-2-9 0,-8 10 0,-1-7 0,-10 4 0,9-1 0,-6 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4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24575,'0'9'0,"0"-1"0,0 1 0,0-1 0,0 0 0,3 27 0,-2-20 0,3 42 0,-4-43 0,0 40 0,0-40 0,-8 28 0,7-31 0,-7 9 0,8-12 0,0 1 0,0-1 0,0-3 0,0-2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4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0,1 0 0,-1 0 0,-3 0 0,-1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4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0 24575,'-9'0'0,"1"0"0,3 4 0,1 1 0,4 3 0,0 1 0,0 14 0,0-11 0,0 34 0,4-36 0,4 43 0,-2-43 0,9 29 0,-10-33 0,4 9 0,-2-14 0,2 3 0,0-4 0,11 0 0,-10 0 0,17 0 0,-12 0 0,48 0 0,-44-4 0,30 3 0,-22-7 0,-17 8 0,17-4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5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1 155 24575,'0'-9'0,"0"1"0,3 3 0,2 1 0,4 0 0,-1 3 0,8-6 0,-6 6 0,21-14 0,-19 12 0,23-20 0,-24 20 0,13-24 0,-15 24 0,7-24 0,-11 24 0,3-8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5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9 121 24575,'0'8'0,"0"1"0,-3-4 0,2 2 0,-3-2 0,4 3 0,0-7 0,4 2 0,0-11 0,5 7 0,-1-3 0,1 1 0,-1 2 0,8-7 0,-9 3 0,22-11 0,-24 6 0,25-18 0,-27 17 0,19-21 0,-15 25 0,5-16 0,-8 21 0,-4-6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7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24575,'0'13'0,"0"-1"0,0-4 0,0 1 0,0-1 0,0 1 0,0-1 0,0 0 0,0 5 0,0 1 0,0 4 0,0-5 0,0 59 0,0-49 0,3 40 0,1 0 0,-2-41-3392,5 37 0,1-2 3392,-2-40 0,6 70 0,-4-75 0,-3 19 0,-1-32 0,-4-8 0,0 1 6784,-4-12-6784,3 8 0,-3-4 0,4 12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06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0 121 24575,'0'-9'0,"0"1"0,0-1 0,0 0 0,4 5 0,0 0 0,16-7 0,-12 4 0,48-17 0,-42 17 0,80-12 0,-69 17 0,52-5 0,-61 7 0,27 0 0,-31 4 0,15 4 0,-18 1 0,7 11 0,-10-10 0,9 29 0,-13-25 0,13 54 0,-14-50-6784,11 77 6784,-11-75 0,2 37 0,1 9 0,-3-44 0,0 39 0,2 0 0,1-39 0,-4 30 0,0-2 0,4-32 0,0 58 0,-3-60 6784,3 26-6784,-4-40 0,0 0 0,0-10 0,0-1 0,0 1 0,-4-1 0,-9-26 0,3 20 0,-2-17 0,8 29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8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24575,'5'-4'0,"3"3"0,-4-3 0,5 4 0,-1 0 0,16-3 0,-12 2 0,45-7 0,-40 7 0,55-3 0,-53 4 0,40 15 0,-43-7 0,12 23 0,-24-20 0,4 42 0,-7-36 0,2 70 0,-3-67 0,-3 74 0,-2-75 0,-4 50 0,5-56 0,0 6 0,4-20 0,-4-7 0,3-1 0,-3-3 0,4 6 0,0-2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8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24575,'8'0'0,"0"0"0,1 0 0,-1 0 0,1 0 0,10 0 0,-7 0 0,33 8 0,-30-6 0,54 28 0,-52-21 0,44 29 0,-52-26 0,25 26 0,-32-25 0,10 41 0,-12-39 0,0 53 0,0-51 0,-4 47 0,-1-50 0,-3 25 0,3-29 0,-3 2 0,3-8 0,1-4 0,0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9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24575,'-9'4'0,"1"0"0,8 8 0,-4-2 0,3 2 0,-2 19 0,3-17 0,7 39 0,-5-39 0,9 28 0,-6-34 0,3 14 0,1-20 0,-1 6 0,1-8 0,15 0 0,-12 0 0,35-12 0,-33 9 0,17-8 0,19-4 0,-31 7 0,72-23 0,-79 8 0,28 4 0,-68-11 0,11 22 0,-38-20 0,36 22 0,-35-10 0,40 15 0,-25-6 0,28 10 0,-9-6 0,15 10 0,-2-6 0,6 7 0,-3-4 0,0 1 0,3 3 0,-3-4 0,4 5 0,4-1 0,-3-3 0,3-1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6:59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54 24575,'0'9'0,"0"-1"0,0 1 0,0 3 0,-4-7 0,3 11 0,-6 9 0,6-3 0,1 34 0,4-28 0,13 27 0,-7-38 0,3 7 0,-2-19 0,-9 4 0,9-5 0,-6 0 0,11-4 0,-6 0 0,6 0 0,-7 0 0,10-15 0,-7 11 0,26-42 0,-25 35 0,18-59 0,-25 53 0,-3-49 0,-7 55 0,-16-31 0,8 34 0,-31-16 0,29 19 0,-36-14 0,36 16 0,-17-12 0,21 14 0,-2-3 0,11 4 0,-2 4 0,11-3 0,-7 6 0,6-6 0,5 6 0,-1-2 0,1 4 0,-9-5 0,-3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00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24575,'0'8'0,"4"1"0,0-1 0,1 1 0,-1-1 0,-4 1 0,0 37 0,0-28-3392,1 37 0,2 3 3392,-3-34-611,2 44 0,0 1 611,-2-37 0,0 22 0,0-2 0,0-27 0,-7 36 0,5-48 0,-6 22 0,8-25 0,0 2 0,0-8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00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24575,'0'-9'0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01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0 24575,'-5'4'0,"-2"-3"0,6 10 0,-3-1 0,4 3 0,0 22 0,0-21 0,4 43 0,-4-42 0,8 34 0,-7-37 0,6 8 0,-6-12 0,7-7 0,-3 2 0,14 1 0,-8 1 0,9-1 0,0 4 0,-13-3 0,27 7 0,-22 1 0,9 0 0,-14 7 0,-7-10 0,0 13 0,0-12 0,-7 12 0,1-13 0,-18 14 0,16-14 0,-33 13 0,30-16 0,-39 15 0,36-19 0,-32 9 0,32-12 0,-13-4 0,18 3 0,5-7 0,0-4 0,4-2 0,-4-7 0,3 11 0,-3 2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01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24575,'5'-3'0,"2"2"0,-2-3 0,3 4 0,1 0 0,-1 0 0,12 0 0,-9 0 0,35 0 0,-31 0 0,42-4 0,-43 3 0,24-7 0,-31 7 0,4-2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03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24575,'0'-8'0,"0"3"0,0 1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03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24575,'-5'4'0,"2"1"0,3 3 0,0 1 0,0-1 0,3 31 0,2-24 0,4 58 0,-5-57-6784,4 80 6784,-7-75-1935,6 78 1935,-6-81 0,3 43 0,0-52 0,-4 9 0,4-18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07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1 241 24575,'8'-9'0,"-3"0"0,2 5 0,-6-4 0,7 3 0,-4-3 0,1-1 0,3 4 0,15-21 0,-10 16 0,14-14 0,0-2 0,-13 20 0,35-40 0,-24 33 0,9-12 0,-14 18 0,-16 11 0,8 8 0,-10-2 0,16 32 0,-15-27 0,12 57 0,-10-49 0,0 24 0,-1 11 0,-4-38 0,0 80 0,0-80 0,4 64 0,-3-54 0,2 13 0,-3-20 0,0-15 0,0 1 0,0-4 0,0-2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04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1 120 24575,'0'-8'0,"0"-1"0,3 4 0,-2-2 0,3 2 0,0 0 0,-3-2 0,6 6 0,-6-7 0,7 3 0,-7-3 0,14-1 0,-13 1 0,25-5 0,-20 7 0,24-5 0,-20 10 0,13-3 0,-15 4 0,7 0 0,-7 4 0,3 1 0,-3-1 0,-1 8 0,1-11 0,-1 14 0,-3-9 0,2 10 0,-6-7 0,10 11 0,-9-10 0,10 25 0,-12-22 0,12 33 0,-10-33 0,9 37 0,-10-36 0,6 39 0,-6-39 0,7 32 0,-7-34 0,6 19 0,-6-21 0,7 3 0,-8-6 0,4-6 0,-4 3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04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26 24575,'-5'-3'0,"5"2"0,5-3 0,3 4 0,0 0 0,1 0 0,-1 0 0,16 0 0,-12 0 0,26-4 0,-26 3 0,27-7 0,-31 7 0,11-2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05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24575,'-9'0'0,"5"4"0,-4-3 0,7 6 0,-3-2 0,4 7 0,-4 1 0,3 38 0,-2-30 0,3 62 0,0-54 0,3 46 0,-2-48 0,7 7 0,-7-25 0,2-1 0,1-3 0,-3 2 0,3-2 0,-4 3 0,0-3 0,0-1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05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0 0,0 1 0,4-1 0,-3 1 0,6 52 0,-6-36-6784,7 67 6784,-7-72-1713,7 60 1713,-7-61-410,2 57 410,-3-61 0,0 23 0,0-28 0,0-2 0,0-4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07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24575,'5'14'0,"-1"-2"0,0-8 0,-3 4 0,2-3 0,-3 3 0,0 0 0,0 1 0,4 26 0,-3-20 0,10 53 0,-9-48 0,9 54 0,-10-55 0,7 20 0,-4-12 0,1-14 0,-1 6 0,0-16 0,-4-10 0,4 2 0,-4-4 0,0-3 0,0 2 0,4-17 0,-3 18 0,3-10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08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24575,'4'-5'0,"1"1"0,3 4 0,1 0 0,-1-4 0,1 4 0,10-8 0,-8 7 0,28-3 0,-26 4 0,33 4 0,-33 1 0,18 7 0,-26-3 0,7 11 0,-11-10 0,2 21 0,-3-19 0,0 30 0,0-29 0,0 37 0,0-36 0,0 36 0,0-37 0,0 25 0,0-27 0,4 9 0,-3-19 0,7 2 0,-8-11 0,8-8 0,-7 8 0,3-7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08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24575,'8'-5'0,"1"1"0,-4 0 0,6 3 0,-6-2 0,8 3 0,3-4 0,-6 3 0,13-3 0,-12 4 0,8 11 0,-9-8 0,5 23 0,-5-22 0,6 30 0,-7-26 0,3 34 0,-7-28 0,6 35 0,-9-35 0,9 32 0,-10-34 0,7 23 0,-7-24 0,2 13 0,-3-15 0,0 3 0,4-4 0,-3 1 0,3-1 0,-4-3 0,0-1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09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45 120 24575,'9'0'0,"-1"0"0,1 0 0,-1 0 0,-3-3 0,13 2 0,-14-7 0,22-4 0,-23 1 0,12-9 0,-14 11 0,-9-4 0,6 5 0,-33-5 0,26 8 0,-30-7 0,27 11 0,-8-3 0,12 4 0,3 8 0,-2-2 0,6 28 0,-3-20 0,8 47 0,-4-45 0,12 45 0,-10-47 0,16 24 0,-15-27 0,20 5 0,-17-12 0,21 0 0,-15-4 0,18 0 0,-18 0 0,22-4 0,-22 3 0,46-18 0,-42 12 0,27-10 0,-39 14 0,0 3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09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24575,'-4'4'0,"0"1"0,4 3 0,0 1 0,0-1 0,0 15 0,0-10 0,0 36 0,0-34 0,0 53 0,0-51 0,0 40 0,0-44 0,0 2 0,-4-16 0,3-3 0,-3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09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24575,'3'5'0,"2"-1"0,0-1 0,2-2 0,-6 7 0,7-7 0,-4 2 0,12 5 0,-9-3 0,15 8 0,-19-5 0,16 1 0,-17-1 0,9 4 0,-6-3 0,3 15 0,-3-13 0,2 24 0,-2-15 0,0 21 0,-2-21 0,-3 3 0,4 1 0,-3-12 0,6 19 0,-6-21 0,7 25 0,-7-22 0,6 22 0,-6-33 0,3 5 0,-4-16 0,0 1 0,0-1 0,0-3 0,0 2 0,0-2 0,0 7 0,0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07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56 141 24575,'-9'0'0,"1"0"0,-1 7 0,4-1 0,1 6 0,1 23 0,2-17-6784,-7 63 6784,7-58 0,-3 31 0,8-5 0,8-23 0,-2 22 0,10-37 0,-10-11 0,13-3 0,-16-2 6784,12 0-6784,-3-18 0,-5 15 0,9-20 0,-12 19 0,16-55 0,-16 43 0,7-41 0,-4-1 0,-9 38 0,1-29 0,-2 3 0,-2 35 0,-26-31 0,18 40 0,-30-8 0,27 14 0,-15-3 0,16 8 0,-16 1 0,15 3 0,-15 4 0,16-2 0,-5 6 0,11-7 0,2 7 0,3-11 0,0 3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10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24575,'8'0'0,"-3"3"0,2-2 0,-2 7 0,3-7 0,1 6 0,-5-2 0,8 7 0,-7-3 0,7 11 0,-7-6 0,-1 7 0,-4-8 0,0-1 0,0-4 0,0 1 0,0-1 0,0 1 0,-4 3 0,3-3 0,-3 3 0,4-3 0,0-5 0,0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10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0 0,0 1 0,4 3 0,-3-3 0,2 4 0,-3 32 0,0-27 0,0 28 0,0 4 0,0-32 0,4 66 0,-3-67 0,10 47 0,-5-50 0,2 10 0,-4-25 0,-4-4 0,0 1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10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24575,'9'8'0,"-1"-3"0,1 2 0,-5-2 0,4 0 0,-4 2 0,5-6 0,14 18 0,-14-12 0,32 28 0,-32-27 0,26 26 0,-25-30 0,2 22 0,-8-19 0,-8 12 0,3-9 0,-14 17 0,8-19 0,-20 30 0,15-34 0,-11 26 0,13-27 0,2 5 0,0-9 0,7-7 0,-3 3 0,4 0 0,0 2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11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24575,'8'4'0,"0"-3"0,1 3 0,-4 0 0,2-4 0,-2 4 0,-1 0 0,4-3 0,-3 3 0,-1-1 0,8-2 0,-7 7 0,7-7 0,-3 2 0,-1-3 0,1 0 0,-1 0 0,-3-3 0,-2-2 0,-3-7 0,0 2 0,0-2 0,0-1 0,0 4 0,-3 0 0,2 2 0,-7 6 0,3-3 0,-3 4 0,3 4 0,1 0 0,4 5 0,0-1 0,0 8 0,0-6 0,-4 25 0,3-22 0,-2 22 0,3-25 0,3 10 0,2-15 0,0 7 0,2-11 0,-2 2 0,3 1 0,8-3 0,-5 3 0,8-1 0,-9-2 0,35 3 0,-28-4 0,59 0 0,-59 0 0,21 0 0,-34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12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4 0,0 1 0,0 0 0,3 26 0,-2-24 0,7 53 0,-4-51 0,1 55 0,-1-56 0,0 37 0,-3-40 0,2 10 0,-3-15 0,0-3 0,0-1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12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0 129 24575,'0'-8'0,"0"-1"0,0 1 0,4 3 0,-3-3 0,6 3 0,-6-3 0,11-8 0,-7 9 0,11-16 0,-7 20 0,11-16 0,-10 17 0,6-5 0,-7 7 0,3 0 0,-3 0 0,3 0 0,-3 0 0,-4 4 0,-2 0 0,1 1 0,-3 2 0,3-2 0,-1 4 0,-2-1 0,3 0 0,-4 1 0,0-1 0,0 1 0,0-1 0,0 1 0,0-1 0,4-3 0,-3 2 0,3-6 0,-4 3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13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1 24575,'-9'0'0,"0"0"0,5 3 0,-4-2 0,3 10 0,-3-5 0,3 6 0,-3-7 0,4 14 0,-5-16 0,0 42 0,1-22 0,3 14 0,1-17 0,8-15 0,-3 2 0,7-2 0,11 11 0,-10-6 0,28 21 0,-29-19 0,20 26 0,-23-25 0,3 14 0,-8-18 0,-8 7 0,6-7 0,-9 0 0,-5 2 0,4-5 0,-19 6 0,4-7 0,3-2 0,-7-3 0,21-4 0,-3 4 0,9-4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14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24575,'0'9'0,"0"-1"0,0 1 0,0-1 0,0 1 0,7 14 0,-5-11 0,13 19 0,-13-21 0,17 6 0,-13-11 0,14 2 0,-11-6 0,18 3 0,-14 0 0,40-3 0,-37 3 0,52-8 0,-52 3 0,37-18 0,-44 11 0,17-19 0,-24 16 0,5-17 0,-7 17 0,-11-17 0,8 18 0,-23-10 0,18 14 0,-27-9 0,22 13 0,-22-9 0,24 10 0,-21-3 0,21 4 0,-17 4 0,18-3 0,-14 10 0,17-5 0,-12 6 0,14-4 0,-4 1 0,9-5 0,5 4 0,3-7 0,4 2 0,-2 1 0,17-3 0,-19 3 0,11-4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15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1 226 24575,'3'5'0,"-2"3"0,3-4 0,-4 5 0,4-5 0,-3 8 0,10 12 0,-9-7 0,13 25 0,-13-30 0,9 11 0,-10-14 0,2-8 0,-3-2 0,0-8 0,0 1 0,0-1 0,0-3 0,0 2 0,0-2 0,-3-16 0,2 15 0,-3-41 0,4 38 0,4-49 0,-3 49 0,10-39 0,-9 43 0,13-19 0,-10 20 0,11-5 0,-6 11 0,13 1 0,-16 1 0,27 2 0,-18-3 0,24 4 0,-20 0 0,15 0 0,-24 0 0,9 0 0,-16 4 0,0 0 0,-4 1 0,0-1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15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24575,'9'0'0,"-1"0"0,1 0 0,-1 0 0,1 0 0,6 0 0,-4 0 0,12 4 0,-12-3 0,16 6 0,-16-6 0,27 7 0,-25-7 0,18 2 0,-21-3 0,-2 0 0,-4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18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24575,'5'-4'0,"2"3"0,-2-3 0,4 4 0,-1 0 0,0 0 0,-3 4 0,3-3 0,4 6 0,-2-6 0,28 22 0,-23-19 0,38 34 0,-39-30 0,32 34 0,-34-32 0,19 31 0,-25-33 0,6 27 0,-12-24 0,-4 16 0,3-16 0,-10 23 0,9-21 0,-14 26 0,14-28 0,-20 20 0,14-20 0,-23 13 0,23-15 0,-19-1 0,21-4 0,-10-4 0,11-4 0,1 0 0,0-1 0,3 1 0,-3 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08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94 24575,'-8'0'0,"-1"0"0,1 0 0,-1 0 0,0 0 0,1 0 0,-1 4 0,-3 8 0,2-1 0,2 35 0,4-31 0,4 62 0,0-59 0,8 56 0,-2-59 0,10 24 0,-7-34 0,15 7 0,-13-11 0,9 2 0,-5-3 0,-4 0 0,5 0 0,-8 0 0,27-3 0,-20 2-6784,69-18 6784,-63 15-1103,24-21 1,-3-4 1102,-29 16-1614,24-72 1614,-36 66-821,-5-55 821,-2 63 0,-2-19 4485,-34 6-4485,-21-8 2598,8 3-2598,-30 2 0,70 27 0,-39-1 0,41 2 2638,-23 7-2638,26-7 1703,-3 6-1703,10-2 0,6 0 0,-2 2 0,7-6 0,8 3 0,-9-4 0,8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16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24575,'4'9'0,"-4"-1"0,4 1 0,-4-1 0,0 1 0,0 21 0,0-15 0,0 58 0,0-54-6784,0 78 6784,0-77-1945,0 72 1945,0-74 0,0 44 0,0-50 0,0 4 0,-4-17 5820,3-8-5820,-6 4 2909,-2-6-2909,4 5 0,-7-6 0,11 7 0,-3 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16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24575,'4'-4'0,"1"0"0,3 4 0,1 0 0,-1 0 0,4 0 0,-2 0 0,9 0 0,-8 0 0,12 0 0,-13 0 0,2 0 0,-8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17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24575,'0'22'0,"0"-2"0,0-12 0,0 1 0,0-1 0,3 1 0,2-1 0,7 1 0,-3-1 0,19 0 0,-16-3 0,34 6 0,-32-9 0,28 6 0,-31-8 0,9 0 0,-16-4 0,-4-1 0,-4 0 0,-1-2 0,-18-2 0,18 0 0,-33-4 0,33 5 0,-25 3 0,23 1 0,-16 4 0,12 0 0,-5 8 0,7-3 0,1 22 0,3-14 0,1 25 0,4-26 0,4 19 0,-3-21 0,10 10 0,-5-14 0,6 5 0,-4-10 0,12 6 0,-9-6 0,24 7 0,-23-7 0,23 2 0,-24-3 0,16-7 0,-17 5 0,3-9 0,-10 10 0,-3-3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18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 24575,'-5'3'0,"1"2"0,4 4 0,0-1 0,0 4 0,0-2 0,-4 2 0,3 19 0,-2-17 0,3 17 0,-4 27 0,3-37-3392,-3 34 0,0 1 3392,3-34-1948,-3 72 1948,4-77 0,0 44 0,0-48 0,0 14 0,0-18 5819,0-1-5819,0 0 2913,0 1-2913,-3-4 0,2-6 0,-3-3 0,4-5 0,4 1 0,-3-1 0,2-26 0,-3 20 0,8-40 0,-6 42 0,9-30 0,-10 31 0,6-12 0,-2 19 0,3 2 0,1 6 0,-1-2 0,1 7 0,-5-4 0,11 12 0,-8-9 0,24 19 0,-19-22 0,15 26 0,-18-26 0,0 25 0,-5-21 0,-4 23 0,-4-20 0,3 20 0,-3-20 0,-7 31 0,8-28 0,-16 44 0,17-44 0,-10 32 0,12-34 0,-4 7 0,4-18 0,0-2 0,0-4 0,0 2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19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95 24575,'8'0'0,"1"4"0,-1-3 0,1 2 0,-1-3 0,1 0 0,-1 0 0,0 0 0,1 0 0,-1 0 0,4-3 0,-2-2 0,9-4 0,-8 5 0,16-8 0,-16 6 0,9-10 0,-12 11 0,-3-11 0,-5 14 0,-5-5 0,-3 3 0,-1 3 0,-11-7 0,9 8 0,-13-4 0,14 4 0,-6 11 0,10-4 0,-1 16 0,7-13 0,0 10 0,0-11 0,0 15 0,4-13 0,0 20 0,1-20 0,2 20 0,-6-20 0,7 24 0,-7-23 0,2 30 0,-3-29 0,0 26 0,4-28 0,-3 16 0,7-20 0,-4 4 0,5-11 0,-1 4 0,1-4 0,-1 4 0,0-4 0,8 0 0,-5 0 0,31 0 0,-27 0 0,57 0 0,-54 0 0,46-7 0,-51 5 0,22-14 0,-25 15 0,3-11 0,-10 11 0,-3-3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20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0,1 0 0,-1 0 0,1 0 0,-1 0 0,12 0 0,-9 0 0,20 0 0,-20 0 0,9 0 0,-16 0 0,0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22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0 24575,'-9'0'0,"1"0"0,-1 0 0,1 4 0,-1-3 0,-15 18 0,12-16 0,-27 42 0,30-33 0,-14 22 0,7 12 0,9-28-6784,-16 73 6784,21-72 0,-6 61 0,12-54 0,1 8 0,3-19 0,1-15 0,3 0 6784,-7 4-6784,40-3 0,-32 2-6784,86-6 6784,-77 2-2269,34-5 1,-1 0 2268,-36 4-6,47-13 0,-59 13 1,8-5-1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22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24575,'3'12'0,"-2"-2"0,3 2 0,-4-4 0,0 1 0,4 7 0,-3-6 0,6 43 0,-6-35 0,3 28 0,3 8 0,-5-30-3392,8 29 0,-1 1 3392,-6-29-1211,10 27 1,0-2 1210,-9-27 0,18 54 0,-16-44 0,6 2 0,-7-16 0,-1-19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23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90 24575,'5'-4'0,"2"3"0,-2-3 0,3 4 0,-3-4 0,3 3 0,-4-6 0,8 2 0,-2 0 0,9-2 0,-8 2 0,12-4 0,-13 5 0,18-4 0,-17 7 0,20-7 0,-20 7 0,24-6 0,-23 6 0,19-3 0,-21 4 0,10-4 0,-15 7 0,3-2 0,-8 7 0,0 1 0,0-1 0,0 4 0,0-2 0,-4 21 0,3-18 0,-7 40 0,7-38 0,-6 46 0,6-46 0,-7 42 0,7-43 0,-2 25 0,3-29 0,0 6 0,0-8 0,0-3 0,0-1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25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0 24575,'-9'0'0,"0"0"0,1 0 0,-1 0 0,1 0 0,-1 4 0,1-3 0,-9 6 0,11-2 0,-25 3 0,27 1 0,-19-1 0,18-3 0,-4 6 0,1-9 0,-1 13 0,4-9 0,-2 10 0,6-7 0,-3 7 0,4-7 0,0 3 0,0-3 0,0-1 0,4-3 0,-3 2 0,6-6 0,-2 3 0,0 0 0,2-3 0,-2 3 0,11 3 0,-6-5 0,13 5 0,-12-7 0,8 4 0,-9-3 0,9 3 0,-8-4 0,16-4 0,-16 3 0,13-3 0,-15 4 0,-1 0 0,-4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08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0 0,4 1 0,-3-1 0,18 38 0,-16-28 0,15 30 0,2 2 0,-10-20 0,17 33 0,-7 7 0,-9-48 0,3 36 0,-1 0 0,-2-36 0,8 73 0,-9-56 0,-2 9 0,0-10 0,-4-31 0,12 8 0,-6-14 0,10 3 0,-14-4 0,1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25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26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1 24575,'-17'4'0,"4"4"0,0-7 0,5 3 0,-1-4 0,1 3 0,-1-2 0,-19 18 0,19-11 0,-25 22 0,31-18 0,-9 7 0,12-10 0,0-1 0,-3-3 0,2 2 0,-3-2 0,4 3 0,4-3 0,0-1 0,1 0 0,6 0 0,-5 1 0,28 10 0,-20-8 0,51 27 0,-52-21 0,28 11 0,-25-6 0,-4-6 0,0 8 0,-21 0 0,-1-10 0,-7 2 0,-10 7 0,-6 4 0,1-4 0,-7 7 0,28-24 0,-17 6 0,21-8 0,-4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26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0 24575,'-9'0'0,"1"0"0,-1 0 0,0 0 0,1 4 0,-1-3 0,5 6 0,-12 6 0,14 1 0,-18 10 0,15-10 0,-4 9 0,5-12 0,4 8 0,4-9 0,1-2 0,3 0 0,1-4 0,-1 1 0,4 3 0,-2-8 0,2 4 0,0 4 0,-3-6 0,11 16 0,-13-11 0,4 9 0,-11-8 0,0 1 0,0-1 0,-4-3 0,3 2 0,-10 2 0,5-4 0,-3 6 0,-10 2 0,-7 4 0,1-3 0,-22 5 0,34-17 0,-26 9 0,28-10 0,-6 3 0,14-4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29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24575,'-4'4'0,"0"1"0,4 3 0,0 1 0,-4-5 0,3 11 0,-7 41 0,7-28 0,-2 26 0,-1-2 0,3-31 0,0 34 0,2 1 0,0-31 0,2 26 0,1-2 0,-3-27 0,7 43 0,-7-52 0,2 18 0,-3-22 0,0 3 0,4-7 0,-3-1 0,3-4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29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24575,'5'-4'0,"3"3"0,-4-2 0,5-1 0,-1 3 0,12-7 0,-9 7 0,35-6 0,-31 6 0,42 1 0,-43 0 0,32 15 0,-38-8 0,15 20 0,-22-16 0,6 28 0,-6-26 0,-5 37 0,2-36 0,-20 35 0,18-36 0,-27 29 0,24-33 0,-21 21 0,18-24 0,-6 7 0,7-10 0,4-6 0,1 2 0,4-3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30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13 154 24575,'8'0'0,"1"0"0,-1 0 0,1 0 0,-1 0 0,1 0 0,-1-3 0,4 2 0,1-3 0,8 4 0,-7 0 0,2 0 0,0-4 0,-6 3 0,6-3 0,-8 0 0,12-4 0,-9 2 0,13-9 0,-19 9 0,7-2 0,-11 0 0,2 3 0,-7-3 0,-8-5 0,2 4 0,-26-4 0,27 5 0,-48-4 0,44 6 0,-41-2 0,42 8 0,-20 19 0,26-11 0,-13 42 0,17-35 0,-6 50 0,12-49 0,4 56 0,2-56 0,6 38 0,-7-47 0,22 16 0,-18-21 0,37 5 0,-36-11 0,47-8 0,-45 2 0,52-26 0,-52 27 0,26-25 0,-36 31 0,1-9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30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24575,'0'9'0,"0"-1"0,0 1 0,4-5 0,-3 4 0,6 26 0,-6-18 0,7 64 0,-7-61 0,2 72 0,-3-73 0,0 66 0,0-68 0,0 49 0,0-51 0,0 25 0,-4-33 0,3 9 0,-2-14 0,3 3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31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24575,'4'-8'0,"-3"-1"0,6 4 0,-6-2 0,7 2 0,-7-4 0,6 5 0,5-8 0,-2 10 0,10-5 0,-11 3 0,15 3 0,-13-3 0,16 12 0,-16-7 0,5 14 0,-12-9 0,4 21 0,-7-7 0,2 20 0,-3-20 0,0 3 0,0 1 0,0-12 0,0 11 0,0-14 0,-3 33 0,2-25 0,-7 40 0,7-45 0,-3 22 0,4-22 0,-4 7 0,7-14 0,-6-1 0,7-4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32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24575,'0'9'0,"0"3"0,0-3 0,0 3 0,0-3 0,0-1 0,0 1 0,8 10 0,-6-8 0,9 13 0,-6-15 0,3 0 0,0-6 0,1-3 0,-4 4 0,10-3 0,-9 3 0,17-4 0,-12 0 0,23-4 0,-20-1 0,35-7 0,-35 6 0,43-9 0,-42 13 0,27-13 0,-35 9 0,4-6 0,-11 3 0,0 1 0,0 3 0,0 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33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 24575,'65'-14'0,"3"-1"0,-56 14 0,12-3 0,-16 4 0,0 0 0,1 0 0,-1 0 0,-3-4 0,2 3 0,13 1 0,-4 9 0,5 0 0,-14 11 0,-7-10 0,0 32 0,0-27 0,-7 57 0,5-54 0,-14 62 0,15-63 0,-11 58 0,11-58 0,-3 44 0,4-48 0,0 14 0,0-22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11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284 13 24575,'-9'0'0,"1"0"0,-1 0 0,0 0 0,1 0 0,-4 0 0,2 0 0,-18 12 0,16-10 0,-27 40 0,30-31-6784,-25 76 6784,30-61-1888,-6 42 0,1 4 1888,8-36-1643,6 36 0,1-3 1643,-2-44-494,30 68 494,-29-77 3041,28 22-3041,-25-33 0,30-2 0,-25-3 0,63-15 0,-55 8-352,28-16 0,0-1 352,-30 13 0,15-34 0,-3-2 0,-23 28-737,5-45 1,-4-3 736,-8 37-1160,0-30 0,-2 1 1160,0 35 0,-2-28 2320,-9 17-2320,-17 9 0,7-9 0,-52 8 0,55 24 175,-37-5 0,0 1-175,32 6 0,-29 4 0,2 1 0,34-1-588,-45 23 588,49-22 3351,-15 19-3351,24-18 2482,0 7-2482,7-7 6241,2 3-6241,4-8 0,18 12 0,-14-10 0,18 9 0,-26-10 0,3 3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33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361 9 24575,'-9'0'0,"1"-4"0,-9 3 0,7-3 0,-6 4 0,-16 8 0,18-7 0,-48 22 0,46-19 0,-50 29 0,51-28 0,-31 29 0,38-27 0,-19 28 0,24-19 0,-8 12 0,11-15 0,0-1 0,0-3 0,4-5 0,0 0 0,1 0 0,3-3 0,11 6 0,-7-6 0,42 10 0,-38-9-6784,72 9 6784,-68-10-2004,76 3 2004,-79-4-312,52-7 312,-55 5 0,17-10 0,-27 11 0,0-3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34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 24575,'0'9'0,"4"-1"0,-3 8 0,6-6 0,-6 6 0,10 26 0,-9-25 0,17 63 0,-16-63 0,19 63 0,-19-63 0,12 40 0,-10-45 0,0 19 0,2-24 0,-6 8 0,3-18 0,-4 2 0,3-4 0,-2-3 0,3 4 0,-4-5 0,4 4 0,-3-2 0,14-25 0,-9 17 0,33-66 0,-24 60 0,10-28 0,0 0 0,-11 34 0,10-31 0,2 2 0,-12 34 0,29-52 0,-32 57 0,5-14 0,-13 19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34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24575,'0'8'0,"0"1"0,4-5 0,1 0 0,3-4 0,0 0 0,1 0 0,-1 0 0,1 0 0,10-4 0,-7 3 0,26-14 0,-29 8 0,18-16 0,-27 12 0,4-9 0,-4 11 0,-7-4 0,1 9 0,-3-4 0,-6 3 0,8 0 0,-13 2 0,7 6 0,4 2 0,-7 15 0,15-9 0,-11 27 0,7-25 0,1 30 0,0-31 0,8 11 0,-4-14 0,12-1 0,-7-3 0,15 2 0,-13-2 0,23 3 0,-22-3 0,30 6 0,-26-9 0,58 17 0,-51-16 0,62 16 0,-70-17 0,19 6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39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62 258 24575,'8'5'0,"1"-2"0,-1-3 0,0 0 0,1 0 0,-5 4 0,11-3 0,-8 3 0,24-4 0,-19 0 0,41 0 0,-37 0 0,49-12 0,-50 10 0,16-14 0,-12-4 0,-12-15 0,9 6 0,-27-22 0,3 42 0,-46-33 0,37 37 0,-61-25 0,61 23 0,-52-5 0,54 8 0,-40 11 0,42-5 0,-22 36 0,28-27 0,-8 68 0,14-54-6784,1 71 6784,1-73-2087,10 69 2087,-9-73-1088,21 56 1088,-16-63-751,31 36 751,-28-39 0,42 22 0,-41-25 0,50 13 0,-46-17 0,46 5 0,-46-7 0,42-7 0,-43 5 0,36-29 0,-41 22 0,21-30 0,-28 31 0,6-7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40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69 120 24575,'-3'5'0,"-2"2"0,-4-6 0,5 7 0,-4-7 0,-4 21 0,5-14 0,-8 35 0,14-30 0,-3 25 0,8-30 0,-3 10 0,6-17 0,5 3 0,-1-4 0,27 7 0,-24-5 0,58 6 0,-53-8 0,60-12 0,-63 10 0,34-29 0,-43 23 0,12-39 0,-18 33 0,-1-41 0,-1 41 0,-29-32 0,19 33 0,-51-22 0,46 27 0,-38-11 0,42 18 0,-24-6 0,25 6 0,-9 1 0,11 1 0,1 10 0,3-5 0,1 6 0,4-4 0,4-3 0,-3 2 0,7-6 0,-4 3 0,12 0 0,-9-3 0,4 2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41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 5 24575,'-3'-5'0,"2"5"0,-3 5 0,4 3 0,0 1 0,-4 14 0,-1-11 0,-11 46 0,9-41-6784,-19 75 6784,22-72-2269,-13 38 1,-1 1 2268,14-36-1517,-14 36 0,1 0 1517,13-38-515,-10 32 1,1-2 514,10-31 2524,-12 48-2524,14-55 3774,-3 2-3774,4-16 5643,0-7-5643,0-1 3443,0 1-3443,0-20 0,0 19 0,0-14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41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1 117 24575,'0'8'0,"0"0"0,0 1 0,0-1 0,0 1 0,0 7 0,0-6 0,0 25 0,0-22 0,0 36 0,4-35 0,0 17 0,1-22 0,2-5 0,-2 0 0,4-4 0,-1 0 0,0 0 0,1 0 0,-1 0 0,1 0 0,7 0 0,-6 0 0,21-15 0,-19 11 0,23-42 0,-28 35 0,19-58 0,-19 51 0,12-55 0,-13 57 0,5-38 0,-10 41 0,7-10 0,-7 22 0,2 1 0,-6 5 0,2-1 0,-3-4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42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24575,'-4'11'0,"0"-4"0,4 8 0,0-6 0,0-1 0,0 12 0,0-9 0,0 35 0,0-31 0,11 42 0,-4-47 0,20 28 0,-16-32 0,39 14 0,-35-11 0,28 0 0,-38-5 0,3-4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42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95 24575,'5'-4'0,"3"3"0,-4-2 0,5 3 0,-1 0 0,0 0 0,1 0 0,-1 0 0,-3-4 0,-1-1 0,-4-4 0,0 1 0,0-1 0,0 1 0,-8-1 0,2 4 0,-14-6 0,10 9 0,-18-9 0,17 10 0,-13-3 0,15 4 0,-4 7 0,9-5 0,0 6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43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24575,'0'-9'0,"0"8"0,4-2 0,-4 11 0,4-8 0,-4 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11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24575,'5'4'0,"2"0"0,-6 5 0,3-1 0,-1-3 0,-2 11 0,7-13 0,12 62 0,-8-47-3392,7 44 0,0 4 3392,-6-40-2269,5 56 1,0 1 2268,-7-53-1287,3 51 0,-3-1 1287,-6-51-253,2 24 0,-2-2 253,-4-31 3011,2 18-3011,1-33 4502,-3-5-4502,3-5 0,-4 0 0,0 2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44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24575,'8'4'0,"-3"4"0,2-7 0,-6 6 0,3-2 0,0 7 0,-3-2 0,3 32 0,-4-26 0,0 22 0,0 21 0,-5 20 0,4-6-3392,-1-15 0,0-8 3392,2-31 0,0 49 0,0-58 0,0 12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45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0 120 24575,'4'-5'0,"-3"-2"0,7 2 0,-4-4 0,5 5 0,-5-4 0,19-4 0,-15 5 0,46-20 0,-38 23 0,48-18 0,-49 20 0,42-6 0,-43 8 0,25 8 0,-29-7 0,13 22 0,-16-16 0,15 32 0,-15-26 0,13 48 0,-15-44 0,3 55 0,-8-56 0,0 52 0,0-48 0,0 30 0,0-35 0,0 5 0,0-12 0,0-7 0,0 2 0,0-7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45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24575,'4'-4'0,"-3"-4"0,6 7 0,-2-7 0,4 7 0,-1-2 0,15-5 0,-10 6 0,32-13 0,-30 9 0,42-10 0,-42 10 0,27-1 0,-32 7 0,2 3 0,-4-2 0,-7 7 0,6-3 0,-2 14 0,3 0 0,-3 21 0,-1-19 0,-4 6 0,0-4 0,0-3 0,0 5 0,0 21 0,0-30 0,0 37 0,0-40 0,0 6 0,0-15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46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 24575,'0'8'0,"3"-3"0,-2 3 0,3-4 0,0 1 0,-3 2 0,2 2 0,-3 0 0,4 7 0,1-10 0,0 5 0,2-10 0,2 3 0,0-4 0,7 0 0,-7 0 0,3 0 0,1 0 0,-4 0 0,3 0 0,4 0 0,-6 0 0,21-4 0,-19 3 0,19-10 0,-20 9 0,8-21 0,-13 15 0,5-19 0,-10 16 0,3-16 0,-8 19 0,-1-15 0,-3 21 0,-12-17 0,8 16 0,-19-16 0,19 17 0,-15-5 0,16 7 0,-5 0 0,11 3 0,2 2 0,-1 0 0,3 2 0,-3-2 0,0 0 0,3 2 0,-3-6 0,4 3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46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71 24575,'0'8'0,"0"1"0,0-1 0,0 4 0,0-2 0,0 2 0,0-4 0,0 1 0,4-5 0,-3 4 0,7-4 0,-4 1 0,1 3 0,6-7 0,-5 2 0,13-3 0,-8 0 0,8 0 0,-9 0 0,6 0 0,-7 0 0,3-4 0,-3 4 0,3-23 0,-7 14 0,7-22 0,-11 20 0,-1-13 0,-1 14 0,-15-14 0,14 14 0,-17-3 0,13 10 0,-14-1 0,9 3 0,-16-3 0,19 0 0,-22 3 0,22-3 0,-19 4 0,16 0 0,-1 4 0,4-3 0,7 7 0,1-7 0,1 2 0,3-3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47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24575,'9'4'0,"-5"1"0,4-1 0,-7 4 0,6-7 0,-2 17 0,0-10 0,6 38 0,-9-31 0,5 61 0,-7-58 0,4 70 0,-3-70 0,3 51 0,-4-55 0,0 28 0,0-30 0,0 11 0,0-17 0,0 1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47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13 24575,'-4'-5'0,"3"-2"0,-2 9 0,3-4 0,0 5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49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0 24575,'0'13'0,"0"-4"0,0 3 0,0-3 0,0-1 0,0 15 0,0-10 0,7 44 0,-5-40 0,13 53 0,-13-55 0,9 23 0,-6-32 0,3 1 0,0-7 0,1 0 0,-1 0 0,1 4 0,18 4 0,-14 2 0,29 13 0,-30-16 0,30 35 0,-28-32 0,24 59 0,-30-51 0,11 70 0,-18-69 0,-5 68 0,2-70 0,-32 59 0,27-60 0,-54 38 0,49-46 0,-65 14 0,59-21 0,-52-1 0,56-1 0,-21-10 0,29 5 0,-9-18 0,13 13 0,-9-20 0,10 23 0,-3-7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7:49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24575,'9'0'0,"-1"0"0,0 0 0,1 0 0,-1 0 0,1 0 0,-1 0 0,30 0 0,-22 0 0,68 3 0,-65-2 0,80 3 0,-80-4 0,57 0 0,-62 0 0,13 0 0,-23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1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12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0 364 24575,'0'-9'0,"0"0"0,0 1 0,0-1 0,0 1 0,4 3 0,-3-3 0,3 0 0,0 2 0,4-21 0,1 19 0,7-27 0,-10 23 0,16-27 0,-18 26 0,26-30 0,-22 35 0,23-34 0,-24 32 0,15-25 0,-20 25 0,6 1 0,-4 6 0,0 7 0,1 0 0,2-4 0,-2 4 0,0 0 0,6 1 0,-5-1 0,10 8 0,-7-11 0,14 22 0,-11-19 0,18 26 0,-18-27 0,15 24 0,-17-21 0,6 6 0,-11-8 0,-1-4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1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24575,'0'27'0,"0"-7"0,0-8 0,0-3 0,0 3 0,0-3 0,0 4 0,0-5 0,0 0 0,4 1 0,-3-1 0,2 1 0,1 33 0,-3-25 0,6 51 0,-2-53 0,4 50 0,-1-49 0,4 57 0,-6-56 0,5 33 0,-10-44 0,3 6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2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24575,'0'13'0,"0"4"0,0-8-1593,0 9 1593,0-9 0,0 4 0,0-5 0,0 5 0,0-3 0,0 10 0,0-9 516,0 8-516,-3 47-6251,2-39 6251,-3 43-4356,0-14 4356,3-31-1336,-1 28 1,0-2 1335,2-30-277,0 29 1,0 2 276,0-29 2759,0 65-2759,0-45 0,0 1 0,0-17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2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24575,'3'14'0,"-2"-2"0,3-4 0,-4 1 0,0-1 0,0 0 0,4 1 0,-3-1 0,2 5 0,-3 0 0,4 1 0,-3-2 0,10 53 0,-5-42-3392,4 32 0,0 0 3392,-3-35 0,4 41 0,-11-54 0,0 4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2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24575,'0'13'0,"0"-1"0,0-3 0,0-1 0,0 0 0,0 1 0,0-1 0,-4 1 0,3-1 0,-2 1 0,3 14 0,0-11 0,0 12 0,0 14 0,0-22 0,0 22 0,-4 4 0,3-25 0,1 67 0,1-66 0,6 77 0,-2-27 0,0 13 0,2-2 0,-6-51 0,3 0 0,-4-12 0,0-6 0,0 6 0,0-8 0,0 4 0,0-6 0,0 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3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24575,'3'21'0,"-2"-10"0,3 9-1195,-4-11 1195,0-1 390,0 1-390,0-1 0,0 5 0,0-3 0,0 2 0,0-3 0,4 7 0,-3-6-257,3 6 257,-4-8 0,3 42 0,-2-23-6432,10 67 6432,-9-67 198,5 20 0,1 5-198,2 22 0,-1-3-2217,-1-16 1,-1-8 2216,-5-29-888,5 66 888,-7-67 0,0 25 3156,0-11-3156,0-17 0,0 28 0,0-35 0,0 8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3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24575,'-5'29'0,"1"-13"0,4 8-1580,0-16 1580,0 1 513,0-1-513,0 1 261,0-1-261,0 1 0,0-1 0,0 0 806,0 1-806,0-1 0,0 17 0,0-12 0,0 11 0,-3 37 0,2-39-3392,-3 39 0,0 0 3392,3-37-836,-1 28 0,0-4 0,2-35 1,0 21-1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24575,'0'8'0,"0"1"0,0-1 0,0 1 0,-4-5 0,3 4 0,-3 0 0,4 2 0,-4 24 0,3-20 0,-6 43 0,2-27 0,0 9 0,1-8 0,4-21 0,0 21 0,0-15 0,0 8 0,0-12 0,0 34 0,0-21 0,0 49 0,0-55 0,0 11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3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0 24575,'0'9'0,"0"-1"0,0 0 0,-4 1 0,3-1 0,-3 1 0,4 3 0,0-3 0,-3 0 0,2 13 0,-7-13 0,3 36 0,1-31 0,0 29 0,4-32 0,-4 20 0,3-20 0,-7 12 0,7-10 0,-2-3 0,3-3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3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24575,'0'18'0,"4"3"0,-3-11-1595,3 7 1595,-4-7-1229,4 7 1229,-3-3 0,3 5 0,-4-5 0,4 15 0,-3-12 667,7 9-667,0 39 0,1 3 0,3-25 0,-1 37 0,-1 26 0,-1-25 0,-2-34 0,1 39 0,2 25 0,-3-26 0,-4-38 0,1 37 0,1 26 0,-2-27 0,-3-37 0,-1 31 0,-1 21 0,0-25 758,1-38-758,-2 57 0,-2-4 1399,1-62-1399,0 31 0,-1-2 0,0-41 0,2 27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4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24575,'0'22'0,"0"-2"0,0-12 0,0 1 0,0-1 0,-4 1 0,3-1 0,-3 0 0,4 5 0,0-4 0,0 37 0,0-29 0,0 25 0,0 8 0,0 6 0,0 6 0,4 4 0,-3-49 0,3 14 0,-4-26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12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1 868 24575,'0'-8'0,"0"-1"0,0 1 0,0-1 0,4 4 0,-3-2 0,10-2 0,-6 0-6784,49-45 6784,-35 34-2269,34-35 1,-1-2 2268,-34 33-1517,45-51 0,3-1 1517,-41 47-677,26-22 1,17-16 0,-12 15 676,-11 18 0,12-10 0,12-10 0,-15 13 0,-24 21 0,45-30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4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24575,'0'23'0,"0"-1"0,-4-8-3146,3 3 3146,-2-3 0,3 5 0,0-5-264,0-1 264,0 0 0,0 1 0,-4 12 0,3-6 0,-3 10-5122,4 64 5122,0-58-1979,0 49 0,0-3 1979,0-53-1091,4 58 0,0 1 1091,-2-58-856,2 47 0,0-5 856,0-54 507,-3 65 0,3-76 1,-4 19-1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4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24575,'4'12'0,"-3"-3"0,2 3 0,1-3 0,-3-1 0,3 1 0,-4-1 0,3 4 0,-2-2 0,3 2 0,4 23 0,-6-20 0,12 61 0,-8-57-6784,6 69 6784,-3-70 0,3 69 0,-6-69-4193,8 66 4193,-12-67 0,13 47 0,-9-46 0,2 14 0,-4-20 0,-4-7 0,0-2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6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 24575,'9'-4'0,"-1"-4"0,1 7 0,-5-7 0,4 7 0,8-10 0,-5 9 0,39-13 0,-34 13 0,52-9 0,-52 10 0,30 1 0,-40 4 0,9 12 0,-14-6 0,7 33 0,-7-28-6784,2 72 6784,-3-65-2269,-1 43 1,-1 2 2268,1-37-1517,-3 48 0,0-1 1517,3-45-718,-1 38 0,0-2 718,2-46 1956,0 67-1956,0-74 3292,0 27-3292,0-39 0,0 7 0,0-14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6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9 24575,'-9'-5'0,"1"1"0,-1 4 0,0 0 0,1 0 0,-1 0 0,-7 8 0,6-6 0,-25 32 0,25-24 0,-32 54 0,37-47-6784,-21 75 6784,24-71-4537,-6 74 4537,8-77-663,4 46 663,-3-51 0,3 15 0,-1-24 0,13 0 0,-4-4 0,60-19 0,-34 6 0,28-13 0,1 0 0,-26 10 0,12-7 0,-7 3 0,-35 17 0,17-8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6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24575,'0'8'0,"0"8"0,0-6-843,0 6 843,0-7 0,0 51 0,0-39-3996,0 49 1,0 3 3995,0-44-1339,0 58 1,0 1 1338,0-55-1486,0 41 1,0-3 1485,0-45 29,0 73-29,0-74 2985,0 34-2985,0-40 1116,0 0 0,0-14 0,0-1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7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0 24575,'-4'5'0,"3"3"0,-2-4 0,3 5 0,0-1 0,0 5 0,0 12 0,0-8 0,0 12 0,-4 48 0,3-42 0,-1 55 0,0 3 0,2-50 0,0 27 0,0 20 0,0-20-6784,0-24 6784,0 14 0,0 5-4537,0 23 4537,0-61-1517,0 43 0,0-3 1517,0-45 0,0 66 0,-4-69 0,3 13 0,-3-25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8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506 9 24575,'-4'-5'0,"-1"1"0,-3 8 0,-1-3 0,1 3 0,-1-1 0,1-2 0,-16 11 0,11-11 0,-22 14 0,24-13 0,-17 10 0,18-12 0,-6 8 0,7-7 0,0 6 0,1-6 0,-1 3 0,1-4 0,-1 0 0,1 0 0,-16 0 0,12 0 0,-12 0 0,15 4 0,1-3 0,-1 2 0,0-3 0,1 0 0,-20 4 0,15 1 0,-34 3 0,34-3 0,-18 2 0,25-2 0,-5 0 0,10 2 0,-3-2 0,4 3 0,4 8 0,0-9 0,12 38 0,-6-33 0,10 68 0,-11-62 0,-2 34 0,-1 0 0,-2-30 0,3 38 0,-2 1 0,-4-34 0,5 30 0,0-1 0,-5-32 0,2 70 0,-3-75 0,0 46 0,0-53 0,0 11 0,4-18 0,1 3 0,-1-4 0,4 1 0,8 10 0,-5-9 0,35 22 0,-31-21 0,57 19 0,-54-23-6784,76 16 6784,-73-17-2154,77 5 2154,-79-7-418,57-11 418,-61 8 0,27-20 0,-35 16 0,8-5 0,-15 8 0,4 4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9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24575,'4'-5'0,"-3"-3"0,6 7 0,-2-6 0,3 6 0,1-7 0,-1 7 0,27-14 0,-20 12 0,65-16 0,-60 17 0,33-6 0,1 1 0,-32 5-3392,43-6 0,2 0 3392,-37 6-908,33-4 1,-3 0 0,-40 5-1,28-3 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9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24575,'0'8'0,"0"1"0,0-1 0,0 1 0,0-1 0,0 1 0,0-1 0,0 0 0,3 20 0,-2-15 0,7 40 0,-7-38 0,2 53 0,-3-51 0,4 63 0,-3-59 0,3 45 0,-4-49 0,4 14 0,0-26 0,1 3 0,-1-8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29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0 24575,'-4'5'0,"3"2"0,-6 2 0,2 0 0,0 3 0,-10 27 0,8-23 0,-13 75 0,14-69 0,2 31 0,1 0 0,3-33 0,0 41 0,4-54 0,8 7 0,-2-13 0,28 3 0,-24-8 0,32-8 0,-37 5 0,10-4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13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24575,'0'8'0,"0"0"0,0 1 0,0-1 0,-4-3 0,3 6 0,-3-5 0,4 6 0,0 4 0,0-6 0,8 25 0,-6-22 0,13 22 0,-10-29 0,19 9 0,-13-14 0,27 3 0,-21-4 0,38-4 0,-37 3 0,39-14 0,-43 12 0,29-24 0,-32 24 0,8-28 0,-14 23 0,-5-12 0,-1 12 0,-10 3 0,9-2 0,-21 2 0,15 0 0,-12 1 0,12 4 0,-1 0 0,1 0 0,-1 0 0,1-4 0,-1 3 0,0-2 0,1 3 0,-1 0 0,1 0 0,-1 0 0,1 0 0,-1 0 0,1 0 0,3 3 0,1 2 0,0 0 0,-1-1 0,1-1 0,0 2 0,4 3 0,0-3 0,0-1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0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1 155 24575,'8'0'0,"0"0"0,1 0 0,-1 0 0,1 0 0,-1 4 0,16-3 0,-12 2 0,30 1 0,-29-3 0,25-1 0,-30-5 0,11-3 0,-18-9 0,2 3 0,-3-3 0,0 5 0,-4-1 0,0 4 0,-5 0 0,4 2 0,-29-6 0,23 7 0,-47-17 0,43 20 0,-20-9 0,30 16 0,-7 1 0,11 3 0,1-3 0,5-1 0,3-1 0,1-2 0,33 11 0,-29-10 0,24 5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0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24575,'-3'5'0,"2"3"0,-3-4 0,4 5 0,0-1 0,0 8 0,0-6 0,0 6 0,4 50 0,-4-44-3392,4 49 0,0 2 3392,-3-40-2269,1 48 1,0 0 2268,-2-49-1098,0 39 0,0-2 1098,0-46-139,0 72 139,0-79 3381,0 15-3381,0-32 5054,0-8-5054,0 1 0,0 3 0,0 1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0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24575,'3'-5'0,"2"1"0,3 4 0,1 0 0,-1 0 0,1 0 0,-1 0 0,0 0 0,1-4 0,-1 3 0,1-2 0,33-5 0,-25 6 0,63-9 0,-62 10 0,29-3 0,-1-4 0,-32 6 0,28-5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0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24575,'0'9'0,"0"-1"0,0 1 0,0-1 0,0 1 0,0 18 0,0-10-8503,7 81 8503,-5-64-1409,2 53 0,0 3 1409,-4-49-1517,0 54 0,0 0 1517,0-57-843,-1 41 0,-2-3 843,-2-47 0,2 23 0,-2-4 0,-4-36 0,4 22 0,2-34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1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0 213 24575,'9'0'0,"-1"0"0,1 0 0,-1 0 0,1 0 0,-1 0 0,15 0 0,-10 0 0,48-11 0,-43 8-3392,41-10 0,2-1 3392,-34 10 0,55-15 0,-59-1 0,-22-7 0,12-1 0,-64-11 0,33 31 0,-66-19 0,50 33 0,-20-1 0,29 5 0,17 5 0,-4 37 0,6-36 0,-1 43 0,1 2 0,1-39-2269,-1 51 1,0 3 2268,4-49-955,-2 38 0,0-2 955,4-43 0,11 58 0,22-60 3591,8 10-3591,32-32 0,-33-3 5369,3-9-5369,3-12 0,-20 11 3804,19-12-3804,-4 8 0,-30 14 0,17-6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2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24575,'2'0'0,"0"4"0,10-3 0,-3 3 0,-1-1 0,61 13-6676,-45-8 6676,45 7-2913,-3-11 2913,-39-4-1804,29 3 0,0-2 1804,-33-1-50,53-4 50,-62 3 3498,13-6-3498,-27 6 2870,-1 1-2870,-3 5 6738,4 3-6738,-4 8 141,3-2-141,-6 69 0,6-47-3392,-3 51 0,0 1 3392,3-47 0,-1 11 0,0 6 0,-1 1 0,2-7 0,0-9 0,0 58 0,1-2 0,1-65 0,8 49 0,1-3 6784,-7-55-6784,7 30 0,-1-2 0,-8-36 0,3 32 0,-4-38 0,-4 1 0,-1-9 0,-3-3 0,-5 4 0,4-3 0,-34 7 0,27-7 0,-57 6 0,56-6 0,-53 3 0,55-4 0,-28 0 0,33 0 0,-10 0 0,14-4 0,-6 3 0,8-7 0,-1 7 0,1-2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3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24575,'4'5'0,"0"2"0,1-2 0,-1 3 0,0-3 0,4 29 0,-2-23 0,9 69 0,-14-61-3392,5 34 0,0 0 3392,-5-31-1094,2 29 0,1 0 1094,-3-33 0,7 51 0,-8-56 0,4 14 0,-4-26 5700,0-2-5700,0-8 3272,0 1-3272,0-1 0,4-18 0,-3 17 0,3-13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3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24575,'0'-13'0,"0"1"0,4 7 0,-3-3 0,7 7 0,-4-2 0,5 3 0,-1 0 0,0 0 0,27 0 0,-20 0 0,59 0 0,-56 0 0,55 7 0,-58-5 0,27 21 0,-31-16 0,5 43 0,-12-34 0,0 71 0,-8-71 0,0 83 0,-1-84 0,-3 65 0,7-64 0,-6 26 0,6-40 0,-3 1 0,4-20 0,0 7 0,0-6 0,4-12 0,-3 19 0,2-14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4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24575,'3'-8'0,"-2"-1"0,7 4 0,-4 2 0,5 3 0,-1 0 0,1 0 0,-5 3 0,23 9 0,-22-1 0,48 23 0,-42-21 0,35 33 0,-39-33 0,16 30 0,-21-31 0,1 19 0,-4-21 0,-6 2 0,6-4 0,-3-4 0,4 1 0,0-1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4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37 187 24575,'0'8'0,"0"0"0,3 1 0,-2-1 0,7-3 0,-3 6 0,3-9 0,-3 9 0,2-10 0,-2 3 0,3 0 0,1-3 0,-1 2 0,16 1 0,-12-3 0,11 3 0,39 0 0,-10-15 0,18 8 0,-31-36 0,-35 25 0,-8-40 0,2 39 0,-32-35 0,28 37 0,-59-26 0,51 27 0,-59-8 0,57 16 0,-46 7 0,48-1 0,-36 28 0,40-21 0,-20 34 0,28-31 0,-6 19 0,8-21 0,15 6 0,-7-11 0,34 2 0,-28-6 0,24 3 0,-31-4 0,4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8:14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63 24575,'-8'5'0,"-1"-2"0,4 1 0,-2-3 0,6 6 0,-7-6 0,3 7 0,1-3 0,0 3 0,-4 8 0,6-6 0,-5 10 0,7-11 0,4 11 0,-4-10 0,12 10 0,-7-15 0,19 7 0,-17-8 0,34 1 0,-30-1 0,46-4 0,-42 0 0,38-8 0,-40 6 0,22-21 0,-29 16 0,6-40 0,-12 32 0,-8-39 0,6 40 0,-32-25 0,23 32 0,-43-12 0,40 18 0,-36-3 0,36 4 0,-21 8 0,25-7 0,-14 14 0,17-9 0,-8 2 0,14 0 0,-3-3 0,4 3 0,0-3 0,0-1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5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91 198 24575,'-4'-5'0,"-1"1"0,1 8 0,0 1 0,4 3 0,0 1 0,4 14 0,-4-11 0,8 27 0,-3-31 0,11 22 0,-10-24 0,20 7 0,-14-10 0,16-3 0,-11 0 0,15-11 0,-16 8 0,30-31 0,-36 24 0,20-13 0,-21-20 0,-4 30 0,-12-58 0,-1 56 0,-46-39 0,37 44 0,-64-28 0,36 31 0,-16-9 0,20 16 0,24 0 0,9 8 0,4-7 0,4 3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5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4 24575,'-8'0'0,"-1"-3"0,4 5 0,-2-4 0,6 9 0,-7 10 0,7-6 0,-10 51 0,9-44-3392,1 47 0,2 3 3392,1-39-2127,5 57 0,-1 0 2127,-5-53-1366,1 50 0,0-2 1366,-2-49-592,0 28 1,0-4 591,0-39 2738,0 33-2738,0-40 0,0 2 0,0-8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5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36 24575,'-5'-4'0,"1"-1"0,4-3 0,0-1 0,0 1 0,0 7 0,0 1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6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0 24575,'-5'4'0,"-3"-3"0,8 6 0,-4 6 0,0-3 0,3 6 0,-3 11 0,4-14 0,0 48 0,0-44 0,8 62 0,-6-61 0,13 54 0,-14-57 0,18 35 0,-12-42 0,27 22 0,-21-27 0,48 23 0,-48-18-6784,77 30 6784,-73-28 0,51 27 0,-64-33 0,6 18 0,-18-16 0,-1 2 0,-3 3 0,2-5 6784,-2 3-6784,3-2 0,-41 16 0,31-9-3392,-29 3 0,0 0 3392,28-7-1328,-36 0 0,0-4 1328,33-1-964,-59-5 964,74-5 0,-15-11 0,22 9 0,-3-4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6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24575,'8'0'0,"0"0"0,1 0 0,-5 3 0,4-2 0,0 3 0,2 0 0,52 12 0,-41-4-3392,31 1 0,0 1 3392,-33-4 0,35 2 0,-27-4 0,-22-7 0,17 3 0,-26-4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8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933 26 24575,'-8'0'0,"-1"0"0,1 0 0,3-4 0,-7 3 0,-35-6 0,24 6 0,-27-3 0,0 0 0,29 3 0,-37-3 0,4 12 0,29-6 0,-64 13 0,67-10 0,-62 11 0,34-3 0,-8 1 0,8-2 0,38-8 0,-15 4 0,16-7 0,-9 3 0,11-4 0,-4 0 0,8 3 0,2 2 0,3 3 0,0 1 0,0-1 0,0 4 0,0-2 0,7 21 0,-5-18 0,17 40 0,-13-38 0,18 53 0,-14-54 0,13 60 0,-16-60 0,19 65 0,-22-61 0,22 59 0,-23-61 0,12 41 0,-14-43 0,6 16 0,-6-20 0,3 2 0,-4-4 0,0 1 0,0-1 0,0 8 0,0-5 0,0 12 0,-4-17 0,0 21 0,-1-20 0,-14 28 0,11-23 0,-31 23 0,26-28 0,-38 19 0,41-19 0,-21 5 0,4-4 0,13-4 0,-25 1 0,28-1 0,-5-4 0,15 3 0,-2 2 0,11 0 0,15 14 0,-10-16 0,33 31 0,-29-22 0,33 27 0,-28-23 0,6 8 0,17 14 0,-32-26-3392,28 32 0,2-1 3392,-24-29-2269,22 34 1,-3 2 2268,-25-35-1517,17 31 0,0 2 1517,-20-28-519,10 27 1,-2 0 518,-11-24 2521,8 66-2521,-14-23 3769,2-8-3769,-10 37 0,5-77 0,-17 69 0,16-69 0,-24 58 0,24-60 5635,-13 22-5635,1-3 0,8-20 3467,-29 50-3467,13-31 0,0 9 0,4-1 0,14-33 0,0 17 0,1-20 0,4 6 0,0-4 0,-3-3 0,2 6 0,-3-5 0,4 10 0,4-7 0,0 7 0,1-7 0,17 15 0,-13-17 0,33 23 0,-29-26 0,40 26 0,-38-26 0,50 22 0,-49-23 0,52 19 0,-52-19 0,49 16 0,-50-17 0,38 5 0,-40-7 0,26-4 0,-28 3 0,16-10 0,-20 5 0,15-10 0,-19 7 0,12-4 0,-14 8 0,3 2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8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24575,'0'-8'0,"4"3"0,0 1 0,5 4 0,-1 0 0,1 0 0,-1 0 0,-3 0 0,-1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9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9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24575,'5'0'0,"-1"0"0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39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1 395 24575,'4'-3'0,"0"-2"0,0 0 0,-3-2 0,6 6 0,-6-7 0,7 7 0,19-29 0,-13 19-6784,51-58 6784,-52 51 0,28-29 0,-7-12 0,-21 38 0,35-57 0,-44 69 0,11-14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39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1 313 24575,'0'-9'0,"0"1"0,0-1 0,0 0 0,4 1 0,0 3 0,1-2 0,17-10 0,-13 10 0,44-28 0,-41 27 0,59-35 0,-61 30 0,57-34 0,-56 38 0,32-29 0,-37 30 0,9-12 0,-14 11 0,3 8 0,0-1 0,-3 9 0,6-6 0,-2 14 0,-1-8 0,4 27 0,-7-21 0,3 68 0,-4-60-3392,0 48 0,0 2 3392,0-43-2269,0 58 1,0 0 2268,0-57-1517,1 57 0,1 0 1517,-1-54-1015,5 47 1,-1 0 1014,-3-49 338,4 39 0,0-3-338,-5-43 2364,6 61-2364,-2-79 3534,-1 13-3534,0-26 5286,-4-1-5286,0 1 4524,0-12-4524,0 8 0,0-8 0,0-11 0,0 20 0,0-15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40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0 172 24575,'4'-5'0,"4"-3"0,2 7 0,2-3 0,-7 1 0,17-2 0,-14-4 0,57-14 0,-46 14-6784,72-29 6784,-73 29-1015,58-26 0,-65 28 1,19-9-1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40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1 107 24575,'4'-5'0,"-3"-2"0,6 6 0,-2-3 0,3 4 0,12-8 0,-9 6 0,35-13 0,-31 13 0,53-17 0,-51 16 0,70-20 0,-63 21 0,41-14 0,-54 19 0,4-2 0,-11 15 0,-3-6 0,7 47 0,-7-38-3392,4 34 0,1 1 3392,-4-32-1419,2 40 0,-1-1 1419,-3-38-761,0 77 761,0-83 0,0 25 0,0-41 0,0 2 0,0-7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41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51 24575,'-9'4'0,"0"-3"0,5 7 0,0-4 0,4 5 0,-8 10 0,6-7 0,-5 48 0,7-41 0,7 79 0,-5-77 0,13 62 0,-9-71 0,6 21 0,-4-32 0,1-1 0,-1-1 0,1-10 0,-1 5 0,12-33 0,-13 24 0,8-20 0,-7-24 0,-7 38 0,7-76 0,-8 79 0,-8-51 0,-1 50 0,-4-13 0,0 24 0,5 4 0,-1 8 0,0-4 0,-3 4 0,3-4 0,0 4 0,1-3 0,7 6 0,-6-6 0,6 7 0,-7-7 0,4 6 0,-1-2 0,-3 3 0,7 1 0,-3 7 0,4-6 0,0 10 0,0-15 0,0 3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41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0 370 24575,'0'9'0,"4"-4"0,1-2 0,3-3 0,1-4 0,-1 4 0,1-4 0,-1 0 0,0 3 0,16-14 0,-12 12 0,34-28 0,-32 23 0,35-43 0,-35 40 0,28-57 0,-34 54 0,30-67 0,-30 62 0,19-35 0,-21 47 0,1-5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41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24575,'4'-5'0,"1"2"0,3 3 0,1 0 0,-1 0 0,19 0 0,-14 0 0,44 0 0,-41 0 0,49 0 0,-54 0 0,19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42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355 0 24575,'-9'0'0,"4"4"0,-2 1 0,6 3 0,-3 1 0,0 14 0,-1-11 0,-3 45 0,3-35 0,-3 59 0,7-58 0,-2 57 0,3-63 0,0 29 0,3-41 0,6 7 0,0-12 0,3 4 0,-3-4 0,22 11 0,-21-4 0,42 20 0,-41-19 0,20 22 0,-27-23 0,-4 24 0,-5-23 0,-18 33 0,10-35 0,-33 39 0,31-36 0,-46 18 0,44-22 0,-63 10 0,60-13 0,-60 9 0,63-10 0,-41 3 0,45-8 0,-11-8 0,21 2 0,3-7 0,0 13 0,0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42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24575,'9'0'0,"-1"0"0,0 0 0,5 0 0,-4 0 0,3 0 0,8 4 0,-9-3 0,20 6 0,-16-6 0,17 3 0,-21 0 0,26 0 0,-27 1 0,28-1 0,-23-4 0,6 0 0,-9 0 0,-4 0 0,1 0 0,-1 0 0,1 0 0,-1 0 0,12 0 0,-9 0 0,5 0 0,-12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43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0 387 24575,'4'-5'0,"-3"-3"0,6 7 0,-2-2 0,4-1 0,-1 3 0,8-10 0,-6 9 0,25-33 0,-22 29 0,37-55 0,-40 48 0,43-60 0,-46 56 0,38-49 0,-40 51 0,25-24 0,-23 29 0,5-3 0,-8 10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46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133 124 24575,'-8'0'0,"-1"4"0,1-3 0,-1 3 0,4 0 0,-2-4 0,6 8 0,-7-7 0,3 3 0,-3-1 0,-1-2 0,-11 22 0,13-15 0,-16 42 0,21-35 0,-2 53 0,5-51 0,14 48 0,-8-51 0,24 20 0,-16-24 0,40-2 0,-36-4 0,20-4 0,31-4 0,-47 3 0,43-12 0,0-2 0,-43 9 0,37-26 0,0-2 0,-40 24 0,19-28 0,-5-1 0,-25 27 0,2-50 0,-13 48 0,-52-37 0,39 38 0,-31-12 0,-8 0 0,-5-1 0,-10-5 0,7 12 0,54 22 0,-11-2 0,19 7 0,0 1 0,0-1 0,7 5 0,-1-4 0,21 14 0,-18-11 0,36 18 0,-35-22 0,24 14 0,-28-20 0,2 6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46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1 283 24575,'8'0'0,"1"0"0,-1 0 0,0 0 0,1 0 0,3 0 0,-3 0 0,18 0 0,-14-4 0,36-5 0,-34 4 0,57-26 0,-54 26 0,26-23 0,-1-2 0,-28 18-3392,24-23 0,-3-3 3392,-28 21-544,29-34 0,-35 45 1,5-6-1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40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39 24575,'0'-9'0,"0"1"0,-3 3 0,2-3 0,-3 3 0,4 4 0,0-1 0,0 5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47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0 24575,'-8'4'0,"-1"-3"0,1 6 0,-1-6 0,4 7 0,1-4 0,-3 5 0,5-1 0,-9 4 0,10-2 0,-3 9 0,4-8 0,0 20 0,0-19 0,0 30 0,3-33 0,-2 40 0,3-39 0,0 21 0,1 0 0,11 2 0,-6-1 0,21 5 0,-19-33 0,52 30 0,-45-30 0,61 30 0,-64-27 0,41 24 0,-48-19 0,17 15 0,-25-17 0,-1 6 0,-1-8 0,-10 8 0,5-9 0,-18 12 0,13-14 0,-43 15 0,37-14 0,-53 13 0,55-13 0,-51 6 0,50-4 0,-65 1 0,62-5 0,-54 4 0,59-7 0,-14 3 0,24-4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47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0,1 0 0,-1 0 0,0 0 0,1 0 0,22 0 0,-17 0 0,39 0 0,-39 0 0,32 0 0,-34 0 0,12 0 0,-16 0 0,-3 0 0,-1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49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0 403 24575,'5'-4'0,"3"3"0,-4-3 0,5 4 0,-1 0 0,-3-3 0,6 2 0,-5-3 0,21-4 0,-15 2 0,34-13 0,-36 8 0,50-20 0,-52 18 0,56-49 0,-53 44-3392,16-24 0,0 0 3392,-18 24-51,29-52 51,-35 56 0,12-14 0,-15 24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49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1 560 24575,'4'-5'0,"-3"-3"0,2 4 0,1-1 0,-3-3 0,6 3 0,-6-3 0,7-1 0,-7 1 0,6 3 0,9-22 0,-8 18 0,37-53 0,-34 45-6784,46-65 6784,-43 68-2269,18-33 1,1 2 2268,-16 33 0,15-26 0,1-4 0,-4 11 0,2-9 0,-9 13 0,-21 26 4537,3 2-4537,-4 7 6784,0 0-6784,0 1 0,0-1 0,0 53 0,0-39-3392,-1 39 0,-2 1 3392,-2-38-1413,3 39 1,0 1 1412,-2-41-1415,4 72 1415,0-79 0,0 30 0,0-40 0,0 5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50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98 24575,'-5'4'0,"-3"-3"0,7 6 0,-2-2 0,3 3 0,0 1 0,-4 18 0,3-14 0,-7 37 0,7-36 0,-2 20 0,6-28 0,6 1 0,0-7 0,11 0 0,-10 0 0,21-3 0,-19 2 0,19-15 0,-21 10 0,10-33 0,-11 25 0,0-37 0,-5 30 0,-12-16 0,2 23 0,-2-1 0,-11 2 0,11 7 0,-16-10 0,15 12 0,-26-9 0,20 7 0,-24-1 0,29 7 0,-3 4 0,10 0 0,-1 1 0,-1-1 0,0-1 0,-2 6 0,6 0 0,1 0 0,4-6 0,5-3 0,-5 0 0,0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50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24575,'0'-9'0,"0"0"0,0 5 0,0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50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51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8:54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24575,'8'0'0,"0"0"0,1 0 0,-1 0 0,1 0 0,7 0 0,-6 0 0,36 3 0,-30-2 0,64 3 0,-61-4 0,31 2 0,0 0 0,-29-1-3392,35 1 0,0-1 3392,-34-1 0,43 0 0,-26 0 0,4 0 0,1 0 0,-17 4 0,-20-3 0,-6 7 6784,3-4-6784,-4 5 0,0-1 0,0 1 0,0 3 0,0-3 0,0 18 0,4-15 0,-3 31 0,2-30 0,-3 36 0,0-35 0,0 40 0,0-40 0,0 28 0,0-31 0,0 13 0,4-19 0,-3 10 0,3-9 0,-4 6 0,0-4 0,0 1 0,0-1 0,0 1 0,0-1 0,0 0 0,0 1 0,4-4 0,-4-5 0,8-1 0,-3-3 0,3 4 0,1 0 0,-5 4 0,11 0 0,-8 1 0,16 6 0,-13-9 0,18 9 0,-21-6 0,23 7 0,-22-6 0,19 5 0,-17-10 0,6 6 0,-8-6 0,-3 7 0,2-7 0,2 6 0,0-6 0,7 7 0,-6-7 0,2 2 0,-8 1 0,4-3 0,-11 3 0,2-4 0,-8 0 0,1 0 0,-1 0 0,1 3 0,-1-2 0,-15 7 0,12-7 0,-23 6 0,23-6 0,-19 7 0,20-7 0,-13 6 0,14-6 0,-2 3 0,7 0 0,1 0 0,4 5 0,0-1 0,0 1 0,0-1 0,0 4 0,4-6 0,-3 20 0,3-18 0,0 38 0,-3-32 0,6 36 0,-6-37 0,3 29 0,-4-30 0,0 19 0,0-20 0,0 12 0,0-13 0,0 14 0,0-14 0,3 10 0,-2-11 0,3 3 0,-4-3 0,0-1 0,0 0 0,0 1 0,0-1 0,0 5 0,0-4 0,0 7 0,0-7 0,0 3 0,0-3 0,0 3 0,0-3 0,0 7 0,0-6 0,0 2 0,0-4 0,0 1 0,0-1 0,0 0 0,0 1 0,0-1 0,0 1 0,0-1 0,0 1 0,0-1 0,0 0 0,0 1 0,0-1 0,0 1 0,0-1 0,0 1 0,0-1 0,0 0 0,0 1 0,0-1 0,0 1 0,0-1 0,0 1 0,0-1 0,0 0 0,-4-3 0,0-1 0,-1 0 0,-3-3 0,3 2 0,1 1 0,-15 1 0,11-1 0,-27 4 0,22-7 0,-29 3 0,28-4 0,-29 0 0,31-4 0,-23-1 0,24 0 0,-9-2 0,11 6 0,0-3 0,1 4 0,3-4 0,-3 3 0,4-3 0,-5 4 0,-3 0 0,6-4 0,-17 0 0,16-1 0,-21-3 0,18 7 0,-18-10 0,17 9 0,-17-9 0,18 10 0,-7-7 0,9 7 0,-1-3 0,4 1 0,-2 2 0,2-3 0,-3 4 0,-1 0 0,0 0 0,1-4 0,-1 3 0,-3-3 0,2 4 0,2-4 0,0 3 0,3-2 0,-3-1 0,3 3 0,1-3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22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40 403 24575,'-9'0'0,"0"0"0,1 0 0,3 4 0,-2-3 0,6-1 0,1-5 0,0-4 0,8 4 0,-7-2 0,10-6 0,-9 3 0,9-2 0,16-26 0,-9 25-3392,17-24 0,-1-3 3392,-12 22-2269,24-22 1,-1-1 2268,-25 24-1517,20-15 0,-1 2 1517,-24 21 0,27-22 0,-35 33 3034,4-5-3034,-11 12 4537,0-1-4537,0 15 6784,0-10-6784,0 56 0,0-49 0,-1 40 0,-2 3 0,-2-29-3392,2 36 0,0-1 3392,-1-38 0,4 39-2096,0-23 2096,0-25 0,4 46 0,-3-54 0,6 13 0,-6-27 0,3-4 0,-4-1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25:19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0 24575,'-4'4'0,"-4"-3"0,7 7 0,-3-4 0,4 5 0,0 7 0,0-6 0,0 40 0,0-34 0,8 57 0,-6-58 0,13 50 0,-14-50 0,11 31 0,-11-35 0,2 9 0,-3-12 0,0 1 0,0-1 0,0 1 0,0 3 0,0-3 0,0 3 0,-3-7 0,2 6 0,-7-5 0,3 6 0,-3-4 0,3 1 0,-10 10 0,12-7 0,-16 19 0,17-20 0,-10 16 0,12-17 0,-1 2 0,2-4 0,3-3 0,0 3 0,-3 0 0,3 1 0,-4-1 0,3-3 0,-2 3 0,3-4 0,-4 5 0,0-1 0,0 0 0,0 1 0,0 7 0,0-6 0,0 17 0,0-15 0,-4 11 0,3-14 0,-3 3 0,4-11 0,0-2 0,0-3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41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0 926 24575,'0'-9'0,"4"5"0,-3-4 0,6 3 0,-2 1 0,3-4 0,27-24 0,-24 17 0,23-21 0,22-29 0,-34 43 0,43-51 0,1-3 0,-39 41 0,23-22 0,16-17 0,-14 17 0,-16 20 0,18-14 0,15-12 0,-15 16 0,-22 23 0,25-20 0,-8 2 0,-39 28 0,8-10 0,-26 28 0,-2-2 0,-10 50 0,13-32-3392,-3 36 0,1 4 3392,8-26 0,-7 42 0,4 7 0,3-53 0,-3 33 0,1 1 0,2-24 0,-3 12 6784,8-34-6784,0-22 0,8 0 0,-2 3 0,39-26 0,-31 22-3392,35-20 0,2-1 3392,-31 20-2269,39-18 1,-1 1 2268,-41 18-829,33-13 1,0 1 828,-35 14 0,35-16 0,-53 21 3716,-2-5-3716,-4 11 5556,-7-3-5556,7 3 0,-23 23 0,16-17 0,-35 47 0,37-45 0,-32 45 0,38-47 3706,-19 24-3706,21-28 0,-2 3 0,5-10 0,3-3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24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1 515 24575,'0'-9'0,"4"4"0,-3-2 0,2 2 0,1 0 0,-3-2 0,10-2 0,-9 0 0,28-23 0,-24 19 0,42-41 0,-37 42 0,16-22 0,14-5-6784,6-16 6784,3 6-4537,19-23 4537,-58 61 0,34-36 0,-38 35 0,9-8 0,-12 16 0,-4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24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301 0 24575,'-9'0'0,"1"0"0,-1 0 0,0 0 0,1 0 0,3 4 0,-25 12 0,4 10-6784,-29 24 6784,26-20 0,1 9 0,23-30 0,-18 39 0,18-31-946,-22 38 946,25-39-4223,-14 71 4223,14-59 0,-1 35 0,2-3 0,2-39 0,10 51 0,-5-64 632,6 11-632,-4-19 4537,1 0-4537,-1 0 0,27-7 0,-20 5 0,65-22 0,-60 17 0,64-29 0,-68 28 6784,18-19-6784,-34 21 0,-4-2 0,-1 0 0,-14 3 0,11 1 0,-31-8 0,26 10 0,-30-9 0,31 10 0,-20 1 0,22 1 0,-6 2 0,11 1 0,5-3 0,1 7 0,6-7 0,-6 2 0,3-3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25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1 462 24575,'0'-3'0,"0"1"0,0-10 0,3 7 0,-2-2 0,7-2 0,4-12 0,9-25 0,-2 22-3541,1-19 3541,-12 38-468,13-36 468,-6 18 0,6-20 0,-8 26 0,33-54-1364,-28 48 0,25-39 0,-40 58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25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1 378 24575,'4'-5'0,"-3"-3"0,6 3 0,-6-3 0,6-1 0,-6 1 0,7 3 0,4-10 0,-2 8 0,18-21 0,-17 21 0,42-43 0,-36 42-3392,27-27 0,0-2 3392,-24 23-2269,24-21 1,-1 1 2268,-26 22 0,33-30 0,-44 43 0,6-7 0,-12 14 4537,0 0-4537,0 1 6784,0-1-6784,0 28 0,0-17-3392,1 31 0,1 3 3392,-1-24 0,3 45-4537,0 18 4537,-3-59-1517,2 47 0,2-2 1517,0-49-82,0 23 1,2-4 81,-1-33 2952,1 12-2952,-3-24 0,-3-7 0,3 4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26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1 499 24575,'0'-9'0,"0"1"0,3 3 0,-2-3 0,7 7 0,0-22 0,-2 15 0,20-46 0,-21 37-6784,40-63 6784,-39 60-2269,22-26 1,1 0 2268,-22 26-754,24-21 1,2 1 753,-20 24 0,32-31 0,-38 44 3791,4-4-3791,-11 16 5668,0-1-5668,0 1 3369,0-1-3369,4 27 0,-3-20 0,6 19 0,6 32 0,-7-43 0,6 39 0,-1-1 0,-9-38 0,10 28 0,-1 1 0,-8-23 0,12 16 0,-14-30 0,2-15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26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1 776 24575,'0'-9'0,"4"5"0,-3-4 0,6 7 0,-6-7 0,6 4 0,-6-5 0,33-38 0,-23 29 0,25-36 0,1-3 0,-18 29-3392,18-37 0,-2-1 3392,-23 33 0,25-42-4537,-12 10 4537,-12 36 0,7-19 0,-3-1 0,-13 20 0,11-21 0,-15 34 0,0 12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27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24575,'0'-8'0,"4"3"0,1 1 0,3 4 0,-3 0 0,-1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27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24575,'8'0'0,"1"4"0,-1-3 0,1 2 0,-5 1 0,4-3 0,-3 3 0,-1-4 0,0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27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27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24575,'0'-9'0,"0"8"0,0-2 0,0 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41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26 123 24575,'-9'0'0,"5"4"0,0 4 0,0-2 0,3 5 0,-3 5 0,4-1 0,8 39 0,-6-33 0,24 70 0,-22-70 0,30 59 0,-26-65 0,15 12 0,-14-24 0,22-6 0,-18 2-6784,60-34 6784,-54 24-2269,53-24 1,6-1 2268,-36 18-1012,14-11 1,13-8 0,-15 6 1011,-18 9-336,14-25 0,-9 0 336,-33 30 0,-20-37 0,2 46 0,-79-26 0,66 29 0,-34-8 0,2 3 0,35 9 2324,-61 12-2324,66-4 807,-36 32-807,39-30 0,-8 17 4253,12-21-4253,7 3 6358,-3 1-6358,4-1 932,4-3-932,-3 2 88,7-6 0,-7 3 0,2-4 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29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24575,'0'-9'0,"3"5"0,2 0 0,3 4 0,1 0 0,26 0 0,-20 0 0,64 0 0,-59 0-6784,78 0 6784,-78 0 0,52 0 0,-59 0 0,7 0 0,-18 3 0,-5 2 0,3 4 6784,0-1-6784,0 0 0,0 8 0,0-5 0,3 38 0,-2-32 0,10 66 0,-9-64 0,17 61 0,-16-64 0,12 33 0,-14-37 0,6 3 0,-6-15 0,3-4 0,0-1 0,0 1 0,5 4 0,-1 0 0,1 0 0,3 0 0,-3 0 0,26 8 0,-21-7 0,36 14 0,-37-13 0,25 10 0,-27-12 0,16 12 0,-16-10 0,1 9 0,-8-6 0,-8-1 0,3 4 0,-7-4 0,7 5 0,-2-1 0,-1-3 0,3 2 0,-11 2 0,10 0 0,-20 7 0,14-10 0,-23 9 0,19-13 0,-12 9 0,15-10 0,-3 2 0,3-3 0,4-3 0,-2 2 0,-2-11 0,-1 10 0,-6-9 0,7 10 0,-7-7 0,6 7 0,-6-2 0,14 3 0,-1 0 0,8 3 0,2-2 0,2 11 0,-4-7 0,18 22 0,-20-14 0,27 40 0,-26-37 0,22 60 0,-23-59 0,16 63 0,-17-63 0,9 62 0,-10-61 0,3 28 0,-4 0 0,0-24 0,3 62 0,-2-63 0,3 60 0,-4-61 0,4 43 0,-3-46 0,3 14 0,-4-29 0,-4 4 0,3-14 0,-7 8 0,0-8 0,-2 7 0,-25-14 0,21 12 0,-52-24 0,49 23 0,-64-22 0,63 23-6784,-71-12 6784,70 14-1467,-58-7 1467,62 7-862,-43-3 862,44 4 0,-29 8 0,32-6 1407,-6 9 1,14-10 0,3 3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30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1 472 24575,'0'-8'0,"0"-1"0,0 1 0,3 3 0,-2-3 0,7 0 0,-3-2 0,18-25 0,-11 21 0,12-14 0,-1-14 0,-15 29-6784,34-76 6784,-37 69 0,36-64 0,-28 52 0,7-11 0,-12 27 0,-8 17 0,0 4 0,0-1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31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24575,'4'-5'0,"0"1"0,5 4 0,-1 0 0,0 0 0,1 0 0,-1 0 0,19 0 0,-13 0 0,46-4 0,-43 3 0,33-3 0,-44 4 0,6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32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45 24575,'0'8'0,"-4"5"0,3-4 0,-2 3 0,3-3 0,-4 10 0,3-8 0,-7 35 0,7-31 0,-3 39 0,4-41 0,4 25 0,1-30 0,7 14 0,-3-20 0,19 13 0,-9-9 0,6 2 0,6 3 0,-18-9 0,10 9 0,0-10 0,-10 7 0,10-7 0,-11 6 0,-6-2 0,1 3 0,-11 1 0,3-1 0,-2 1 0,-1-5 0,3 4 0,-3-11 0,4 2 0,0-8 0,4 1 0,-3-1 0,3 1 0,-4-1 0,0 8 0,-4-2 0,3 11 0,-3 0 0,4 2 0,-4 32 0,3-26-6784,-10 71 6784,9-67-1167,-6 32 1,0-1 1166,6-31 0,-6 49 0,8-64 0,0 9 0,0-27 5628,0 4-5628,0-4 3489,4 1-3489,-3 2 0,14-29 0,-12 24 0,12-39 0,-11 41 0,5-38 0,-4 37 0,6-59 0,-9 54 0,9-28 0,-3-8 0,-2 39-3392,2-34 0,-1-1 3392,-5 31 0,9-65 0,-3 50 0,-2-9 0,5 9 0,-10 24 0,3 3 0,-4 5 0,0 7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33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0 24575,'-9'0'0,"4"4"0,-2-3 0,2 3 0,0-1 0,-2-2 0,2 7 0,0-4 0,-2 5 0,6-1 0,-15 16 0,13-12 0,-19 37 0,15-34 0,-21 54 0,21-52 0,-24 55 0,28-56 0,-24 41 0,20-44 0,-9 18 0,11-22 0,1 0 0,4-6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34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24575,'0'-5'0,"0"1"0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34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24575,'4'-1'0,"0"-2"0,1 7 0,-1-4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35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38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939 17 24575,'-4'-4'0,"3"-4"0,-7 7 0,4-3 0,-5 4 0,1 0 0,-1 0 0,-3 0 0,2 0 0,-18 0 0,16 0 0,-27 0 0,27 0 0,-27 0 0,26 0 0,-22 0 0,24 0 0,-28 4 0,25-3 0,-32 3 0,32-4 0,-51 3 0,47-2 0,-63 3 0,64-4 0,-49 0 0,52 0 0,-37 4 0,38-3 0,-22 2 0,24-3 0,-5 0 0,12 4 0,0 1 0,4 3 0,0 4 0,0-2 0,0 13 0,0-11 0,-4 33 0,-1-33 0,0 48 0,2-49 0,3 53 0,0-44 0,0 49 0,0-49 0,3 33 0,-2-40 0,7 21 0,-7-23 0,6 9 0,-6-11 0,7-1 0,-4-3 0,1 2 0,-1-2 0,-1-1 0,-2 4 0,-1-7 0,-1 6 0,-2-2 0,3 3 0,-4-3 0,3 3 0,-7-7 0,3 2 0,1 1 0,-4-3 0,3 3 0,-3-4 0,-1 0 0,1 0 0,-9 0 0,7 0 0,-21 0 0,18-4 0,-18 3 0,20-3 0,-5 4 0,11-4 0,-2 3 0,10-2 0,-3 3 0,9 3 0,-4 2 0,6 0 0,-9 2 0,28 9 0,-21-8 0,44 25 0,-38-24 0,46 29 0,-46-29 0,39 24 0,-45-25 0,36 19 0,-39-17 0,27 10 0,-26-14 0,9 12 0,-8-15 0,1 8 0,-5-7 0,4-3 0,-7 6 0,2-2 0,-3 4 0,4-5 0,-3 4 0,3-4 0,-4 5 0,0-1 0,0 1 0,0-1 0,0 1 0,0-1 0,0 0 0,0 1 0,0-1 0,0 1 0,0-1 0,0 1 0,0-1 0,0 0 0,0 1 0,0-1 0,-4-3 0,3 2 0,-3-2 0,4 4 0,0-1 0,0 0 0,0 12 0,0-9 0,0 9 0,0-12 0,0 5 0,0-4 0,0 3 0,0-3 0,0-1 0,0 0 0,0 1 0,0-1 0,0 1 0,0-1 0,0 1 0,0-1 0,-4-3 0,4 2 0,-4-2 0,4 3 0,0 1 0,0-1 0,0 0 0,-4 5 0,3-4 0,-3 7 0,8-10 0,1 1 0,3-7 0,0 0 0,5 4 0,-4-3 0,18 6 0,-15-6 0,27 10 0,-27-9 0,19 10 0,-21-8 0,10 1 0,-15 2 0,10-6 0,-9 3 0,6-4 0,-3 0 0,-1 0 0,0 0 0,-3 4 0,3-3 0,-4 2 0,5-3 0,-1 0 0,1 0 0,-1 0 0,0 0 0,1 0 0,-1 0 0,1 0 0,-1 0 0,0 0 0,1 0 0,-4-3 0,2 2 0,-2-3 0,3 4 0,1 0 0,-1 0 0,0 0 0,1 0 0,-1 0 0,1 0 0,-1 0 0,-3-4 0,2 3 0,-2-3 0,-4 4 0,2 0 0,-7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58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 24575,'0'-8'0,"0"-1"0,0 1 0,0-1 0,0 0 0,0 1 0,0-1 0,0 1 0,4 3 0,4 1 0,2 4 0,2 0 0,0 0 0,-3 0 0,22 4 0,-18-3 0,26 14 0,-28-12 0,20 19 0,-24-15 0,16 16 0,-21-13 0,5 21 0,-7-19 0,-15 34 0,11-32 0,-30 40 0,29-40 0,-37 47 0,33-49 0,-30 59 0,27-62 0,-8 47 0,16-47 0,-8 22 0,10-21 0,-1 2 0,7-8 0,5-4 0,-1 0 0,0 0 0,8 4 0,-5 0 0,16 9 0,-16-8 0,20 10 0,-20-13 0,9 9 0,-12-10 0,4 7 0,-2-7 0,6 6 0,-7-6 0,11 3 0,-14-4 0,6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42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 24575,'9'8'0,"3"5"0,-11-3 0,7 7 0,-7-4 0,3 1 0,4 26 0,-7-15 0,11 37 0,-11-38 0,10 28 0,-5-42 0,10 17 0,-6-26 0,13 2 0,-12-3 0,43-4 0,-37 4-3392,40-11 0,4-2 3392,-29 4-2269,39-19 1,0-4 2268,-44 15-429,11-27 0,-10-2 429,-31 22 0,-29-51 0,12 62-1201,-19-14 1201,30 26 0,-31-18 0,24 15 0,-53-10 0,-5 1 0,40 10 551,-43 8 0,5 5-551,53 0 607,-35 40-607,48-37 1491,-10 33-1491,15-33 5102,1 18-5102,5-26 4534,3 3-4534,1-8 0,7 0 0,-10 0 0,6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59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1 489 24575,'0'-9'0,"0"1"0,0-1 0,4 1 0,0-1 0,1 1 0,17-24 0,-17 18 0,32-48 0,-28 50 0,11-26 0,6-5 0,-21 25 0,33-63 0,-23 41 0,3-9 0,-3 14 0,-14 30 0,2-3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59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24575,'8'0'0,"-3"-4"0,2 3 0,-6-6 0,7 6 0,11-11 0,-6 7 0,40-8 0,-37 9 0,56-4 0,-55 7 0,51-3 0,-53 4 0,27 8 0,-35-3 0,8 11 0,-14-6 0,2 6 0,-3-7 0,0 41 0,0-33 0,-3 26 0,-2-2 0,-4-24-6784,-7 76 6784,6-69-2269,-3 31 1,2-2 2268,4-33-1278,-16 71 1278,21-74-112,-14 44 112,15-48 3849,-2 14-3849,-1-22 0,3-1 0,-3-4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49:59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1 121 24575,'3'-5'0,"-2"-3"0,3 3 0,0 1 0,-3-4 0,10 3 0,-5 1 0,21-12 0,-19 10 0,41-14 0,-38 10 0,42-2 0,-36 7 0,19-3 0,-22 7 0,9-2 0,-12 6 0,12-2 0,-16 3 0,4-4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00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0 311 24575,'4'-9'0,"-3"0"0,6 5 0,-2 0 0,0 0 0,2 3 0,21-18 0,-11 11-6784,49-61 6784,-46 48-908,18-30 1,-3 1 0,-23 35-1,22-31 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00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0 175 24575,'4'-4'0,"-3"-4"0,3 3 0,0 0 0,0 2 0,5 3 0,-5-4 0,11-1 0,-8 0 0,27-14 0,-20 12 0,31-28 0,-31 22 0,24-22 0,-27 27 0,5-11 0,-12 22 0,-4-2 0,0 7 0,0 5 0,0-4 0,-4 61 0,3-47-3392,-3 48 0,0 0 3392,4-44 0,-4 56 0,4-12 0,0-47 0,0 27 0,0-2 0,0-33 0,0 15 6784,0-32-6784,0-11 0,0 2 0,0-2 0,0 3 0,0 5 0,0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01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24575,'9'0'0,"-1"0"0,1 0 0,-1 0 0,1 0 0,3 4 0,-3-3 0,18 14 0,-15-12 0,34 23 0,-32-19 0,25 20 0,-33-16 0,2 8 0,-9-9 0,-18 21 0,11-18 0,-31 40 0,26-42 0,-34 57 0,30-48 0,-15 47 0,22-46 0,-1 18 0,10-29 0,1 2 0,4-8 0,5-4 0,11 0 0,-9 0 0,35 0 0,-31 0-1696,81 0 0,-75 0 0,44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01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1 517 24575,'0'8'0,"0"0"0,0 1 0,0-1 0,0-7 0,3 2 0,-2-11 0,3 0 0,0-2 0,-3-2 0,6 3 0,5-14 0,-5 6 0,27-42 0,-29 39-3392,19-32 0,1-1 3392,-19 29-2269,21-38 1,-1 1 2268,-20 39-667,32-59 1,-35 72 0,8-14-1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01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24575,'0'-5'0,"0"1"0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02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24575,'3'-5'0,"2"1"0,0 8 0,-2-3 0,-3 2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02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24575,'3'-5'0,"-2"5"0,3 1 0,-4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42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10 24575,'-9'-5'0,"1"1"0,3 8 0,-2-3 0,6 10 0,-3-6 0,4 8 0,0 18 0,0-13-6784,4 60 6784,-4-53 0,4 30-4537,0 32 4537,-3-59-1517,8 50 0,1 0 1517,-7-52 0,8 28 0,1 1 0,-7-28 3034,8 11-3034,-9-19 0,0-18 0,-4 3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03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24575,'5'-8'0,"2"3"0,-2 1 0,3 4 0,8 0 0,-6 0 0,6 0 0,-4 0 0,-2 0 0,21 0 0,-18 0 0,33 8 0,-33-6 0,36 13 0,-34-13 0,42 9 0,-42-10 0,49 6 0,-48-6 0,34 7 0,-39-7 0,5 6 0,-12-2 0,-4 3 0,0 4 0,0-2 0,0 2 0,0 19 0,0-17 0,0 50 0,0-47 0,0 52 0,0-51 0,0 37 0,0-39 0,0 23 0,0-28 0,0 9 0,0-19 0,0-2 0,3-4 0,2 1 0,4 4 0,-1 0 0,0 0 0,1 0 0,3 0 0,-3 0 0,7 0 0,-6 0 0,9 0 0,-8 0 0,12 4 0,-16 1 0,11 3 0,-16 0 0,9 1 0,-6-1 0,3 1 0,-7-5 0,-2 0 0,-7-4 0,-1 0 0,1 0 0,-9 4 0,7-3 0,-18 10 0,17-9 0,-13 5 0,15-3 0,-4 1 0,12-1 0,-2 4 0,7-3 0,0 7 0,-3-3 0,6 15 0,-6-13 0,7 27 0,-7-25 0,6 41 0,-6-39 0,3 42 0,-4-43 0,0 17 0,0 3 0,0-19 0,4 54 0,-3-52 0,2 63 0,-3-58 0,0 48 0,0-53 0,0 37 0,4-21 0,-3 2 0,3 0 0,-4-25 0,0 10 0,0-11 0,0 3 0,0-3 0,0-1 0,0 1 0,0-1 0,-4-3 0,3 2 0,-10-6 0,-7 7 0,3-8 0,-24 4 0,26-4 0,-41-4 0,38 0 0,-53-9 0,52 8 0,-49-11 0,56 11 0,-32-8 0,34 9 0,-15-4 0,13 7 0,1-3 0,6 4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05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1 257 24575,'0'-9'0,"3"5"0,2 0 0,4 4 0,-5-4 0,4 3 0,-7-7 0,17-12 0,-10 12 0,27-30 0,-27 29 0,29-34 0,-32 30 0,21-18 0,-20 25 0,2-5 0,-4 6 0,-4-4 0,4 5 0,-3-4 0,3 3 0,-4-3 0,3 3 0,-2 1 0,3 4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06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24575,'8'0'0,"0"0"0,1 0 0,-1 0 0,1 0 0,10 0 0,-7 0 0,26 0 0,-25 0 0,18 0 0,-25 0 0,1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06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24575,'9'-4'0,"2"3"0,-6-2 0,4 3 0,-1 0 0,0 0 0,1 0 0,-1 0 0,4 3 0,-2-2 0,13 7 0,-15-4 0,22 12 0,-23-9 0,13 12 0,-16-14 0,0 7 0,-8-7 0,-4 14 0,-2-15 0,-13 29 0,11-21 0,-8 17 0,15-16 0,5-5 0,1 0 0,7-8 0,11 12 0,-6-10 0,40 20 0,-37-14 0,53 26 0,-57-22 0,19 8 0,-32-12 0,-14 0 0,8-2 0,-28 12 0,22-11 0,-26 13 0,27-15 0,-8 6 0,12-10 0,-1 3 0,1-4 0,-1 0 0,0 0 0,-3 0 0,2 0 0,2 0 0,4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07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0 274 24575,'0'9'0,"4"-4"0,0-2 0,1-7 0,3 3 0,-4-2 0,5-1 0,3-1 0,-3 0 0,15-10 0,-17 8 0,27-24 0,-29 19 0,32-31 0,-32 30 0,28-38 0,-25 41 0,15-32 0,-17 34 0,5-12 0,-10 12 0,3 3 0,-4 1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08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24575,'4'-5'0,"-4"-2"0,4 10 0,-4-6 0,0 6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08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24575,'0'5'0,"0"-1"0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08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24575,'0'5'0,"0"-2"0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12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584 0 24575,'-9'0'0,"-3"0"0,2 0 0,-2 0 0,7 4 0,-14 1 0,11-1 0,-31 8 0,26-11 0,-49 11 0,45-11 0,-56 2 0,57-3 0,-50 0 0,51 0 0,-36 0 0,39 0 0,-12 0 0,23 0 0,-2 4 0,11-3 0,-7 7 0,6-8 0,-6 8 0,3-3 0,4 7 0,-7-3 0,11 7 0,-11-7 0,6 11 0,-6-10 0,6 18 0,-6-17 0,7 20 0,-7-20 0,3 20 0,-1-20 0,-2 20 0,3-20 0,-4 9 0,0-12 0,0 1 0,0-1 0,-4-3 0,-1-1 0,1-1 0,-12-2 0,10 3 0,-22 0 0,21 0 0,-24 1 0,24-1 0,-17 0 0,14-3 0,-2 2 0,7-7 0,-2 4 0,2-4 0,-4 4 0,1 0 0,3-4 0,1-1 0,8 0 0,0 2 0,5 3 0,-1 0 0,1 0 0,-1 0 0,1 0 0,-1 0 0,0 3 0,1-2 0,-1 3 0,-3 0 0,3-3 0,-4 6 0,1-2 0,2 0 0,-2 2 0,3-6 0,-3 6 0,3-6 0,-7 7 0,6-7 0,-6 6 0,6-6 0,-6 7 0,7-7 0,-7 6 0,6-6 0,-6 7 0,7-4 0,-4 5 0,5-5 0,-4 4 0,2-3 0,-2-1 0,-1 4 0,0-4 0,0 1 0,1-1 0,-1 0 0,0 0 0,-4 5 0,4-5 0,-3 4 0,2-3 0,-3 3 0,0 0 0,0 1 0,0-1 0,0 1 0,4-5 0,-3 4 0,3-3 0,-4 3 0,0 0 0,0 1 0,0-1 0,0 1 0,0-1 0,0 1 0,0-1 0,0 0 0,0 1 0,0 7 0,0-6 0,0 13 0,0-12 0,0 12 0,0-13 0,0 10 0,0-11 0,0 4 0,0-5 0,0 0 0,0 1 0,0-1 0,0 1 0,4-5 0,0 0 0,5-4 0,-1 0 0,1 0 0,-1 0 0,0 4 0,1-3 0,3 6 0,-3-6 0,4 3 0,-5-4 0,4 4 0,-2-3 0,2 2 0,-4-3 0,1 0 0,-1 0 0,0 0 0,-3 0 0,-1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17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18 24575,'4'-5'0,"-3"-2"0,7 6 0,-4-3 0,5 4 0,-1 0 0,19 0 0,-10 0 0,37 0 0,-39 4 0,34 4 0,-44 1 0,10 7 0,-16-6 0,-15 9 0,10-8 0,-18 20 0,14-23 0,-22 33 0,24-31 0,-30 28 0,29-31 0,-11 12 0,5-10 0,8-4 0,-9 6 0,15-10 0,2 3 0,7-4 0,1 0 0,-1 0 0,15 4 0,-10 1 0,51 22 0,-45-14 0,42 29 0,-54-30 0,5 23 0,-17-28 0,-19 27 0,15-26 0,-40 27 0,38-27 0,-51 22 0,46-27 0,-34 20 0,38-21 0,-8 1 0,16-4 0,4-2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43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178 139 24575,'-8'0'0,"-1"0"0,1 0 0,-1 0 0,1 0 0,-1 0 0,-19 7 0,15-1 0,-30 28 0,35-20-6784,-11 70 6784,19-62-2269,11 36 1,4 0 2268,-8-37-287,20 24 1,2-5 286,-17-29 0,33 15 0,-33-26 0,19-8 0,-20 2 0,20-33 0,-24 24 4253,12-20-4253,-7-36 6360,-5 43-6360,6-41 0,0 0 1281,-9 39-1281,8-29 0,2 2 0,-8 38 0,7-32 0,-21 47 0,1 0 0,-51 4 0,35 0-6784,-75 11 6784,78-4-1618,-60 23 1618,72-17 0,-37 21 0,41-23 0,-11 9 0,18-15 1495,2-1 1,0-4 0,-2 0-1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18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1 318 24575,'0'-9'0,"4"4"0,-4-2 0,4 2 0,0 0 0,-3-2 0,6 6 0,9-11 0,-4 10 0,3-9 0,12-9 0,-18 11 0,41-48 0,-36 48-6784,39-75 6784,-39 69 0,17-36 0,-26 47 0,-2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18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26 24575,'9'-4'0,"-5"-4"0,4 7 0,-3-3 0,3 4 0,-3-4 0,2 4 0,-2-4 0,11 4 0,-6 0 0,17 7 0,-16-5 0,20 21 0,-23-16 0,22 35 0,-27-28 0,9 55 0,-13-52-6784,-26 70 6784,17-68-1322,-18 28 1,-2 1 1321,14-29-155,-15 26 0,0 1 155,17-21 0,-25 46 0,32-50 0,-8 29 0,14-37 0,1 25 0,5-30 5321,3 11-5321,1-18 3841,-1 2-3841,1-3 575,-1 0-575,0 0 0,1 0 0,-1 0 0,19-4 0,-17 0 0,31-12 0,-36 5 0,17-5 0,-21 7 0,7-14 0,-7 10 0,-2-26 0,1 27 0,-16-35 0,13 29 0,-19-41 0,19 40 0,-20-47 0,16 50 0,-13-49 0,15 49 0,-3-30 0,8 34 0,-4-15 0,3 16 0,-10-9 0,5 11 0,-14-4 0,13 5 0,-15-1 0,15 5 0,-9-4 0,11 3 0,5 0 0,5 2 0,3 3 0,0 0 0,1 0 0,-1 0 0,-3 0 0,-1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19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1 524 24575,'0'-8'0,"0"-1"0,0 1 0,4 3 0,-3-3 0,2 4 0,5-13 0,-6 7 0,24-37 0,-18 27-6784,31-58 6784,-27 56-2188,26-60 2188,-26 61 0,12-26 0,7-9-3366,-21 34 3366,20-29 0,-29 46 0,3 2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20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0 250 24575,'0'-8'0,"0"-1"0,4 4 0,1 2 0,3-1 0,1 3 0,-1-3 0,19-7 0,-14 4 0,48-28 0,-40 25 0,48-39 0,-54 38 0,34-32 0,-45 32 0,19-13 0,-22 15 0,3 4 0,-8 6 0,3 7 0,-3 1 0,0 25 0,-1-22 0,-3 66 0,3-62-3392,2 38 0,2 2 3392,1-33-2033,0 76 2033,0-82 0,0 33 0,4-44 0,-3 5 0,3-11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21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1 24575,'8'0'0,"1"0"0,-1 0 0,1 0 0,-5 3 0,4-2 0,-7 7 0,14 0 0,-9 2 0,22 13 0,-21-12 0,15 16 0,-20-16 0,2 12 0,-9-13 0,-11 10 0,9-11 0,-19 7 0,22-6 0,-23 2 0,24-4 0,-8 1 0,15-5 0,1 4 0,-1-3 0,4-1 0,19 23 0,-13-22 0,32 48 0,-38-42 0,11 35 0,-23-35 0,-8 12 0,1-17 0,-24 13 0,22-17 0,-34 17 0,22-9 0,-9-1 0,13-2 0,9-7 0,3 0 0,1 0 0,3 4 0,1-3 0,4 3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21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9 105 24575,'-4'11'0,"3"1"0,-3-8 0,4 5 0,4-4 0,-3-6 0,3-3 0,0-1 0,-4-3 0,4 4 0,4-1 0,-2 1 0,7 0 0,-4 3 0,6-10 0,-8 5 0,8-2 0,15-20 0,-11 10 0,12-9 0,-23 16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22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24575,'0'-9'0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23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1 244 24575,'0'-8'0,"0"-1"0,4 4 0,-3-2 0,2 2 0,1 0 0,1 1 0,3-7 0,1 8 0,3-27 0,-7 21 0,14-34 0,-16 30 0,16-30 0,-18 31 0,7-12 0,-8 15 0,0 8 0,0-1 0,0 5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24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 24575,'4'-4'0,"4"3"0,-4-3 0,5 4 0,-1 0 0,1-4 0,-1 3 0,15-6 0,-10 6 0,25-14 0,-26 12 0,34-16 0,-32 17 0,32-9 0,-38 10 0,11-3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24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24575,'8'0'0,"1"0"0,-1 0 0,-3 4 0,3-3 0,0 7 0,1-7 0,18 14 0,-11-9 0,20 17 0,-25-12 0,12 12 0,-21-13 0,-3 18 0,-1-17 0,-24 31 0,10-17 0,-21 20 0,21-22 0,-3-4 0,7-3 0,1-5 0,-1 4 0,5-10 0,6 3 0,1-7 0,4 2 0,5-3 0,7 4 0,-6-3 0,21 7 0,-19-8 0,49 12 0,-43-10 0,42 5 0,-51-3 0,10-3 0,-19 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43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0 24575,'-9'0'0,"1"0"0,3 4 0,1 1 0,4 3 0,0 0 0,-4 21 0,3-16 0,-2 59 0,3-53-3392,1 35 0,1 2 3392,-1-33-1243,1 34 1,0-1 1242,-2-37-1857,-2 32 0,0 0 1857,1-30-1150,-3 77 1150,4-79 2879,-3 53-2879,2-58 2045,-7 32-2045,3-38 0,1 11 0,0-19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25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1 330 24575,'8'0'0,"1"0"0,-1 0 0,-3-4 0,2 3 0,-6-6 0,7 6 0,-4-3 0,5 0 0,10-5 0,-7 4 0,22-14 0,-25 12 0,28-32 0,-32 25 0,32-44 0,-28 43 0,25-40 0,-26 42 0,14-26 0,-20 28 0,6-9 0,-8 19 0,0-2 0,0 6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25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24575,'0'-9'0,"4"5"0,0 0 0,5 8 0,-1-3 0,1 2 0,3-3 0,-3 0 0,0 0 0,-6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26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24575,'0'-9'0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26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24575,'9'0'0,"-1"0"0,-3 0 0,-1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27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24575,'0'5'0,"0"-2"0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29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680 17 24575,'-3'-4'0,"-2"0"0,0 0 0,-3 3 0,4-3 0,-5 4 0,1 0 0,-1 0 0,-3 0 0,2 0 0,-17 4 0,14-3 0,-45 3 0,41-4 0,-56 0 0,57-4 0,-54 3 0,54-3 0,-46 4 0,44 0 0,-22 0 0,26 0 0,1 4 0,10 1 0,3 3 0,3-3 0,-2 2 0,3-2 0,-4 3 0,0 1 0,0-1 0,0 1 0,0 10 0,0-8 0,0 24 0,0-23 0,0 30 0,0-29 0,0 33 0,0-33 0,0 30 0,0-31 0,0 22 0,0-22 0,0 11 0,0-14 0,0 4 0,0-5 0,-4-3 0,0-2 0,-5-3 0,0 0 0,-7 0 0,6 0 0,-14 4 0,14-3 0,-7 3 0,9-4 0,-1 0 0,1 0 0,-1 0 0,1 0 0,3-4 0,-3 3 0,7-6 0,-6 6 0,6-7 0,-7 7 0,11-7 0,-2 7 0,7-2 0,1 3 0,-1 0 0,4 3 0,-2-2 0,5 11 0,-5-11 0,6 14 0,-7-13 0,7 13 0,-10-9 0,9 10 0,-14-7 0,14 7 0,-13-7 0,10 7 0,-12-6 0,4 2 0,-4-4 0,4-3 0,-3 2 0,3-2 0,-4 4 0,3-5 0,-2 4 0,3-4 0,-4 5 0,4-4 0,-3 2 0,3-2 0,-1 7 0,6 9 0,-4-7 0,7 10 0,-12-15 0,8 11 0,-7-10 0,6 17 0,-6-15 0,3 15 0,-4-17 0,0 13 0,4-12 0,-3 12 0,3-13 0,-4 14 0,0-14 0,0 14 0,0-14 0,-4 10 0,3-11 0,-7 11 0,7-10 0,-6 13 0,6-12 0,-7 5 0,11-12 0,-2 0 0,7-4 0,1 0 0,-1 0 0,4 4 0,-6 0 0,16 9 0,-14-8 0,23 10 0,-24-9 0,27 10 0,-26-11 0,19 10 0,-17-13 0,2 6 0,-4-8 0,1 0 0,-1 0 0,1-4 0,-1 3 0,-3-3 0,-2 4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22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24575,'0'-4'0,"0"0"0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22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24575,'8'0'0,"1"4"0,-4 1 0,-2 3 0,-3-3 0,0-1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32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24575,'4'-5'0,"1"2"0,3 3 0,1 0 0,-1 0 0,1 0 0,-1 0 0,12 0 0,-9 0 0,31 0 0,-28 0 0,36 0 0,-33 0 0,26 0 0,-27 0 0,26 0 0,-29 0 0,21 0 0,-23 0 0,5 0 0,-12 3 0,0 2 0,-4 3 0,4-3 0,-3 3 0,2-4 0,-3 5 0,0-1 0,0 1 0,0-1 0,0 12 0,-3-13 0,2 23 0,-3-22 0,0 19 0,3-17 0,-3 10 0,4-11 0,0 3 0,0-3 0,0-1 0,-3-3 0,2 2 0,-3-2 0,4 3 0,0 1 0,0-1 0,0 1 0,0-1 0,-4-3 0,3 2 0,-3-2 0,4-4 0,4 2 0,1-7 0,3 4 0,-3 4 0,6-3 0,-5 2 0,13 1 0,-12 1 0,23 3 0,-22-3 0,23 6 0,-21-9 0,10 9 0,-11-10 0,4 7 0,-5-7 0,0 6 0,1-6 0,-4 6 0,-5-6 0,-1 7 0,-7-7 0,3 6 0,-3-6 0,3 7 0,-7-4 0,7 1 0,-11 3 0,10-4 0,-13 5 0,12-5 0,-13 4 0,11-7 0,-7 3 0,6-4 0,-2 0 0,3 0 0,1 0 0,-1 0 0,0 0 0,1 0 0,-1 0 0,1 0 0,-1 0 0,8 0 0,2 3 0,4 2 0,2 0 0,-6 6 0,3-6 0,0 15 0,0-13 0,5 23 0,-5-22 0,0 19 0,-4-17 0,4 13 0,-3-12 0,3 24 0,-4-23 0,0 23 0,0-24 0,0 16 0,0-17 0,3 14 0,-2-14 0,3 14 0,-4-14 0,0 9 0,0-9 0,0 2 0,0-4 0,0 1 0,-4-4 0,3 2 0,-3-2 0,1-1 0,-2 8 0,0-7 0,-10 11 0,8-6 0,-13 5 0,11-9 0,-4 9 0,5-13 0,-8 13 0,9-9 0,-23 6 0,21-4 0,-26-3 0,23 2 0,-15-6 0,16 3 0,-9-4 0,11 0 0,-7 0 0,6 0 0,-10 0 0,10 0 0,-7 0 0,9 0 0,-1 0 0,1 0 0,-1 0 0,1 0 0,3 4 0,5-3 0,1 2 0,3-3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38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24575,'-5'4'0,"1"1"0,1-1 0,2 4 0,-3-4 0,0 27 0,3-17 0,-6 43 0,6-42 0,-3 39 0,4-41 0,4 25 0,-4-26 0,4 7 0,-4-10 0,4-5 0,1 0 0,3-4 0,-3 4 0,2-3 0,-2 6 0,15-2 0,-9 0 0,27-2 0,-25-3 0,37 4 0,-36-3 0,21 3 0,-30 0 0,3 0 0,-12 12 0,3-6 0,-3 6 0,0 19 0,3-20 0,-6 61 0,6-57 0,-3 79 0,4-78 0,-4 68 0,3-73 0,-3 35 0,8-42 0,-3 3 0,7-12 0,-7-7 0,2 3 0,-3-3 0,4-1 0,1-11 0,-1 9 0,11-43 0,-8 37 0,16-64 0,-16 63 0,15-59 0,-19 60 0,20-48 0,-20 49 0,8-19 0,-8 8 0,2 2 0,0-5 0,-1 6 0,-4 14 0,0 2 0,0 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44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303 18 24575,'8'-5'0,"1"1"0,-1 4 0,1 0 0,3-4 0,-3 4 0,3-4 0,4 4 0,-5 0 0,19 11 0,-17-8 0,10 19 0,-18-15 0,-2 20 0,-3-16 0,-3 35 0,-2-31 0,-7 53 0,6-51 0,-2 25 0,-7 12 0,11-35 0,-26 68 0,26-70 0,-34 37 0,28-47 0,-55 8 0,47-15 0,-67-11 0,67 8 0,-55-24 0,57 20 0,-26-17 0,35 18 0,-4-1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41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0 412 24575,'0'-9'0,"0"1"0,0-1 0,4 4 0,-3-2 0,7 6 0,11-26 0,-7 14 0,31-46 0,-34 39 0,36-53 0,-40 55 0,37-51 0,-34 54 0,19-32 0,-17 36 0,-2-5 0,-4 12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42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24575,'-5'4'0,"-3"-3"0,7 6 0,-3-2 0,4 3 0,-3 8 0,-2 2 0,0 0 0,1-2 0,4-8 0,0 1 0,0-1 0,0 1 0,0-1 0,0 0 0,4-3 0,1-1 0,3-4 0,1 0 0,-1 4 0,0-3 0,12 10 0,-9-9 0,13 13 0,-15-10 0,3 7 0,-3-7 0,-1-1 0,1-4 0,-5-4 0,11-1 0,-12-3 0,20-12 0,-21 8 0,13-27 0,-14 26 0,3-22 0,-4 24 0,0-5 0,-4 11 0,-1 2 0,-3 3 0,-5 0 0,4 0 0,-3 0 0,3 0 0,4 3 0,5-2 0,1 7 0,3-4 0,3 12 0,-1-5 0,14 35 0,-14-31-6784,13 69 6784,-13-65-4537,2 80 4537,-4-80-1256,-4 72 1256,0-73-898,-8 62 898,6-64 3469,-13 42-3469,13-46 0,-21 19 0,16-25 5188,-25 5-5188,21-11 2489,-21-7-2489,21 5 0,-13-17 0,15 16 0,-7-24 0,6 24 2329,-6-24-2329,10 20 0,-5-5 0,10 8 0,-3 4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43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0 181 24575,'0'9'0,"0"-1"0,0 0 0,0 1 0,0-1 0,4-3 0,1-1 0,3-4 0,-3-4 0,2 3 0,-2-3 0,15-11 0,-13 7 0,19-27 0,-19 23 0,20-39 0,-16 40 0,5-23 0,3 10 0,-15 14 0,11-12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43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24575,'0'-9'0,"4"4"0,4 1 0,2 4 0,2 0 0,0-3 0,-3 2 0,15-7 0,-13 7 0,5 1 0,-12 5 0,-4 3 0,0 8 0,0-6 0,0 33 0,0-29 0,-8 66 0,6-60 0,-9 63 0,10-67 0,-3 26 0,8-40 0,-3 1 0,6-8 0,-2-10 0,0 12 0,-2-9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44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0 218 24575,'5'4'0,"-1"0"0,0 5 0,-3-1 0,2 1 0,-3-1 0,0 4 0,0-2 0,0 20 0,0-16 0,0 28 0,0-30 0,4 23 0,1-28 0,7 19 0,-6-19 0,20 12 0,-14-13 0,35 9 0,-29-13 0,31 13 0,-36-13 0,14 5 0,-22-3 0,-1 1 0,-8-1 0,3 4 0,-3-3 0,0 3 0,-4 15 0,2-10 0,-13 36 0,12-38 0,-12 49 0,13-48 0,-6 33 0,11-33 0,-2 7 0,3-18 0,0-2 0,3-4 0,-2-2 0,3-2 0,0 0 0,12-54 0,-5 41-3392,9-44 0,-1-2 3392,-10 41-2269,15-51 1,-3 1 2268,-15 51-1517,15-46 0,0 1 1517,-17 47 0,16-48 0,-9 33 0,-8 23 758,12-23 1,-15 34-1,4 2 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44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6 361 24575,'-5'-4'0,"5"3"0,1-7 0,6 7 0,-6-6 0,7 6 0,-7-7 0,29-16 0,-24 11 0,43-45 0,-44 42 0,37-54 0,-34 58 0,27-45 0,-24 47 0,9-29 0,-16 28 0,0-5 0,-4 12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45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24575,'0'-9'0,"3"4"0,-2 5 0,7 1 0,-7 7 0,2-7 0,-3 3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45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24575,'4'-5'0,"-3"5"0,6 1 0,-2 3 0,4-4 0,-1 0 0,-3 0 0,-2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45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24575,'0'-8'0,"0"7"0,0-2 0,0 6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47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24575,'4'-5'0,"-4"-2"0,8 6 0,-3-3 0,3 4 0,1 0 0,3 0 0,-3 0 0,11 0 0,-10 0 0,25 0 0,-22 0 0,29 0 0,-30 0 0,30 0 0,-29 0 0,33 0 0,-33 0 0,37 0 0,-36 0 0,32 4 0,-34-3 0,19 6 0,-21-6 0,6 7 0,-11-4 0,-1 5 0,-1-4 0,-2 2 0,3-2 0,-4 3 0,4 4 0,-3-2 0,2 21 0,-3-18 0,-3 36 0,2-35 0,-3 32 0,4-34 0,-4 19 0,3-20 0,-3 8 0,4-9 0,0-6 0,4-1 0,1-7 0,3 4 0,1 0 0,-1 0 0,0 0 0,1 4 0,-1-3 0,8 10 0,-5-9 0,8 13 0,-9-13 0,-2 9 0,-1-6 0,-6 3 0,-1-3 0,-8 2 0,-2-2 0,-2 0 0,-12 6 0,12-9 0,-31 20 0,30-18 0,-26 19 0,31-18 0,-15 4 0,21-2 0,-2-6 0,5 6 0,3-2 0,0 0 0,0 6 0,1-5 0,3 13 0,-4-12 0,9 27 0,-8-25 0,6 33 0,-10-30 0,7 38 0,-7-35 0,2 42 0,-3-43 0,0 36 0,4-37 0,-3 40 0,3-38 0,-4 42 0,0-43 0,-4 40 0,3-40 0,-6 35 0,6-36 0,-3 22 0,4-25 0,-4 6 0,3-7 0,-7-5 0,7 4 0,-6-7 0,2 3 0,-11-4 0,5 0 0,-20-4 0,19 3 0,-43-18 0,39 15 0,-57-26 0,56 26 0,-49-19 0,52 21 0,-29-9 0,32 10 0,-9-3 0,15 4 0,1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45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72 121 24575,'9'-5'0,"-1"1"0,1 4 0,-1 0 0,0 0 0,5 0 0,-4 0 0,11 0 0,-10 0 0,32 0 0,-27 0 0,31 0 0,-39-4 0,8 0 0,-18-5 0,2 1 0,-7-1 0,-1-7 0,4 5 0,-7-1 0,0 1 0,1 9 0,-24-14 0,3 15 0,0-7 0,-11 15 0,30-1 0,-22 36 0,28-26 0,-16 73 0,21-64 0,-6 65 0,8-70 0,8 33 0,-3-44 0,15 13 0,-10-21 0,25 11 0,-22-11 0,52 14 0,-48-13 0,71 9 0,-70-10-3392,33 1 0,1 0 3392,-30-2-1032,66 0 0,-77 0 0,19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48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24575,'9'0'0,"-1"0"0,1 0 0,-5 4 0,4-3 0,-4 3 0,5-4 0,-4 4 0,-2-3 0,-3 2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48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0 339 24575,'4'-5'0,"-3"-2"0,2 2 0,1 0 0,-3-3 0,7 8 0,-4-12 0,5 10 0,-5-9 0,11-5 0,-8 4 0,24-42 0,-23 37 0,26-53 0,-27 55 0,17-35 0,-19 37 0,3-14 0,-4 21 0,-3 2 0,2 9 0,-3 0 0,0-2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48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24575,'8'0'0,"1"0"0,-4 0 0,-2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49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24575,'5'-4'0,"-1"7"0,-4-6 0,0 7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51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829 31 24575,'0'-9'0,"-4"5"0,-1 0 0,-3 4 0,-1 0 0,1 0 0,-5 0 0,4 0 0,-26 4 0,20-4 0,-58 4 0,54-4 0,-62 0 0,65 0 0,-57-4 0,56 3 0,-53-2 0,59-1 0,-39 3 0,42-3 0,-24 0 0,22 3 0,-3 1 0,10 5 0,3 3 0,0 1 0,-4-5 0,3 4 0,-3-3 0,4 3 0,4 12 0,-3-9 0,6 20 0,-6-20 0,7 28 0,-7-26 0,10 29 0,-9-30 0,13 26 0,-13-26 0,9 23 0,-10-24 0,2 17 0,1-18 0,-3 6 0,3-8 0,-4 1 0,0-1 0,0 0 0,0 1 0,0-1 0,0 1 0,-4-5 0,3 4 0,-6-3 0,6 3 0,-15 4 0,10-6 0,-10 5 0,7-10 0,-7 6 0,5-6 0,-12 3 0,12-4 0,-13-11 0,14 8 0,-10-12 0,10 10 0,-10-4 0,14 1 0,-10-1 0,12 4 0,-1-2 0,-3 2 0,0-3 0,-2 3 0,-10-7 0,10 10 0,-3-9 0,6 10 0,6-7 0,1 7 0,5-2 0,3 3 0,0 0 0,1 0 0,-1 0 0,4 3 0,-2-2 0,13 14 0,-12-8 0,17 13 0,-22-11 0,13 7 0,-17-7 0,9 7 0,-10-7 0,6 11 0,-6-10 0,7 25 0,-7-22 0,10 33 0,-9-33 0,13 33 0,-13-33 0,13 29 0,-13-30 0,9 23 0,-10-24 0,2 17 0,-3-18 0,4 6 0,-3-8 0,3 1 0,-4-1 0,0 0 0,0 1 0,0 3 0,0-3 0,0 4 0,0-5 0,0 4 0,0-2 0,0 9 0,0-8 0,0 12 0,0-13 0,0 17 0,0-15 0,0 15 0,0-17 0,-4 13 0,3-12 0,-6 12 0,2-16 0,-4 19 0,4-19 0,-2 21 0,6-18 0,-3 6 0,4-15 0,4 1 0,1-5 0,3 3 0,0 0 0,1 0 0,3 3 0,-3-2 0,11 7 0,-10-7 0,6 6 0,-7-6 0,-1 7 0,0-7 0,1 2 0,-1-3 0,1 0 0,-1 0 0,1 0 0,-1 0 0,8 0 0,-6 0 0,17 0 0,-15 0 0,4 0 0,-13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0:53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26 524 24575,'-5'3'0,"-2"-2"0,2 3 0,0 0 0,1-7 0,4 2 0,0-8 0,0 1 0,4 3 0,-3-3 0,3 4 0,-4-5 0,4 4 0,0-21 0,5 20 0,3-51 0,-6 44 0,12-56 0,-15 53 0,20-57 0,-17 55 0,14-51 0,-15 54 0,7-36 0,-11 39 0,6-16 0,-6 19 0,3-4 0,-1 9 0,-2 0 0,3 4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24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27 944 24575,'-4'4'0,"3"4"0,-7-4 0,3 5 0,1-1 0,0-7 0,4-2 0,4-4 0,-3-2 0,10-6 0,-9 3 0,5-6 0,16-35 0,-14 23-3392,19-41 0,0-5 3392,-12 22-1513,6-11 1,7-15 0,-7 15 1512,-3 11 0,2-5 0,4-13 0,-3 9 0,0-14 0,9-12 0,-16 42 0,-14 52 4537,6-2-4537,-2 0 6784,0 2-6784,6 2 0,-9 0 0,13 22 0,-13-18 0,5 40 0,-7-38 0,0 77 0,0-66-3392,0 38 0,0 1 3392,0-38-2269,4 39 1,0-1 2268,-2-41-718,7 30 0,0-1 718,-6-35-4,16 40 4,-17-47 956,5 9 0,-7-15 0,0-2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25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5 138 24575,'-4'-5'0,"3"-2"0,1 6 0,5-7 0,0 3 0,2 0 0,5-6 0,-5 5 0,30-14 0,-30 10 0,49-10 0,-45 10 0,46-2 0,-43 7 0,29-2 0,-32 6 0,8-3 0,-14 4 0,-1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26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24575,'0'8'0,"0"0"0,0 1 0,0-1 0,4-3 0,-4 17 0,8-13 0,-3 44 0,-1-37 0,11 60 0,-12-58 0,8 28 0,-3 7 0,-3-33 0,8 70 0,-9-72-6784,8 81 6784,-11-77-2269,4 37 1,-2 0 2268,-3-37 0,2 32 0,0 6 0,-1-2 0,2 8 0,-3 10 0,0-60 0,0 30 0,0-44 4537,4 5-4537,-3-16 6784,3 1-6784,-4-12 0,0 8 0,4-19 0,-4 23 0,4-7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27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24575,'4'-5'0,"-4"-2"0,8 6 0,-3-3 0,3 4 0,8-4 0,-6 3 0,32-18 0,-27 15 0,50-22 0,-49 23 0,60-16 0,-55 13 0,49-2 0,-53 4 0,25 4 0,-34 3 0,7 2 0,-15 4 0,4 6 0,-3-4 0,-1 23 0,-1-20 0,-15 39 0,14-38 0,-29 53 0,26-51 0,-37 55 0,37-56-6784,-45 60 6784,40-62-721,-37 61 721,35-63-291,-27 41 291,26-40 0,-26 14 0,27-18 6283,-19 3-6283,20-7 1054,-5-1-1054,11-8 459,5 3-459,1-7 0,7 7 0,-4-2 0,1-1 0,3 3 0,15-11 0,-10 11 0,40-11 0,-38 11 0,43-3 0,-44 4 0,39 4 0,-43 1 0,50 14 0,-48-11 0,38 26 0,-39-30 0,9 26 0,-15-23 0,-2 16 0,-3-12 0,0 8 0,0-9 0,0 9 0,0-8 0,-7 16 0,5-16 0,-17 24 0,16-23 0,-12 26 0,10-26 0,-4 19 0,5-21 0,0 6 0,4-7 0,-4-4 0,3 2 0,-3-2 0,0-1 0,3 4 0,-6-7 0,6 6 0,-7 2 0,4-4 0,-9 14 0,4-12 0,-15 20 0,12-16 0,-23 16 0,23-20 0,-20 15 0,22-19 0,-14 16 0,14-17 0,-10 9 0,14-14 0,-2 2 0,8-4 0,0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45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24575,'0'8'0,"0"1"0,0-1 0,0 1 0,0 7 0,0-2 0,4 32 0,-3-26 0,2 63 0,-3-63 0,4 71 0,-3-73 0,7 54 0,-7-57 0,2 27 0,-3-32 0,0 2 0,0-8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28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446 0 24575,'-8'0'0,"-8"4"0,5-3 0,-5 3 0,7 0 0,-26 8 0,20-2-8503,-58 36 8503,55-30-622,-25 25 0,1 2 622,24-23-1778,-20 27 1,2 1 1777,24-29 0,-18 35 0,19 5 0,8 4 0,-9 4 0,20-6 0,-6-49 0,20 15 0,-14-18 0,34 4 0,-28-9 3555,17 0-3555,7-8 0,-22-1-1574,72-11 1574,-67 6 0,38-2 0,1 0 0,-40 1-639,31 0 0,-3-1 639,-40 1-198,33-1 1,-39 8 0,6 4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29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24575,'-5'8'0,"1"0"0,4 1 0,0-1 0,0 1 0,0 3 0,4-3 0,-3 3 0,6 34 0,-6-28-6784,7 77 6784,-7-75 0,2 37 0,1 21 0,-3-52 0,1 51 0,0 0 0,-2-50 0,-2 54 0,0 1 6784,1-54-6784,-6 48 0,-1 0 0,5-52 0,-7 30 0,-3 0 0,3-30 0,-4 16 0,7-29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30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24575,'4'-4'0,"1"0"0,3 4 0,0 0 0,1 0 0,-1 0 0,12 7 0,-9-5 0,31 17 0,-28-16 0,58 30 0,-53-27 0,31 20 0,20 9 0,-50-19 0,49 26 0,2-2 0,-49-24 0,41 32 0,-2 0 0,-45-32 0,18 25 0,0 9 0,-15 16 0,4-4-3392,-12-7 0,-3-6 3392,-4-25-2269,0 30 1,1-1 2268,-1-31 0,0 39 0,-4-19 0,0-25 0,-4 55 0,0-38 0,-1 9 4537,-3-8-4537,7-25 6784,-10 18-6784,9-17 0,-17 20 0,16-20 0,-16 12 0,17-13 0,-17 2 0,12-4 0,-24-3 0,19 2 0,-43-6 0,39 3 0,-49-4 0,49 0 0,-49-7 0,49 5 0,-58-17 0,57 16 0,-64-20 0,63 20 0,-70-20 0,69 20 0,-32-8 0,16 3 0,20 6 0,-13-5 0,29 7 0,8 0 0,-5 0 0,0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31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24575,'0'9'0,"0"-1"0,0 1 0,0-1 0,0 8 0,0-2 0,0 40 0,0-32-6784,8 76 6784,-6-76-2269,5 34 1,1 1 2268,-6-35-808,4 33 0,-1-1 808,-4-33 0,6 58 0,-6-65 3736,3 17-3736,-4-30 5587,0-2-5587,0-7 903,0-1 1,0 4-1,0 1 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31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24575,'4'3'0,"0"2"0,0 3 0,1-3 0,-1 3 0,4-4 0,-4 1 0,5 2 0,11-2 0,-9 0 0,35 2 0,-31-6 0,61 7 0,-57-7-3392,36 7 0,1 2 3392,-32-6-463,28 6 0,-2-1 463,-33-8 0,29 3 0,-40-4 0,1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32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0,1 0 0,-1 0 0,0 0 0,8 4 0,-5-3 0,27 2 0,-24-3 0,39 0 0,-39 0 0,36 0 0,-37 4 0,18-3 0,-25 3 0,1-4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32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94 24575,'0'-8'0,"3"3"0,2 1 0,4 4 0,-1 0 0,4-4 0,-2 3 0,20-10 0,-16 9 0,39-17 0,-38 16 0,35-16 0,-42 14 0,14-4 0,-21 5 0,3 4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43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9 899 24575,'-5'-4'0,"1"-1"0,4-3 0,0-1 0,4 4 0,4-2 0,-2 2 0,5 0 0,29-37 0,-23 28-3392,47-42 0,4-4 3392,-38 34-1513,25-22 1,16-15 0,-13 12 1512,-15 14-1012,14-15 1,14-13 0,-14 13 1011,-15 15-677,7-8 1,10-11 0,-16 13 676,-24 20 2028,46-44-2028,-61 59 3033,-3 3-3033,2 5 4536,-10 4-4536,6 5 0,-19 62 0,12-42-2267,-9 62 0,0 5 2267,5-50-1012,1 36 1,1 25 0,1-23 1011,2-30-677,-1 33 1,0 24 0,3-28 676,3-39 0,-2 59 0,0-6 0,0-72 2029,3 73-2029,1-87 3034,1 11-3034,2-27 4537,1 1-4537,-3-4 0,10-4 0,-9 5 0,6-5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44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52 24575,'4'-4'0,"-4"-4"0,4 3 0,-4-3 0,0-1 0,4 4 0,1 2 0,3 3 0,-3-4 0,10 3 0,-9-3 0,40 4 0,-30 0 0,45 4 0,-47-3 0,32 17 0,-38-10 0,19 23 0,-26-20 0,11 24 0,-11-23 0,-17 37 0,8-37-6784,-54 59 6784,44-61-1202,-26 26 1,-1-1 1201,26-27 0,-39 29 0,55-35 0,-3 6 0,14-8 5594,8 3-5594,-6-2 0,40 18 0,-33-15-3191,62 37 3191,-61-34 0,35 37 0,-46-35 0,-7 29 0,-7-26 0,-32 31 0,25-34 0,-56 36 0,52-40 0,-51 25 0,55-24 0,-25 2 0,32-8 0,-4-1 0,11-2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44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24575,'0'-9'0,"0"0"0,0 8 0,0-1 0,0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32:46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9 309 24575,'0'-9'0,"0"1"0,0-1 0,0 1 0,0-1 0,0 0 0,0 1 0,-4-8 0,3 5 0,-3-20 0,4 19 0,0-20 0,0 22 0,4-14 0,-3 13 0,6-16 0,-2 19 0,4-22 0,-1 26 0,0-15 0,1 18 0,-4-7 0,2 7 0,-2-2 0,3 3 0,8 0 0,-6 3 0,18-2 0,-17 7 0,16-4 0,-17 1 0,10 3 0,-11-7 0,3 10 0,-7-6 0,-1 8 0,0-9 0,-3 4 0,2-4 0,-3 5 0,0-1 0,0 1 0,0-1 0,4-3 0,-3 2 0,6-6 0,-6 7 0,7-7 0,-7 6 0,6-6 0,-6 3 0,3-4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45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0 288 24575,'5'-4'0,"3"3"0,-8-7 0,8 7 0,-3-6 0,26-9 0,-21 4-6784,73-34 6784,-65 34 0,52-26-4537,11 8 4537,-42 11-1517,28-8 0,-4 2 1517,-38 15 0,37-21 0,-56 33 3034,1-5-3034,-11 8 4537,3 2-4537,-3-2 0,4 11 0,0-6 6784,0 6-6784,0 39 0,-3-35-3392,0 33 0,1 1 3392,-3-32-1085,2 29 0,2 0 1085,1-32-302,-3 53 302,2-58 0,-3 17 0,4-31 1389,4-4 1,-4-2 0,4-2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45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 9 24575,'-9'-4'0,"0"0"0,1 4 0,-1 0 0,1 0 0,-1 0 0,-37 11 0,31-4 0,-57 42 0,60-27-3392,-13 21 0,0 2 3392,12-21-2269,-3 41 1,1 2 2268,4-39-1326,2 52 0,2 1 1326,2-50-696,2 34 1,2-2 695,1-40 2247,0 53-2247,0-62 3647,0 17-3647,4-26 4487,1-1-4487,3-4 4215,1 0-4215,3 0 768,1 0-768,0 0 0,-1 0 0,-3 0 0,-1 0 0,8-4 0,-2 3 0,3-3 0,-9 0 0,0 3 0,19-14 0,-13 12 0,39-27 0,-39 21 0,29-38 0,-36 33 0,16-36 0,-22 25 0,7-5 0,-12 2 0,3 18 0,-3-10 0,1 14 0,-2-9 0,-4 13 0,1-10 0,-1 11 0,-3-6 0,2 6 0,-10-11 0,10 10 0,-6-5 0,7 7 0,0 0 0,1 0 0,-4-4 0,2 3 0,-10-3 0,10 4 0,-14 0 0,17 4 0,-16 1 0,17-1 0,-14 4 0,10-3 0,-10 3 0,14 0 0,-17 1 0,16-4 0,-5 2 0,8-2 0,4-1 0,0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46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24575,'0'-9'0,"4"5"0,1 0 0,3 4 0,1 0 0,-1 0 0,0 0 0,8 0 0,-5 0 0,27 0 0,-24 0 0,51 0 0,-51 0 0,24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47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1 24575,'9'3'0,"-1"-2"0,1 3 0,-1-4 0,0 4 0,-3 0 0,25 12 0,-12-5 0,45 16 0,-40-16 0,38 24 0,-51-19 0,16 8 0,-26-12 0,-3-7 0,-6 10 0,3-9 0,-5 10 0,6-7 0,-30 33 0,20-25-3392,-17 22 0,2 1 3392,19-22 0,-24 28 0,23-4 0,-2 1 0,0 6 0,3-7 0,10-32 0,1 2 0,5-8 0,3-4 6784,-3 4-6784,6-3 0,-5 3 0,24 3 0,-16-5 0,28 13 0,-30-13 0,22 5 0,-22-7 0,19 0 0,-20 0 0,12-4 0,-13 4 0,6-12 0,-11 6 0,6-10 0,-10 7 0,3-11 0,-4 9 0,0-9 0,0 11 0,0-7 0,-4 6 0,-1 2 0,-3 4 0,3 0 0,-6 3 0,9-7 0,-13 4 0,9-1 0,-6 1 0,3 4 0,0-4 0,5-1 0,-8 1 0,7 0 0,-12 0 0,8 3 0,-4-6 0,5 6 0,-1-7 0,1 3 0,-1 0 0,1 2 0,-1-1 0,1 3 0,-16-14 0,11 12 0,-22-16 0,28 13 0,-20-6 0,20 3 0,-9 1 0,11-1 0,-2 4 0,6-2 0,-11 2 0,10-4 0,-17-3 0,13 6 0,-26-17 0,24 16 0,-19-21 0,21 18 0,-2-10 0,4 10 0,4-2 0,0 3 0,0-3 0,0 2 0,0-2 0,0 4 0,4-5 0,-3 4 0,6 0 0,-6 1 0,7 8 0,-7-8 0,6 7 0,-2-3 0,11-3 0,-6 1 0,17-3 0,-19 2 0,25 2 0,-24 0 0,14 1 0,-14 1 0,-1 2 0,0-3 0,1 4 0,-4-4 0,2 3 0,-6-3 0,3 4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53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24575,'4'-5'0,"1"2"0,3 3 0,1 0 0,-1 0 0,0 0 0,1 0 0,7 0 0,-6 0 0,21 0 0,-19 0 0,30-4 0,-29 3 0,22-3 0,-25 4 0,17-4 0,-19 3 0,7-3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54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0,1 0 0,-1 0 0,0 0 0,1 0 0,3 0 0,-3 0 0,11 0 0,-10 0 0,17 0 0,-15 0 0,7 0 0,-14 0 0,-1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56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24575,'4'-5'0,"1"1"0,3 4 0,0 4 0,1-3 0,10 3 0,-11 0 0,26 0 0,-30 5 0,26 3 0,-27-3 0,12 7 0,-14-7 0,3 15 0,-4-13 0,0 28 0,0-26 0,-4 36 0,3-35 0,-10 36 0,9-37 0,-10 22 0,11-25 0,-6 10 0,6-11 0,-7-1 0,7 0 0,-6-7 0,6 6 0,1-6 0,4 3 0,5-4 0,-1 0 0,1 0 0,-1 4 0,0-3 0,16 2 0,-12-3 0,26 0 0,-25 0 0,21 0 0,-23 0 0,13-3 0,-15 2 0,11-3 0,-10 4 0,2 0 0,-8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59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90 24575,'-9'0'0,"0"0"0,5 3 0,-4-2 0,3 3 0,1 0 0,-4-3 0,-1 6 0,4-2 0,-11 7 0,15-3 0,-11 7 0,11-6 0,-3 2 0,4-4 0,0 12 0,0-9 0,4 16 0,-3-16 0,10 5 0,-9-8 0,9-3 0,-6-2 0,4 1 0,-1-3 0,4 3 0,-3-4 0,22-4 0,-18 3 0,33-10 0,-33 9 0,33-21 0,-33 15 0,18-15 0,-25 13 0,9-10 0,-13 10 0,5-7 0,-7 9 0,4-8 0,-3 5 0,3-9 0,-4 11 0,0-11 0,0 9 0,0-5 0,0 8 0,-4-1 0,-1 4 0,-3-2 0,-1 6 0,0-7 0,1 7 0,-1-6 0,1 6 0,-1-3 0,1 4 0,-1 0 0,1 0 0,-1 0 0,0 0 0,1 0 0,-1 0 0,1 0 0,-1 0 0,-3 7 0,2-5 0,-6 9 0,10-6 0,-9 3 0,9-3 0,-6 6 0,7-5 0,2 6 0,3-7 0,0-1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2:59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 24575,'8'0'0,"1"0"0,-1 0 0,0 0 0,1 3 0,-1 2 0,1 0 0,-5 2 0,8 2 0,-7 7 0,7 2 0,-7-1 0,-1-5 0,-4-3 0,0-1 0,0 1 0,-4-1 0,3 0 0,-22 31 0,19-23 0,-38 52 0,32-52 0,-36 60 0,36-58 0,-24 57 0,31-59 0,-16 41 0,17-43 0,-6 16 0,8-20 0,4 2 0,1-7 0,3-2 0,1-3 0,10 0 0,-7 0 0,26 0 0,-25 0 0,37-3 0,-36-2 0,43-7 0,-42 6 0,27-21 0,-36 19 0,9-35 0,-14 29 0,-4-40 0,-3 39 0,-22-39 0,20 40 0,-30-28 0,29 33 0,-11-14 0,1 7 0,0 1 0,-4-6 0,-4 9 0,20 3 0,-27 0 0,28 1 0,-32-4 0,30 6 0,-12-6 0,16 8 0,-4-5 0,7 0 0,-3 1 0,8-1 0,-3 1 0,6 3 0,-2-3 0,3 7 0,5-10 0,-4 9 0,14-13 0,-11 13 0,15-9 0,-17 10 0,14-3 0,-14 4 0,17 0 0,-16 0 0,9 0 0,-15 0 0,-2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3:53:00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24575,'8'0'0,"1"0"0,4 0 0,1 0 0,0 0 0,-2 0 0,-3 0 0,7 0 0,-6 0 0,25 0 0,-21-4 0,29-1 0,-34-3 0,29-5 0,-33 8 0,14-3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3EFC-0564-304C-92FC-84F9DF0C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E8C3F-B99B-654B-BE23-642FEB343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0F7D-440A-1747-9980-C93F2DA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0D1-3070-F343-B7E1-4729321C1C6E}" type="datetimeFigureOut">
              <a:rPr lang="en-BE" smtClean="0"/>
              <a:t>31/08/2021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70AE-CE1A-D04B-9C9A-DCB0AE63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482C-8E79-714B-B627-A2479FF5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AE0F-32C3-CA49-80CF-2E134A6816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8426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9AAC-10D0-8145-ABD2-6A7AD8BD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0B9FF-6C9E-B848-A23C-3EDC87AA4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51AE2-A09D-624E-9E30-4AAFCEA7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0D1-3070-F343-B7E1-4729321C1C6E}" type="datetimeFigureOut">
              <a:rPr lang="en-BE" smtClean="0"/>
              <a:t>31/08/2021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E6B7-CCDB-0046-AD1A-117822C9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91DA-7894-B040-97C2-842C17B3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AE0F-32C3-CA49-80CF-2E134A6816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22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3E12D-AD4C-A448-AE0C-D4CE6421B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D2374-D068-2E4B-980F-0F55B406E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5909-92DE-4E41-9A8A-B714F9DD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0D1-3070-F343-B7E1-4729321C1C6E}" type="datetimeFigureOut">
              <a:rPr lang="en-BE" smtClean="0"/>
              <a:t>31/08/2021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DD16E-6B5B-5F40-BC1D-B2B294F7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DD1E-F80E-BE43-BB31-9859B5DD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AE0F-32C3-CA49-80CF-2E134A6816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242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E7F0-5B10-3449-94D0-36A7E2BD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021F-CD04-294F-A375-BC25FBDC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4A7E2-FA71-E845-A99C-B0ECF9B7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0D1-3070-F343-B7E1-4729321C1C6E}" type="datetimeFigureOut">
              <a:rPr lang="en-BE" smtClean="0"/>
              <a:t>31/08/2021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1B8B-5648-6046-8ECC-FF3F77FD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C973-DE47-644C-AC43-79E00352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AE0F-32C3-CA49-80CF-2E134A6816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004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C275-F301-EA40-B986-27F467B9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EEDD9-A32E-F747-9FBB-89A0E4EA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04F9-90FB-494A-8199-91CB8B7C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0D1-3070-F343-B7E1-4729321C1C6E}" type="datetimeFigureOut">
              <a:rPr lang="en-BE" smtClean="0"/>
              <a:t>31/08/2021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9AA7-02BA-DF47-93C5-CFE81079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6F884-FB86-704D-8FEA-D41BC34F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AE0F-32C3-CA49-80CF-2E134A6816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19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F809-A5B0-D349-9790-665B2B31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672C-FE71-2047-BA4C-D517FEA4C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BD121-0D17-6948-B8A7-8B2E174AD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7D60D-E105-CA46-BDC2-411A0363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0D1-3070-F343-B7E1-4729321C1C6E}" type="datetimeFigureOut">
              <a:rPr lang="en-BE" smtClean="0"/>
              <a:t>31/08/2021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179DB-A844-884A-86FA-637BE553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7FAF8-8786-C54B-BA3F-4EC9DE66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AE0F-32C3-CA49-80CF-2E134A6816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1904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A7B5-774E-D94E-AD3C-98E83DD2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4E2E-BCDB-A14F-9720-B6246BD50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4AB2D-3A42-814E-BA30-112BCA265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6AFD9-3B6B-1742-9E23-2E3833703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F4235-AF1A-AB4F-82B7-FB3C88561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F1DC7-B850-8543-9A15-CAF6C748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0D1-3070-F343-B7E1-4729321C1C6E}" type="datetimeFigureOut">
              <a:rPr lang="en-BE" smtClean="0"/>
              <a:t>31/08/2021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A44A1-A1FB-404A-AFBD-F0FE1568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D8C04-AEFC-7F4F-8BA2-5D6633B8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AE0F-32C3-CA49-80CF-2E134A6816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385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3DE9-D9EA-784F-9C91-C1F20726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9CD4E-8AB2-B24D-8180-F9A02CBA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0D1-3070-F343-B7E1-4729321C1C6E}" type="datetimeFigureOut">
              <a:rPr lang="en-BE" smtClean="0"/>
              <a:t>31/08/2021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04E-29B2-F949-A038-4AB93E34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B6C7D-57E5-7B4A-8E5A-D03DD2C8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AE0F-32C3-CA49-80CF-2E134A6816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3316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15475-9829-BD4E-9182-49D010FA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0D1-3070-F343-B7E1-4729321C1C6E}" type="datetimeFigureOut">
              <a:rPr lang="en-BE" smtClean="0"/>
              <a:t>31/08/2021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0845E-760D-9C49-9A5C-FB745C2C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E8657-BF6F-6847-8B0C-9629E195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AE0F-32C3-CA49-80CF-2E134A6816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0806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476A-7C95-A04B-8618-E8073209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C35F-E16D-8E4E-A3BB-49AA129F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F62B5-4098-D049-BBDC-E1A8EF4F3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D2995-0086-854F-AA4F-42535DD8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0D1-3070-F343-B7E1-4729321C1C6E}" type="datetimeFigureOut">
              <a:rPr lang="en-BE" smtClean="0"/>
              <a:t>31/08/2021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DB966-B89A-674B-9AB9-9E4DD996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517CE-E768-E94D-B4E2-1881AC34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AE0F-32C3-CA49-80CF-2E134A6816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193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6C92-0B75-024B-905C-706F5EAE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4BBBA-32F1-4243-B261-83C81AF45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E2ED4-E1F5-EE4C-BA84-C5BD689FD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56BF7-BD0C-414B-872B-01A6BCD9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0D1-3070-F343-B7E1-4729321C1C6E}" type="datetimeFigureOut">
              <a:rPr lang="en-BE" smtClean="0"/>
              <a:t>31/08/2021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F4A18-F2A8-0C49-A559-DE5EF4FC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D0CFA-6839-D24E-B74D-98EF6837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AE0F-32C3-CA49-80CF-2E134A6816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497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C7176-983E-864E-BDE6-01DCCF2C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11CD9-1FFF-5B48-822A-5B5D736BC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6857-DAA8-4E4F-A659-E4C630F0A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D60D1-3070-F343-B7E1-4729321C1C6E}" type="datetimeFigureOut">
              <a:rPr lang="en-BE" smtClean="0"/>
              <a:t>31/08/2021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DE3A0-FD79-CC44-9336-32B143D7F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A301-5D3D-2542-8D80-610189160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E0F-32C3-CA49-80CF-2E134A6816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8665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customXml" Target="../ink/ink150.xml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image" Target="../media/image160.png"/><Relationship Id="rId366" Type="http://schemas.openxmlformats.org/officeDocument/2006/relationships/image" Target="../media/image181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4.png"/><Relationship Id="rId268" Type="http://schemas.openxmlformats.org/officeDocument/2006/relationships/image" Target="../media/image133.png"/><Relationship Id="rId475" Type="http://schemas.openxmlformats.org/officeDocument/2006/relationships/image" Target="../media/image235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customXml" Target="../ink/ink169.xml"/><Relationship Id="rId377" Type="http://schemas.openxmlformats.org/officeDocument/2006/relationships/customXml" Target="../ink/ink190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customXml" Target="../ink/ink119.xml"/><Relationship Id="rId402" Type="http://schemas.openxmlformats.org/officeDocument/2006/relationships/image" Target="../media/image199.png"/><Relationship Id="rId279" Type="http://schemas.openxmlformats.org/officeDocument/2006/relationships/customXml" Target="../ink/ink140.xml"/><Relationship Id="rId444" Type="http://schemas.openxmlformats.org/officeDocument/2006/relationships/customXml" Target="../ink/ink224.xml"/><Relationship Id="rId486" Type="http://schemas.openxmlformats.org/officeDocument/2006/relationships/customXml" Target="../ink/ink245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image" Target="../media/image144.png"/><Relationship Id="rId304" Type="http://schemas.openxmlformats.org/officeDocument/2006/relationships/customXml" Target="../ink/ink153.xml"/><Relationship Id="rId346" Type="http://schemas.openxmlformats.org/officeDocument/2006/relationships/image" Target="../media/image171.png"/><Relationship Id="rId388" Type="http://schemas.openxmlformats.org/officeDocument/2006/relationships/image" Target="../media/image192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4.png"/><Relationship Id="rId248" Type="http://schemas.openxmlformats.org/officeDocument/2006/relationships/image" Target="../media/image123.png"/><Relationship Id="rId455" Type="http://schemas.openxmlformats.org/officeDocument/2006/relationships/image" Target="../media/image225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6.png"/><Relationship Id="rId357" Type="http://schemas.openxmlformats.org/officeDocument/2006/relationships/customXml" Target="../ink/ink180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customXml" Target="../ink/ink201.xml"/><Relationship Id="rId259" Type="http://schemas.openxmlformats.org/officeDocument/2006/relationships/customXml" Target="../ink/ink130.xml"/><Relationship Id="rId424" Type="http://schemas.openxmlformats.org/officeDocument/2006/relationships/customXml" Target="../ink/ink214.xml"/><Relationship Id="rId466" Type="http://schemas.openxmlformats.org/officeDocument/2006/relationships/customXml" Target="../ink/ink235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image" Target="../media/image134.png"/><Relationship Id="rId326" Type="http://schemas.openxmlformats.org/officeDocument/2006/relationships/image" Target="../media/image161.png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image" Target="../media/image182.png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5.png"/><Relationship Id="rId477" Type="http://schemas.openxmlformats.org/officeDocument/2006/relationships/image" Target="../media/image236.png"/><Relationship Id="rId281" Type="http://schemas.openxmlformats.org/officeDocument/2006/relationships/customXml" Target="../ink/ink141.xml"/><Relationship Id="rId337" Type="http://schemas.openxmlformats.org/officeDocument/2006/relationships/customXml" Target="../ink/ink170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customXml" Target="../ink/ink191.xml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customXml" Target="../ink/ink120.xml"/><Relationship Id="rId390" Type="http://schemas.openxmlformats.org/officeDocument/2006/relationships/image" Target="../media/image193.png"/><Relationship Id="rId404" Type="http://schemas.openxmlformats.org/officeDocument/2006/relationships/image" Target="../media/image200.png"/><Relationship Id="rId446" Type="http://schemas.openxmlformats.org/officeDocument/2006/relationships/customXml" Target="../ink/ink225.xml"/><Relationship Id="rId250" Type="http://schemas.openxmlformats.org/officeDocument/2006/relationships/image" Target="../media/image124.png"/><Relationship Id="rId292" Type="http://schemas.openxmlformats.org/officeDocument/2006/relationships/image" Target="../media/image145.png"/><Relationship Id="rId306" Type="http://schemas.openxmlformats.org/officeDocument/2006/relationships/customXml" Target="../ink/ink154.xml"/><Relationship Id="rId488" Type="http://schemas.openxmlformats.org/officeDocument/2006/relationships/customXml" Target="../ink/ink246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image" Target="../media/image172.png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5.png"/><Relationship Id="rId457" Type="http://schemas.openxmlformats.org/officeDocument/2006/relationships/image" Target="../media/image226.png"/><Relationship Id="rId261" Type="http://schemas.openxmlformats.org/officeDocument/2006/relationships/customXml" Target="../ink/ink131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7.png"/><Relationship Id="rId359" Type="http://schemas.openxmlformats.org/officeDocument/2006/relationships/customXml" Target="../ink/ink181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image" Target="../media/image183.png"/><Relationship Id="rId426" Type="http://schemas.openxmlformats.org/officeDocument/2006/relationships/customXml" Target="../ink/ink215.xml"/><Relationship Id="rId230" Type="http://schemas.openxmlformats.org/officeDocument/2006/relationships/customXml" Target="../ink/ink115.xml"/><Relationship Id="rId468" Type="http://schemas.openxmlformats.org/officeDocument/2006/relationships/customXml" Target="../ink/ink236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image" Target="../media/image135.png"/><Relationship Id="rId328" Type="http://schemas.openxmlformats.org/officeDocument/2006/relationships/image" Target="../media/image162.png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customXml" Target="../ink/ink192.xml"/><Relationship Id="rId241" Type="http://schemas.openxmlformats.org/officeDocument/2006/relationships/customXml" Target="../ink/ink121.xml"/><Relationship Id="rId437" Type="http://schemas.openxmlformats.org/officeDocument/2006/relationships/image" Target="../media/image216.png"/><Relationship Id="rId479" Type="http://schemas.openxmlformats.org/officeDocument/2006/relationships/image" Target="../media/image237.png"/><Relationship Id="rId36" Type="http://schemas.openxmlformats.org/officeDocument/2006/relationships/customXml" Target="../ink/ink18.xml"/><Relationship Id="rId283" Type="http://schemas.openxmlformats.org/officeDocument/2006/relationships/customXml" Target="../ink/ink142.xml"/><Relationship Id="rId339" Type="http://schemas.openxmlformats.org/officeDocument/2006/relationships/customXml" Target="../ink/ink171.xml"/><Relationship Id="rId490" Type="http://schemas.openxmlformats.org/officeDocument/2006/relationships/customXml" Target="../ink/ink247.xml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image" Target="../media/image173.png"/><Relationship Id="rId406" Type="http://schemas.openxmlformats.org/officeDocument/2006/relationships/customXml" Target="../ink/ink205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image" Target="../media/image194.png"/><Relationship Id="rId448" Type="http://schemas.openxmlformats.org/officeDocument/2006/relationships/customXml" Target="../ink/ink226.xml"/><Relationship Id="rId252" Type="http://schemas.openxmlformats.org/officeDocument/2006/relationships/image" Target="../media/image125.png"/><Relationship Id="rId294" Type="http://schemas.openxmlformats.org/officeDocument/2006/relationships/image" Target="../media/image146.png"/><Relationship Id="rId308" Type="http://schemas.openxmlformats.org/officeDocument/2006/relationships/customXml" Target="../ink/ink155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customXml" Target="../ink/ink182.xml"/><Relationship Id="rId196" Type="http://schemas.openxmlformats.org/officeDocument/2006/relationships/customXml" Target="../ink/ink98.xml"/><Relationship Id="rId417" Type="http://schemas.openxmlformats.org/officeDocument/2006/relationships/image" Target="../media/image206.png"/><Relationship Id="rId459" Type="http://schemas.openxmlformats.org/officeDocument/2006/relationships/image" Target="../media/image227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customXml" Target="../ink/ink132.xml"/><Relationship Id="rId319" Type="http://schemas.openxmlformats.org/officeDocument/2006/relationships/image" Target="../media/image158.png"/><Relationship Id="rId470" Type="http://schemas.openxmlformats.org/officeDocument/2006/relationships/customXml" Target="../ink/ink237.xml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image" Target="../media/image163.png"/><Relationship Id="rId165" Type="http://schemas.openxmlformats.org/officeDocument/2006/relationships/image" Target="../media/image82.png"/><Relationship Id="rId372" Type="http://schemas.openxmlformats.org/officeDocument/2006/relationships/image" Target="../media/image184.png"/><Relationship Id="rId428" Type="http://schemas.openxmlformats.org/officeDocument/2006/relationships/customXml" Target="../ink/ink216.xml"/><Relationship Id="rId232" Type="http://schemas.openxmlformats.org/officeDocument/2006/relationships/customXml" Target="../ink/ink116.xml"/><Relationship Id="rId274" Type="http://schemas.openxmlformats.org/officeDocument/2006/relationships/image" Target="../media/image136.png"/><Relationship Id="rId481" Type="http://schemas.openxmlformats.org/officeDocument/2006/relationships/image" Target="../media/image238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customXml" Target="../ink/ink172.xml"/><Relationship Id="rId383" Type="http://schemas.openxmlformats.org/officeDocument/2006/relationships/customXml" Target="../ink/ink193.xml"/><Relationship Id="rId439" Type="http://schemas.openxmlformats.org/officeDocument/2006/relationships/image" Target="../media/image217.png"/><Relationship Id="rId201" Type="http://schemas.openxmlformats.org/officeDocument/2006/relationships/image" Target="../media/image100.png"/><Relationship Id="rId243" Type="http://schemas.openxmlformats.org/officeDocument/2006/relationships/customXml" Target="../ink/ink122.xml"/><Relationship Id="rId285" Type="http://schemas.openxmlformats.org/officeDocument/2006/relationships/customXml" Target="../ink/ink143.xml"/><Relationship Id="rId450" Type="http://schemas.openxmlformats.org/officeDocument/2006/relationships/customXml" Target="../ink/ink227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6.xml"/><Relationship Id="rId492" Type="http://schemas.openxmlformats.org/officeDocument/2006/relationships/customXml" Target="../ink/ink248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image" Target="../media/image174.png"/><Relationship Id="rId394" Type="http://schemas.openxmlformats.org/officeDocument/2006/relationships/image" Target="../media/image195.png"/><Relationship Id="rId408" Type="http://schemas.openxmlformats.org/officeDocument/2006/relationships/customXml" Target="../ink/ink206.xml"/><Relationship Id="rId212" Type="http://schemas.openxmlformats.org/officeDocument/2006/relationships/customXml" Target="../ink/ink106.xml"/><Relationship Id="rId254" Type="http://schemas.openxmlformats.org/officeDocument/2006/relationships/image" Target="../media/image126.png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image" Target="../media/image147.png"/><Relationship Id="rId461" Type="http://schemas.openxmlformats.org/officeDocument/2006/relationships/image" Target="../media/image228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customXml" Target="../ink/ink162.xml"/><Relationship Id="rId363" Type="http://schemas.openxmlformats.org/officeDocument/2006/relationships/customXml" Target="../ink/ink183.xml"/><Relationship Id="rId419" Type="http://schemas.openxmlformats.org/officeDocument/2006/relationships/image" Target="../media/image207.png"/><Relationship Id="rId223" Type="http://schemas.openxmlformats.org/officeDocument/2006/relationships/image" Target="../media/image111.png"/><Relationship Id="rId430" Type="http://schemas.openxmlformats.org/officeDocument/2006/relationships/customXml" Target="../ink/ink217.xml"/><Relationship Id="rId18" Type="http://schemas.openxmlformats.org/officeDocument/2006/relationships/customXml" Target="../ink/ink9.xml"/><Relationship Id="rId265" Type="http://schemas.openxmlformats.org/officeDocument/2006/relationships/customXml" Target="../ink/ink133.xml"/><Relationship Id="rId472" Type="http://schemas.openxmlformats.org/officeDocument/2006/relationships/customXml" Target="../ink/ink238.xml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image" Target="../media/image164.png"/><Relationship Id="rId374" Type="http://schemas.openxmlformats.org/officeDocument/2006/relationships/image" Target="../media/image185.png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image" Target="../media/image137.png"/><Relationship Id="rId441" Type="http://schemas.openxmlformats.org/officeDocument/2006/relationships/image" Target="../media/image218.png"/><Relationship Id="rId483" Type="http://schemas.openxmlformats.org/officeDocument/2006/relationships/image" Target="../media/image239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49.png"/><Relationship Id="rId343" Type="http://schemas.openxmlformats.org/officeDocument/2006/relationships/customXml" Target="../ink/ink173.xml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customXml" Target="../ink/ink194.xml"/><Relationship Id="rId245" Type="http://schemas.openxmlformats.org/officeDocument/2006/relationships/customXml" Target="../ink/ink123.xml"/><Relationship Id="rId287" Type="http://schemas.openxmlformats.org/officeDocument/2006/relationships/customXml" Target="../ink/ink144.xml"/><Relationship Id="rId410" Type="http://schemas.openxmlformats.org/officeDocument/2006/relationships/customXml" Target="../ink/ink207.xml"/><Relationship Id="rId452" Type="http://schemas.openxmlformats.org/officeDocument/2006/relationships/customXml" Target="../ink/ink228.xml"/><Relationship Id="rId494" Type="http://schemas.openxmlformats.org/officeDocument/2006/relationships/customXml" Target="../ink/ink249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7.xml"/><Relationship Id="rId354" Type="http://schemas.openxmlformats.org/officeDocument/2006/relationships/image" Target="../media/image175.png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image" Target="../media/image196.png"/><Relationship Id="rId214" Type="http://schemas.openxmlformats.org/officeDocument/2006/relationships/customXml" Target="../ink/ink107.xml"/><Relationship Id="rId256" Type="http://schemas.openxmlformats.org/officeDocument/2006/relationships/image" Target="../media/image127.png"/><Relationship Id="rId298" Type="http://schemas.openxmlformats.org/officeDocument/2006/relationships/image" Target="../media/image148.png"/><Relationship Id="rId421" Type="http://schemas.openxmlformats.org/officeDocument/2006/relationships/image" Target="../media/image208.png"/><Relationship Id="rId463" Type="http://schemas.openxmlformats.org/officeDocument/2006/relationships/image" Target="../media/image229.png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customXml" Target="../ink/ink163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184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image" Target="../media/image122.png"/><Relationship Id="rId267" Type="http://schemas.openxmlformats.org/officeDocument/2006/relationships/customXml" Target="../ink/ink134.xml"/><Relationship Id="rId288" Type="http://schemas.openxmlformats.org/officeDocument/2006/relationships/image" Target="../media/image143.png"/><Relationship Id="rId411" Type="http://schemas.openxmlformats.org/officeDocument/2006/relationships/image" Target="../media/image203.png"/><Relationship Id="rId432" Type="http://schemas.openxmlformats.org/officeDocument/2006/relationships/customXml" Target="../ink/ink218.xml"/><Relationship Id="rId453" Type="http://schemas.openxmlformats.org/officeDocument/2006/relationships/image" Target="../media/image224.png"/><Relationship Id="rId474" Type="http://schemas.openxmlformats.org/officeDocument/2006/relationships/customXml" Target="../ink/ink239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5.png"/><Relationship Id="rId495" Type="http://schemas.openxmlformats.org/officeDocument/2006/relationships/image" Target="../media/image245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image" Target="../media/image165.png"/><Relationship Id="rId355" Type="http://schemas.openxmlformats.org/officeDocument/2006/relationships/customXml" Target="../ink/ink179.xml"/><Relationship Id="rId376" Type="http://schemas.openxmlformats.org/officeDocument/2006/relationships/image" Target="../media/image186.png"/><Relationship Id="rId397" Type="http://schemas.openxmlformats.org/officeDocument/2006/relationships/customXml" Target="../ink/ink200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image" Target="../media/image117.png"/><Relationship Id="rId257" Type="http://schemas.openxmlformats.org/officeDocument/2006/relationships/customXml" Target="../ink/ink129.xml"/><Relationship Id="rId278" Type="http://schemas.openxmlformats.org/officeDocument/2006/relationships/image" Target="../media/image138.png"/><Relationship Id="rId401" Type="http://schemas.openxmlformats.org/officeDocument/2006/relationships/customXml" Target="../ink/ink202.xml"/><Relationship Id="rId422" Type="http://schemas.openxmlformats.org/officeDocument/2006/relationships/customXml" Target="../ink/ink213.xml"/><Relationship Id="rId443" Type="http://schemas.openxmlformats.org/officeDocument/2006/relationships/image" Target="../media/image219.png"/><Relationship Id="rId464" Type="http://schemas.openxmlformats.org/officeDocument/2006/relationships/customXml" Target="../ink/ink234.xml"/><Relationship Id="rId303" Type="http://schemas.openxmlformats.org/officeDocument/2006/relationships/image" Target="../media/image150.png"/><Relationship Id="rId485" Type="http://schemas.openxmlformats.org/officeDocument/2006/relationships/image" Target="../media/image240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customXml" Target="../ink/ink124.xml"/><Relationship Id="rId412" Type="http://schemas.openxmlformats.org/officeDocument/2006/relationships/customXml" Target="../ink/ink208.xml"/><Relationship Id="rId107" Type="http://schemas.openxmlformats.org/officeDocument/2006/relationships/image" Target="../media/image53.png"/><Relationship Id="rId289" Type="http://schemas.openxmlformats.org/officeDocument/2006/relationships/customXml" Target="../ink/ink145.xml"/><Relationship Id="rId454" Type="http://schemas.openxmlformats.org/officeDocument/2006/relationships/customXml" Target="../ink/ink229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8.xml"/><Relationship Id="rId356" Type="http://schemas.openxmlformats.org/officeDocument/2006/relationships/image" Target="../media/image176.png"/><Relationship Id="rId398" Type="http://schemas.openxmlformats.org/officeDocument/2006/relationships/image" Target="../media/image197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09.png"/><Relationship Id="rId258" Type="http://schemas.openxmlformats.org/officeDocument/2006/relationships/image" Target="../media/image128.png"/><Relationship Id="rId465" Type="http://schemas.openxmlformats.org/officeDocument/2006/relationships/image" Target="../media/image230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customXml" Target="../ink/ink135.xml"/><Relationship Id="rId434" Type="http://schemas.openxmlformats.org/officeDocument/2006/relationships/customXml" Target="../ink/ink219.xml"/><Relationship Id="rId476" Type="http://schemas.openxmlformats.org/officeDocument/2006/relationships/customXml" Target="../ink/ink240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image" Target="../media/image139.png"/><Relationship Id="rId336" Type="http://schemas.openxmlformats.org/officeDocument/2006/relationships/image" Target="../media/image166.png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image" Target="../media/image187.png"/><Relationship Id="rId403" Type="http://schemas.openxmlformats.org/officeDocument/2006/relationships/customXml" Target="../ink/ink203.xml"/><Relationship Id="rId6" Type="http://schemas.openxmlformats.org/officeDocument/2006/relationships/customXml" Target="../ink/ink3.xml"/><Relationship Id="rId238" Type="http://schemas.openxmlformats.org/officeDocument/2006/relationships/image" Target="../media/image118.png"/><Relationship Id="rId445" Type="http://schemas.openxmlformats.org/officeDocument/2006/relationships/image" Target="../media/image220.png"/><Relationship Id="rId487" Type="http://schemas.openxmlformats.org/officeDocument/2006/relationships/image" Target="../media/image241.png"/><Relationship Id="rId291" Type="http://schemas.openxmlformats.org/officeDocument/2006/relationships/customXml" Target="../ink/ink146.xml"/><Relationship Id="rId305" Type="http://schemas.openxmlformats.org/officeDocument/2006/relationships/image" Target="../media/image151.png"/><Relationship Id="rId347" Type="http://schemas.openxmlformats.org/officeDocument/2006/relationships/customXml" Target="../ink/ink175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customXml" Target="../ink/ink19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customXml" Target="../ink/ink125.xml"/><Relationship Id="rId414" Type="http://schemas.openxmlformats.org/officeDocument/2006/relationships/customXml" Target="../ink/ink209.xml"/><Relationship Id="rId456" Type="http://schemas.openxmlformats.org/officeDocument/2006/relationships/customXml" Target="../ink/ink230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316" Type="http://schemas.openxmlformats.org/officeDocument/2006/relationships/customXml" Target="../ink/ink159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image" Target="../media/image177.png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0.png"/><Relationship Id="rId467" Type="http://schemas.openxmlformats.org/officeDocument/2006/relationships/image" Target="../media/image231.png"/><Relationship Id="rId271" Type="http://schemas.openxmlformats.org/officeDocument/2006/relationships/customXml" Target="../ink/ink136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image" Target="../media/image188.png"/><Relationship Id="rId436" Type="http://schemas.openxmlformats.org/officeDocument/2006/relationships/customXml" Target="../ink/ink220.xml"/><Relationship Id="rId240" Type="http://schemas.openxmlformats.org/officeDocument/2006/relationships/image" Target="../media/image119.png"/><Relationship Id="rId478" Type="http://schemas.openxmlformats.org/officeDocument/2006/relationships/customXml" Target="../ink/ink241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40.png"/><Relationship Id="rId338" Type="http://schemas.openxmlformats.org/officeDocument/2006/relationships/image" Target="../media/image167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447" Type="http://schemas.openxmlformats.org/officeDocument/2006/relationships/image" Target="../media/image221.png"/><Relationship Id="rId251" Type="http://schemas.openxmlformats.org/officeDocument/2006/relationships/customXml" Target="../ink/ink126.xml"/><Relationship Id="rId489" Type="http://schemas.openxmlformats.org/officeDocument/2006/relationships/image" Target="../media/image242.png"/><Relationship Id="rId46" Type="http://schemas.openxmlformats.org/officeDocument/2006/relationships/customXml" Target="../ink/ink23.xml"/><Relationship Id="rId293" Type="http://schemas.openxmlformats.org/officeDocument/2006/relationships/customXml" Target="../ink/ink147.xml"/><Relationship Id="rId307" Type="http://schemas.openxmlformats.org/officeDocument/2006/relationships/image" Target="../media/image152.png"/><Relationship Id="rId349" Type="http://schemas.openxmlformats.org/officeDocument/2006/relationships/customXml" Target="../ink/ink176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image" Target="../media/image178.png"/><Relationship Id="rId416" Type="http://schemas.openxmlformats.org/officeDocument/2006/relationships/customXml" Target="../ink/ink210.xml"/><Relationship Id="rId220" Type="http://schemas.openxmlformats.org/officeDocument/2006/relationships/customXml" Target="../ink/ink110.xml"/><Relationship Id="rId458" Type="http://schemas.openxmlformats.org/officeDocument/2006/relationships/customXml" Target="../ink/ink231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image" Target="../media/image130.png"/><Relationship Id="rId318" Type="http://schemas.openxmlformats.org/officeDocument/2006/relationships/customXml" Target="../ink/ink160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customXml" Target="../ink/ink187.xml"/><Relationship Id="rId427" Type="http://schemas.openxmlformats.org/officeDocument/2006/relationships/image" Target="../media/image211.png"/><Relationship Id="rId469" Type="http://schemas.openxmlformats.org/officeDocument/2006/relationships/image" Target="../media/image232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customXml" Target="../ink/ink137.xml"/><Relationship Id="rId329" Type="http://schemas.openxmlformats.org/officeDocument/2006/relationships/customXml" Target="../ink/ink166.xml"/><Relationship Id="rId480" Type="http://schemas.openxmlformats.org/officeDocument/2006/relationships/customXml" Target="../ink/ink242.xml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image" Target="../media/image168.png"/><Relationship Id="rId200" Type="http://schemas.openxmlformats.org/officeDocument/2006/relationships/customXml" Target="../ink/ink100.xml"/><Relationship Id="rId382" Type="http://schemas.openxmlformats.org/officeDocument/2006/relationships/image" Target="../media/image189.png"/><Relationship Id="rId438" Type="http://schemas.openxmlformats.org/officeDocument/2006/relationships/customXml" Target="../ink/ink221.xml"/><Relationship Id="rId242" Type="http://schemas.openxmlformats.org/officeDocument/2006/relationships/image" Target="../media/image120.png"/><Relationship Id="rId284" Type="http://schemas.openxmlformats.org/officeDocument/2006/relationships/image" Target="../media/image141.png"/><Relationship Id="rId491" Type="http://schemas.openxmlformats.org/officeDocument/2006/relationships/image" Target="../media/image243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image" Target="../media/image201.png"/><Relationship Id="rId449" Type="http://schemas.openxmlformats.org/officeDocument/2006/relationships/image" Target="../media/image222.png"/><Relationship Id="rId211" Type="http://schemas.openxmlformats.org/officeDocument/2006/relationships/image" Target="../media/image105.png"/><Relationship Id="rId253" Type="http://schemas.openxmlformats.org/officeDocument/2006/relationships/customXml" Target="../ink/ink127.xml"/><Relationship Id="rId295" Type="http://schemas.openxmlformats.org/officeDocument/2006/relationships/customXml" Target="../ink/ink148.xml"/><Relationship Id="rId309" Type="http://schemas.openxmlformats.org/officeDocument/2006/relationships/image" Target="../media/image153.png"/><Relationship Id="rId460" Type="http://schemas.openxmlformats.org/officeDocument/2006/relationships/customXml" Target="../ink/ink232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1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image" Target="../media/image179.png"/><Relationship Id="rId418" Type="http://schemas.openxmlformats.org/officeDocument/2006/relationships/customXml" Target="../ink/ink211.xml"/><Relationship Id="rId222" Type="http://schemas.openxmlformats.org/officeDocument/2006/relationships/customXml" Target="../ink/ink111.xml"/><Relationship Id="rId264" Type="http://schemas.openxmlformats.org/officeDocument/2006/relationships/image" Target="../media/image131.png"/><Relationship Id="rId471" Type="http://schemas.openxmlformats.org/officeDocument/2006/relationships/image" Target="../media/image233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6.png"/><Relationship Id="rId440" Type="http://schemas.openxmlformats.org/officeDocument/2006/relationships/customXml" Target="../ink/ink222.xml"/><Relationship Id="rId28" Type="http://schemas.openxmlformats.org/officeDocument/2006/relationships/customXml" Target="../ink/ink14.xml"/><Relationship Id="rId275" Type="http://schemas.openxmlformats.org/officeDocument/2006/relationships/customXml" Target="../ink/ink138.xml"/><Relationship Id="rId300" Type="http://schemas.openxmlformats.org/officeDocument/2006/relationships/customXml" Target="../ink/ink151.xml"/><Relationship Id="rId482" Type="http://schemas.openxmlformats.org/officeDocument/2006/relationships/customXml" Target="../ink/ink243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image" Target="../media/image169.png"/><Relationship Id="rId384" Type="http://schemas.openxmlformats.org/officeDocument/2006/relationships/image" Target="../media/image190.png"/><Relationship Id="rId202" Type="http://schemas.openxmlformats.org/officeDocument/2006/relationships/customXml" Target="../ink/ink101.xml"/><Relationship Id="rId244" Type="http://schemas.openxmlformats.org/officeDocument/2006/relationships/image" Target="../media/image121.png"/><Relationship Id="rId39" Type="http://schemas.openxmlformats.org/officeDocument/2006/relationships/image" Target="../media/image19.png"/><Relationship Id="rId286" Type="http://schemas.openxmlformats.org/officeDocument/2006/relationships/image" Target="../media/image142.png"/><Relationship Id="rId451" Type="http://schemas.openxmlformats.org/officeDocument/2006/relationships/image" Target="../media/image223.png"/><Relationship Id="rId493" Type="http://schemas.openxmlformats.org/officeDocument/2006/relationships/image" Target="../media/image244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4.png"/><Relationship Id="rId353" Type="http://schemas.openxmlformats.org/officeDocument/2006/relationships/customXml" Target="../ink/ink178.xml"/><Relationship Id="rId395" Type="http://schemas.openxmlformats.org/officeDocument/2006/relationships/customXml" Target="../ink/ink199.xml"/><Relationship Id="rId409" Type="http://schemas.openxmlformats.org/officeDocument/2006/relationships/image" Target="../media/image202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2.xml"/><Relationship Id="rId255" Type="http://schemas.openxmlformats.org/officeDocument/2006/relationships/customXml" Target="../ink/ink128.xml"/><Relationship Id="rId297" Type="http://schemas.openxmlformats.org/officeDocument/2006/relationships/customXml" Target="../ink/ink149.xml"/><Relationship Id="rId462" Type="http://schemas.openxmlformats.org/officeDocument/2006/relationships/customXml" Target="../ink/ink233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image" Target="../media/image159.png"/><Relationship Id="rId364" Type="http://schemas.openxmlformats.org/officeDocument/2006/relationships/image" Target="../media/image180.png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image" Target="../media/image132.png"/><Relationship Id="rId431" Type="http://schemas.openxmlformats.org/officeDocument/2006/relationships/image" Target="../media/image213.png"/><Relationship Id="rId473" Type="http://schemas.openxmlformats.org/officeDocument/2006/relationships/image" Target="../media/image234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customXml" Target="../ink/ink168.xml"/><Relationship Id="rId72" Type="http://schemas.openxmlformats.org/officeDocument/2006/relationships/customXml" Target="../ink/ink36.xml"/><Relationship Id="rId375" Type="http://schemas.openxmlformats.org/officeDocument/2006/relationships/customXml" Target="../ink/ink189.xml"/><Relationship Id="rId3" Type="http://schemas.openxmlformats.org/officeDocument/2006/relationships/image" Target="../media/image1.png"/><Relationship Id="rId235" Type="http://schemas.openxmlformats.org/officeDocument/2006/relationships/customXml" Target="../ink/ink118.xml"/><Relationship Id="rId277" Type="http://schemas.openxmlformats.org/officeDocument/2006/relationships/customXml" Target="../ink/ink139.xml"/><Relationship Id="rId400" Type="http://schemas.openxmlformats.org/officeDocument/2006/relationships/image" Target="../media/image198.png"/><Relationship Id="rId442" Type="http://schemas.openxmlformats.org/officeDocument/2006/relationships/customXml" Target="../ink/ink223.xml"/><Relationship Id="rId484" Type="http://schemas.openxmlformats.org/officeDocument/2006/relationships/customXml" Target="../ink/ink244.xml"/><Relationship Id="rId137" Type="http://schemas.openxmlformats.org/officeDocument/2006/relationships/image" Target="../media/image68.png"/><Relationship Id="rId302" Type="http://schemas.openxmlformats.org/officeDocument/2006/relationships/customXml" Target="../ink/ink152.xml"/><Relationship Id="rId344" Type="http://schemas.openxmlformats.org/officeDocument/2006/relationships/image" Target="../media/image170.png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image" Target="../media/image19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2.png"/><Relationship Id="rId671" Type="http://schemas.openxmlformats.org/officeDocument/2006/relationships/customXml" Target="../ink/ink587.xml"/><Relationship Id="rId21" Type="http://schemas.openxmlformats.org/officeDocument/2006/relationships/image" Target="../media/image254.png"/><Relationship Id="rId324" Type="http://schemas.openxmlformats.org/officeDocument/2006/relationships/customXml" Target="../ink/ink412.xml"/><Relationship Id="rId531" Type="http://schemas.openxmlformats.org/officeDocument/2006/relationships/customXml" Target="../ink/ink517.xml"/><Relationship Id="rId629" Type="http://schemas.openxmlformats.org/officeDocument/2006/relationships/customXml" Target="../ink/ink566.xml"/><Relationship Id="rId170" Type="http://schemas.openxmlformats.org/officeDocument/2006/relationships/customXml" Target="../ink/ink334.xml"/><Relationship Id="rId268" Type="http://schemas.openxmlformats.org/officeDocument/2006/relationships/image" Target="../media/image375.png"/><Relationship Id="rId475" Type="http://schemas.openxmlformats.org/officeDocument/2006/relationships/image" Target="../media/image477.png"/><Relationship Id="rId32" Type="http://schemas.openxmlformats.org/officeDocument/2006/relationships/customXml" Target="../ink/ink265.xml"/><Relationship Id="rId128" Type="http://schemas.openxmlformats.org/officeDocument/2006/relationships/customXml" Target="../ink/ink313.xml"/><Relationship Id="rId335" Type="http://schemas.openxmlformats.org/officeDocument/2006/relationships/image" Target="../media/image408.png"/><Relationship Id="rId542" Type="http://schemas.openxmlformats.org/officeDocument/2006/relationships/image" Target="../media/image510.png"/><Relationship Id="rId181" Type="http://schemas.openxmlformats.org/officeDocument/2006/relationships/image" Target="../media/image334.png"/><Relationship Id="rId402" Type="http://schemas.openxmlformats.org/officeDocument/2006/relationships/customXml" Target="../ink/ink452.xml"/><Relationship Id="rId279" Type="http://schemas.openxmlformats.org/officeDocument/2006/relationships/image" Target="../media/image380.png"/><Relationship Id="rId486" Type="http://schemas.openxmlformats.org/officeDocument/2006/relationships/customXml" Target="../ink/ink494.xml"/><Relationship Id="rId43" Type="http://schemas.openxmlformats.org/officeDocument/2006/relationships/image" Target="../media/image265.png"/><Relationship Id="rId139" Type="http://schemas.openxmlformats.org/officeDocument/2006/relationships/image" Target="../media/image313.png"/><Relationship Id="rId346" Type="http://schemas.openxmlformats.org/officeDocument/2006/relationships/customXml" Target="../ink/ink424.xml"/><Relationship Id="rId553" Type="http://schemas.openxmlformats.org/officeDocument/2006/relationships/customXml" Target="../ink/ink528.xml"/><Relationship Id="rId192" Type="http://schemas.openxmlformats.org/officeDocument/2006/relationships/customXml" Target="../ink/ink345.xml"/><Relationship Id="rId206" Type="http://schemas.openxmlformats.org/officeDocument/2006/relationships/image" Target="../media/image345.png"/><Relationship Id="rId413" Type="http://schemas.openxmlformats.org/officeDocument/2006/relationships/image" Target="../media/image446.png"/><Relationship Id="rId497" Type="http://schemas.openxmlformats.org/officeDocument/2006/relationships/image" Target="../media/image488.png"/><Relationship Id="rId620" Type="http://schemas.openxmlformats.org/officeDocument/2006/relationships/image" Target="../media/image549.png"/><Relationship Id="rId357" Type="http://schemas.openxmlformats.org/officeDocument/2006/relationships/image" Target="../media/image418.png"/><Relationship Id="rId54" Type="http://schemas.openxmlformats.org/officeDocument/2006/relationships/customXml" Target="../ink/ink276.xml"/><Relationship Id="rId217" Type="http://schemas.openxmlformats.org/officeDocument/2006/relationships/customXml" Target="../ink/ink358.xml"/><Relationship Id="rId564" Type="http://schemas.openxmlformats.org/officeDocument/2006/relationships/image" Target="../media/image521.png"/><Relationship Id="rId424" Type="http://schemas.openxmlformats.org/officeDocument/2006/relationships/customXml" Target="../ink/ink463.xml"/><Relationship Id="rId631" Type="http://schemas.openxmlformats.org/officeDocument/2006/relationships/customXml" Target="../ink/ink567.xml"/><Relationship Id="rId270" Type="http://schemas.openxmlformats.org/officeDocument/2006/relationships/image" Target="../media/image376.png"/><Relationship Id="rId65" Type="http://schemas.openxmlformats.org/officeDocument/2006/relationships/image" Target="../media/image276.png"/><Relationship Id="rId130" Type="http://schemas.openxmlformats.org/officeDocument/2006/relationships/customXml" Target="../ink/ink314.xml"/><Relationship Id="rId368" Type="http://schemas.openxmlformats.org/officeDocument/2006/relationships/customXml" Target="../ink/ink435.xml"/><Relationship Id="rId575" Type="http://schemas.openxmlformats.org/officeDocument/2006/relationships/customXml" Target="../ink/ink539.xml"/><Relationship Id="rId228" Type="http://schemas.openxmlformats.org/officeDocument/2006/relationships/image" Target="../media/image356.png"/><Relationship Id="rId435" Type="http://schemas.openxmlformats.org/officeDocument/2006/relationships/image" Target="../media/image457.png"/><Relationship Id="rId642" Type="http://schemas.openxmlformats.org/officeDocument/2006/relationships/image" Target="../media/image560.png"/><Relationship Id="rId281" Type="http://schemas.openxmlformats.org/officeDocument/2006/relationships/image" Target="../media/image381.png"/><Relationship Id="rId502" Type="http://schemas.openxmlformats.org/officeDocument/2006/relationships/customXml" Target="../ink/ink502.xml"/><Relationship Id="rId76" Type="http://schemas.openxmlformats.org/officeDocument/2006/relationships/customXml" Target="../ink/ink287.xml"/><Relationship Id="rId141" Type="http://schemas.openxmlformats.org/officeDocument/2006/relationships/image" Target="../media/image314.png"/><Relationship Id="rId379" Type="http://schemas.openxmlformats.org/officeDocument/2006/relationships/image" Target="../media/image429.png"/><Relationship Id="rId586" Type="http://schemas.openxmlformats.org/officeDocument/2006/relationships/image" Target="../media/image532.png"/><Relationship Id="rId7" Type="http://schemas.openxmlformats.org/officeDocument/2006/relationships/image" Target="../media/image248.png"/><Relationship Id="rId239" Type="http://schemas.openxmlformats.org/officeDocument/2006/relationships/customXml" Target="../ink/ink369.xml"/><Relationship Id="rId446" Type="http://schemas.openxmlformats.org/officeDocument/2006/relationships/customXml" Target="../ink/ink474.xml"/><Relationship Id="rId653" Type="http://schemas.openxmlformats.org/officeDocument/2006/relationships/customXml" Target="../ink/ink578.xml"/><Relationship Id="rId292" Type="http://schemas.openxmlformats.org/officeDocument/2006/relationships/customXml" Target="../ink/ink396.xml"/><Relationship Id="rId306" Type="http://schemas.openxmlformats.org/officeDocument/2006/relationships/customXml" Target="../ink/ink403.xml"/><Relationship Id="rId87" Type="http://schemas.openxmlformats.org/officeDocument/2006/relationships/image" Target="../media/image287.png"/><Relationship Id="rId513" Type="http://schemas.openxmlformats.org/officeDocument/2006/relationships/customXml" Target="../ink/ink508.xml"/><Relationship Id="rId597" Type="http://schemas.openxmlformats.org/officeDocument/2006/relationships/customXml" Target="../ink/ink550.xml"/><Relationship Id="rId152" Type="http://schemas.openxmlformats.org/officeDocument/2006/relationships/customXml" Target="../ink/ink325.xml"/><Relationship Id="rId457" Type="http://schemas.openxmlformats.org/officeDocument/2006/relationships/image" Target="../media/image468.png"/><Relationship Id="rId664" Type="http://schemas.openxmlformats.org/officeDocument/2006/relationships/image" Target="../media/image571.png"/><Relationship Id="rId14" Type="http://schemas.openxmlformats.org/officeDocument/2006/relationships/customXml" Target="../ink/ink256.xml"/><Relationship Id="rId317" Type="http://schemas.openxmlformats.org/officeDocument/2006/relationships/image" Target="../media/image399.png"/><Relationship Id="rId524" Type="http://schemas.openxmlformats.org/officeDocument/2006/relationships/image" Target="../media/image501.png"/><Relationship Id="rId98" Type="http://schemas.openxmlformats.org/officeDocument/2006/relationships/customXml" Target="../ink/ink298.xml"/><Relationship Id="rId163" Type="http://schemas.openxmlformats.org/officeDocument/2006/relationships/image" Target="../media/image325.png"/><Relationship Id="rId370" Type="http://schemas.openxmlformats.org/officeDocument/2006/relationships/customXml" Target="../ink/ink436.xml"/><Relationship Id="rId230" Type="http://schemas.openxmlformats.org/officeDocument/2006/relationships/image" Target="../media/image357.png"/><Relationship Id="rId468" Type="http://schemas.openxmlformats.org/officeDocument/2006/relationships/customXml" Target="../ink/ink485.xml"/><Relationship Id="rId675" Type="http://schemas.openxmlformats.org/officeDocument/2006/relationships/customXml" Target="../ink/ink589.xml"/><Relationship Id="rId25" Type="http://schemas.openxmlformats.org/officeDocument/2006/relationships/image" Target="../media/image256.png"/><Relationship Id="rId328" Type="http://schemas.openxmlformats.org/officeDocument/2006/relationships/customXml" Target="../ink/ink414.xml"/><Relationship Id="rId535" Type="http://schemas.openxmlformats.org/officeDocument/2006/relationships/customXml" Target="../ink/ink519.xml"/><Relationship Id="rId174" Type="http://schemas.openxmlformats.org/officeDocument/2006/relationships/customXml" Target="../ink/ink336.xml"/><Relationship Id="rId381" Type="http://schemas.openxmlformats.org/officeDocument/2006/relationships/image" Target="../media/image430.png"/><Relationship Id="rId602" Type="http://schemas.openxmlformats.org/officeDocument/2006/relationships/image" Target="../media/image540.png"/><Relationship Id="rId241" Type="http://schemas.openxmlformats.org/officeDocument/2006/relationships/customXml" Target="../ink/ink370.xml"/><Relationship Id="rId479" Type="http://schemas.openxmlformats.org/officeDocument/2006/relationships/image" Target="../media/image479.png"/><Relationship Id="rId36" Type="http://schemas.openxmlformats.org/officeDocument/2006/relationships/customXml" Target="../ink/ink267.xml"/><Relationship Id="rId339" Type="http://schemas.openxmlformats.org/officeDocument/2006/relationships/image" Target="../media/image409.png"/><Relationship Id="rId546" Type="http://schemas.openxmlformats.org/officeDocument/2006/relationships/image" Target="../media/image512.png"/><Relationship Id="rId101" Type="http://schemas.openxmlformats.org/officeDocument/2006/relationships/image" Target="../media/image294.png"/><Relationship Id="rId185" Type="http://schemas.openxmlformats.org/officeDocument/2006/relationships/image" Target="../media/image336.png"/><Relationship Id="rId406" Type="http://schemas.openxmlformats.org/officeDocument/2006/relationships/customXml" Target="../ink/ink454.xml"/><Relationship Id="rId392" Type="http://schemas.openxmlformats.org/officeDocument/2006/relationships/customXml" Target="../ink/ink447.xml"/><Relationship Id="rId613" Type="http://schemas.openxmlformats.org/officeDocument/2006/relationships/customXml" Target="../ink/ink558.xml"/><Relationship Id="rId252" Type="http://schemas.openxmlformats.org/officeDocument/2006/relationships/image" Target="../media/image367.png"/><Relationship Id="rId47" Type="http://schemas.openxmlformats.org/officeDocument/2006/relationships/image" Target="../media/image267.png"/><Relationship Id="rId112" Type="http://schemas.openxmlformats.org/officeDocument/2006/relationships/customXml" Target="../ink/ink305.xml"/><Relationship Id="rId557" Type="http://schemas.openxmlformats.org/officeDocument/2006/relationships/customXml" Target="../ink/ink530.xml"/><Relationship Id="rId196" Type="http://schemas.openxmlformats.org/officeDocument/2006/relationships/customXml" Target="../ink/ink347.xml"/><Relationship Id="rId417" Type="http://schemas.openxmlformats.org/officeDocument/2006/relationships/image" Target="../media/image448.png"/><Relationship Id="rId624" Type="http://schemas.openxmlformats.org/officeDocument/2006/relationships/image" Target="../media/image551.png"/><Relationship Id="rId263" Type="http://schemas.openxmlformats.org/officeDocument/2006/relationships/customXml" Target="../ink/ink381.xml"/><Relationship Id="rId470" Type="http://schemas.openxmlformats.org/officeDocument/2006/relationships/customXml" Target="../ink/ink486.xml"/><Relationship Id="rId58" Type="http://schemas.openxmlformats.org/officeDocument/2006/relationships/customXml" Target="../ink/ink278.xml"/><Relationship Id="rId123" Type="http://schemas.openxmlformats.org/officeDocument/2006/relationships/image" Target="../media/image305.png"/><Relationship Id="rId330" Type="http://schemas.openxmlformats.org/officeDocument/2006/relationships/customXml" Target="../ink/ink415.xml"/><Relationship Id="rId568" Type="http://schemas.openxmlformats.org/officeDocument/2006/relationships/image" Target="../media/image523.png"/><Relationship Id="rId428" Type="http://schemas.openxmlformats.org/officeDocument/2006/relationships/customXml" Target="../ink/ink465.xml"/><Relationship Id="rId635" Type="http://schemas.openxmlformats.org/officeDocument/2006/relationships/customXml" Target="../ink/ink569.xml"/><Relationship Id="rId274" Type="http://schemas.openxmlformats.org/officeDocument/2006/relationships/image" Target="../media/image378.png"/><Relationship Id="rId481" Type="http://schemas.openxmlformats.org/officeDocument/2006/relationships/image" Target="../media/image480.png"/><Relationship Id="rId69" Type="http://schemas.openxmlformats.org/officeDocument/2006/relationships/image" Target="../media/image278.png"/><Relationship Id="rId134" Type="http://schemas.openxmlformats.org/officeDocument/2006/relationships/customXml" Target="../ink/ink316.xml"/><Relationship Id="rId579" Type="http://schemas.openxmlformats.org/officeDocument/2006/relationships/customXml" Target="../ink/ink541.xml"/><Relationship Id="rId341" Type="http://schemas.openxmlformats.org/officeDocument/2006/relationships/image" Target="../media/image410.png"/><Relationship Id="rId439" Type="http://schemas.openxmlformats.org/officeDocument/2006/relationships/image" Target="../media/image459.png"/><Relationship Id="rId646" Type="http://schemas.openxmlformats.org/officeDocument/2006/relationships/image" Target="../media/image562.png"/><Relationship Id="rId201" Type="http://schemas.openxmlformats.org/officeDocument/2006/relationships/customXml" Target="../ink/ink350.xml"/><Relationship Id="rId243" Type="http://schemas.openxmlformats.org/officeDocument/2006/relationships/customXml" Target="../ink/ink371.xml"/><Relationship Id="rId285" Type="http://schemas.openxmlformats.org/officeDocument/2006/relationships/image" Target="../media/image383.png"/><Relationship Id="rId450" Type="http://schemas.openxmlformats.org/officeDocument/2006/relationships/customXml" Target="../ink/ink476.xml"/><Relationship Id="rId506" Type="http://schemas.openxmlformats.org/officeDocument/2006/relationships/customXml" Target="../ink/ink504.xml"/><Relationship Id="rId38" Type="http://schemas.openxmlformats.org/officeDocument/2006/relationships/customXml" Target="../ink/ink268.xml"/><Relationship Id="rId103" Type="http://schemas.openxmlformats.org/officeDocument/2006/relationships/image" Target="../media/image295.png"/><Relationship Id="rId310" Type="http://schemas.openxmlformats.org/officeDocument/2006/relationships/customXml" Target="../ink/ink405.xml"/><Relationship Id="rId492" Type="http://schemas.openxmlformats.org/officeDocument/2006/relationships/customXml" Target="../ink/ink497.xml"/><Relationship Id="rId548" Type="http://schemas.openxmlformats.org/officeDocument/2006/relationships/image" Target="../media/image513.png"/><Relationship Id="rId91" Type="http://schemas.openxmlformats.org/officeDocument/2006/relationships/image" Target="../media/image289.png"/><Relationship Id="rId145" Type="http://schemas.openxmlformats.org/officeDocument/2006/relationships/image" Target="../media/image316.png"/><Relationship Id="rId187" Type="http://schemas.openxmlformats.org/officeDocument/2006/relationships/image" Target="../media/image337.png"/><Relationship Id="rId352" Type="http://schemas.openxmlformats.org/officeDocument/2006/relationships/customXml" Target="../ink/ink427.xml"/><Relationship Id="rId394" Type="http://schemas.openxmlformats.org/officeDocument/2006/relationships/customXml" Target="../ink/ink448.xml"/><Relationship Id="rId408" Type="http://schemas.openxmlformats.org/officeDocument/2006/relationships/customXml" Target="../ink/ink455.xml"/><Relationship Id="rId615" Type="http://schemas.openxmlformats.org/officeDocument/2006/relationships/customXml" Target="../ink/ink559.xml"/><Relationship Id="rId212" Type="http://schemas.openxmlformats.org/officeDocument/2006/relationships/image" Target="../media/image348.png"/><Relationship Id="rId254" Type="http://schemas.openxmlformats.org/officeDocument/2006/relationships/image" Target="../media/image368.png"/><Relationship Id="rId657" Type="http://schemas.openxmlformats.org/officeDocument/2006/relationships/customXml" Target="../ink/ink580.xml"/><Relationship Id="rId49" Type="http://schemas.openxmlformats.org/officeDocument/2006/relationships/image" Target="../media/image268.png"/><Relationship Id="rId114" Type="http://schemas.openxmlformats.org/officeDocument/2006/relationships/customXml" Target="../ink/ink306.xml"/><Relationship Id="rId296" Type="http://schemas.openxmlformats.org/officeDocument/2006/relationships/customXml" Target="../ink/ink398.xml"/><Relationship Id="rId461" Type="http://schemas.openxmlformats.org/officeDocument/2006/relationships/image" Target="../media/image470.png"/><Relationship Id="rId517" Type="http://schemas.openxmlformats.org/officeDocument/2006/relationships/customXml" Target="../ink/ink510.xml"/><Relationship Id="rId559" Type="http://schemas.openxmlformats.org/officeDocument/2006/relationships/customXml" Target="../ink/ink531.xml"/><Relationship Id="rId60" Type="http://schemas.openxmlformats.org/officeDocument/2006/relationships/customXml" Target="../ink/ink279.xml"/><Relationship Id="rId156" Type="http://schemas.openxmlformats.org/officeDocument/2006/relationships/customXml" Target="../ink/ink327.xml"/><Relationship Id="rId198" Type="http://schemas.openxmlformats.org/officeDocument/2006/relationships/customXml" Target="../ink/ink348.xml"/><Relationship Id="rId321" Type="http://schemas.openxmlformats.org/officeDocument/2006/relationships/image" Target="../media/image401.png"/><Relationship Id="rId363" Type="http://schemas.openxmlformats.org/officeDocument/2006/relationships/image" Target="../media/image421.png"/><Relationship Id="rId419" Type="http://schemas.openxmlformats.org/officeDocument/2006/relationships/image" Target="../media/image449.png"/><Relationship Id="rId570" Type="http://schemas.openxmlformats.org/officeDocument/2006/relationships/image" Target="../media/image524.png"/><Relationship Id="rId626" Type="http://schemas.openxmlformats.org/officeDocument/2006/relationships/image" Target="../media/image552.png"/><Relationship Id="rId223" Type="http://schemas.openxmlformats.org/officeDocument/2006/relationships/customXml" Target="../ink/ink361.xml"/><Relationship Id="rId430" Type="http://schemas.openxmlformats.org/officeDocument/2006/relationships/customXml" Target="../ink/ink466.xml"/><Relationship Id="rId668" Type="http://schemas.openxmlformats.org/officeDocument/2006/relationships/image" Target="../media/image573.png"/><Relationship Id="rId18" Type="http://schemas.openxmlformats.org/officeDocument/2006/relationships/customXml" Target="../ink/ink258.xml"/><Relationship Id="rId265" Type="http://schemas.openxmlformats.org/officeDocument/2006/relationships/customXml" Target="../ink/ink382.xml"/><Relationship Id="rId472" Type="http://schemas.openxmlformats.org/officeDocument/2006/relationships/customXml" Target="../ink/ink487.xml"/><Relationship Id="rId528" Type="http://schemas.openxmlformats.org/officeDocument/2006/relationships/image" Target="../media/image503.png"/><Relationship Id="rId125" Type="http://schemas.openxmlformats.org/officeDocument/2006/relationships/image" Target="../media/image306.png"/><Relationship Id="rId167" Type="http://schemas.openxmlformats.org/officeDocument/2006/relationships/image" Target="../media/image327.png"/><Relationship Id="rId332" Type="http://schemas.openxmlformats.org/officeDocument/2006/relationships/customXml" Target="../ink/ink416.xml"/><Relationship Id="rId374" Type="http://schemas.openxmlformats.org/officeDocument/2006/relationships/customXml" Target="../ink/ink438.xml"/><Relationship Id="rId581" Type="http://schemas.openxmlformats.org/officeDocument/2006/relationships/customXml" Target="../ink/ink542.xml"/><Relationship Id="rId71" Type="http://schemas.openxmlformats.org/officeDocument/2006/relationships/image" Target="../media/image279.png"/><Relationship Id="rId234" Type="http://schemas.openxmlformats.org/officeDocument/2006/relationships/image" Target="../media/image359.png"/><Relationship Id="rId637" Type="http://schemas.openxmlformats.org/officeDocument/2006/relationships/customXml" Target="../ink/ink570.xml"/><Relationship Id="rId2" Type="http://schemas.openxmlformats.org/officeDocument/2006/relationships/customXml" Target="../ink/ink250.xml"/><Relationship Id="rId29" Type="http://schemas.openxmlformats.org/officeDocument/2006/relationships/image" Target="../media/image258.png"/><Relationship Id="rId276" Type="http://schemas.openxmlformats.org/officeDocument/2006/relationships/customXml" Target="../ink/ink388.xml"/><Relationship Id="rId441" Type="http://schemas.openxmlformats.org/officeDocument/2006/relationships/image" Target="../media/image460.png"/><Relationship Id="rId483" Type="http://schemas.openxmlformats.org/officeDocument/2006/relationships/image" Target="../media/image481.png"/><Relationship Id="rId539" Type="http://schemas.openxmlformats.org/officeDocument/2006/relationships/customXml" Target="../ink/ink521.xml"/><Relationship Id="rId40" Type="http://schemas.openxmlformats.org/officeDocument/2006/relationships/customXml" Target="../ink/ink269.xml"/><Relationship Id="rId136" Type="http://schemas.openxmlformats.org/officeDocument/2006/relationships/customXml" Target="../ink/ink317.xml"/><Relationship Id="rId178" Type="http://schemas.openxmlformats.org/officeDocument/2006/relationships/customXml" Target="../ink/ink338.xml"/><Relationship Id="rId301" Type="http://schemas.openxmlformats.org/officeDocument/2006/relationships/image" Target="../media/image391.png"/><Relationship Id="rId343" Type="http://schemas.openxmlformats.org/officeDocument/2006/relationships/image" Target="../media/image411.png"/><Relationship Id="rId550" Type="http://schemas.openxmlformats.org/officeDocument/2006/relationships/image" Target="../media/image514.png"/><Relationship Id="rId82" Type="http://schemas.openxmlformats.org/officeDocument/2006/relationships/customXml" Target="../ink/ink290.xml"/><Relationship Id="rId203" Type="http://schemas.openxmlformats.org/officeDocument/2006/relationships/customXml" Target="../ink/ink351.xml"/><Relationship Id="rId385" Type="http://schemas.openxmlformats.org/officeDocument/2006/relationships/image" Target="../media/image432.png"/><Relationship Id="rId592" Type="http://schemas.openxmlformats.org/officeDocument/2006/relationships/image" Target="../media/image535.png"/><Relationship Id="rId606" Type="http://schemas.openxmlformats.org/officeDocument/2006/relationships/image" Target="../media/image542.png"/><Relationship Id="rId648" Type="http://schemas.openxmlformats.org/officeDocument/2006/relationships/image" Target="../media/image563.png"/><Relationship Id="rId245" Type="http://schemas.openxmlformats.org/officeDocument/2006/relationships/customXml" Target="../ink/ink372.xml"/><Relationship Id="rId287" Type="http://schemas.openxmlformats.org/officeDocument/2006/relationships/image" Target="../media/image384.png"/><Relationship Id="rId410" Type="http://schemas.openxmlformats.org/officeDocument/2006/relationships/customXml" Target="../ink/ink456.xml"/><Relationship Id="rId452" Type="http://schemas.openxmlformats.org/officeDocument/2006/relationships/customXml" Target="../ink/ink477.xml"/><Relationship Id="rId494" Type="http://schemas.openxmlformats.org/officeDocument/2006/relationships/customXml" Target="../ink/ink498.xml"/><Relationship Id="rId508" Type="http://schemas.openxmlformats.org/officeDocument/2006/relationships/customXml" Target="../ink/ink505.xml"/><Relationship Id="rId105" Type="http://schemas.openxmlformats.org/officeDocument/2006/relationships/image" Target="../media/image296.png"/><Relationship Id="rId147" Type="http://schemas.openxmlformats.org/officeDocument/2006/relationships/image" Target="../media/image317.png"/><Relationship Id="rId312" Type="http://schemas.openxmlformats.org/officeDocument/2006/relationships/customXml" Target="../ink/ink406.xml"/><Relationship Id="rId354" Type="http://schemas.openxmlformats.org/officeDocument/2006/relationships/customXml" Target="../ink/ink428.xml"/><Relationship Id="rId51" Type="http://schemas.openxmlformats.org/officeDocument/2006/relationships/image" Target="../media/image269.png"/><Relationship Id="rId93" Type="http://schemas.openxmlformats.org/officeDocument/2006/relationships/image" Target="../media/image290.png"/><Relationship Id="rId189" Type="http://schemas.openxmlformats.org/officeDocument/2006/relationships/image" Target="../media/image338.png"/><Relationship Id="rId396" Type="http://schemas.openxmlformats.org/officeDocument/2006/relationships/customXml" Target="../ink/ink449.xml"/><Relationship Id="rId561" Type="http://schemas.openxmlformats.org/officeDocument/2006/relationships/customXml" Target="../ink/ink532.xml"/><Relationship Id="rId617" Type="http://schemas.openxmlformats.org/officeDocument/2006/relationships/customXml" Target="../ink/ink560.xml"/><Relationship Id="rId659" Type="http://schemas.openxmlformats.org/officeDocument/2006/relationships/customXml" Target="../ink/ink581.xml"/><Relationship Id="rId214" Type="http://schemas.openxmlformats.org/officeDocument/2006/relationships/image" Target="../media/image349.png"/><Relationship Id="rId256" Type="http://schemas.openxmlformats.org/officeDocument/2006/relationships/image" Target="../media/image369.png"/><Relationship Id="rId298" Type="http://schemas.openxmlformats.org/officeDocument/2006/relationships/customXml" Target="../ink/ink399.xml"/><Relationship Id="rId421" Type="http://schemas.openxmlformats.org/officeDocument/2006/relationships/image" Target="../media/image450.png"/><Relationship Id="rId463" Type="http://schemas.openxmlformats.org/officeDocument/2006/relationships/image" Target="../media/image471.png"/><Relationship Id="rId519" Type="http://schemas.openxmlformats.org/officeDocument/2006/relationships/customXml" Target="../ink/ink511.xml"/><Relationship Id="rId670" Type="http://schemas.openxmlformats.org/officeDocument/2006/relationships/image" Target="../media/image574.png"/><Relationship Id="rId116" Type="http://schemas.openxmlformats.org/officeDocument/2006/relationships/customXml" Target="../ink/ink307.xml"/><Relationship Id="rId158" Type="http://schemas.openxmlformats.org/officeDocument/2006/relationships/customXml" Target="../ink/ink328.xml"/><Relationship Id="rId323" Type="http://schemas.openxmlformats.org/officeDocument/2006/relationships/image" Target="../media/image402.png"/><Relationship Id="rId530" Type="http://schemas.openxmlformats.org/officeDocument/2006/relationships/image" Target="../media/image504.png"/><Relationship Id="rId20" Type="http://schemas.openxmlformats.org/officeDocument/2006/relationships/customXml" Target="../ink/ink259.xml"/><Relationship Id="rId62" Type="http://schemas.openxmlformats.org/officeDocument/2006/relationships/customXml" Target="../ink/ink280.xml"/><Relationship Id="rId365" Type="http://schemas.openxmlformats.org/officeDocument/2006/relationships/image" Target="../media/image422.png"/><Relationship Id="rId572" Type="http://schemas.openxmlformats.org/officeDocument/2006/relationships/image" Target="../media/image525.png"/><Relationship Id="rId628" Type="http://schemas.openxmlformats.org/officeDocument/2006/relationships/image" Target="../media/image553.png"/><Relationship Id="rId225" Type="http://schemas.openxmlformats.org/officeDocument/2006/relationships/customXml" Target="../ink/ink362.xml"/><Relationship Id="rId267" Type="http://schemas.openxmlformats.org/officeDocument/2006/relationships/customXml" Target="../ink/ink383.xml"/><Relationship Id="rId432" Type="http://schemas.openxmlformats.org/officeDocument/2006/relationships/customXml" Target="../ink/ink467.xml"/><Relationship Id="rId474" Type="http://schemas.openxmlformats.org/officeDocument/2006/relationships/customXml" Target="../ink/ink488.xml"/><Relationship Id="rId127" Type="http://schemas.openxmlformats.org/officeDocument/2006/relationships/image" Target="../media/image307.png"/><Relationship Id="rId31" Type="http://schemas.openxmlformats.org/officeDocument/2006/relationships/image" Target="../media/image259.png"/><Relationship Id="rId73" Type="http://schemas.openxmlformats.org/officeDocument/2006/relationships/image" Target="../media/image280.png"/><Relationship Id="rId169" Type="http://schemas.openxmlformats.org/officeDocument/2006/relationships/image" Target="../media/image328.png"/><Relationship Id="rId334" Type="http://schemas.openxmlformats.org/officeDocument/2006/relationships/customXml" Target="../ink/ink417.xml"/><Relationship Id="rId376" Type="http://schemas.openxmlformats.org/officeDocument/2006/relationships/customXml" Target="../ink/ink439.xml"/><Relationship Id="rId541" Type="http://schemas.openxmlformats.org/officeDocument/2006/relationships/customXml" Target="../ink/ink522.xml"/><Relationship Id="rId583" Type="http://schemas.openxmlformats.org/officeDocument/2006/relationships/customXml" Target="../ink/ink543.xml"/><Relationship Id="rId639" Type="http://schemas.openxmlformats.org/officeDocument/2006/relationships/customXml" Target="../ink/ink571.xml"/><Relationship Id="rId4" Type="http://schemas.openxmlformats.org/officeDocument/2006/relationships/customXml" Target="../ink/ink251.xml"/><Relationship Id="rId180" Type="http://schemas.openxmlformats.org/officeDocument/2006/relationships/customXml" Target="../ink/ink339.xml"/><Relationship Id="rId236" Type="http://schemas.openxmlformats.org/officeDocument/2006/relationships/image" Target="../media/image360.png"/><Relationship Id="rId278" Type="http://schemas.openxmlformats.org/officeDocument/2006/relationships/customXml" Target="../ink/ink389.xml"/><Relationship Id="rId401" Type="http://schemas.openxmlformats.org/officeDocument/2006/relationships/image" Target="../media/image440.png"/><Relationship Id="rId443" Type="http://schemas.openxmlformats.org/officeDocument/2006/relationships/image" Target="../media/image461.png"/><Relationship Id="rId650" Type="http://schemas.openxmlformats.org/officeDocument/2006/relationships/image" Target="../media/image564.png"/><Relationship Id="rId303" Type="http://schemas.openxmlformats.org/officeDocument/2006/relationships/image" Target="../media/image392.png"/><Relationship Id="rId485" Type="http://schemas.openxmlformats.org/officeDocument/2006/relationships/image" Target="../media/image482.png"/><Relationship Id="rId42" Type="http://schemas.openxmlformats.org/officeDocument/2006/relationships/customXml" Target="../ink/ink270.xml"/><Relationship Id="rId84" Type="http://schemas.openxmlformats.org/officeDocument/2006/relationships/customXml" Target="../ink/ink291.xml"/><Relationship Id="rId138" Type="http://schemas.openxmlformats.org/officeDocument/2006/relationships/customXml" Target="../ink/ink318.xml"/><Relationship Id="rId345" Type="http://schemas.openxmlformats.org/officeDocument/2006/relationships/image" Target="../media/image412.png"/><Relationship Id="rId387" Type="http://schemas.openxmlformats.org/officeDocument/2006/relationships/image" Target="../media/image433.png"/><Relationship Id="rId510" Type="http://schemas.openxmlformats.org/officeDocument/2006/relationships/customXml" Target="../ink/ink506.xml"/><Relationship Id="rId552" Type="http://schemas.openxmlformats.org/officeDocument/2006/relationships/image" Target="../media/image515.png"/><Relationship Id="rId594" Type="http://schemas.openxmlformats.org/officeDocument/2006/relationships/image" Target="../media/image536.png"/><Relationship Id="rId608" Type="http://schemas.openxmlformats.org/officeDocument/2006/relationships/image" Target="../media/image543.png"/><Relationship Id="rId191" Type="http://schemas.openxmlformats.org/officeDocument/2006/relationships/image" Target="../media/image339.png"/><Relationship Id="rId205" Type="http://schemas.openxmlformats.org/officeDocument/2006/relationships/customXml" Target="../ink/ink352.xml"/><Relationship Id="rId247" Type="http://schemas.openxmlformats.org/officeDocument/2006/relationships/customXml" Target="../ink/ink373.xml"/><Relationship Id="rId412" Type="http://schemas.openxmlformats.org/officeDocument/2006/relationships/customXml" Target="../ink/ink457.xml"/><Relationship Id="rId107" Type="http://schemas.openxmlformats.org/officeDocument/2006/relationships/image" Target="../media/image297.png"/><Relationship Id="rId289" Type="http://schemas.openxmlformats.org/officeDocument/2006/relationships/image" Target="../media/image385.png"/><Relationship Id="rId454" Type="http://schemas.openxmlformats.org/officeDocument/2006/relationships/customXml" Target="../ink/ink478.xml"/><Relationship Id="rId496" Type="http://schemas.openxmlformats.org/officeDocument/2006/relationships/customXml" Target="../ink/ink499.xml"/><Relationship Id="rId661" Type="http://schemas.openxmlformats.org/officeDocument/2006/relationships/customXml" Target="../ink/ink582.xml"/><Relationship Id="rId11" Type="http://schemas.openxmlformats.org/officeDocument/2006/relationships/image" Target="../media/image249.png"/><Relationship Id="rId53" Type="http://schemas.openxmlformats.org/officeDocument/2006/relationships/image" Target="../media/image270.png"/><Relationship Id="rId149" Type="http://schemas.openxmlformats.org/officeDocument/2006/relationships/image" Target="../media/image318.png"/><Relationship Id="rId314" Type="http://schemas.openxmlformats.org/officeDocument/2006/relationships/customXml" Target="../ink/ink407.xml"/><Relationship Id="rId356" Type="http://schemas.openxmlformats.org/officeDocument/2006/relationships/customXml" Target="../ink/ink429.xml"/><Relationship Id="rId398" Type="http://schemas.openxmlformats.org/officeDocument/2006/relationships/customXml" Target="../ink/ink450.xml"/><Relationship Id="rId521" Type="http://schemas.openxmlformats.org/officeDocument/2006/relationships/customXml" Target="../ink/ink512.xml"/><Relationship Id="rId563" Type="http://schemas.openxmlformats.org/officeDocument/2006/relationships/customXml" Target="../ink/ink533.xml"/><Relationship Id="rId619" Type="http://schemas.openxmlformats.org/officeDocument/2006/relationships/customXml" Target="../ink/ink561.xml"/><Relationship Id="rId95" Type="http://schemas.openxmlformats.org/officeDocument/2006/relationships/image" Target="../media/image291.png"/><Relationship Id="rId160" Type="http://schemas.openxmlformats.org/officeDocument/2006/relationships/customXml" Target="../ink/ink329.xml"/><Relationship Id="rId216" Type="http://schemas.openxmlformats.org/officeDocument/2006/relationships/image" Target="../media/image350.png"/><Relationship Id="rId423" Type="http://schemas.openxmlformats.org/officeDocument/2006/relationships/image" Target="../media/image451.png"/><Relationship Id="rId258" Type="http://schemas.openxmlformats.org/officeDocument/2006/relationships/image" Target="../media/image370.png"/><Relationship Id="rId465" Type="http://schemas.openxmlformats.org/officeDocument/2006/relationships/image" Target="../media/image472.png"/><Relationship Id="rId630" Type="http://schemas.openxmlformats.org/officeDocument/2006/relationships/image" Target="../media/image554.png"/><Relationship Id="rId672" Type="http://schemas.openxmlformats.org/officeDocument/2006/relationships/image" Target="../media/image575.png"/><Relationship Id="rId22" Type="http://schemas.openxmlformats.org/officeDocument/2006/relationships/customXml" Target="../ink/ink260.xml"/><Relationship Id="rId64" Type="http://schemas.openxmlformats.org/officeDocument/2006/relationships/customXml" Target="../ink/ink281.xml"/><Relationship Id="rId118" Type="http://schemas.openxmlformats.org/officeDocument/2006/relationships/customXml" Target="../ink/ink308.xml"/><Relationship Id="rId325" Type="http://schemas.openxmlformats.org/officeDocument/2006/relationships/image" Target="../media/image403.png"/><Relationship Id="rId367" Type="http://schemas.openxmlformats.org/officeDocument/2006/relationships/image" Target="../media/image423.png"/><Relationship Id="rId532" Type="http://schemas.openxmlformats.org/officeDocument/2006/relationships/image" Target="../media/image505.png"/><Relationship Id="rId574" Type="http://schemas.openxmlformats.org/officeDocument/2006/relationships/image" Target="../media/image526.png"/><Relationship Id="rId171" Type="http://schemas.openxmlformats.org/officeDocument/2006/relationships/image" Target="../media/image329.png"/><Relationship Id="rId227" Type="http://schemas.openxmlformats.org/officeDocument/2006/relationships/customXml" Target="../ink/ink363.xml"/><Relationship Id="rId269" Type="http://schemas.openxmlformats.org/officeDocument/2006/relationships/customXml" Target="../ink/ink384.xml"/><Relationship Id="rId434" Type="http://schemas.openxmlformats.org/officeDocument/2006/relationships/customXml" Target="../ink/ink468.xml"/><Relationship Id="rId476" Type="http://schemas.openxmlformats.org/officeDocument/2006/relationships/customXml" Target="../ink/ink489.xml"/><Relationship Id="rId641" Type="http://schemas.openxmlformats.org/officeDocument/2006/relationships/customXml" Target="../ink/ink572.xml"/><Relationship Id="rId33" Type="http://schemas.openxmlformats.org/officeDocument/2006/relationships/image" Target="../media/image260.png"/><Relationship Id="rId129" Type="http://schemas.openxmlformats.org/officeDocument/2006/relationships/image" Target="../media/image308.png"/><Relationship Id="rId280" Type="http://schemas.openxmlformats.org/officeDocument/2006/relationships/customXml" Target="../ink/ink390.xml"/><Relationship Id="rId336" Type="http://schemas.openxmlformats.org/officeDocument/2006/relationships/customXml" Target="../ink/ink418.xml"/><Relationship Id="rId501" Type="http://schemas.openxmlformats.org/officeDocument/2006/relationships/image" Target="../media/image490.png"/><Relationship Id="rId543" Type="http://schemas.openxmlformats.org/officeDocument/2006/relationships/customXml" Target="../ink/ink523.xml"/><Relationship Id="rId75" Type="http://schemas.openxmlformats.org/officeDocument/2006/relationships/image" Target="../media/image281.png"/><Relationship Id="rId140" Type="http://schemas.openxmlformats.org/officeDocument/2006/relationships/customXml" Target="../ink/ink319.xml"/><Relationship Id="rId182" Type="http://schemas.openxmlformats.org/officeDocument/2006/relationships/customXml" Target="../ink/ink340.xml"/><Relationship Id="rId378" Type="http://schemas.openxmlformats.org/officeDocument/2006/relationships/customXml" Target="../ink/ink440.xml"/><Relationship Id="rId403" Type="http://schemas.openxmlformats.org/officeDocument/2006/relationships/image" Target="../media/image441.png"/><Relationship Id="rId585" Type="http://schemas.openxmlformats.org/officeDocument/2006/relationships/customXml" Target="../ink/ink544.xml"/><Relationship Id="rId6" Type="http://schemas.openxmlformats.org/officeDocument/2006/relationships/customXml" Target="../ink/ink252.xml"/><Relationship Id="rId238" Type="http://schemas.openxmlformats.org/officeDocument/2006/relationships/image" Target="../media/image361.png"/><Relationship Id="rId445" Type="http://schemas.openxmlformats.org/officeDocument/2006/relationships/image" Target="../media/image462.png"/><Relationship Id="rId487" Type="http://schemas.openxmlformats.org/officeDocument/2006/relationships/image" Target="../media/image483.png"/><Relationship Id="rId610" Type="http://schemas.openxmlformats.org/officeDocument/2006/relationships/image" Target="../media/image544.png"/><Relationship Id="rId652" Type="http://schemas.openxmlformats.org/officeDocument/2006/relationships/image" Target="../media/image565.png"/><Relationship Id="rId291" Type="http://schemas.openxmlformats.org/officeDocument/2006/relationships/image" Target="../media/image386.png"/><Relationship Id="rId305" Type="http://schemas.openxmlformats.org/officeDocument/2006/relationships/image" Target="../media/image393.png"/><Relationship Id="rId347" Type="http://schemas.openxmlformats.org/officeDocument/2006/relationships/image" Target="../media/image413.png"/><Relationship Id="rId512" Type="http://schemas.openxmlformats.org/officeDocument/2006/relationships/image" Target="../media/image495.png"/><Relationship Id="rId44" Type="http://schemas.openxmlformats.org/officeDocument/2006/relationships/customXml" Target="../ink/ink271.xml"/><Relationship Id="rId86" Type="http://schemas.openxmlformats.org/officeDocument/2006/relationships/customXml" Target="../ink/ink292.xml"/><Relationship Id="rId151" Type="http://schemas.openxmlformats.org/officeDocument/2006/relationships/image" Target="../media/image319.png"/><Relationship Id="rId389" Type="http://schemas.openxmlformats.org/officeDocument/2006/relationships/image" Target="../media/image434.png"/><Relationship Id="rId554" Type="http://schemas.openxmlformats.org/officeDocument/2006/relationships/image" Target="../media/image516.png"/><Relationship Id="rId596" Type="http://schemas.openxmlformats.org/officeDocument/2006/relationships/image" Target="../media/image537.png"/><Relationship Id="rId193" Type="http://schemas.openxmlformats.org/officeDocument/2006/relationships/image" Target="../media/image340.png"/><Relationship Id="rId207" Type="http://schemas.openxmlformats.org/officeDocument/2006/relationships/customXml" Target="../ink/ink353.xml"/><Relationship Id="rId249" Type="http://schemas.openxmlformats.org/officeDocument/2006/relationships/customXml" Target="../ink/ink374.xml"/><Relationship Id="rId414" Type="http://schemas.openxmlformats.org/officeDocument/2006/relationships/customXml" Target="../ink/ink458.xml"/><Relationship Id="rId456" Type="http://schemas.openxmlformats.org/officeDocument/2006/relationships/customXml" Target="../ink/ink479.xml"/><Relationship Id="rId498" Type="http://schemas.openxmlformats.org/officeDocument/2006/relationships/customXml" Target="../ink/ink500.xml"/><Relationship Id="rId621" Type="http://schemas.openxmlformats.org/officeDocument/2006/relationships/customXml" Target="../ink/ink562.xml"/><Relationship Id="rId663" Type="http://schemas.openxmlformats.org/officeDocument/2006/relationships/customXml" Target="../ink/ink583.xml"/><Relationship Id="rId13" Type="http://schemas.openxmlformats.org/officeDocument/2006/relationships/image" Target="../media/image250.png"/><Relationship Id="rId109" Type="http://schemas.openxmlformats.org/officeDocument/2006/relationships/image" Target="../media/image298.png"/><Relationship Id="rId260" Type="http://schemas.openxmlformats.org/officeDocument/2006/relationships/image" Target="../media/image371.png"/><Relationship Id="rId316" Type="http://schemas.openxmlformats.org/officeDocument/2006/relationships/customXml" Target="../ink/ink408.xml"/><Relationship Id="rId523" Type="http://schemas.openxmlformats.org/officeDocument/2006/relationships/customXml" Target="../ink/ink513.xml"/><Relationship Id="rId55" Type="http://schemas.openxmlformats.org/officeDocument/2006/relationships/image" Target="../media/image271.png"/><Relationship Id="rId97" Type="http://schemas.openxmlformats.org/officeDocument/2006/relationships/image" Target="../media/image292.png"/><Relationship Id="rId120" Type="http://schemas.openxmlformats.org/officeDocument/2006/relationships/customXml" Target="../ink/ink309.xml"/><Relationship Id="rId358" Type="http://schemas.openxmlformats.org/officeDocument/2006/relationships/customXml" Target="../ink/ink430.xml"/><Relationship Id="rId565" Type="http://schemas.openxmlformats.org/officeDocument/2006/relationships/customXml" Target="../ink/ink534.xml"/><Relationship Id="rId162" Type="http://schemas.openxmlformats.org/officeDocument/2006/relationships/customXml" Target="../ink/ink330.xml"/><Relationship Id="rId218" Type="http://schemas.openxmlformats.org/officeDocument/2006/relationships/image" Target="../media/image351.png"/><Relationship Id="rId425" Type="http://schemas.openxmlformats.org/officeDocument/2006/relationships/image" Target="../media/image452.png"/><Relationship Id="rId467" Type="http://schemas.openxmlformats.org/officeDocument/2006/relationships/image" Target="../media/image473.png"/><Relationship Id="rId632" Type="http://schemas.openxmlformats.org/officeDocument/2006/relationships/image" Target="../media/image555.png"/><Relationship Id="rId271" Type="http://schemas.openxmlformats.org/officeDocument/2006/relationships/customXml" Target="../ink/ink385.xml"/><Relationship Id="rId674" Type="http://schemas.openxmlformats.org/officeDocument/2006/relationships/image" Target="../media/image576.png"/><Relationship Id="rId24" Type="http://schemas.openxmlformats.org/officeDocument/2006/relationships/customXml" Target="../ink/ink261.xml"/><Relationship Id="rId66" Type="http://schemas.openxmlformats.org/officeDocument/2006/relationships/customXml" Target="../ink/ink282.xml"/><Relationship Id="rId131" Type="http://schemas.openxmlformats.org/officeDocument/2006/relationships/image" Target="../media/image309.png"/><Relationship Id="rId327" Type="http://schemas.openxmlformats.org/officeDocument/2006/relationships/image" Target="../media/image404.png"/><Relationship Id="rId369" Type="http://schemas.openxmlformats.org/officeDocument/2006/relationships/image" Target="../media/image424.png"/><Relationship Id="rId534" Type="http://schemas.openxmlformats.org/officeDocument/2006/relationships/image" Target="../media/image506.png"/><Relationship Id="rId576" Type="http://schemas.openxmlformats.org/officeDocument/2006/relationships/image" Target="../media/image527.png"/><Relationship Id="rId173" Type="http://schemas.openxmlformats.org/officeDocument/2006/relationships/image" Target="../media/image330.png"/><Relationship Id="rId229" Type="http://schemas.openxmlformats.org/officeDocument/2006/relationships/customXml" Target="../ink/ink364.xml"/><Relationship Id="rId380" Type="http://schemas.openxmlformats.org/officeDocument/2006/relationships/customXml" Target="../ink/ink441.xml"/><Relationship Id="rId436" Type="http://schemas.openxmlformats.org/officeDocument/2006/relationships/customXml" Target="../ink/ink469.xml"/><Relationship Id="rId601" Type="http://schemas.openxmlformats.org/officeDocument/2006/relationships/customXml" Target="../ink/ink552.xml"/><Relationship Id="rId643" Type="http://schemas.openxmlformats.org/officeDocument/2006/relationships/customXml" Target="../ink/ink573.xml"/><Relationship Id="rId240" Type="http://schemas.openxmlformats.org/officeDocument/2006/relationships/image" Target="../media/image362.png"/><Relationship Id="rId478" Type="http://schemas.openxmlformats.org/officeDocument/2006/relationships/customXml" Target="../ink/ink490.xml"/><Relationship Id="rId35" Type="http://schemas.openxmlformats.org/officeDocument/2006/relationships/image" Target="../media/image261.png"/><Relationship Id="rId77" Type="http://schemas.openxmlformats.org/officeDocument/2006/relationships/image" Target="../media/image282.png"/><Relationship Id="rId100" Type="http://schemas.openxmlformats.org/officeDocument/2006/relationships/customXml" Target="../ink/ink299.xml"/><Relationship Id="rId282" Type="http://schemas.openxmlformats.org/officeDocument/2006/relationships/customXml" Target="../ink/ink391.xml"/><Relationship Id="rId338" Type="http://schemas.openxmlformats.org/officeDocument/2006/relationships/customXml" Target="../ink/ink420.xml"/><Relationship Id="rId503" Type="http://schemas.openxmlformats.org/officeDocument/2006/relationships/image" Target="../media/image491.png"/><Relationship Id="rId545" Type="http://schemas.openxmlformats.org/officeDocument/2006/relationships/customXml" Target="../ink/ink524.xml"/><Relationship Id="rId587" Type="http://schemas.openxmlformats.org/officeDocument/2006/relationships/customXml" Target="../ink/ink545.xml"/><Relationship Id="rId8" Type="http://schemas.openxmlformats.org/officeDocument/2006/relationships/customXml" Target="../ink/ink253.xml"/><Relationship Id="rId142" Type="http://schemas.openxmlformats.org/officeDocument/2006/relationships/customXml" Target="../ink/ink320.xml"/><Relationship Id="rId184" Type="http://schemas.openxmlformats.org/officeDocument/2006/relationships/customXml" Target="../ink/ink341.xml"/><Relationship Id="rId391" Type="http://schemas.openxmlformats.org/officeDocument/2006/relationships/image" Target="../media/image435.png"/><Relationship Id="rId405" Type="http://schemas.openxmlformats.org/officeDocument/2006/relationships/image" Target="../media/image442.png"/><Relationship Id="rId447" Type="http://schemas.openxmlformats.org/officeDocument/2006/relationships/image" Target="../media/image463.png"/><Relationship Id="rId612" Type="http://schemas.openxmlformats.org/officeDocument/2006/relationships/image" Target="../media/image545.png"/><Relationship Id="rId251" Type="http://schemas.openxmlformats.org/officeDocument/2006/relationships/customXml" Target="../ink/ink375.xml"/><Relationship Id="rId489" Type="http://schemas.openxmlformats.org/officeDocument/2006/relationships/image" Target="../media/image484.png"/><Relationship Id="rId654" Type="http://schemas.openxmlformats.org/officeDocument/2006/relationships/image" Target="../media/image566.png"/><Relationship Id="rId46" Type="http://schemas.openxmlformats.org/officeDocument/2006/relationships/customXml" Target="../ink/ink272.xml"/><Relationship Id="rId293" Type="http://schemas.openxmlformats.org/officeDocument/2006/relationships/image" Target="../media/image387.png"/><Relationship Id="rId307" Type="http://schemas.openxmlformats.org/officeDocument/2006/relationships/image" Target="../media/image394.png"/><Relationship Id="rId349" Type="http://schemas.openxmlformats.org/officeDocument/2006/relationships/image" Target="../media/image414.png"/><Relationship Id="rId514" Type="http://schemas.openxmlformats.org/officeDocument/2006/relationships/image" Target="../media/image496.png"/><Relationship Id="rId556" Type="http://schemas.openxmlformats.org/officeDocument/2006/relationships/image" Target="../media/image517.png"/><Relationship Id="rId88" Type="http://schemas.openxmlformats.org/officeDocument/2006/relationships/customXml" Target="../ink/ink293.xml"/><Relationship Id="rId111" Type="http://schemas.openxmlformats.org/officeDocument/2006/relationships/image" Target="../media/image299.png"/><Relationship Id="rId153" Type="http://schemas.openxmlformats.org/officeDocument/2006/relationships/image" Target="../media/image320.png"/><Relationship Id="rId195" Type="http://schemas.openxmlformats.org/officeDocument/2006/relationships/image" Target="../media/image341.png"/><Relationship Id="rId209" Type="http://schemas.openxmlformats.org/officeDocument/2006/relationships/customXml" Target="../ink/ink354.xml"/><Relationship Id="rId360" Type="http://schemas.openxmlformats.org/officeDocument/2006/relationships/customXml" Target="../ink/ink431.xml"/><Relationship Id="rId416" Type="http://schemas.openxmlformats.org/officeDocument/2006/relationships/customXml" Target="../ink/ink459.xml"/><Relationship Id="rId598" Type="http://schemas.openxmlformats.org/officeDocument/2006/relationships/image" Target="../media/image538.png"/><Relationship Id="rId220" Type="http://schemas.openxmlformats.org/officeDocument/2006/relationships/image" Target="../media/image352.png"/><Relationship Id="rId458" Type="http://schemas.openxmlformats.org/officeDocument/2006/relationships/customXml" Target="../ink/ink480.xml"/><Relationship Id="rId623" Type="http://schemas.openxmlformats.org/officeDocument/2006/relationships/customXml" Target="../ink/ink563.xml"/><Relationship Id="rId665" Type="http://schemas.openxmlformats.org/officeDocument/2006/relationships/customXml" Target="../ink/ink584.xml"/><Relationship Id="rId15" Type="http://schemas.openxmlformats.org/officeDocument/2006/relationships/image" Target="../media/image251.png"/><Relationship Id="rId57" Type="http://schemas.openxmlformats.org/officeDocument/2006/relationships/image" Target="../media/image272.png"/><Relationship Id="rId262" Type="http://schemas.openxmlformats.org/officeDocument/2006/relationships/image" Target="../media/image372.png"/><Relationship Id="rId318" Type="http://schemas.openxmlformats.org/officeDocument/2006/relationships/customXml" Target="../ink/ink409.xml"/><Relationship Id="rId525" Type="http://schemas.openxmlformats.org/officeDocument/2006/relationships/customXml" Target="../ink/ink514.xml"/><Relationship Id="rId567" Type="http://schemas.openxmlformats.org/officeDocument/2006/relationships/customXml" Target="../ink/ink535.xml"/><Relationship Id="rId99" Type="http://schemas.openxmlformats.org/officeDocument/2006/relationships/image" Target="../media/image293.png"/><Relationship Id="rId122" Type="http://schemas.openxmlformats.org/officeDocument/2006/relationships/customXml" Target="../ink/ink310.xml"/><Relationship Id="rId164" Type="http://schemas.openxmlformats.org/officeDocument/2006/relationships/customXml" Target="../ink/ink331.xml"/><Relationship Id="rId371" Type="http://schemas.openxmlformats.org/officeDocument/2006/relationships/image" Target="../media/image425.png"/><Relationship Id="rId427" Type="http://schemas.openxmlformats.org/officeDocument/2006/relationships/image" Target="../media/image453.png"/><Relationship Id="rId469" Type="http://schemas.openxmlformats.org/officeDocument/2006/relationships/image" Target="../media/image474.png"/><Relationship Id="rId634" Type="http://schemas.openxmlformats.org/officeDocument/2006/relationships/image" Target="../media/image556.png"/><Relationship Id="rId676" Type="http://schemas.openxmlformats.org/officeDocument/2006/relationships/image" Target="../media/image577.png"/><Relationship Id="rId26" Type="http://schemas.openxmlformats.org/officeDocument/2006/relationships/customXml" Target="../ink/ink262.xml"/><Relationship Id="rId231" Type="http://schemas.openxmlformats.org/officeDocument/2006/relationships/customXml" Target="../ink/ink365.xml"/><Relationship Id="rId273" Type="http://schemas.openxmlformats.org/officeDocument/2006/relationships/customXml" Target="../ink/ink386.xml"/><Relationship Id="rId329" Type="http://schemas.openxmlformats.org/officeDocument/2006/relationships/image" Target="../media/image405.png"/><Relationship Id="rId480" Type="http://schemas.openxmlformats.org/officeDocument/2006/relationships/customXml" Target="../ink/ink491.xml"/><Relationship Id="rId536" Type="http://schemas.openxmlformats.org/officeDocument/2006/relationships/image" Target="../media/image507.png"/><Relationship Id="rId68" Type="http://schemas.openxmlformats.org/officeDocument/2006/relationships/customXml" Target="../ink/ink283.xml"/><Relationship Id="rId133" Type="http://schemas.openxmlformats.org/officeDocument/2006/relationships/image" Target="../media/image310.png"/><Relationship Id="rId175" Type="http://schemas.openxmlformats.org/officeDocument/2006/relationships/image" Target="../media/image331.png"/><Relationship Id="rId340" Type="http://schemas.openxmlformats.org/officeDocument/2006/relationships/customXml" Target="../ink/ink421.xml"/><Relationship Id="rId578" Type="http://schemas.openxmlformats.org/officeDocument/2006/relationships/image" Target="../media/image528.png"/><Relationship Id="rId200" Type="http://schemas.openxmlformats.org/officeDocument/2006/relationships/image" Target="../media/image343.png"/><Relationship Id="rId382" Type="http://schemas.openxmlformats.org/officeDocument/2006/relationships/customXml" Target="../ink/ink442.xml"/><Relationship Id="rId438" Type="http://schemas.openxmlformats.org/officeDocument/2006/relationships/customXml" Target="../ink/ink470.xml"/><Relationship Id="rId603" Type="http://schemas.openxmlformats.org/officeDocument/2006/relationships/customXml" Target="../ink/ink553.xml"/><Relationship Id="rId645" Type="http://schemas.openxmlformats.org/officeDocument/2006/relationships/customXml" Target="../ink/ink574.xml"/><Relationship Id="rId242" Type="http://schemas.openxmlformats.org/officeDocument/2006/relationships/image" Target="../media/image363.png"/><Relationship Id="rId284" Type="http://schemas.openxmlformats.org/officeDocument/2006/relationships/customXml" Target="../ink/ink392.xml"/><Relationship Id="rId491" Type="http://schemas.openxmlformats.org/officeDocument/2006/relationships/image" Target="../media/image485.png"/><Relationship Id="rId505" Type="http://schemas.openxmlformats.org/officeDocument/2006/relationships/image" Target="../media/image492.png"/><Relationship Id="rId37" Type="http://schemas.openxmlformats.org/officeDocument/2006/relationships/image" Target="../media/image262.png"/><Relationship Id="rId79" Type="http://schemas.openxmlformats.org/officeDocument/2006/relationships/image" Target="../media/image283.png"/><Relationship Id="rId102" Type="http://schemas.openxmlformats.org/officeDocument/2006/relationships/customXml" Target="../ink/ink300.xml"/><Relationship Id="rId144" Type="http://schemas.openxmlformats.org/officeDocument/2006/relationships/customXml" Target="../ink/ink321.xml"/><Relationship Id="rId547" Type="http://schemas.openxmlformats.org/officeDocument/2006/relationships/customXml" Target="../ink/ink525.xml"/><Relationship Id="rId589" Type="http://schemas.openxmlformats.org/officeDocument/2006/relationships/customXml" Target="../ink/ink546.xml"/><Relationship Id="rId90" Type="http://schemas.openxmlformats.org/officeDocument/2006/relationships/customXml" Target="../ink/ink294.xml"/><Relationship Id="rId186" Type="http://schemas.openxmlformats.org/officeDocument/2006/relationships/customXml" Target="../ink/ink342.xml"/><Relationship Id="rId351" Type="http://schemas.openxmlformats.org/officeDocument/2006/relationships/image" Target="../media/image415.png"/><Relationship Id="rId393" Type="http://schemas.openxmlformats.org/officeDocument/2006/relationships/image" Target="../media/image436.png"/><Relationship Id="rId407" Type="http://schemas.openxmlformats.org/officeDocument/2006/relationships/image" Target="../media/image443.png"/><Relationship Id="rId449" Type="http://schemas.openxmlformats.org/officeDocument/2006/relationships/image" Target="../media/image464.png"/><Relationship Id="rId614" Type="http://schemas.openxmlformats.org/officeDocument/2006/relationships/image" Target="../media/image546.png"/><Relationship Id="rId656" Type="http://schemas.openxmlformats.org/officeDocument/2006/relationships/image" Target="../media/image567.png"/><Relationship Id="rId211" Type="http://schemas.openxmlformats.org/officeDocument/2006/relationships/customXml" Target="../ink/ink355.xml"/><Relationship Id="rId253" Type="http://schemas.openxmlformats.org/officeDocument/2006/relationships/customXml" Target="../ink/ink376.xml"/><Relationship Id="rId295" Type="http://schemas.openxmlformats.org/officeDocument/2006/relationships/image" Target="../media/image388.png"/><Relationship Id="rId309" Type="http://schemas.openxmlformats.org/officeDocument/2006/relationships/image" Target="../media/image395.png"/><Relationship Id="rId460" Type="http://schemas.openxmlformats.org/officeDocument/2006/relationships/customXml" Target="../ink/ink481.xml"/><Relationship Id="rId516" Type="http://schemas.openxmlformats.org/officeDocument/2006/relationships/image" Target="../media/image497.png"/><Relationship Id="rId48" Type="http://schemas.openxmlformats.org/officeDocument/2006/relationships/customXml" Target="../ink/ink273.xml"/><Relationship Id="rId113" Type="http://schemas.openxmlformats.org/officeDocument/2006/relationships/image" Target="../media/image300.png"/><Relationship Id="rId320" Type="http://schemas.openxmlformats.org/officeDocument/2006/relationships/customXml" Target="../ink/ink410.xml"/><Relationship Id="rId558" Type="http://schemas.openxmlformats.org/officeDocument/2006/relationships/image" Target="../media/image518.png"/><Relationship Id="rId155" Type="http://schemas.openxmlformats.org/officeDocument/2006/relationships/image" Target="../media/image321.png"/><Relationship Id="rId197" Type="http://schemas.openxmlformats.org/officeDocument/2006/relationships/image" Target="../media/image342.png"/><Relationship Id="rId362" Type="http://schemas.openxmlformats.org/officeDocument/2006/relationships/customXml" Target="../ink/ink432.xml"/><Relationship Id="rId418" Type="http://schemas.openxmlformats.org/officeDocument/2006/relationships/customXml" Target="../ink/ink460.xml"/><Relationship Id="rId625" Type="http://schemas.openxmlformats.org/officeDocument/2006/relationships/customXml" Target="../ink/ink564.xml"/><Relationship Id="rId222" Type="http://schemas.openxmlformats.org/officeDocument/2006/relationships/image" Target="../media/image353.png"/><Relationship Id="rId264" Type="http://schemas.openxmlformats.org/officeDocument/2006/relationships/image" Target="../media/image373.png"/><Relationship Id="rId471" Type="http://schemas.openxmlformats.org/officeDocument/2006/relationships/image" Target="../media/image475.png"/><Relationship Id="rId667" Type="http://schemas.openxmlformats.org/officeDocument/2006/relationships/customXml" Target="../ink/ink585.xml"/><Relationship Id="rId17" Type="http://schemas.openxmlformats.org/officeDocument/2006/relationships/image" Target="../media/image252.png"/><Relationship Id="rId59" Type="http://schemas.openxmlformats.org/officeDocument/2006/relationships/image" Target="../media/image273.png"/><Relationship Id="rId124" Type="http://schemas.openxmlformats.org/officeDocument/2006/relationships/customXml" Target="../ink/ink311.xml"/><Relationship Id="rId527" Type="http://schemas.openxmlformats.org/officeDocument/2006/relationships/customXml" Target="../ink/ink515.xml"/><Relationship Id="rId569" Type="http://schemas.openxmlformats.org/officeDocument/2006/relationships/customXml" Target="../ink/ink536.xml"/><Relationship Id="rId70" Type="http://schemas.openxmlformats.org/officeDocument/2006/relationships/customXml" Target="../ink/ink284.xml"/><Relationship Id="rId166" Type="http://schemas.openxmlformats.org/officeDocument/2006/relationships/customXml" Target="../ink/ink332.xml"/><Relationship Id="rId331" Type="http://schemas.openxmlformats.org/officeDocument/2006/relationships/image" Target="../media/image406.png"/><Relationship Id="rId373" Type="http://schemas.openxmlformats.org/officeDocument/2006/relationships/image" Target="../media/image426.png"/><Relationship Id="rId429" Type="http://schemas.openxmlformats.org/officeDocument/2006/relationships/image" Target="../media/image454.png"/><Relationship Id="rId580" Type="http://schemas.openxmlformats.org/officeDocument/2006/relationships/image" Target="../media/image529.png"/><Relationship Id="rId636" Type="http://schemas.openxmlformats.org/officeDocument/2006/relationships/image" Target="../media/image557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366.xml"/><Relationship Id="rId440" Type="http://schemas.openxmlformats.org/officeDocument/2006/relationships/customXml" Target="../ink/ink471.xml"/><Relationship Id="rId28" Type="http://schemas.openxmlformats.org/officeDocument/2006/relationships/customXml" Target="../ink/ink263.xml"/><Relationship Id="rId275" Type="http://schemas.openxmlformats.org/officeDocument/2006/relationships/customXml" Target="../ink/ink387.xml"/><Relationship Id="rId300" Type="http://schemas.openxmlformats.org/officeDocument/2006/relationships/customXml" Target="../ink/ink400.xml"/><Relationship Id="rId482" Type="http://schemas.openxmlformats.org/officeDocument/2006/relationships/customXml" Target="../ink/ink492.xml"/><Relationship Id="rId538" Type="http://schemas.openxmlformats.org/officeDocument/2006/relationships/image" Target="../media/image508.png"/><Relationship Id="rId81" Type="http://schemas.openxmlformats.org/officeDocument/2006/relationships/image" Target="../media/image284.png"/><Relationship Id="rId135" Type="http://schemas.openxmlformats.org/officeDocument/2006/relationships/image" Target="../media/image311.png"/><Relationship Id="rId177" Type="http://schemas.openxmlformats.org/officeDocument/2006/relationships/image" Target="../media/image332.png"/><Relationship Id="rId342" Type="http://schemas.openxmlformats.org/officeDocument/2006/relationships/customXml" Target="../ink/ink422.xml"/><Relationship Id="rId384" Type="http://schemas.openxmlformats.org/officeDocument/2006/relationships/customXml" Target="../ink/ink443.xml"/><Relationship Id="rId591" Type="http://schemas.openxmlformats.org/officeDocument/2006/relationships/customXml" Target="../ink/ink547.xml"/><Relationship Id="rId605" Type="http://schemas.openxmlformats.org/officeDocument/2006/relationships/customXml" Target="../ink/ink554.xml"/><Relationship Id="rId202" Type="http://schemas.openxmlformats.org/officeDocument/2006/relationships/image" Target="../media/image116.png"/><Relationship Id="rId244" Type="http://schemas.openxmlformats.org/officeDocument/2006/relationships/image" Target="../media/image364.png"/><Relationship Id="rId647" Type="http://schemas.openxmlformats.org/officeDocument/2006/relationships/customXml" Target="../ink/ink575.xml"/><Relationship Id="rId39" Type="http://schemas.openxmlformats.org/officeDocument/2006/relationships/image" Target="../media/image263.png"/><Relationship Id="rId286" Type="http://schemas.openxmlformats.org/officeDocument/2006/relationships/customXml" Target="../ink/ink393.xml"/><Relationship Id="rId451" Type="http://schemas.openxmlformats.org/officeDocument/2006/relationships/image" Target="../media/image465.png"/><Relationship Id="rId493" Type="http://schemas.openxmlformats.org/officeDocument/2006/relationships/image" Target="../media/image486.png"/><Relationship Id="rId507" Type="http://schemas.openxmlformats.org/officeDocument/2006/relationships/image" Target="../media/image493.png"/><Relationship Id="rId549" Type="http://schemas.openxmlformats.org/officeDocument/2006/relationships/customXml" Target="../ink/ink526.xml"/><Relationship Id="rId50" Type="http://schemas.openxmlformats.org/officeDocument/2006/relationships/customXml" Target="../ink/ink274.xml"/><Relationship Id="rId104" Type="http://schemas.openxmlformats.org/officeDocument/2006/relationships/customXml" Target="../ink/ink301.xml"/><Relationship Id="rId146" Type="http://schemas.openxmlformats.org/officeDocument/2006/relationships/customXml" Target="../ink/ink322.xml"/><Relationship Id="rId188" Type="http://schemas.openxmlformats.org/officeDocument/2006/relationships/customXml" Target="../ink/ink343.xml"/><Relationship Id="rId311" Type="http://schemas.openxmlformats.org/officeDocument/2006/relationships/image" Target="../media/image396.png"/><Relationship Id="rId353" Type="http://schemas.openxmlformats.org/officeDocument/2006/relationships/image" Target="../media/image416.png"/><Relationship Id="rId395" Type="http://schemas.openxmlformats.org/officeDocument/2006/relationships/image" Target="../media/image437.png"/><Relationship Id="rId409" Type="http://schemas.openxmlformats.org/officeDocument/2006/relationships/image" Target="../media/image444.png"/><Relationship Id="rId560" Type="http://schemas.openxmlformats.org/officeDocument/2006/relationships/image" Target="../media/image519.png"/><Relationship Id="rId92" Type="http://schemas.openxmlformats.org/officeDocument/2006/relationships/customXml" Target="../ink/ink295.xml"/><Relationship Id="rId213" Type="http://schemas.openxmlformats.org/officeDocument/2006/relationships/customXml" Target="../ink/ink356.xml"/><Relationship Id="rId420" Type="http://schemas.openxmlformats.org/officeDocument/2006/relationships/customXml" Target="../ink/ink461.xml"/><Relationship Id="rId616" Type="http://schemas.openxmlformats.org/officeDocument/2006/relationships/image" Target="../media/image547.png"/><Relationship Id="rId658" Type="http://schemas.openxmlformats.org/officeDocument/2006/relationships/image" Target="../media/image568.png"/><Relationship Id="rId255" Type="http://schemas.openxmlformats.org/officeDocument/2006/relationships/customXml" Target="../ink/ink377.xml"/><Relationship Id="rId297" Type="http://schemas.openxmlformats.org/officeDocument/2006/relationships/image" Target="../media/image389.png"/><Relationship Id="rId462" Type="http://schemas.openxmlformats.org/officeDocument/2006/relationships/customXml" Target="../ink/ink482.xml"/><Relationship Id="rId518" Type="http://schemas.openxmlformats.org/officeDocument/2006/relationships/image" Target="../media/image498.png"/><Relationship Id="rId115" Type="http://schemas.openxmlformats.org/officeDocument/2006/relationships/image" Target="../media/image301.png"/><Relationship Id="rId157" Type="http://schemas.openxmlformats.org/officeDocument/2006/relationships/image" Target="../media/image322.png"/><Relationship Id="rId322" Type="http://schemas.openxmlformats.org/officeDocument/2006/relationships/customXml" Target="../ink/ink411.xml"/><Relationship Id="rId364" Type="http://schemas.openxmlformats.org/officeDocument/2006/relationships/customXml" Target="../ink/ink433.xml"/><Relationship Id="rId61" Type="http://schemas.openxmlformats.org/officeDocument/2006/relationships/image" Target="../media/image274.png"/><Relationship Id="rId199" Type="http://schemas.openxmlformats.org/officeDocument/2006/relationships/customXml" Target="../ink/ink349.xml"/><Relationship Id="rId571" Type="http://schemas.openxmlformats.org/officeDocument/2006/relationships/customXml" Target="../ink/ink537.xml"/><Relationship Id="rId627" Type="http://schemas.openxmlformats.org/officeDocument/2006/relationships/customXml" Target="../ink/ink565.xml"/><Relationship Id="rId669" Type="http://schemas.openxmlformats.org/officeDocument/2006/relationships/customXml" Target="../ink/ink586.xml"/><Relationship Id="rId19" Type="http://schemas.openxmlformats.org/officeDocument/2006/relationships/image" Target="../media/image253.png"/><Relationship Id="rId224" Type="http://schemas.openxmlformats.org/officeDocument/2006/relationships/image" Target="../media/image354.png"/><Relationship Id="rId266" Type="http://schemas.openxmlformats.org/officeDocument/2006/relationships/image" Target="../media/image374.png"/><Relationship Id="rId431" Type="http://schemas.openxmlformats.org/officeDocument/2006/relationships/image" Target="../media/image455.png"/><Relationship Id="rId473" Type="http://schemas.openxmlformats.org/officeDocument/2006/relationships/image" Target="../media/image476.png"/><Relationship Id="rId529" Type="http://schemas.openxmlformats.org/officeDocument/2006/relationships/customXml" Target="../ink/ink516.xml"/><Relationship Id="rId30" Type="http://schemas.openxmlformats.org/officeDocument/2006/relationships/customXml" Target="../ink/ink264.xml"/><Relationship Id="rId126" Type="http://schemas.openxmlformats.org/officeDocument/2006/relationships/customXml" Target="../ink/ink312.xml"/><Relationship Id="rId168" Type="http://schemas.openxmlformats.org/officeDocument/2006/relationships/customXml" Target="../ink/ink333.xml"/><Relationship Id="rId333" Type="http://schemas.openxmlformats.org/officeDocument/2006/relationships/image" Target="../media/image407.png"/><Relationship Id="rId540" Type="http://schemas.openxmlformats.org/officeDocument/2006/relationships/image" Target="../media/image509.png"/><Relationship Id="rId72" Type="http://schemas.openxmlformats.org/officeDocument/2006/relationships/customXml" Target="../ink/ink285.xml"/><Relationship Id="rId375" Type="http://schemas.openxmlformats.org/officeDocument/2006/relationships/image" Target="../media/image427.png"/><Relationship Id="rId582" Type="http://schemas.openxmlformats.org/officeDocument/2006/relationships/image" Target="../media/image530.png"/><Relationship Id="rId638" Type="http://schemas.openxmlformats.org/officeDocument/2006/relationships/image" Target="../media/image558.png"/><Relationship Id="rId3" Type="http://schemas.openxmlformats.org/officeDocument/2006/relationships/image" Target="../media/image246.png"/><Relationship Id="rId235" Type="http://schemas.openxmlformats.org/officeDocument/2006/relationships/customXml" Target="../ink/ink367.xml"/><Relationship Id="rId277" Type="http://schemas.openxmlformats.org/officeDocument/2006/relationships/image" Target="../media/image379.png"/><Relationship Id="rId400" Type="http://schemas.openxmlformats.org/officeDocument/2006/relationships/customXml" Target="../ink/ink451.xml"/><Relationship Id="rId442" Type="http://schemas.openxmlformats.org/officeDocument/2006/relationships/customXml" Target="../ink/ink472.xml"/><Relationship Id="rId484" Type="http://schemas.openxmlformats.org/officeDocument/2006/relationships/customXml" Target="../ink/ink493.xml"/><Relationship Id="rId137" Type="http://schemas.openxmlformats.org/officeDocument/2006/relationships/image" Target="../media/image312.png"/><Relationship Id="rId302" Type="http://schemas.openxmlformats.org/officeDocument/2006/relationships/customXml" Target="../ink/ink401.xml"/><Relationship Id="rId344" Type="http://schemas.openxmlformats.org/officeDocument/2006/relationships/customXml" Target="../ink/ink423.xml"/><Relationship Id="rId41" Type="http://schemas.openxmlformats.org/officeDocument/2006/relationships/image" Target="../media/image264.png"/><Relationship Id="rId83" Type="http://schemas.openxmlformats.org/officeDocument/2006/relationships/image" Target="../media/image285.png"/><Relationship Id="rId179" Type="http://schemas.openxmlformats.org/officeDocument/2006/relationships/image" Target="../media/image333.png"/><Relationship Id="rId386" Type="http://schemas.openxmlformats.org/officeDocument/2006/relationships/customXml" Target="../ink/ink444.xml"/><Relationship Id="rId551" Type="http://schemas.openxmlformats.org/officeDocument/2006/relationships/customXml" Target="../ink/ink527.xml"/><Relationship Id="rId593" Type="http://schemas.openxmlformats.org/officeDocument/2006/relationships/customXml" Target="../ink/ink548.xml"/><Relationship Id="rId607" Type="http://schemas.openxmlformats.org/officeDocument/2006/relationships/customXml" Target="../ink/ink555.xml"/><Relationship Id="rId649" Type="http://schemas.openxmlformats.org/officeDocument/2006/relationships/customXml" Target="../ink/ink576.xml"/><Relationship Id="rId190" Type="http://schemas.openxmlformats.org/officeDocument/2006/relationships/customXml" Target="../ink/ink344.xml"/><Relationship Id="rId204" Type="http://schemas.openxmlformats.org/officeDocument/2006/relationships/image" Target="../media/image344.png"/><Relationship Id="rId246" Type="http://schemas.openxmlformats.org/officeDocument/2006/relationships/image" Target="../media/image149.png"/><Relationship Id="rId288" Type="http://schemas.openxmlformats.org/officeDocument/2006/relationships/customXml" Target="../ink/ink394.xml"/><Relationship Id="rId411" Type="http://schemas.openxmlformats.org/officeDocument/2006/relationships/image" Target="../media/image445.png"/><Relationship Id="rId453" Type="http://schemas.openxmlformats.org/officeDocument/2006/relationships/image" Target="../media/image466.png"/><Relationship Id="rId509" Type="http://schemas.openxmlformats.org/officeDocument/2006/relationships/image" Target="../media/image494.png"/><Relationship Id="rId660" Type="http://schemas.openxmlformats.org/officeDocument/2006/relationships/image" Target="../media/image569.png"/><Relationship Id="rId106" Type="http://schemas.openxmlformats.org/officeDocument/2006/relationships/customXml" Target="../ink/ink302.xml"/><Relationship Id="rId313" Type="http://schemas.openxmlformats.org/officeDocument/2006/relationships/image" Target="../media/image397.png"/><Relationship Id="rId495" Type="http://schemas.openxmlformats.org/officeDocument/2006/relationships/image" Target="../media/image487.png"/><Relationship Id="rId10" Type="http://schemas.openxmlformats.org/officeDocument/2006/relationships/customXml" Target="../ink/ink254.xml"/><Relationship Id="rId52" Type="http://schemas.openxmlformats.org/officeDocument/2006/relationships/customXml" Target="../ink/ink275.xml"/><Relationship Id="rId94" Type="http://schemas.openxmlformats.org/officeDocument/2006/relationships/customXml" Target="../ink/ink296.xml"/><Relationship Id="rId148" Type="http://schemas.openxmlformats.org/officeDocument/2006/relationships/customXml" Target="../ink/ink323.xml"/><Relationship Id="rId355" Type="http://schemas.openxmlformats.org/officeDocument/2006/relationships/image" Target="../media/image417.png"/><Relationship Id="rId397" Type="http://schemas.openxmlformats.org/officeDocument/2006/relationships/image" Target="../media/image438.png"/><Relationship Id="rId520" Type="http://schemas.openxmlformats.org/officeDocument/2006/relationships/image" Target="../media/image499.png"/><Relationship Id="rId562" Type="http://schemas.openxmlformats.org/officeDocument/2006/relationships/image" Target="../media/image520.png"/><Relationship Id="rId618" Type="http://schemas.openxmlformats.org/officeDocument/2006/relationships/image" Target="../media/image548.png"/><Relationship Id="rId215" Type="http://schemas.openxmlformats.org/officeDocument/2006/relationships/customXml" Target="../ink/ink357.xml"/><Relationship Id="rId257" Type="http://schemas.openxmlformats.org/officeDocument/2006/relationships/customXml" Target="../ink/ink378.xml"/><Relationship Id="rId422" Type="http://schemas.openxmlformats.org/officeDocument/2006/relationships/customXml" Target="../ink/ink462.xml"/><Relationship Id="rId464" Type="http://schemas.openxmlformats.org/officeDocument/2006/relationships/customXml" Target="../ink/ink483.xml"/><Relationship Id="rId299" Type="http://schemas.openxmlformats.org/officeDocument/2006/relationships/image" Target="../media/image390.png"/><Relationship Id="rId63" Type="http://schemas.openxmlformats.org/officeDocument/2006/relationships/image" Target="../media/image275.png"/><Relationship Id="rId159" Type="http://schemas.openxmlformats.org/officeDocument/2006/relationships/image" Target="../media/image323.png"/><Relationship Id="rId366" Type="http://schemas.openxmlformats.org/officeDocument/2006/relationships/customXml" Target="../ink/ink434.xml"/><Relationship Id="rId573" Type="http://schemas.openxmlformats.org/officeDocument/2006/relationships/customXml" Target="../ink/ink538.xml"/><Relationship Id="rId226" Type="http://schemas.openxmlformats.org/officeDocument/2006/relationships/image" Target="../media/image355.png"/><Relationship Id="rId433" Type="http://schemas.openxmlformats.org/officeDocument/2006/relationships/image" Target="../media/image456.png"/><Relationship Id="rId640" Type="http://schemas.openxmlformats.org/officeDocument/2006/relationships/image" Target="../media/image559.png"/><Relationship Id="rId74" Type="http://schemas.openxmlformats.org/officeDocument/2006/relationships/customXml" Target="../ink/ink286.xml"/><Relationship Id="rId377" Type="http://schemas.openxmlformats.org/officeDocument/2006/relationships/image" Target="../media/image428.png"/><Relationship Id="rId500" Type="http://schemas.openxmlformats.org/officeDocument/2006/relationships/customXml" Target="../ink/ink501.xml"/><Relationship Id="rId584" Type="http://schemas.openxmlformats.org/officeDocument/2006/relationships/image" Target="../media/image531.png"/><Relationship Id="rId5" Type="http://schemas.openxmlformats.org/officeDocument/2006/relationships/image" Target="../media/image247.png"/><Relationship Id="rId237" Type="http://schemas.openxmlformats.org/officeDocument/2006/relationships/customXml" Target="../ink/ink368.xml"/><Relationship Id="rId444" Type="http://schemas.openxmlformats.org/officeDocument/2006/relationships/customXml" Target="../ink/ink473.xml"/><Relationship Id="rId651" Type="http://schemas.openxmlformats.org/officeDocument/2006/relationships/customXml" Target="../ink/ink577.xml"/><Relationship Id="rId290" Type="http://schemas.openxmlformats.org/officeDocument/2006/relationships/customXml" Target="../ink/ink395.xml"/><Relationship Id="rId304" Type="http://schemas.openxmlformats.org/officeDocument/2006/relationships/customXml" Target="../ink/ink402.xml"/><Relationship Id="rId388" Type="http://schemas.openxmlformats.org/officeDocument/2006/relationships/customXml" Target="../ink/ink445.xml"/><Relationship Id="rId511" Type="http://schemas.openxmlformats.org/officeDocument/2006/relationships/customXml" Target="../ink/ink507.xml"/><Relationship Id="rId609" Type="http://schemas.openxmlformats.org/officeDocument/2006/relationships/customXml" Target="../ink/ink556.xml"/><Relationship Id="rId85" Type="http://schemas.openxmlformats.org/officeDocument/2006/relationships/image" Target="../media/image286.png"/><Relationship Id="rId150" Type="http://schemas.openxmlformats.org/officeDocument/2006/relationships/customXml" Target="../ink/ink324.xml"/><Relationship Id="rId595" Type="http://schemas.openxmlformats.org/officeDocument/2006/relationships/customXml" Target="../ink/ink549.xml"/><Relationship Id="rId248" Type="http://schemas.openxmlformats.org/officeDocument/2006/relationships/image" Target="../media/image365.png"/><Relationship Id="rId455" Type="http://schemas.openxmlformats.org/officeDocument/2006/relationships/image" Target="../media/image467.png"/><Relationship Id="rId662" Type="http://schemas.openxmlformats.org/officeDocument/2006/relationships/image" Target="../media/image570.png"/><Relationship Id="rId12" Type="http://schemas.openxmlformats.org/officeDocument/2006/relationships/customXml" Target="../ink/ink255.xml"/><Relationship Id="rId108" Type="http://schemas.openxmlformats.org/officeDocument/2006/relationships/customXml" Target="../ink/ink303.xml"/><Relationship Id="rId315" Type="http://schemas.openxmlformats.org/officeDocument/2006/relationships/image" Target="../media/image398.png"/><Relationship Id="rId522" Type="http://schemas.openxmlformats.org/officeDocument/2006/relationships/image" Target="../media/image500.png"/><Relationship Id="rId96" Type="http://schemas.openxmlformats.org/officeDocument/2006/relationships/customXml" Target="../ink/ink297.xml"/><Relationship Id="rId161" Type="http://schemas.openxmlformats.org/officeDocument/2006/relationships/image" Target="../media/image324.png"/><Relationship Id="rId399" Type="http://schemas.openxmlformats.org/officeDocument/2006/relationships/image" Target="../media/image439.png"/><Relationship Id="rId259" Type="http://schemas.openxmlformats.org/officeDocument/2006/relationships/customXml" Target="../ink/ink379.xml"/><Relationship Id="rId466" Type="http://schemas.openxmlformats.org/officeDocument/2006/relationships/customXml" Target="../ink/ink484.xml"/><Relationship Id="rId673" Type="http://schemas.openxmlformats.org/officeDocument/2006/relationships/customXml" Target="../ink/ink588.xml"/><Relationship Id="rId23" Type="http://schemas.openxmlformats.org/officeDocument/2006/relationships/image" Target="../media/image255.png"/><Relationship Id="rId119" Type="http://schemas.openxmlformats.org/officeDocument/2006/relationships/image" Target="../media/image303.png"/><Relationship Id="rId326" Type="http://schemas.openxmlformats.org/officeDocument/2006/relationships/customXml" Target="../ink/ink413.xml"/><Relationship Id="rId533" Type="http://schemas.openxmlformats.org/officeDocument/2006/relationships/customXml" Target="../ink/ink518.xml"/><Relationship Id="rId172" Type="http://schemas.openxmlformats.org/officeDocument/2006/relationships/customXml" Target="../ink/ink335.xml"/><Relationship Id="rId477" Type="http://schemas.openxmlformats.org/officeDocument/2006/relationships/image" Target="../media/image478.png"/><Relationship Id="rId600" Type="http://schemas.openxmlformats.org/officeDocument/2006/relationships/image" Target="../media/image539.png"/><Relationship Id="rId337" Type="http://schemas.openxmlformats.org/officeDocument/2006/relationships/customXml" Target="../ink/ink419.xml"/><Relationship Id="rId34" Type="http://schemas.openxmlformats.org/officeDocument/2006/relationships/customXml" Target="../ink/ink266.xml"/><Relationship Id="rId544" Type="http://schemas.openxmlformats.org/officeDocument/2006/relationships/image" Target="../media/image511.png"/><Relationship Id="rId183" Type="http://schemas.openxmlformats.org/officeDocument/2006/relationships/image" Target="../media/image335.png"/><Relationship Id="rId390" Type="http://schemas.openxmlformats.org/officeDocument/2006/relationships/customXml" Target="../ink/ink446.xml"/><Relationship Id="rId404" Type="http://schemas.openxmlformats.org/officeDocument/2006/relationships/customXml" Target="../ink/ink453.xml"/><Relationship Id="rId611" Type="http://schemas.openxmlformats.org/officeDocument/2006/relationships/customXml" Target="../ink/ink557.xml"/><Relationship Id="rId250" Type="http://schemas.openxmlformats.org/officeDocument/2006/relationships/image" Target="../media/image366.png"/><Relationship Id="rId488" Type="http://schemas.openxmlformats.org/officeDocument/2006/relationships/customXml" Target="../ink/ink495.xml"/><Relationship Id="rId45" Type="http://schemas.openxmlformats.org/officeDocument/2006/relationships/image" Target="../media/image266.png"/><Relationship Id="rId110" Type="http://schemas.openxmlformats.org/officeDocument/2006/relationships/customXml" Target="../ink/ink304.xml"/><Relationship Id="rId348" Type="http://schemas.openxmlformats.org/officeDocument/2006/relationships/customXml" Target="../ink/ink425.xml"/><Relationship Id="rId555" Type="http://schemas.openxmlformats.org/officeDocument/2006/relationships/customXml" Target="../ink/ink529.xml"/><Relationship Id="rId194" Type="http://schemas.openxmlformats.org/officeDocument/2006/relationships/customXml" Target="../ink/ink346.xml"/><Relationship Id="rId208" Type="http://schemas.openxmlformats.org/officeDocument/2006/relationships/image" Target="../media/image346.png"/><Relationship Id="rId415" Type="http://schemas.openxmlformats.org/officeDocument/2006/relationships/image" Target="../media/image447.png"/><Relationship Id="rId622" Type="http://schemas.openxmlformats.org/officeDocument/2006/relationships/image" Target="../media/image550.png"/><Relationship Id="rId261" Type="http://schemas.openxmlformats.org/officeDocument/2006/relationships/customXml" Target="../ink/ink380.xml"/><Relationship Id="rId499" Type="http://schemas.openxmlformats.org/officeDocument/2006/relationships/image" Target="../media/image489.png"/><Relationship Id="rId56" Type="http://schemas.openxmlformats.org/officeDocument/2006/relationships/customXml" Target="../ink/ink277.xml"/><Relationship Id="rId359" Type="http://schemas.openxmlformats.org/officeDocument/2006/relationships/image" Target="../media/image419.png"/><Relationship Id="rId566" Type="http://schemas.openxmlformats.org/officeDocument/2006/relationships/image" Target="../media/image522.png"/><Relationship Id="rId121" Type="http://schemas.openxmlformats.org/officeDocument/2006/relationships/image" Target="../media/image304.png"/><Relationship Id="rId219" Type="http://schemas.openxmlformats.org/officeDocument/2006/relationships/customXml" Target="../ink/ink359.xml"/><Relationship Id="rId426" Type="http://schemas.openxmlformats.org/officeDocument/2006/relationships/customXml" Target="../ink/ink464.xml"/><Relationship Id="rId633" Type="http://schemas.openxmlformats.org/officeDocument/2006/relationships/customXml" Target="../ink/ink568.xml"/><Relationship Id="rId67" Type="http://schemas.openxmlformats.org/officeDocument/2006/relationships/image" Target="../media/image277.png"/><Relationship Id="rId272" Type="http://schemas.openxmlformats.org/officeDocument/2006/relationships/image" Target="../media/image377.png"/><Relationship Id="rId577" Type="http://schemas.openxmlformats.org/officeDocument/2006/relationships/customXml" Target="../ink/ink540.xml"/><Relationship Id="rId132" Type="http://schemas.openxmlformats.org/officeDocument/2006/relationships/customXml" Target="../ink/ink315.xml"/><Relationship Id="rId437" Type="http://schemas.openxmlformats.org/officeDocument/2006/relationships/image" Target="../media/image458.png"/><Relationship Id="rId644" Type="http://schemas.openxmlformats.org/officeDocument/2006/relationships/image" Target="../media/image561.png"/><Relationship Id="rId283" Type="http://schemas.openxmlformats.org/officeDocument/2006/relationships/image" Target="../media/image382.png"/><Relationship Id="rId490" Type="http://schemas.openxmlformats.org/officeDocument/2006/relationships/customXml" Target="../ink/ink496.xml"/><Relationship Id="rId504" Type="http://schemas.openxmlformats.org/officeDocument/2006/relationships/customXml" Target="../ink/ink503.xml"/><Relationship Id="rId78" Type="http://schemas.openxmlformats.org/officeDocument/2006/relationships/customXml" Target="../ink/ink288.xml"/><Relationship Id="rId143" Type="http://schemas.openxmlformats.org/officeDocument/2006/relationships/image" Target="../media/image315.png"/><Relationship Id="rId350" Type="http://schemas.openxmlformats.org/officeDocument/2006/relationships/customXml" Target="../ink/ink426.xml"/><Relationship Id="rId588" Type="http://schemas.openxmlformats.org/officeDocument/2006/relationships/image" Target="../media/image533.png"/><Relationship Id="rId9" Type="http://schemas.openxmlformats.org/officeDocument/2006/relationships/image" Target="../media/image46.png"/><Relationship Id="rId210" Type="http://schemas.openxmlformats.org/officeDocument/2006/relationships/image" Target="../media/image347.png"/><Relationship Id="rId448" Type="http://schemas.openxmlformats.org/officeDocument/2006/relationships/customXml" Target="../ink/ink475.xml"/><Relationship Id="rId655" Type="http://schemas.openxmlformats.org/officeDocument/2006/relationships/customXml" Target="../ink/ink579.xml"/><Relationship Id="rId294" Type="http://schemas.openxmlformats.org/officeDocument/2006/relationships/customXml" Target="../ink/ink397.xml"/><Relationship Id="rId308" Type="http://schemas.openxmlformats.org/officeDocument/2006/relationships/customXml" Target="../ink/ink404.xml"/><Relationship Id="rId515" Type="http://schemas.openxmlformats.org/officeDocument/2006/relationships/customXml" Target="../ink/ink509.xml"/><Relationship Id="rId89" Type="http://schemas.openxmlformats.org/officeDocument/2006/relationships/image" Target="../media/image288.png"/><Relationship Id="rId154" Type="http://schemas.openxmlformats.org/officeDocument/2006/relationships/customXml" Target="../ink/ink326.xml"/><Relationship Id="rId361" Type="http://schemas.openxmlformats.org/officeDocument/2006/relationships/image" Target="../media/image420.png"/><Relationship Id="rId599" Type="http://schemas.openxmlformats.org/officeDocument/2006/relationships/customXml" Target="../ink/ink551.xml"/><Relationship Id="rId459" Type="http://schemas.openxmlformats.org/officeDocument/2006/relationships/image" Target="../media/image469.png"/><Relationship Id="rId666" Type="http://schemas.openxmlformats.org/officeDocument/2006/relationships/image" Target="../media/image572.png"/><Relationship Id="rId16" Type="http://schemas.openxmlformats.org/officeDocument/2006/relationships/customXml" Target="../ink/ink257.xml"/><Relationship Id="rId221" Type="http://schemas.openxmlformats.org/officeDocument/2006/relationships/customXml" Target="../ink/ink360.xml"/><Relationship Id="rId319" Type="http://schemas.openxmlformats.org/officeDocument/2006/relationships/image" Target="../media/image400.png"/><Relationship Id="rId526" Type="http://schemas.openxmlformats.org/officeDocument/2006/relationships/image" Target="../media/image502.png"/><Relationship Id="rId165" Type="http://schemas.openxmlformats.org/officeDocument/2006/relationships/image" Target="../media/image326.png"/><Relationship Id="rId372" Type="http://schemas.openxmlformats.org/officeDocument/2006/relationships/customXml" Target="../ink/ink437.xml"/><Relationship Id="rId232" Type="http://schemas.openxmlformats.org/officeDocument/2006/relationships/image" Target="../media/image358.png"/><Relationship Id="rId27" Type="http://schemas.openxmlformats.org/officeDocument/2006/relationships/image" Target="../media/image257.png"/><Relationship Id="rId537" Type="http://schemas.openxmlformats.org/officeDocument/2006/relationships/customXml" Target="../ink/ink520.xml"/><Relationship Id="rId80" Type="http://schemas.openxmlformats.org/officeDocument/2006/relationships/customXml" Target="../ink/ink289.xml"/><Relationship Id="rId176" Type="http://schemas.openxmlformats.org/officeDocument/2006/relationships/customXml" Target="../ink/ink337.xml"/><Relationship Id="rId383" Type="http://schemas.openxmlformats.org/officeDocument/2006/relationships/image" Target="../media/image431.png"/><Relationship Id="rId590" Type="http://schemas.openxmlformats.org/officeDocument/2006/relationships/image" Target="../media/image534.png"/><Relationship Id="rId604" Type="http://schemas.openxmlformats.org/officeDocument/2006/relationships/image" Target="../media/image541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2.png"/><Relationship Id="rId671" Type="http://schemas.openxmlformats.org/officeDocument/2006/relationships/customXml" Target="../ink/ink931.xml"/><Relationship Id="rId769" Type="http://schemas.openxmlformats.org/officeDocument/2006/relationships/image" Target="../media/image944.png"/><Relationship Id="rId21" Type="http://schemas.openxmlformats.org/officeDocument/2006/relationships/image" Target="../media/image586.png"/><Relationship Id="rId324" Type="http://schemas.openxmlformats.org/officeDocument/2006/relationships/customXml" Target="../ink/ink752.xml"/><Relationship Id="rId531" Type="http://schemas.openxmlformats.org/officeDocument/2006/relationships/image" Target="../media/image833.png"/><Relationship Id="rId629" Type="http://schemas.openxmlformats.org/officeDocument/2006/relationships/customXml" Target="../ink/ink909.xml"/><Relationship Id="rId170" Type="http://schemas.openxmlformats.org/officeDocument/2006/relationships/customXml" Target="../ink/ink674.xml"/><Relationship Id="rId836" Type="http://schemas.openxmlformats.org/officeDocument/2006/relationships/customXml" Target="../ink/ink1017.xml"/><Relationship Id="rId268" Type="http://schemas.openxmlformats.org/officeDocument/2006/relationships/customXml" Target="../ink/ink723.xml"/><Relationship Id="rId475" Type="http://schemas.openxmlformats.org/officeDocument/2006/relationships/image" Target="../media/image807.png"/><Relationship Id="rId682" Type="http://schemas.openxmlformats.org/officeDocument/2006/relationships/customXml" Target="../ink/ink937.xml"/><Relationship Id="rId903" Type="http://schemas.openxmlformats.org/officeDocument/2006/relationships/customXml" Target="../ink/ink1052.xml"/><Relationship Id="rId32" Type="http://schemas.openxmlformats.org/officeDocument/2006/relationships/customXml" Target="../ink/ink605.xml"/><Relationship Id="rId128" Type="http://schemas.openxmlformats.org/officeDocument/2006/relationships/customXml" Target="../ink/ink653.xml"/><Relationship Id="rId335" Type="http://schemas.openxmlformats.org/officeDocument/2006/relationships/image" Target="../media/image739.png"/><Relationship Id="rId542" Type="http://schemas.openxmlformats.org/officeDocument/2006/relationships/customXml" Target="../ink/ink863.xml"/><Relationship Id="rId181" Type="http://schemas.openxmlformats.org/officeDocument/2006/relationships/image" Target="../media/image664.png"/><Relationship Id="rId402" Type="http://schemas.openxmlformats.org/officeDocument/2006/relationships/image" Target="../media/image771.png"/><Relationship Id="rId847" Type="http://schemas.openxmlformats.org/officeDocument/2006/relationships/customXml" Target="../ink/ink1023.xml"/><Relationship Id="rId279" Type="http://schemas.openxmlformats.org/officeDocument/2006/relationships/image" Target="../media/image713.png"/><Relationship Id="rId486" Type="http://schemas.openxmlformats.org/officeDocument/2006/relationships/customXml" Target="../ink/ink834.xml"/><Relationship Id="rId693" Type="http://schemas.openxmlformats.org/officeDocument/2006/relationships/customXml" Target="../ink/ink943.xml"/><Relationship Id="rId707" Type="http://schemas.openxmlformats.org/officeDocument/2006/relationships/image" Target="../media/image915.png"/><Relationship Id="rId914" Type="http://schemas.openxmlformats.org/officeDocument/2006/relationships/image" Target="../media/image1015.png"/><Relationship Id="rId43" Type="http://schemas.openxmlformats.org/officeDocument/2006/relationships/image" Target="../media/image596.png"/><Relationship Id="rId139" Type="http://schemas.openxmlformats.org/officeDocument/2006/relationships/image" Target="../media/image643.png"/><Relationship Id="rId346" Type="http://schemas.openxmlformats.org/officeDocument/2006/relationships/customXml" Target="../ink/ink763.xml"/><Relationship Id="rId553" Type="http://schemas.openxmlformats.org/officeDocument/2006/relationships/image" Target="../media/image844.png"/><Relationship Id="rId760" Type="http://schemas.openxmlformats.org/officeDocument/2006/relationships/customXml" Target="../ink/ink979.xml"/><Relationship Id="rId192" Type="http://schemas.openxmlformats.org/officeDocument/2006/relationships/customXml" Target="../ink/ink685.xml"/><Relationship Id="rId206" Type="http://schemas.openxmlformats.org/officeDocument/2006/relationships/customXml" Target="../ink/ink692.xml"/><Relationship Id="rId413" Type="http://schemas.openxmlformats.org/officeDocument/2006/relationships/customXml" Target="../ink/ink797.xml"/><Relationship Id="rId858" Type="http://schemas.openxmlformats.org/officeDocument/2006/relationships/image" Target="../media/image988.png"/><Relationship Id="rId497" Type="http://schemas.openxmlformats.org/officeDocument/2006/relationships/image" Target="../media/image816.png"/><Relationship Id="rId620" Type="http://schemas.openxmlformats.org/officeDocument/2006/relationships/customXml" Target="../ink/ink904.xml"/><Relationship Id="rId718" Type="http://schemas.openxmlformats.org/officeDocument/2006/relationships/image" Target="../media/image919.png"/><Relationship Id="rId925" Type="http://schemas.openxmlformats.org/officeDocument/2006/relationships/customXml" Target="../ink/ink1063.xml"/><Relationship Id="rId357" Type="http://schemas.openxmlformats.org/officeDocument/2006/relationships/image" Target="../media/image749.png"/><Relationship Id="rId54" Type="http://schemas.openxmlformats.org/officeDocument/2006/relationships/customXml" Target="../ink/ink616.xml"/><Relationship Id="rId217" Type="http://schemas.openxmlformats.org/officeDocument/2006/relationships/image" Target="../media/image682.png"/><Relationship Id="rId564" Type="http://schemas.openxmlformats.org/officeDocument/2006/relationships/customXml" Target="../ink/ink874.xml"/><Relationship Id="rId771" Type="http://schemas.openxmlformats.org/officeDocument/2006/relationships/image" Target="../media/image945.png"/><Relationship Id="rId869" Type="http://schemas.openxmlformats.org/officeDocument/2006/relationships/image" Target="../media/image993.png"/><Relationship Id="rId424" Type="http://schemas.openxmlformats.org/officeDocument/2006/relationships/image" Target="../media/image782.png"/><Relationship Id="rId631" Type="http://schemas.openxmlformats.org/officeDocument/2006/relationships/image" Target="../media/image880.png"/><Relationship Id="rId729" Type="http://schemas.openxmlformats.org/officeDocument/2006/relationships/customXml" Target="../ink/ink963.xml"/><Relationship Id="rId270" Type="http://schemas.openxmlformats.org/officeDocument/2006/relationships/customXml" Target="../ink/ink724.xml"/><Relationship Id="rId65" Type="http://schemas.openxmlformats.org/officeDocument/2006/relationships/image" Target="../media/image607.png"/><Relationship Id="rId130" Type="http://schemas.openxmlformats.org/officeDocument/2006/relationships/customXml" Target="../ink/ink654.xml"/><Relationship Id="rId368" Type="http://schemas.openxmlformats.org/officeDocument/2006/relationships/customXml" Target="../ink/ink774.xml"/><Relationship Id="rId575" Type="http://schemas.openxmlformats.org/officeDocument/2006/relationships/image" Target="../media/image854.png"/><Relationship Id="rId782" Type="http://schemas.openxmlformats.org/officeDocument/2006/relationships/customXml" Target="../ink/ink990.xml"/><Relationship Id="rId228" Type="http://schemas.openxmlformats.org/officeDocument/2006/relationships/customXml" Target="../ink/ink703.xml"/><Relationship Id="rId435" Type="http://schemas.openxmlformats.org/officeDocument/2006/relationships/customXml" Target="../ink/ink808.xml"/><Relationship Id="rId642" Type="http://schemas.openxmlformats.org/officeDocument/2006/relationships/customXml" Target="../ink/ink916.xml"/><Relationship Id="rId281" Type="http://schemas.openxmlformats.org/officeDocument/2006/relationships/image" Target="../media/image714.png"/><Relationship Id="rId502" Type="http://schemas.openxmlformats.org/officeDocument/2006/relationships/customXml" Target="../ink/ink843.xml"/><Relationship Id="rId76" Type="http://schemas.openxmlformats.org/officeDocument/2006/relationships/customXml" Target="../ink/ink627.xml"/><Relationship Id="rId141" Type="http://schemas.openxmlformats.org/officeDocument/2006/relationships/image" Target="../media/image644.png"/><Relationship Id="rId379" Type="http://schemas.openxmlformats.org/officeDocument/2006/relationships/customXml" Target="../ink/ink780.xml"/><Relationship Id="rId586" Type="http://schemas.openxmlformats.org/officeDocument/2006/relationships/customXml" Target="../ink/ink886.xml"/><Relationship Id="rId793" Type="http://schemas.openxmlformats.org/officeDocument/2006/relationships/image" Target="../media/image956.png"/><Relationship Id="rId807" Type="http://schemas.openxmlformats.org/officeDocument/2006/relationships/image" Target="../media/image963.png"/><Relationship Id="rId7" Type="http://schemas.openxmlformats.org/officeDocument/2006/relationships/image" Target="../media/image579.png"/><Relationship Id="rId239" Type="http://schemas.openxmlformats.org/officeDocument/2006/relationships/image" Target="../media/image693.png"/><Relationship Id="rId446" Type="http://schemas.openxmlformats.org/officeDocument/2006/relationships/customXml" Target="../ink/ink814.xml"/><Relationship Id="rId653" Type="http://schemas.openxmlformats.org/officeDocument/2006/relationships/customXml" Target="../ink/ink922.xml"/><Relationship Id="rId292" Type="http://schemas.openxmlformats.org/officeDocument/2006/relationships/customXml" Target="../ink/ink735.xml"/><Relationship Id="rId306" Type="http://schemas.openxmlformats.org/officeDocument/2006/relationships/image" Target="../media/image725.png"/><Relationship Id="rId860" Type="http://schemas.openxmlformats.org/officeDocument/2006/relationships/image" Target="../media/image989.png"/><Relationship Id="rId87" Type="http://schemas.openxmlformats.org/officeDocument/2006/relationships/image" Target="../media/image618.png"/><Relationship Id="rId513" Type="http://schemas.openxmlformats.org/officeDocument/2006/relationships/image" Target="../media/image824.png"/><Relationship Id="rId597" Type="http://schemas.openxmlformats.org/officeDocument/2006/relationships/image" Target="../media/image865.png"/><Relationship Id="rId720" Type="http://schemas.openxmlformats.org/officeDocument/2006/relationships/image" Target="../media/image920.png"/><Relationship Id="rId818" Type="http://schemas.openxmlformats.org/officeDocument/2006/relationships/customXml" Target="../ink/ink1008.xml"/><Relationship Id="rId152" Type="http://schemas.openxmlformats.org/officeDocument/2006/relationships/customXml" Target="../ink/ink665.xml"/><Relationship Id="rId457" Type="http://schemas.openxmlformats.org/officeDocument/2006/relationships/image" Target="../media/image798.png"/><Relationship Id="rId664" Type="http://schemas.openxmlformats.org/officeDocument/2006/relationships/image" Target="../media/image46.png"/><Relationship Id="rId871" Type="http://schemas.openxmlformats.org/officeDocument/2006/relationships/image" Target="../media/image994.png"/><Relationship Id="rId14" Type="http://schemas.openxmlformats.org/officeDocument/2006/relationships/customXml" Target="../ink/ink596.xml"/><Relationship Id="rId317" Type="http://schemas.openxmlformats.org/officeDocument/2006/relationships/image" Target="../media/image730.png"/><Relationship Id="rId524" Type="http://schemas.openxmlformats.org/officeDocument/2006/relationships/customXml" Target="../ink/ink854.xml"/><Relationship Id="rId731" Type="http://schemas.openxmlformats.org/officeDocument/2006/relationships/customXml" Target="../ink/ink964.xml"/><Relationship Id="rId98" Type="http://schemas.openxmlformats.org/officeDocument/2006/relationships/customXml" Target="../ink/ink638.xml"/><Relationship Id="rId163" Type="http://schemas.openxmlformats.org/officeDocument/2006/relationships/image" Target="../media/image655.png"/><Relationship Id="rId370" Type="http://schemas.openxmlformats.org/officeDocument/2006/relationships/customXml" Target="../ink/ink775.xml"/><Relationship Id="rId829" Type="http://schemas.openxmlformats.org/officeDocument/2006/relationships/image" Target="../media/image974.png"/><Relationship Id="rId230" Type="http://schemas.openxmlformats.org/officeDocument/2006/relationships/customXml" Target="../ink/ink704.xml"/><Relationship Id="rId468" Type="http://schemas.openxmlformats.org/officeDocument/2006/relationships/customXml" Target="../ink/ink825.xml"/><Relationship Id="rId675" Type="http://schemas.openxmlformats.org/officeDocument/2006/relationships/customXml" Target="../ink/ink933.xml"/><Relationship Id="rId882" Type="http://schemas.openxmlformats.org/officeDocument/2006/relationships/image" Target="../media/image999.png"/><Relationship Id="rId25" Type="http://schemas.openxmlformats.org/officeDocument/2006/relationships/image" Target="../media/image588.png"/><Relationship Id="rId328" Type="http://schemas.openxmlformats.org/officeDocument/2006/relationships/customXml" Target="../ink/ink754.xml"/><Relationship Id="rId535" Type="http://schemas.openxmlformats.org/officeDocument/2006/relationships/image" Target="../media/image835.png"/><Relationship Id="rId742" Type="http://schemas.openxmlformats.org/officeDocument/2006/relationships/customXml" Target="../ink/ink970.xml"/><Relationship Id="rId174" Type="http://schemas.openxmlformats.org/officeDocument/2006/relationships/customXml" Target="../ink/ink676.xml"/><Relationship Id="rId381" Type="http://schemas.openxmlformats.org/officeDocument/2006/relationships/customXml" Target="../ink/ink781.xml"/><Relationship Id="rId602" Type="http://schemas.openxmlformats.org/officeDocument/2006/relationships/customXml" Target="../ink/ink894.xml"/><Relationship Id="rId241" Type="http://schemas.openxmlformats.org/officeDocument/2006/relationships/image" Target="../media/image694.png"/><Relationship Id="rId479" Type="http://schemas.openxmlformats.org/officeDocument/2006/relationships/image" Target="../media/image808.png"/><Relationship Id="rId686" Type="http://schemas.openxmlformats.org/officeDocument/2006/relationships/image" Target="../media/image905.png"/><Relationship Id="rId893" Type="http://schemas.openxmlformats.org/officeDocument/2006/relationships/customXml" Target="../ink/ink1047.xml"/><Relationship Id="rId907" Type="http://schemas.openxmlformats.org/officeDocument/2006/relationships/customXml" Target="../ink/ink1054.xml"/><Relationship Id="rId36" Type="http://schemas.openxmlformats.org/officeDocument/2006/relationships/customXml" Target="../ink/ink607.xml"/><Relationship Id="rId339" Type="http://schemas.openxmlformats.org/officeDocument/2006/relationships/image" Target="../media/image741.png"/><Relationship Id="rId546" Type="http://schemas.openxmlformats.org/officeDocument/2006/relationships/customXml" Target="../ink/ink865.xml"/><Relationship Id="rId753" Type="http://schemas.openxmlformats.org/officeDocument/2006/relationships/image" Target="../media/image936.png"/><Relationship Id="rId101" Type="http://schemas.openxmlformats.org/officeDocument/2006/relationships/image" Target="../media/image624.png"/><Relationship Id="rId185" Type="http://schemas.openxmlformats.org/officeDocument/2006/relationships/image" Target="../media/image666.png"/><Relationship Id="rId406" Type="http://schemas.openxmlformats.org/officeDocument/2006/relationships/image" Target="../media/image773.png"/><Relationship Id="rId392" Type="http://schemas.openxmlformats.org/officeDocument/2006/relationships/image" Target="../media/image766.png"/><Relationship Id="rId613" Type="http://schemas.openxmlformats.org/officeDocument/2006/relationships/image" Target="../media/image872.png"/><Relationship Id="rId697" Type="http://schemas.openxmlformats.org/officeDocument/2006/relationships/customXml" Target="../ink/ink945.xml"/><Relationship Id="rId820" Type="http://schemas.openxmlformats.org/officeDocument/2006/relationships/customXml" Target="../ink/ink1009.xml"/><Relationship Id="rId918" Type="http://schemas.openxmlformats.org/officeDocument/2006/relationships/image" Target="../media/image1017.png"/><Relationship Id="rId252" Type="http://schemas.openxmlformats.org/officeDocument/2006/relationships/customXml" Target="../ink/ink715.xml"/><Relationship Id="rId47" Type="http://schemas.openxmlformats.org/officeDocument/2006/relationships/image" Target="../media/image598.png"/><Relationship Id="rId112" Type="http://schemas.openxmlformats.org/officeDocument/2006/relationships/customXml" Target="../ink/ink645.xml"/><Relationship Id="rId557" Type="http://schemas.openxmlformats.org/officeDocument/2006/relationships/image" Target="../media/image846.png"/><Relationship Id="rId764" Type="http://schemas.openxmlformats.org/officeDocument/2006/relationships/customXml" Target="../ink/ink981.xml"/><Relationship Id="rId196" Type="http://schemas.openxmlformats.org/officeDocument/2006/relationships/customXml" Target="../ink/ink687.xml"/><Relationship Id="rId417" Type="http://schemas.openxmlformats.org/officeDocument/2006/relationships/customXml" Target="../ink/ink799.xml"/><Relationship Id="rId624" Type="http://schemas.openxmlformats.org/officeDocument/2006/relationships/customXml" Target="../ink/ink906.xml"/><Relationship Id="rId831" Type="http://schemas.openxmlformats.org/officeDocument/2006/relationships/image" Target="../media/image975.png"/><Relationship Id="rId263" Type="http://schemas.openxmlformats.org/officeDocument/2006/relationships/image" Target="../media/image705.png"/><Relationship Id="rId470" Type="http://schemas.openxmlformats.org/officeDocument/2006/relationships/customXml" Target="../ink/ink826.xml"/><Relationship Id="rId58" Type="http://schemas.openxmlformats.org/officeDocument/2006/relationships/customXml" Target="../ink/ink618.xml"/><Relationship Id="rId123" Type="http://schemas.openxmlformats.org/officeDocument/2006/relationships/image" Target="../media/image635.png"/><Relationship Id="rId330" Type="http://schemas.openxmlformats.org/officeDocument/2006/relationships/customXml" Target="../ink/ink755.xml"/><Relationship Id="rId568" Type="http://schemas.openxmlformats.org/officeDocument/2006/relationships/customXml" Target="../ink/ink876.xml"/><Relationship Id="rId775" Type="http://schemas.openxmlformats.org/officeDocument/2006/relationships/image" Target="../media/image947.png"/><Relationship Id="rId428" Type="http://schemas.openxmlformats.org/officeDocument/2006/relationships/image" Target="../media/image784.png"/><Relationship Id="rId635" Type="http://schemas.openxmlformats.org/officeDocument/2006/relationships/image" Target="../media/image882.png"/><Relationship Id="rId842" Type="http://schemas.openxmlformats.org/officeDocument/2006/relationships/customXml" Target="../ink/ink1020.xml"/><Relationship Id="rId274" Type="http://schemas.openxmlformats.org/officeDocument/2006/relationships/customXml" Target="../ink/ink726.xml"/><Relationship Id="rId481" Type="http://schemas.openxmlformats.org/officeDocument/2006/relationships/image" Target="../media/image809.png"/><Relationship Id="rId702" Type="http://schemas.openxmlformats.org/officeDocument/2006/relationships/customXml" Target="../ink/ink948.xml"/><Relationship Id="rId69" Type="http://schemas.openxmlformats.org/officeDocument/2006/relationships/image" Target="../media/image609.png"/><Relationship Id="rId134" Type="http://schemas.openxmlformats.org/officeDocument/2006/relationships/customXml" Target="../ink/ink656.xml"/><Relationship Id="rId579" Type="http://schemas.openxmlformats.org/officeDocument/2006/relationships/image" Target="../media/image856.png"/><Relationship Id="rId786" Type="http://schemas.openxmlformats.org/officeDocument/2006/relationships/customXml" Target="../ink/ink992.xml"/><Relationship Id="rId341" Type="http://schemas.openxmlformats.org/officeDocument/2006/relationships/image" Target="../media/image742.png"/><Relationship Id="rId439" Type="http://schemas.openxmlformats.org/officeDocument/2006/relationships/customXml" Target="../ink/ink810.xml"/><Relationship Id="rId646" Type="http://schemas.openxmlformats.org/officeDocument/2006/relationships/image" Target="../media/image887.png"/><Relationship Id="rId201" Type="http://schemas.openxmlformats.org/officeDocument/2006/relationships/image" Target="../media/image674.png"/><Relationship Id="rId285" Type="http://schemas.openxmlformats.org/officeDocument/2006/relationships/image" Target="../media/image716.png"/><Relationship Id="rId506" Type="http://schemas.openxmlformats.org/officeDocument/2006/relationships/customXml" Target="../ink/ink845.xml"/><Relationship Id="rId853" Type="http://schemas.openxmlformats.org/officeDocument/2006/relationships/customXml" Target="../ink/ink1026.xml"/><Relationship Id="rId492" Type="http://schemas.openxmlformats.org/officeDocument/2006/relationships/image" Target="../media/image814.png"/><Relationship Id="rId713" Type="http://schemas.openxmlformats.org/officeDocument/2006/relationships/customXml" Target="../ink/ink954.xml"/><Relationship Id="rId797" Type="http://schemas.openxmlformats.org/officeDocument/2006/relationships/image" Target="../media/image958.png"/><Relationship Id="rId920" Type="http://schemas.openxmlformats.org/officeDocument/2006/relationships/image" Target="../media/image1018.png"/><Relationship Id="rId145" Type="http://schemas.openxmlformats.org/officeDocument/2006/relationships/image" Target="../media/image646.png"/><Relationship Id="rId352" Type="http://schemas.openxmlformats.org/officeDocument/2006/relationships/customXml" Target="../ink/ink766.xml"/><Relationship Id="rId212" Type="http://schemas.openxmlformats.org/officeDocument/2006/relationships/customXml" Target="../ink/ink695.xml"/><Relationship Id="rId657" Type="http://schemas.openxmlformats.org/officeDocument/2006/relationships/customXml" Target="../ink/ink924.xml"/><Relationship Id="rId864" Type="http://schemas.openxmlformats.org/officeDocument/2006/relationships/customXml" Target="../ink/ink1032.xml"/><Relationship Id="rId296" Type="http://schemas.openxmlformats.org/officeDocument/2006/relationships/customXml" Target="../ink/ink737.xml"/><Relationship Id="rId517" Type="http://schemas.openxmlformats.org/officeDocument/2006/relationships/image" Target="../media/image826.png"/><Relationship Id="rId724" Type="http://schemas.openxmlformats.org/officeDocument/2006/relationships/image" Target="../media/image922.png"/><Relationship Id="rId60" Type="http://schemas.openxmlformats.org/officeDocument/2006/relationships/customXml" Target="../ink/ink619.xml"/><Relationship Id="rId156" Type="http://schemas.openxmlformats.org/officeDocument/2006/relationships/customXml" Target="../ink/ink667.xml"/><Relationship Id="rId363" Type="http://schemas.openxmlformats.org/officeDocument/2006/relationships/image" Target="../media/image752.png"/><Relationship Id="rId570" Type="http://schemas.openxmlformats.org/officeDocument/2006/relationships/customXml" Target="../ink/ink877.xml"/><Relationship Id="rId223" Type="http://schemas.openxmlformats.org/officeDocument/2006/relationships/image" Target="../media/image685.png"/><Relationship Id="rId430" Type="http://schemas.openxmlformats.org/officeDocument/2006/relationships/image" Target="../media/image785.png"/><Relationship Id="rId668" Type="http://schemas.openxmlformats.org/officeDocument/2006/relationships/image" Target="../media/image897.png"/><Relationship Id="rId875" Type="http://schemas.openxmlformats.org/officeDocument/2006/relationships/image" Target="../media/image996.png"/><Relationship Id="rId18" Type="http://schemas.openxmlformats.org/officeDocument/2006/relationships/customXml" Target="../ink/ink598.xml"/><Relationship Id="rId528" Type="http://schemas.openxmlformats.org/officeDocument/2006/relationships/customXml" Target="../ink/ink856.xml"/><Relationship Id="rId735" Type="http://schemas.openxmlformats.org/officeDocument/2006/relationships/customXml" Target="../ink/ink966.xml"/><Relationship Id="rId167" Type="http://schemas.openxmlformats.org/officeDocument/2006/relationships/image" Target="../media/image657.png"/><Relationship Id="rId374" Type="http://schemas.openxmlformats.org/officeDocument/2006/relationships/image" Target="../media/image757.png"/><Relationship Id="rId581" Type="http://schemas.openxmlformats.org/officeDocument/2006/relationships/image" Target="../media/image857.png"/><Relationship Id="rId71" Type="http://schemas.openxmlformats.org/officeDocument/2006/relationships/image" Target="../media/image610.png"/><Relationship Id="rId234" Type="http://schemas.openxmlformats.org/officeDocument/2006/relationships/customXml" Target="../ink/ink706.xml"/><Relationship Id="rId679" Type="http://schemas.openxmlformats.org/officeDocument/2006/relationships/customXml" Target="../ink/ink935.xml"/><Relationship Id="rId802" Type="http://schemas.openxmlformats.org/officeDocument/2006/relationships/customXml" Target="../ink/ink1000.xml"/><Relationship Id="rId886" Type="http://schemas.openxmlformats.org/officeDocument/2006/relationships/image" Target="../media/image1001.png"/><Relationship Id="rId2" Type="http://schemas.openxmlformats.org/officeDocument/2006/relationships/customXml" Target="../ink/ink590.xml"/><Relationship Id="rId29" Type="http://schemas.openxmlformats.org/officeDocument/2006/relationships/image" Target="../media/image590.png"/><Relationship Id="rId441" Type="http://schemas.openxmlformats.org/officeDocument/2006/relationships/image" Target="../media/image790.png"/><Relationship Id="rId539" Type="http://schemas.openxmlformats.org/officeDocument/2006/relationships/image" Target="../media/image837.png"/><Relationship Id="rId746" Type="http://schemas.openxmlformats.org/officeDocument/2006/relationships/customXml" Target="../ink/ink972.xml"/><Relationship Id="rId178" Type="http://schemas.openxmlformats.org/officeDocument/2006/relationships/customXml" Target="../ink/ink678.xml"/><Relationship Id="rId301" Type="http://schemas.openxmlformats.org/officeDocument/2006/relationships/customXml" Target="../ink/ink740.xml"/><Relationship Id="rId82" Type="http://schemas.openxmlformats.org/officeDocument/2006/relationships/customXml" Target="../ink/ink630.xml"/><Relationship Id="rId385" Type="http://schemas.openxmlformats.org/officeDocument/2006/relationships/customXml" Target="../ink/ink783.xml"/><Relationship Id="rId592" Type="http://schemas.openxmlformats.org/officeDocument/2006/relationships/customXml" Target="../ink/ink889.xml"/><Relationship Id="rId606" Type="http://schemas.openxmlformats.org/officeDocument/2006/relationships/customXml" Target="../ink/ink896.xml"/><Relationship Id="rId813" Type="http://schemas.openxmlformats.org/officeDocument/2006/relationships/image" Target="../media/image966.png"/><Relationship Id="rId245" Type="http://schemas.openxmlformats.org/officeDocument/2006/relationships/image" Target="../media/image696.png"/><Relationship Id="rId452" Type="http://schemas.openxmlformats.org/officeDocument/2006/relationships/customXml" Target="../ink/ink817.xml"/><Relationship Id="rId897" Type="http://schemas.openxmlformats.org/officeDocument/2006/relationships/customXml" Target="../ink/ink1049.xml"/><Relationship Id="rId105" Type="http://schemas.openxmlformats.org/officeDocument/2006/relationships/image" Target="../media/image626.png"/><Relationship Id="rId312" Type="http://schemas.openxmlformats.org/officeDocument/2006/relationships/customXml" Target="../ink/ink746.xml"/><Relationship Id="rId757" Type="http://schemas.openxmlformats.org/officeDocument/2006/relationships/image" Target="../media/image938.png"/><Relationship Id="rId93" Type="http://schemas.openxmlformats.org/officeDocument/2006/relationships/image" Target="../media/image494.png"/><Relationship Id="rId189" Type="http://schemas.openxmlformats.org/officeDocument/2006/relationships/image" Target="../media/image668.png"/><Relationship Id="rId396" Type="http://schemas.openxmlformats.org/officeDocument/2006/relationships/image" Target="../media/image768.png"/><Relationship Id="rId617" Type="http://schemas.openxmlformats.org/officeDocument/2006/relationships/image" Target="../media/image874.png"/><Relationship Id="rId824" Type="http://schemas.openxmlformats.org/officeDocument/2006/relationships/customXml" Target="../ink/ink1011.xml"/><Relationship Id="rId256" Type="http://schemas.openxmlformats.org/officeDocument/2006/relationships/customXml" Target="../ink/ink717.xml"/><Relationship Id="rId463" Type="http://schemas.openxmlformats.org/officeDocument/2006/relationships/image" Target="../media/image801.png"/><Relationship Id="rId670" Type="http://schemas.openxmlformats.org/officeDocument/2006/relationships/image" Target="../media/image898.png"/><Relationship Id="rId116" Type="http://schemas.openxmlformats.org/officeDocument/2006/relationships/customXml" Target="../ink/ink647.xml"/><Relationship Id="rId323" Type="http://schemas.openxmlformats.org/officeDocument/2006/relationships/image" Target="../media/image733.png"/><Relationship Id="rId530" Type="http://schemas.openxmlformats.org/officeDocument/2006/relationships/customXml" Target="../ink/ink857.xml"/><Relationship Id="rId768" Type="http://schemas.openxmlformats.org/officeDocument/2006/relationships/customXml" Target="../ink/ink983.xml"/><Relationship Id="rId20" Type="http://schemas.openxmlformats.org/officeDocument/2006/relationships/customXml" Target="../ink/ink599.xml"/><Relationship Id="rId628" Type="http://schemas.openxmlformats.org/officeDocument/2006/relationships/customXml" Target="../ink/ink908.xml"/><Relationship Id="rId835" Type="http://schemas.openxmlformats.org/officeDocument/2006/relationships/image" Target="../media/image977.png"/><Relationship Id="rId267" Type="http://schemas.openxmlformats.org/officeDocument/2006/relationships/image" Target="../media/image707.png"/><Relationship Id="rId474" Type="http://schemas.openxmlformats.org/officeDocument/2006/relationships/customXml" Target="../ink/ink828.xml"/><Relationship Id="rId127" Type="http://schemas.openxmlformats.org/officeDocument/2006/relationships/image" Target="../media/image637.png"/><Relationship Id="rId681" Type="http://schemas.openxmlformats.org/officeDocument/2006/relationships/image" Target="../media/image903.png"/><Relationship Id="rId779" Type="http://schemas.openxmlformats.org/officeDocument/2006/relationships/image" Target="../media/image949.png"/><Relationship Id="rId902" Type="http://schemas.openxmlformats.org/officeDocument/2006/relationships/image" Target="../media/image1009.png"/><Relationship Id="rId31" Type="http://schemas.openxmlformats.org/officeDocument/2006/relationships/image" Target="../media/image343.png"/><Relationship Id="rId334" Type="http://schemas.openxmlformats.org/officeDocument/2006/relationships/customXml" Target="../ink/ink757.xml"/><Relationship Id="rId541" Type="http://schemas.openxmlformats.org/officeDocument/2006/relationships/image" Target="../media/image838.png"/><Relationship Id="rId639" Type="http://schemas.openxmlformats.org/officeDocument/2006/relationships/image" Target="../media/image884.png"/><Relationship Id="rId180" Type="http://schemas.openxmlformats.org/officeDocument/2006/relationships/customXml" Target="../ink/ink679.xml"/><Relationship Id="rId278" Type="http://schemas.openxmlformats.org/officeDocument/2006/relationships/customXml" Target="../ink/ink728.xml"/><Relationship Id="rId401" Type="http://schemas.openxmlformats.org/officeDocument/2006/relationships/customXml" Target="../ink/ink791.xml"/><Relationship Id="rId846" Type="http://schemas.openxmlformats.org/officeDocument/2006/relationships/image" Target="../media/image982.png"/><Relationship Id="rId485" Type="http://schemas.openxmlformats.org/officeDocument/2006/relationships/image" Target="../media/image811.png"/><Relationship Id="rId692" Type="http://schemas.openxmlformats.org/officeDocument/2006/relationships/image" Target="../media/image908.png"/><Relationship Id="rId706" Type="http://schemas.openxmlformats.org/officeDocument/2006/relationships/customXml" Target="../ink/ink950.xml"/><Relationship Id="rId913" Type="http://schemas.openxmlformats.org/officeDocument/2006/relationships/customXml" Target="../ink/ink1057.xml"/><Relationship Id="rId42" Type="http://schemas.openxmlformats.org/officeDocument/2006/relationships/customXml" Target="../ink/ink610.xml"/><Relationship Id="rId138" Type="http://schemas.openxmlformats.org/officeDocument/2006/relationships/customXml" Target="../ink/ink658.xml"/><Relationship Id="rId345" Type="http://schemas.openxmlformats.org/officeDocument/2006/relationships/image" Target="../media/image744.png"/><Relationship Id="rId552" Type="http://schemas.openxmlformats.org/officeDocument/2006/relationships/customXml" Target="../ink/ink868.xml"/><Relationship Id="rId191" Type="http://schemas.openxmlformats.org/officeDocument/2006/relationships/image" Target="../media/image669.png"/><Relationship Id="rId205" Type="http://schemas.openxmlformats.org/officeDocument/2006/relationships/image" Target="../media/image676.png"/><Relationship Id="rId412" Type="http://schemas.openxmlformats.org/officeDocument/2006/relationships/image" Target="../media/image776.png"/><Relationship Id="rId857" Type="http://schemas.openxmlformats.org/officeDocument/2006/relationships/customXml" Target="../ink/ink1028.xml"/><Relationship Id="rId289" Type="http://schemas.openxmlformats.org/officeDocument/2006/relationships/image" Target="../media/image718.png"/><Relationship Id="rId496" Type="http://schemas.openxmlformats.org/officeDocument/2006/relationships/customXml" Target="../ink/ink840.xml"/><Relationship Id="rId717" Type="http://schemas.openxmlformats.org/officeDocument/2006/relationships/customXml" Target="../ink/ink957.xml"/><Relationship Id="rId924" Type="http://schemas.openxmlformats.org/officeDocument/2006/relationships/image" Target="../media/image1020.png"/><Relationship Id="rId53" Type="http://schemas.openxmlformats.org/officeDocument/2006/relationships/image" Target="../media/image601.png"/><Relationship Id="rId149" Type="http://schemas.openxmlformats.org/officeDocument/2006/relationships/image" Target="../media/image648.png"/><Relationship Id="rId356" Type="http://schemas.openxmlformats.org/officeDocument/2006/relationships/customXml" Target="../ink/ink768.xml"/><Relationship Id="rId563" Type="http://schemas.openxmlformats.org/officeDocument/2006/relationships/image" Target="../media/image849.png"/><Relationship Id="rId770" Type="http://schemas.openxmlformats.org/officeDocument/2006/relationships/customXml" Target="../ink/ink984.xml"/><Relationship Id="rId216" Type="http://schemas.openxmlformats.org/officeDocument/2006/relationships/customXml" Target="../ink/ink697.xml"/><Relationship Id="rId423" Type="http://schemas.openxmlformats.org/officeDocument/2006/relationships/customXml" Target="../ink/ink802.xml"/><Relationship Id="rId868" Type="http://schemas.openxmlformats.org/officeDocument/2006/relationships/customXml" Target="../ink/ink1034.xml"/><Relationship Id="rId630" Type="http://schemas.openxmlformats.org/officeDocument/2006/relationships/customXml" Target="../ink/ink910.xml"/><Relationship Id="rId728" Type="http://schemas.openxmlformats.org/officeDocument/2006/relationships/image" Target="../media/image924.png"/><Relationship Id="rId64" Type="http://schemas.openxmlformats.org/officeDocument/2006/relationships/customXml" Target="../ink/ink621.xml"/><Relationship Id="rId367" Type="http://schemas.openxmlformats.org/officeDocument/2006/relationships/image" Target="../media/image754.png"/><Relationship Id="rId574" Type="http://schemas.openxmlformats.org/officeDocument/2006/relationships/customXml" Target="../ink/ink880.xml"/><Relationship Id="rId227" Type="http://schemas.openxmlformats.org/officeDocument/2006/relationships/image" Target="../media/image687.png"/><Relationship Id="rId781" Type="http://schemas.openxmlformats.org/officeDocument/2006/relationships/image" Target="../media/image950.png"/><Relationship Id="rId879" Type="http://schemas.openxmlformats.org/officeDocument/2006/relationships/customXml" Target="../ink/ink1040.xml"/><Relationship Id="rId434" Type="http://schemas.openxmlformats.org/officeDocument/2006/relationships/image" Target="../media/image787.png"/><Relationship Id="rId641" Type="http://schemas.openxmlformats.org/officeDocument/2006/relationships/image" Target="../media/image885.png"/><Relationship Id="rId739" Type="http://schemas.openxmlformats.org/officeDocument/2006/relationships/customXml" Target="../ink/ink968.xml"/><Relationship Id="rId280" Type="http://schemas.openxmlformats.org/officeDocument/2006/relationships/customXml" Target="../ink/ink729.xml"/><Relationship Id="rId501" Type="http://schemas.openxmlformats.org/officeDocument/2006/relationships/image" Target="../media/image818.png"/><Relationship Id="rId75" Type="http://schemas.openxmlformats.org/officeDocument/2006/relationships/image" Target="../media/image612.png"/><Relationship Id="rId140" Type="http://schemas.openxmlformats.org/officeDocument/2006/relationships/customXml" Target="../ink/ink659.xml"/><Relationship Id="rId378" Type="http://schemas.openxmlformats.org/officeDocument/2006/relationships/image" Target="../media/image759.png"/><Relationship Id="rId585" Type="http://schemas.openxmlformats.org/officeDocument/2006/relationships/image" Target="../media/image859.png"/><Relationship Id="rId792" Type="http://schemas.openxmlformats.org/officeDocument/2006/relationships/customXml" Target="../ink/ink995.xml"/><Relationship Id="rId806" Type="http://schemas.openxmlformats.org/officeDocument/2006/relationships/customXml" Target="../ink/ink1002.xml"/><Relationship Id="rId6" Type="http://schemas.openxmlformats.org/officeDocument/2006/relationships/customXml" Target="../ink/ink592.xml"/><Relationship Id="rId238" Type="http://schemas.openxmlformats.org/officeDocument/2006/relationships/customXml" Target="../ink/ink708.xml"/><Relationship Id="rId445" Type="http://schemas.openxmlformats.org/officeDocument/2006/relationships/image" Target="../media/image792.png"/><Relationship Id="rId652" Type="http://schemas.openxmlformats.org/officeDocument/2006/relationships/image" Target="../media/image890.png"/><Relationship Id="rId291" Type="http://schemas.openxmlformats.org/officeDocument/2006/relationships/image" Target="../media/image719.png"/><Relationship Id="rId305" Type="http://schemas.openxmlformats.org/officeDocument/2006/relationships/customXml" Target="../ink/ink742.xml"/><Relationship Id="rId512" Type="http://schemas.openxmlformats.org/officeDocument/2006/relationships/customXml" Target="../ink/ink848.xml"/><Relationship Id="rId86" Type="http://schemas.openxmlformats.org/officeDocument/2006/relationships/customXml" Target="../ink/ink632.xml"/><Relationship Id="rId151" Type="http://schemas.openxmlformats.org/officeDocument/2006/relationships/image" Target="../media/image649.png"/><Relationship Id="rId389" Type="http://schemas.openxmlformats.org/officeDocument/2006/relationships/customXml" Target="../ink/ink785.xml"/><Relationship Id="rId596" Type="http://schemas.openxmlformats.org/officeDocument/2006/relationships/customXml" Target="../ink/ink891.xml"/><Relationship Id="rId817" Type="http://schemas.openxmlformats.org/officeDocument/2006/relationships/image" Target="../media/image968.png"/><Relationship Id="rId249" Type="http://schemas.openxmlformats.org/officeDocument/2006/relationships/image" Target="../media/image698.png"/><Relationship Id="rId456" Type="http://schemas.openxmlformats.org/officeDocument/2006/relationships/customXml" Target="../ink/ink819.xml"/><Relationship Id="rId663" Type="http://schemas.openxmlformats.org/officeDocument/2006/relationships/customXml" Target="../ink/ink927.xml"/><Relationship Id="rId870" Type="http://schemas.openxmlformats.org/officeDocument/2006/relationships/customXml" Target="../ink/ink1035.xml"/><Relationship Id="rId13" Type="http://schemas.openxmlformats.org/officeDocument/2006/relationships/image" Target="../media/image582.png"/><Relationship Id="rId109" Type="http://schemas.openxmlformats.org/officeDocument/2006/relationships/image" Target="../media/image628.png"/><Relationship Id="rId316" Type="http://schemas.openxmlformats.org/officeDocument/2006/relationships/customXml" Target="../ink/ink748.xml"/><Relationship Id="rId523" Type="http://schemas.openxmlformats.org/officeDocument/2006/relationships/image" Target="../media/image829.png"/><Relationship Id="rId97" Type="http://schemas.openxmlformats.org/officeDocument/2006/relationships/image" Target="../media/image622.png"/><Relationship Id="rId730" Type="http://schemas.openxmlformats.org/officeDocument/2006/relationships/image" Target="../media/image925.png"/><Relationship Id="rId828" Type="http://schemas.openxmlformats.org/officeDocument/2006/relationships/customXml" Target="../ink/ink1013.xml"/><Relationship Id="rId162" Type="http://schemas.openxmlformats.org/officeDocument/2006/relationships/customXml" Target="../ink/ink670.xml"/><Relationship Id="rId467" Type="http://schemas.openxmlformats.org/officeDocument/2006/relationships/image" Target="../media/image803.png"/><Relationship Id="rId674" Type="http://schemas.openxmlformats.org/officeDocument/2006/relationships/image" Target="../media/image900.png"/><Relationship Id="rId881" Type="http://schemas.openxmlformats.org/officeDocument/2006/relationships/customXml" Target="../ink/ink1041.xml"/><Relationship Id="rId24" Type="http://schemas.openxmlformats.org/officeDocument/2006/relationships/customXml" Target="../ink/ink601.xml"/><Relationship Id="rId327" Type="http://schemas.openxmlformats.org/officeDocument/2006/relationships/image" Target="../media/image735.png"/><Relationship Id="rId534" Type="http://schemas.openxmlformats.org/officeDocument/2006/relationships/customXml" Target="../ink/ink859.xml"/><Relationship Id="rId741" Type="http://schemas.openxmlformats.org/officeDocument/2006/relationships/image" Target="../media/image930.png"/><Relationship Id="rId839" Type="http://schemas.openxmlformats.org/officeDocument/2006/relationships/image" Target="../media/image979.png"/><Relationship Id="rId173" Type="http://schemas.openxmlformats.org/officeDocument/2006/relationships/image" Target="../media/image660.png"/><Relationship Id="rId380" Type="http://schemas.openxmlformats.org/officeDocument/2006/relationships/image" Target="../media/image760.png"/><Relationship Id="rId601" Type="http://schemas.openxmlformats.org/officeDocument/2006/relationships/image" Target="../media/image867.png"/><Relationship Id="rId240" Type="http://schemas.openxmlformats.org/officeDocument/2006/relationships/customXml" Target="../ink/ink709.xml"/><Relationship Id="rId478" Type="http://schemas.openxmlformats.org/officeDocument/2006/relationships/customXml" Target="../ink/ink830.xml"/><Relationship Id="rId685" Type="http://schemas.openxmlformats.org/officeDocument/2006/relationships/customXml" Target="../ink/ink939.xml"/><Relationship Id="rId892" Type="http://schemas.openxmlformats.org/officeDocument/2006/relationships/image" Target="../media/image1004.png"/><Relationship Id="rId906" Type="http://schemas.openxmlformats.org/officeDocument/2006/relationships/image" Target="../media/image1011.png"/><Relationship Id="rId35" Type="http://schemas.openxmlformats.org/officeDocument/2006/relationships/image" Target="../media/image592.png"/><Relationship Id="rId100" Type="http://schemas.openxmlformats.org/officeDocument/2006/relationships/customXml" Target="../ink/ink639.xml"/><Relationship Id="rId338" Type="http://schemas.openxmlformats.org/officeDocument/2006/relationships/customXml" Target="../ink/ink759.xml"/><Relationship Id="rId545" Type="http://schemas.openxmlformats.org/officeDocument/2006/relationships/image" Target="../media/image840.png"/><Relationship Id="rId752" Type="http://schemas.openxmlformats.org/officeDocument/2006/relationships/customXml" Target="../ink/ink975.xml"/><Relationship Id="rId184" Type="http://schemas.openxmlformats.org/officeDocument/2006/relationships/customXml" Target="../ink/ink681.xml"/><Relationship Id="rId391" Type="http://schemas.openxmlformats.org/officeDocument/2006/relationships/customXml" Target="../ink/ink786.xml"/><Relationship Id="rId405" Type="http://schemas.openxmlformats.org/officeDocument/2006/relationships/customXml" Target="../ink/ink793.xml"/><Relationship Id="rId612" Type="http://schemas.openxmlformats.org/officeDocument/2006/relationships/customXml" Target="../ink/ink900.xml"/><Relationship Id="rId251" Type="http://schemas.openxmlformats.org/officeDocument/2006/relationships/image" Target="../media/image699.png"/><Relationship Id="rId489" Type="http://schemas.openxmlformats.org/officeDocument/2006/relationships/image" Target="../media/image813.png"/><Relationship Id="rId696" Type="http://schemas.openxmlformats.org/officeDocument/2006/relationships/image" Target="../media/image910.png"/><Relationship Id="rId917" Type="http://schemas.openxmlformats.org/officeDocument/2006/relationships/customXml" Target="../ink/ink1059.xml"/><Relationship Id="rId46" Type="http://schemas.openxmlformats.org/officeDocument/2006/relationships/customXml" Target="../ink/ink612.xml"/><Relationship Id="rId349" Type="http://schemas.openxmlformats.org/officeDocument/2006/relationships/image" Target="../media/image746.png"/><Relationship Id="rId556" Type="http://schemas.openxmlformats.org/officeDocument/2006/relationships/customXml" Target="../ink/ink870.xml"/><Relationship Id="rId763" Type="http://schemas.openxmlformats.org/officeDocument/2006/relationships/image" Target="../media/image941.png"/><Relationship Id="rId111" Type="http://schemas.openxmlformats.org/officeDocument/2006/relationships/image" Target="../media/image629.png"/><Relationship Id="rId195" Type="http://schemas.openxmlformats.org/officeDocument/2006/relationships/image" Target="../media/image671.png"/><Relationship Id="rId209" Type="http://schemas.openxmlformats.org/officeDocument/2006/relationships/image" Target="../media/image678.png"/><Relationship Id="rId416" Type="http://schemas.openxmlformats.org/officeDocument/2006/relationships/image" Target="../media/image778.png"/><Relationship Id="rId623" Type="http://schemas.openxmlformats.org/officeDocument/2006/relationships/image" Target="../media/image877.png"/><Relationship Id="rId830" Type="http://schemas.openxmlformats.org/officeDocument/2006/relationships/customXml" Target="../ink/ink1014.xml"/><Relationship Id="rId928" Type="http://schemas.openxmlformats.org/officeDocument/2006/relationships/image" Target="../media/image1022.png"/><Relationship Id="rId57" Type="http://schemas.openxmlformats.org/officeDocument/2006/relationships/image" Target="../media/image603.png"/><Relationship Id="rId262" Type="http://schemas.openxmlformats.org/officeDocument/2006/relationships/customXml" Target="../ink/ink720.xml"/><Relationship Id="rId567" Type="http://schemas.openxmlformats.org/officeDocument/2006/relationships/image" Target="../media/image851.png"/><Relationship Id="rId122" Type="http://schemas.openxmlformats.org/officeDocument/2006/relationships/customXml" Target="../ink/ink650.xml"/><Relationship Id="rId774" Type="http://schemas.openxmlformats.org/officeDocument/2006/relationships/customXml" Target="../ink/ink986.xml"/><Relationship Id="rId427" Type="http://schemas.openxmlformats.org/officeDocument/2006/relationships/customXml" Target="../ink/ink804.xml"/><Relationship Id="rId634" Type="http://schemas.openxmlformats.org/officeDocument/2006/relationships/customXml" Target="../ink/ink912.xml"/><Relationship Id="rId841" Type="http://schemas.openxmlformats.org/officeDocument/2006/relationships/image" Target="../media/image980.png"/><Relationship Id="rId273" Type="http://schemas.openxmlformats.org/officeDocument/2006/relationships/image" Target="../media/image710.png"/><Relationship Id="rId480" Type="http://schemas.openxmlformats.org/officeDocument/2006/relationships/customXml" Target="../ink/ink831.xml"/><Relationship Id="rId701" Type="http://schemas.openxmlformats.org/officeDocument/2006/relationships/image" Target="../media/image912.png"/><Relationship Id="rId68" Type="http://schemas.openxmlformats.org/officeDocument/2006/relationships/customXml" Target="../ink/ink623.xml"/><Relationship Id="rId133" Type="http://schemas.openxmlformats.org/officeDocument/2006/relationships/image" Target="../media/image640.png"/><Relationship Id="rId340" Type="http://schemas.openxmlformats.org/officeDocument/2006/relationships/customXml" Target="../ink/ink760.xml"/><Relationship Id="rId578" Type="http://schemas.openxmlformats.org/officeDocument/2006/relationships/customXml" Target="../ink/ink882.xml"/><Relationship Id="rId785" Type="http://schemas.openxmlformats.org/officeDocument/2006/relationships/image" Target="../media/image952.png"/><Relationship Id="rId200" Type="http://schemas.openxmlformats.org/officeDocument/2006/relationships/customXml" Target="../ink/ink689.xml"/><Relationship Id="rId438" Type="http://schemas.openxmlformats.org/officeDocument/2006/relationships/image" Target="../media/image789.png"/><Relationship Id="rId645" Type="http://schemas.openxmlformats.org/officeDocument/2006/relationships/customXml" Target="../ink/ink918.xml"/><Relationship Id="rId852" Type="http://schemas.openxmlformats.org/officeDocument/2006/relationships/image" Target="../media/image985.png"/><Relationship Id="rId284" Type="http://schemas.openxmlformats.org/officeDocument/2006/relationships/customXml" Target="../ink/ink731.xml"/><Relationship Id="rId491" Type="http://schemas.openxmlformats.org/officeDocument/2006/relationships/customXml" Target="../ink/ink837.xml"/><Relationship Id="rId505" Type="http://schemas.openxmlformats.org/officeDocument/2006/relationships/image" Target="../media/image820.png"/><Relationship Id="rId712" Type="http://schemas.openxmlformats.org/officeDocument/2006/relationships/image" Target="../media/image917.png"/><Relationship Id="rId79" Type="http://schemas.openxmlformats.org/officeDocument/2006/relationships/image" Target="../media/image614.png"/><Relationship Id="rId144" Type="http://schemas.openxmlformats.org/officeDocument/2006/relationships/customXml" Target="../ink/ink661.xml"/><Relationship Id="rId589" Type="http://schemas.openxmlformats.org/officeDocument/2006/relationships/image" Target="../media/image861.png"/><Relationship Id="rId796" Type="http://schemas.openxmlformats.org/officeDocument/2006/relationships/customXml" Target="../ink/ink997.xml"/><Relationship Id="rId351" Type="http://schemas.openxmlformats.org/officeDocument/2006/relationships/image" Target="../media/image492.png"/><Relationship Id="rId449" Type="http://schemas.openxmlformats.org/officeDocument/2006/relationships/image" Target="../media/image794.png"/><Relationship Id="rId656" Type="http://schemas.openxmlformats.org/officeDocument/2006/relationships/image" Target="../media/image892.png"/><Relationship Id="rId863" Type="http://schemas.openxmlformats.org/officeDocument/2006/relationships/image" Target="../media/image990.png"/><Relationship Id="rId211" Type="http://schemas.openxmlformats.org/officeDocument/2006/relationships/image" Target="../media/image679.png"/><Relationship Id="rId295" Type="http://schemas.openxmlformats.org/officeDocument/2006/relationships/image" Target="../media/image116.png"/><Relationship Id="rId309" Type="http://schemas.openxmlformats.org/officeDocument/2006/relationships/customXml" Target="../ink/ink744.xml"/><Relationship Id="rId516" Type="http://schemas.openxmlformats.org/officeDocument/2006/relationships/customXml" Target="../ink/ink850.xml"/><Relationship Id="rId723" Type="http://schemas.openxmlformats.org/officeDocument/2006/relationships/customXml" Target="../ink/ink960.xml"/><Relationship Id="rId155" Type="http://schemas.openxmlformats.org/officeDocument/2006/relationships/image" Target="../media/image651.png"/><Relationship Id="rId197" Type="http://schemas.openxmlformats.org/officeDocument/2006/relationships/image" Target="../media/image672.png"/><Relationship Id="rId362" Type="http://schemas.openxmlformats.org/officeDocument/2006/relationships/customXml" Target="../ink/ink771.xml"/><Relationship Id="rId418" Type="http://schemas.openxmlformats.org/officeDocument/2006/relationships/image" Target="../media/image779.png"/><Relationship Id="rId625" Type="http://schemas.openxmlformats.org/officeDocument/2006/relationships/image" Target="../media/image878.png"/><Relationship Id="rId832" Type="http://schemas.openxmlformats.org/officeDocument/2006/relationships/customXml" Target="../ink/ink1015.xml"/><Relationship Id="rId222" Type="http://schemas.openxmlformats.org/officeDocument/2006/relationships/customXml" Target="../ink/ink700.xml"/><Relationship Id="rId264" Type="http://schemas.openxmlformats.org/officeDocument/2006/relationships/customXml" Target="../ink/ink721.xml"/><Relationship Id="rId471" Type="http://schemas.openxmlformats.org/officeDocument/2006/relationships/image" Target="../media/image805.png"/><Relationship Id="rId667" Type="http://schemas.openxmlformats.org/officeDocument/2006/relationships/customXml" Target="../ink/ink929.xml"/><Relationship Id="rId874" Type="http://schemas.openxmlformats.org/officeDocument/2006/relationships/customXml" Target="../ink/ink1037.xml"/><Relationship Id="rId17" Type="http://schemas.openxmlformats.org/officeDocument/2006/relationships/image" Target="../media/image584.png"/><Relationship Id="rId59" Type="http://schemas.openxmlformats.org/officeDocument/2006/relationships/image" Target="../media/image604.png"/><Relationship Id="rId124" Type="http://schemas.openxmlformats.org/officeDocument/2006/relationships/customXml" Target="../ink/ink651.xml"/><Relationship Id="rId527" Type="http://schemas.openxmlformats.org/officeDocument/2006/relationships/image" Target="../media/image831.png"/><Relationship Id="rId569" Type="http://schemas.openxmlformats.org/officeDocument/2006/relationships/image" Target="../media/image852.png"/><Relationship Id="rId734" Type="http://schemas.openxmlformats.org/officeDocument/2006/relationships/image" Target="../media/image927.png"/><Relationship Id="rId776" Type="http://schemas.openxmlformats.org/officeDocument/2006/relationships/customXml" Target="../ink/ink987.xml"/><Relationship Id="rId70" Type="http://schemas.openxmlformats.org/officeDocument/2006/relationships/customXml" Target="../ink/ink624.xml"/><Relationship Id="rId166" Type="http://schemas.openxmlformats.org/officeDocument/2006/relationships/customXml" Target="../ink/ink672.xml"/><Relationship Id="rId331" Type="http://schemas.openxmlformats.org/officeDocument/2006/relationships/image" Target="../media/image737.png"/><Relationship Id="rId373" Type="http://schemas.openxmlformats.org/officeDocument/2006/relationships/customXml" Target="../ink/ink777.xml"/><Relationship Id="rId429" Type="http://schemas.openxmlformats.org/officeDocument/2006/relationships/customXml" Target="../ink/ink805.xml"/><Relationship Id="rId580" Type="http://schemas.openxmlformats.org/officeDocument/2006/relationships/customXml" Target="../ink/ink883.xml"/><Relationship Id="rId636" Type="http://schemas.openxmlformats.org/officeDocument/2006/relationships/customXml" Target="../ink/ink913.xml"/><Relationship Id="rId801" Type="http://schemas.openxmlformats.org/officeDocument/2006/relationships/image" Target="../media/image960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690.png"/><Relationship Id="rId440" Type="http://schemas.openxmlformats.org/officeDocument/2006/relationships/customXml" Target="../ink/ink811.xml"/><Relationship Id="rId678" Type="http://schemas.openxmlformats.org/officeDocument/2006/relationships/image" Target="../media/image902.png"/><Relationship Id="rId843" Type="http://schemas.openxmlformats.org/officeDocument/2006/relationships/image" Target="../media/image981.png"/><Relationship Id="rId885" Type="http://schemas.openxmlformats.org/officeDocument/2006/relationships/customXml" Target="../ink/ink1043.xml"/><Relationship Id="rId28" Type="http://schemas.openxmlformats.org/officeDocument/2006/relationships/customXml" Target="../ink/ink603.xml"/><Relationship Id="rId275" Type="http://schemas.openxmlformats.org/officeDocument/2006/relationships/image" Target="../media/image711.png"/><Relationship Id="rId300" Type="http://schemas.openxmlformats.org/officeDocument/2006/relationships/image" Target="../media/image722.png"/><Relationship Id="rId482" Type="http://schemas.openxmlformats.org/officeDocument/2006/relationships/customXml" Target="../ink/ink832.xml"/><Relationship Id="rId538" Type="http://schemas.openxmlformats.org/officeDocument/2006/relationships/customXml" Target="../ink/ink861.xml"/><Relationship Id="rId703" Type="http://schemas.openxmlformats.org/officeDocument/2006/relationships/image" Target="../media/image913.png"/><Relationship Id="rId745" Type="http://schemas.openxmlformats.org/officeDocument/2006/relationships/image" Target="../media/image932.png"/><Relationship Id="rId910" Type="http://schemas.openxmlformats.org/officeDocument/2006/relationships/image" Target="../media/image1013.png"/><Relationship Id="rId81" Type="http://schemas.openxmlformats.org/officeDocument/2006/relationships/image" Target="../media/image615.png"/><Relationship Id="rId135" Type="http://schemas.openxmlformats.org/officeDocument/2006/relationships/image" Target="../media/image641.png"/><Relationship Id="rId177" Type="http://schemas.openxmlformats.org/officeDocument/2006/relationships/image" Target="../media/image662.png"/><Relationship Id="rId342" Type="http://schemas.openxmlformats.org/officeDocument/2006/relationships/customXml" Target="../ink/ink761.xml"/><Relationship Id="rId384" Type="http://schemas.openxmlformats.org/officeDocument/2006/relationships/image" Target="../media/image762.png"/><Relationship Id="rId591" Type="http://schemas.openxmlformats.org/officeDocument/2006/relationships/image" Target="../media/image862.png"/><Relationship Id="rId605" Type="http://schemas.openxmlformats.org/officeDocument/2006/relationships/image" Target="../media/image869.png"/><Relationship Id="rId787" Type="http://schemas.openxmlformats.org/officeDocument/2006/relationships/image" Target="../media/image953.png"/><Relationship Id="rId812" Type="http://schemas.openxmlformats.org/officeDocument/2006/relationships/customXml" Target="../ink/ink1005.xml"/><Relationship Id="rId202" Type="http://schemas.openxmlformats.org/officeDocument/2006/relationships/customXml" Target="../ink/ink690.xml"/><Relationship Id="rId244" Type="http://schemas.openxmlformats.org/officeDocument/2006/relationships/customXml" Target="../ink/ink711.xml"/><Relationship Id="rId647" Type="http://schemas.openxmlformats.org/officeDocument/2006/relationships/customXml" Target="../ink/ink919.xml"/><Relationship Id="rId689" Type="http://schemas.openxmlformats.org/officeDocument/2006/relationships/customXml" Target="../ink/ink941.xml"/><Relationship Id="rId854" Type="http://schemas.openxmlformats.org/officeDocument/2006/relationships/image" Target="../media/image986.png"/><Relationship Id="rId896" Type="http://schemas.openxmlformats.org/officeDocument/2006/relationships/image" Target="../media/image1006.png"/><Relationship Id="rId39" Type="http://schemas.openxmlformats.org/officeDocument/2006/relationships/image" Target="../media/image594.png"/><Relationship Id="rId286" Type="http://schemas.openxmlformats.org/officeDocument/2006/relationships/customXml" Target="../ink/ink732.xml"/><Relationship Id="rId451" Type="http://schemas.openxmlformats.org/officeDocument/2006/relationships/image" Target="../media/image795.png"/><Relationship Id="rId493" Type="http://schemas.openxmlformats.org/officeDocument/2006/relationships/customXml" Target="../ink/ink838.xml"/><Relationship Id="rId507" Type="http://schemas.openxmlformats.org/officeDocument/2006/relationships/image" Target="../media/image821.png"/><Relationship Id="rId549" Type="http://schemas.openxmlformats.org/officeDocument/2006/relationships/image" Target="../media/image842.png"/><Relationship Id="rId714" Type="http://schemas.openxmlformats.org/officeDocument/2006/relationships/customXml" Target="../ink/ink955.xml"/><Relationship Id="rId756" Type="http://schemas.openxmlformats.org/officeDocument/2006/relationships/customXml" Target="../ink/ink977.xml"/><Relationship Id="rId921" Type="http://schemas.openxmlformats.org/officeDocument/2006/relationships/customXml" Target="../ink/ink1061.xml"/><Relationship Id="rId50" Type="http://schemas.openxmlformats.org/officeDocument/2006/relationships/customXml" Target="../ink/ink614.xml"/><Relationship Id="rId104" Type="http://schemas.openxmlformats.org/officeDocument/2006/relationships/customXml" Target="../ink/ink641.xml"/><Relationship Id="rId146" Type="http://schemas.openxmlformats.org/officeDocument/2006/relationships/customXml" Target="../ink/ink662.xml"/><Relationship Id="rId188" Type="http://schemas.openxmlformats.org/officeDocument/2006/relationships/customXml" Target="../ink/ink683.xml"/><Relationship Id="rId311" Type="http://schemas.openxmlformats.org/officeDocument/2006/relationships/image" Target="../media/image727.png"/><Relationship Id="rId353" Type="http://schemas.openxmlformats.org/officeDocument/2006/relationships/image" Target="../media/image747.png"/><Relationship Id="rId395" Type="http://schemas.openxmlformats.org/officeDocument/2006/relationships/customXml" Target="../ink/ink788.xml"/><Relationship Id="rId409" Type="http://schemas.openxmlformats.org/officeDocument/2006/relationships/customXml" Target="../ink/ink795.xml"/><Relationship Id="rId560" Type="http://schemas.openxmlformats.org/officeDocument/2006/relationships/customXml" Target="../ink/ink872.xml"/><Relationship Id="rId798" Type="http://schemas.openxmlformats.org/officeDocument/2006/relationships/customXml" Target="../ink/ink998.xml"/><Relationship Id="rId92" Type="http://schemas.openxmlformats.org/officeDocument/2006/relationships/customXml" Target="../ink/ink635.xml"/><Relationship Id="rId213" Type="http://schemas.openxmlformats.org/officeDocument/2006/relationships/image" Target="../media/image680.png"/><Relationship Id="rId420" Type="http://schemas.openxmlformats.org/officeDocument/2006/relationships/image" Target="../media/image780.png"/><Relationship Id="rId616" Type="http://schemas.openxmlformats.org/officeDocument/2006/relationships/customXml" Target="../ink/ink902.xml"/><Relationship Id="rId658" Type="http://schemas.openxmlformats.org/officeDocument/2006/relationships/image" Target="../media/image893.png"/><Relationship Id="rId823" Type="http://schemas.openxmlformats.org/officeDocument/2006/relationships/image" Target="../media/image971.png"/><Relationship Id="rId865" Type="http://schemas.openxmlformats.org/officeDocument/2006/relationships/image" Target="../media/image991.png"/><Relationship Id="rId255" Type="http://schemas.openxmlformats.org/officeDocument/2006/relationships/image" Target="../media/image701.png"/><Relationship Id="rId297" Type="http://schemas.openxmlformats.org/officeDocument/2006/relationships/customXml" Target="../ink/ink738.xml"/><Relationship Id="rId462" Type="http://schemas.openxmlformats.org/officeDocument/2006/relationships/customXml" Target="../ink/ink822.xml"/><Relationship Id="rId518" Type="http://schemas.openxmlformats.org/officeDocument/2006/relationships/customXml" Target="../ink/ink851.xml"/><Relationship Id="rId725" Type="http://schemas.openxmlformats.org/officeDocument/2006/relationships/customXml" Target="../ink/ink961.xml"/><Relationship Id="rId115" Type="http://schemas.openxmlformats.org/officeDocument/2006/relationships/image" Target="../media/image631.png"/><Relationship Id="rId157" Type="http://schemas.openxmlformats.org/officeDocument/2006/relationships/image" Target="../media/image652.png"/><Relationship Id="rId322" Type="http://schemas.openxmlformats.org/officeDocument/2006/relationships/customXml" Target="../ink/ink751.xml"/><Relationship Id="rId364" Type="http://schemas.openxmlformats.org/officeDocument/2006/relationships/customXml" Target="../ink/ink772.xml"/><Relationship Id="rId767" Type="http://schemas.openxmlformats.org/officeDocument/2006/relationships/image" Target="../media/image943.png"/><Relationship Id="rId61" Type="http://schemas.openxmlformats.org/officeDocument/2006/relationships/image" Target="../media/image605.png"/><Relationship Id="rId199" Type="http://schemas.openxmlformats.org/officeDocument/2006/relationships/image" Target="../media/image673.png"/><Relationship Id="rId571" Type="http://schemas.openxmlformats.org/officeDocument/2006/relationships/customXml" Target="../ink/ink878.xml"/><Relationship Id="rId627" Type="http://schemas.openxmlformats.org/officeDocument/2006/relationships/image" Target="../media/image879.png"/><Relationship Id="rId669" Type="http://schemas.openxmlformats.org/officeDocument/2006/relationships/customXml" Target="../ink/ink930.xml"/><Relationship Id="rId834" Type="http://schemas.openxmlformats.org/officeDocument/2006/relationships/customXml" Target="../ink/ink1016.xml"/><Relationship Id="rId876" Type="http://schemas.openxmlformats.org/officeDocument/2006/relationships/customXml" Target="../ink/ink1038.xml"/><Relationship Id="rId19" Type="http://schemas.openxmlformats.org/officeDocument/2006/relationships/image" Target="../media/image585.png"/><Relationship Id="rId224" Type="http://schemas.openxmlformats.org/officeDocument/2006/relationships/customXml" Target="../ink/ink701.xml"/><Relationship Id="rId266" Type="http://schemas.openxmlformats.org/officeDocument/2006/relationships/customXml" Target="../ink/ink722.xml"/><Relationship Id="rId431" Type="http://schemas.openxmlformats.org/officeDocument/2006/relationships/customXml" Target="../ink/ink806.xml"/><Relationship Id="rId473" Type="http://schemas.openxmlformats.org/officeDocument/2006/relationships/image" Target="../media/image806.png"/><Relationship Id="rId529" Type="http://schemas.openxmlformats.org/officeDocument/2006/relationships/image" Target="../media/image832.png"/><Relationship Id="rId680" Type="http://schemas.openxmlformats.org/officeDocument/2006/relationships/customXml" Target="../ink/ink936.xml"/><Relationship Id="rId736" Type="http://schemas.openxmlformats.org/officeDocument/2006/relationships/image" Target="../media/image928.png"/><Relationship Id="rId901" Type="http://schemas.openxmlformats.org/officeDocument/2006/relationships/customXml" Target="../ink/ink1051.xml"/><Relationship Id="rId30" Type="http://schemas.openxmlformats.org/officeDocument/2006/relationships/customXml" Target="../ink/ink604.xml"/><Relationship Id="rId126" Type="http://schemas.openxmlformats.org/officeDocument/2006/relationships/customXml" Target="../ink/ink652.xml"/><Relationship Id="rId168" Type="http://schemas.openxmlformats.org/officeDocument/2006/relationships/customXml" Target="../ink/ink673.xml"/><Relationship Id="rId333" Type="http://schemas.openxmlformats.org/officeDocument/2006/relationships/image" Target="../media/image738.png"/><Relationship Id="rId540" Type="http://schemas.openxmlformats.org/officeDocument/2006/relationships/customXml" Target="../ink/ink862.xml"/><Relationship Id="rId778" Type="http://schemas.openxmlformats.org/officeDocument/2006/relationships/customXml" Target="../ink/ink988.xml"/><Relationship Id="rId72" Type="http://schemas.openxmlformats.org/officeDocument/2006/relationships/customXml" Target="../ink/ink625.xml"/><Relationship Id="rId375" Type="http://schemas.openxmlformats.org/officeDocument/2006/relationships/customXml" Target="../ink/ink778.xml"/><Relationship Id="rId582" Type="http://schemas.openxmlformats.org/officeDocument/2006/relationships/customXml" Target="../ink/ink884.xml"/><Relationship Id="rId638" Type="http://schemas.openxmlformats.org/officeDocument/2006/relationships/customXml" Target="../ink/ink914.xml"/><Relationship Id="rId803" Type="http://schemas.openxmlformats.org/officeDocument/2006/relationships/image" Target="../media/image961.png"/><Relationship Id="rId845" Type="http://schemas.openxmlformats.org/officeDocument/2006/relationships/customXml" Target="../ink/ink1022.xml"/><Relationship Id="rId3" Type="http://schemas.openxmlformats.org/officeDocument/2006/relationships/image" Target="../media/image578.png"/><Relationship Id="rId235" Type="http://schemas.openxmlformats.org/officeDocument/2006/relationships/image" Target="../media/image691.png"/><Relationship Id="rId277" Type="http://schemas.openxmlformats.org/officeDocument/2006/relationships/image" Target="../media/image712.png"/><Relationship Id="rId400" Type="http://schemas.openxmlformats.org/officeDocument/2006/relationships/image" Target="../media/image770.png"/><Relationship Id="rId442" Type="http://schemas.openxmlformats.org/officeDocument/2006/relationships/customXml" Target="../ink/ink812.xml"/><Relationship Id="rId484" Type="http://schemas.openxmlformats.org/officeDocument/2006/relationships/customXml" Target="../ink/ink833.xml"/><Relationship Id="rId705" Type="http://schemas.openxmlformats.org/officeDocument/2006/relationships/image" Target="../media/image914.png"/><Relationship Id="rId887" Type="http://schemas.openxmlformats.org/officeDocument/2006/relationships/customXml" Target="../ink/ink1044.xml"/><Relationship Id="rId137" Type="http://schemas.openxmlformats.org/officeDocument/2006/relationships/image" Target="../media/image642.png"/><Relationship Id="rId302" Type="http://schemas.openxmlformats.org/officeDocument/2006/relationships/image" Target="../media/image723.png"/><Relationship Id="rId344" Type="http://schemas.openxmlformats.org/officeDocument/2006/relationships/customXml" Target="../ink/ink762.xml"/><Relationship Id="rId691" Type="http://schemas.openxmlformats.org/officeDocument/2006/relationships/customXml" Target="../ink/ink942.xml"/><Relationship Id="rId747" Type="http://schemas.openxmlformats.org/officeDocument/2006/relationships/image" Target="../media/image933.png"/><Relationship Id="rId789" Type="http://schemas.openxmlformats.org/officeDocument/2006/relationships/image" Target="../media/image954.png"/><Relationship Id="rId912" Type="http://schemas.openxmlformats.org/officeDocument/2006/relationships/image" Target="../media/image1014.png"/><Relationship Id="rId41" Type="http://schemas.openxmlformats.org/officeDocument/2006/relationships/image" Target="../media/image595.png"/><Relationship Id="rId83" Type="http://schemas.openxmlformats.org/officeDocument/2006/relationships/image" Target="../media/image616.png"/><Relationship Id="rId179" Type="http://schemas.openxmlformats.org/officeDocument/2006/relationships/image" Target="../media/image663.png"/><Relationship Id="rId386" Type="http://schemas.openxmlformats.org/officeDocument/2006/relationships/image" Target="../media/image763.png"/><Relationship Id="rId551" Type="http://schemas.openxmlformats.org/officeDocument/2006/relationships/image" Target="../media/image843.png"/><Relationship Id="rId593" Type="http://schemas.openxmlformats.org/officeDocument/2006/relationships/image" Target="../media/image863.png"/><Relationship Id="rId607" Type="http://schemas.openxmlformats.org/officeDocument/2006/relationships/customXml" Target="../ink/ink897.xml"/><Relationship Id="rId649" Type="http://schemas.openxmlformats.org/officeDocument/2006/relationships/customXml" Target="../ink/ink920.xml"/><Relationship Id="rId814" Type="http://schemas.openxmlformats.org/officeDocument/2006/relationships/customXml" Target="../ink/ink1006.xml"/><Relationship Id="rId856" Type="http://schemas.openxmlformats.org/officeDocument/2006/relationships/image" Target="../media/image987.png"/><Relationship Id="rId190" Type="http://schemas.openxmlformats.org/officeDocument/2006/relationships/customXml" Target="../ink/ink684.xml"/><Relationship Id="rId204" Type="http://schemas.openxmlformats.org/officeDocument/2006/relationships/customXml" Target="../ink/ink691.xml"/><Relationship Id="rId246" Type="http://schemas.openxmlformats.org/officeDocument/2006/relationships/customXml" Target="../ink/ink712.xml"/><Relationship Id="rId288" Type="http://schemas.openxmlformats.org/officeDocument/2006/relationships/customXml" Target="../ink/ink733.xml"/><Relationship Id="rId411" Type="http://schemas.openxmlformats.org/officeDocument/2006/relationships/customXml" Target="../ink/ink796.xml"/><Relationship Id="rId453" Type="http://schemas.openxmlformats.org/officeDocument/2006/relationships/image" Target="../media/image796.png"/><Relationship Id="rId509" Type="http://schemas.openxmlformats.org/officeDocument/2006/relationships/image" Target="../media/image822.png"/><Relationship Id="rId660" Type="http://schemas.openxmlformats.org/officeDocument/2006/relationships/image" Target="../media/image894.png"/><Relationship Id="rId898" Type="http://schemas.openxmlformats.org/officeDocument/2006/relationships/image" Target="../media/image1007.png"/><Relationship Id="rId106" Type="http://schemas.openxmlformats.org/officeDocument/2006/relationships/customXml" Target="../ink/ink642.xml"/><Relationship Id="rId313" Type="http://schemas.openxmlformats.org/officeDocument/2006/relationships/image" Target="../media/image728.png"/><Relationship Id="rId495" Type="http://schemas.openxmlformats.org/officeDocument/2006/relationships/customXml" Target="../ink/ink839.xml"/><Relationship Id="rId716" Type="http://schemas.openxmlformats.org/officeDocument/2006/relationships/customXml" Target="../ink/ink956.xml"/><Relationship Id="rId758" Type="http://schemas.openxmlformats.org/officeDocument/2006/relationships/customXml" Target="../ink/ink978.xml"/><Relationship Id="rId923" Type="http://schemas.openxmlformats.org/officeDocument/2006/relationships/customXml" Target="../ink/ink1062.xml"/><Relationship Id="rId10" Type="http://schemas.openxmlformats.org/officeDocument/2006/relationships/customXml" Target="../ink/ink594.xml"/><Relationship Id="rId52" Type="http://schemas.openxmlformats.org/officeDocument/2006/relationships/customXml" Target="../ink/ink615.xml"/><Relationship Id="rId94" Type="http://schemas.openxmlformats.org/officeDocument/2006/relationships/customXml" Target="../ink/ink636.xml"/><Relationship Id="rId148" Type="http://schemas.openxmlformats.org/officeDocument/2006/relationships/customXml" Target="../ink/ink663.xml"/><Relationship Id="rId355" Type="http://schemas.openxmlformats.org/officeDocument/2006/relationships/image" Target="../media/image748.png"/><Relationship Id="rId397" Type="http://schemas.openxmlformats.org/officeDocument/2006/relationships/customXml" Target="../ink/ink789.xml"/><Relationship Id="rId520" Type="http://schemas.openxmlformats.org/officeDocument/2006/relationships/customXml" Target="../ink/ink852.xml"/><Relationship Id="rId562" Type="http://schemas.openxmlformats.org/officeDocument/2006/relationships/customXml" Target="../ink/ink873.xml"/><Relationship Id="rId618" Type="http://schemas.openxmlformats.org/officeDocument/2006/relationships/customXml" Target="../ink/ink903.xml"/><Relationship Id="rId825" Type="http://schemas.openxmlformats.org/officeDocument/2006/relationships/image" Target="../media/image972.png"/><Relationship Id="rId215" Type="http://schemas.openxmlformats.org/officeDocument/2006/relationships/image" Target="../media/image681.png"/><Relationship Id="rId257" Type="http://schemas.openxmlformats.org/officeDocument/2006/relationships/image" Target="../media/image702.png"/><Relationship Id="rId422" Type="http://schemas.openxmlformats.org/officeDocument/2006/relationships/image" Target="../media/image781.png"/><Relationship Id="rId464" Type="http://schemas.openxmlformats.org/officeDocument/2006/relationships/customXml" Target="../ink/ink823.xml"/><Relationship Id="rId867" Type="http://schemas.openxmlformats.org/officeDocument/2006/relationships/image" Target="../media/image992.png"/><Relationship Id="rId299" Type="http://schemas.openxmlformats.org/officeDocument/2006/relationships/customXml" Target="../ink/ink739.xml"/><Relationship Id="rId727" Type="http://schemas.openxmlformats.org/officeDocument/2006/relationships/customXml" Target="../ink/ink962.xml"/><Relationship Id="rId63" Type="http://schemas.openxmlformats.org/officeDocument/2006/relationships/image" Target="../media/image606.png"/><Relationship Id="rId159" Type="http://schemas.openxmlformats.org/officeDocument/2006/relationships/image" Target="../media/image653.png"/><Relationship Id="rId366" Type="http://schemas.openxmlformats.org/officeDocument/2006/relationships/customXml" Target="../ink/ink773.xml"/><Relationship Id="rId573" Type="http://schemas.openxmlformats.org/officeDocument/2006/relationships/image" Target="../media/image853.png"/><Relationship Id="rId780" Type="http://schemas.openxmlformats.org/officeDocument/2006/relationships/customXml" Target="../ink/ink989.xml"/><Relationship Id="rId226" Type="http://schemas.openxmlformats.org/officeDocument/2006/relationships/customXml" Target="../ink/ink702.xml"/><Relationship Id="rId433" Type="http://schemas.openxmlformats.org/officeDocument/2006/relationships/customXml" Target="../ink/ink807.xml"/><Relationship Id="rId878" Type="http://schemas.openxmlformats.org/officeDocument/2006/relationships/customXml" Target="../ink/ink1039.xml"/><Relationship Id="rId640" Type="http://schemas.openxmlformats.org/officeDocument/2006/relationships/customXml" Target="../ink/ink915.xml"/><Relationship Id="rId738" Type="http://schemas.openxmlformats.org/officeDocument/2006/relationships/image" Target="../media/image929.png"/><Relationship Id="rId74" Type="http://schemas.openxmlformats.org/officeDocument/2006/relationships/customXml" Target="../ink/ink626.xml"/><Relationship Id="rId377" Type="http://schemas.openxmlformats.org/officeDocument/2006/relationships/customXml" Target="../ink/ink779.xml"/><Relationship Id="rId500" Type="http://schemas.openxmlformats.org/officeDocument/2006/relationships/customXml" Target="../ink/ink842.xml"/><Relationship Id="rId584" Type="http://schemas.openxmlformats.org/officeDocument/2006/relationships/customXml" Target="../ink/ink885.xml"/><Relationship Id="rId805" Type="http://schemas.openxmlformats.org/officeDocument/2006/relationships/image" Target="../media/image962.png"/><Relationship Id="rId5" Type="http://schemas.openxmlformats.org/officeDocument/2006/relationships/image" Target="../media/image439.png"/><Relationship Id="rId237" Type="http://schemas.openxmlformats.org/officeDocument/2006/relationships/image" Target="../media/image692.png"/><Relationship Id="rId791" Type="http://schemas.openxmlformats.org/officeDocument/2006/relationships/image" Target="../media/image955.png"/><Relationship Id="rId889" Type="http://schemas.openxmlformats.org/officeDocument/2006/relationships/customXml" Target="../ink/ink1045.xml"/><Relationship Id="rId444" Type="http://schemas.openxmlformats.org/officeDocument/2006/relationships/customXml" Target="../ink/ink813.xml"/><Relationship Id="rId651" Type="http://schemas.openxmlformats.org/officeDocument/2006/relationships/customXml" Target="../ink/ink921.xml"/><Relationship Id="rId749" Type="http://schemas.openxmlformats.org/officeDocument/2006/relationships/image" Target="../media/image934.png"/><Relationship Id="rId290" Type="http://schemas.openxmlformats.org/officeDocument/2006/relationships/customXml" Target="../ink/ink734.xml"/><Relationship Id="rId304" Type="http://schemas.openxmlformats.org/officeDocument/2006/relationships/image" Target="../media/image724.png"/><Relationship Id="rId388" Type="http://schemas.openxmlformats.org/officeDocument/2006/relationships/image" Target="../media/image764.png"/><Relationship Id="rId511" Type="http://schemas.openxmlformats.org/officeDocument/2006/relationships/image" Target="../media/image823.png"/><Relationship Id="rId609" Type="http://schemas.openxmlformats.org/officeDocument/2006/relationships/image" Target="../media/image870.png"/><Relationship Id="rId85" Type="http://schemas.openxmlformats.org/officeDocument/2006/relationships/image" Target="../media/image617.png"/><Relationship Id="rId150" Type="http://schemas.openxmlformats.org/officeDocument/2006/relationships/customXml" Target="../ink/ink664.xml"/><Relationship Id="rId595" Type="http://schemas.openxmlformats.org/officeDocument/2006/relationships/image" Target="../media/image864.png"/><Relationship Id="rId816" Type="http://schemas.openxmlformats.org/officeDocument/2006/relationships/customXml" Target="../ink/ink1007.xml"/><Relationship Id="rId248" Type="http://schemas.openxmlformats.org/officeDocument/2006/relationships/customXml" Target="../ink/ink713.xml"/><Relationship Id="rId455" Type="http://schemas.openxmlformats.org/officeDocument/2006/relationships/image" Target="../media/image797.png"/><Relationship Id="rId662" Type="http://schemas.openxmlformats.org/officeDocument/2006/relationships/image" Target="../media/image895.png"/><Relationship Id="rId12" Type="http://schemas.openxmlformats.org/officeDocument/2006/relationships/customXml" Target="../ink/ink595.xml"/><Relationship Id="rId108" Type="http://schemas.openxmlformats.org/officeDocument/2006/relationships/customXml" Target="../ink/ink643.xml"/><Relationship Id="rId315" Type="http://schemas.openxmlformats.org/officeDocument/2006/relationships/image" Target="../media/image729.png"/><Relationship Id="rId522" Type="http://schemas.openxmlformats.org/officeDocument/2006/relationships/customXml" Target="../ink/ink853.xml"/><Relationship Id="rId96" Type="http://schemas.openxmlformats.org/officeDocument/2006/relationships/customXml" Target="../ink/ink637.xml"/><Relationship Id="rId161" Type="http://schemas.openxmlformats.org/officeDocument/2006/relationships/image" Target="../media/image654.png"/><Relationship Id="rId399" Type="http://schemas.openxmlformats.org/officeDocument/2006/relationships/customXml" Target="../ink/ink790.xml"/><Relationship Id="rId827" Type="http://schemas.openxmlformats.org/officeDocument/2006/relationships/image" Target="../media/image973.png"/><Relationship Id="rId259" Type="http://schemas.openxmlformats.org/officeDocument/2006/relationships/image" Target="../media/image703.png"/><Relationship Id="rId466" Type="http://schemas.openxmlformats.org/officeDocument/2006/relationships/customXml" Target="../ink/ink824.xml"/><Relationship Id="rId673" Type="http://schemas.openxmlformats.org/officeDocument/2006/relationships/customXml" Target="../ink/ink932.xml"/><Relationship Id="rId880" Type="http://schemas.openxmlformats.org/officeDocument/2006/relationships/image" Target="../media/image998.png"/><Relationship Id="rId23" Type="http://schemas.openxmlformats.org/officeDocument/2006/relationships/image" Target="../media/image587.png"/><Relationship Id="rId119" Type="http://schemas.openxmlformats.org/officeDocument/2006/relationships/image" Target="../media/image633.png"/><Relationship Id="rId326" Type="http://schemas.openxmlformats.org/officeDocument/2006/relationships/customXml" Target="../ink/ink753.xml"/><Relationship Id="rId533" Type="http://schemas.openxmlformats.org/officeDocument/2006/relationships/image" Target="../media/image834.png"/><Relationship Id="rId740" Type="http://schemas.openxmlformats.org/officeDocument/2006/relationships/customXml" Target="../ink/ink969.xml"/><Relationship Id="rId838" Type="http://schemas.openxmlformats.org/officeDocument/2006/relationships/customXml" Target="../ink/ink1018.xml"/><Relationship Id="rId172" Type="http://schemas.openxmlformats.org/officeDocument/2006/relationships/customXml" Target="../ink/ink675.xml"/><Relationship Id="rId477" Type="http://schemas.openxmlformats.org/officeDocument/2006/relationships/image" Target="../media/image149.png"/><Relationship Id="rId600" Type="http://schemas.openxmlformats.org/officeDocument/2006/relationships/customXml" Target="../ink/ink893.xml"/><Relationship Id="rId684" Type="http://schemas.openxmlformats.org/officeDocument/2006/relationships/image" Target="../media/image904.png"/><Relationship Id="rId337" Type="http://schemas.openxmlformats.org/officeDocument/2006/relationships/image" Target="../media/image740.png"/><Relationship Id="rId891" Type="http://schemas.openxmlformats.org/officeDocument/2006/relationships/customXml" Target="../ink/ink1046.xml"/><Relationship Id="rId905" Type="http://schemas.openxmlformats.org/officeDocument/2006/relationships/customXml" Target="../ink/ink1053.xml"/><Relationship Id="rId34" Type="http://schemas.openxmlformats.org/officeDocument/2006/relationships/customXml" Target="../ink/ink606.xml"/><Relationship Id="rId544" Type="http://schemas.openxmlformats.org/officeDocument/2006/relationships/customXml" Target="../ink/ink864.xml"/><Relationship Id="rId751" Type="http://schemas.openxmlformats.org/officeDocument/2006/relationships/image" Target="../media/image935.png"/><Relationship Id="rId849" Type="http://schemas.openxmlformats.org/officeDocument/2006/relationships/customXml" Target="../ink/ink1024.xml"/><Relationship Id="rId183" Type="http://schemas.openxmlformats.org/officeDocument/2006/relationships/image" Target="../media/image665.png"/><Relationship Id="rId390" Type="http://schemas.openxmlformats.org/officeDocument/2006/relationships/image" Target="../media/image765.png"/><Relationship Id="rId404" Type="http://schemas.openxmlformats.org/officeDocument/2006/relationships/image" Target="../media/image772.png"/><Relationship Id="rId611" Type="http://schemas.openxmlformats.org/officeDocument/2006/relationships/image" Target="../media/image871.png"/><Relationship Id="rId250" Type="http://schemas.openxmlformats.org/officeDocument/2006/relationships/customXml" Target="../ink/ink714.xml"/><Relationship Id="rId488" Type="http://schemas.openxmlformats.org/officeDocument/2006/relationships/customXml" Target="../ink/ink835.xml"/><Relationship Id="rId695" Type="http://schemas.openxmlformats.org/officeDocument/2006/relationships/customXml" Target="../ink/ink944.xml"/><Relationship Id="rId709" Type="http://schemas.openxmlformats.org/officeDocument/2006/relationships/image" Target="../media/image916.png"/><Relationship Id="rId916" Type="http://schemas.openxmlformats.org/officeDocument/2006/relationships/image" Target="../media/image1016.png"/><Relationship Id="rId45" Type="http://schemas.openxmlformats.org/officeDocument/2006/relationships/image" Target="../media/image597.png"/><Relationship Id="rId110" Type="http://schemas.openxmlformats.org/officeDocument/2006/relationships/customXml" Target="../ink/ink644.xml"/><Relationship Id="rId348" Type="http://schemas.openxmlformats.org/officeDocument/2006/relationships/customXml" Target="../ink/ink764.xml"/><Relationship Id="rId555" Type="http://schemas.openxmlformats.org/officeDocument/2006/relationships/image" Target="../media/image845.png"/><Relationship Id="rId762" Type="http://schemas.openxmlformats.org/officeDocument/2006/relationships/customXml" Target="../ink/ink980.xml"/><Relationship Id="rId194" Type="http://schemas.openxmlformats.org/officeDocument/2006/relationships/customXml" Target="../ink/ink686.xml"/><Relationship Id="rId208" Type="http://schemas.openxmlformats.org/officeDocument/2006/relationships/customXml" Target="../ink/ink693.xml"/><Relationship Id="rId415" Type="http://schemas.openxmlformats.org/officeDocument/2006/relationships/customXml" Target="../ink/ink798.xml"/><Relationship Id="rId622" Type="http://schemas.openxmlformats.org/officeDocument/2006/relationships/customXml" Target="../ink/ink905.xml"/><Relationship Id="rId261" Type="http://schemas.openxmlformats.org/officeDocument/2006/relationships/image" Target="../media/image704.png"/><Relationship Id="rId499" Type="http://schemas.openxmlformats.org/officeDocument/2006/relationships/image" Target="../media/image817.png"/><Relationship Id="rId927" Type="http://schemas.openxmlformats.org/officeDocument/2006/relationships/customXml" Target="../ink/ink1064.xml"/><Relationship Id="rId56" Type="http://schemas.openxmlformats.org/officeDocument/2006/relationships/customXml" Target="../ink/ink617.xml"/><Relationship Id="rId359" Type="http://schemas.openxmlformats.org/officeDocument/2006/relationships/image" Target="../media/image750.png"/><Relationship Id="rId566" Type="http://schemas.openxmlformats.org/officeDocument/2006/relationships/customXml" Target="../ink/ink875.xml"/><Relationship Id="rId773" Type="http://schemas.openxmlformats.org/officeDocument/2006/relationships/image" Target="../media/image946.png"/><Relationship Id="rId121" Type="http://schemas.openxmlformats.org/officeDocument/2006/relationships/image" Target="../media/image634.png"/><Relationship Id="rId219" Type="http://schemas.openxmlformats.org/officeDocument/2006/relationships/image" Target="../media/image683.png"/><Relationship Id="rId426" Type="http://schemas.openxmlformats.org/officeDocument/2006/relationships/image" Target="../media/image783.png"/><Relationship Id="rId633" Type="http://schemas.openxmlformats.org/officeDocument/2006/relationships/image" Target="../media/image881.png"/><Relationship Id="rId840" Type="http://schemas.openxmlformats.org/officeDocument/2006/relationships/customXml" Target="../ink/ink1019.xml"/><Relationship Id="rId67" Type="http://schemas.openxmlformats.org/officeDocument/2006/relationships/image" Target="../media/image608.png"/><Relationship Id="rId272" Type="http://schemas.openxmlformats.org/officeDocument/2006/relationships/customXml" Target="../ink/ink725.xml"/><Relationship Id="rId577" Type="http://schemas.openxmlformats.org/officeDocument/2006/relationships/image" Target="../media/image855.png"/><Relationship Id="rId700" Type="http://schemas.openxmlformats.org/officeDocument/2006/relationships/customXml" Target="../ink/ink947.xml"/><Relationship Id="rId132" Type="http://schemas.openxmlformats.org/officeDocument/2006/relationships/customXml" Target="../ink/ink655.xml"/><Relationship Id="rId784" Type="http://schemas.openxmlformats.org/officeDocument/2006/relationships/customXml" Target="../ink/ink991.xml"/><Relationship Id="rId437" Type="http://schemas.openxmlformats.org/officeDocument/2006/relationships/customXml" Target="../ink/ink809.xml"/><Relationship Id="rId644" Type="http://schemas.openxmlformats.org/officeDocument/2006/relationships/customXml" Target="../ink/ink917.xml"/><Relationship Id="rId851" Type="http://schemas.openxmlformats.org/officeDocument/2006/relationships/customXml" Target="../ink/ink1025.xml"/><Relationship Id="rId283" Type="http://schemas.openxmlformats.org/officeDocument/2006/relationships/image" Target="../media/image715.png"/><Relationship Id="rId490" Type="http://schemas.openxmlformats.org/officeDocument/2006/relationships/customXml" Target="../ink/ink836.xml"/><Relationship Id="rId504" Type="http://schemas.openxmlformats.org/officeDocument/2006/relationships/customXml" Target="../ink/ink844.xml"/><Relationship Id="rId711" Type="http://schemas.openxmlformats.org/officeDocument/2006/relationships/customXml" Target="../ink/ink953.xml"/><Relationship Id="rId78" Type="http://schemas.openxmlformats.org/officeDocument/2006/relationships/customXml" Target="../ink/ink628.xml"/><Relationship Id="rId143" Type="http://schemas.openxmlformats.org/officeDocument/2006/relationships/image" Target="../media/image645.png"/><Relationship Id="rId350" Type="http://schemas.openxmlformats.org/officeDocument/2006/relationships/customXml" Target="../ink/ink765.xml"/><Relationship Id="rId588" Type="http://schemas.openxmlformats.org/officeDocument/2006/relationships/customXml" Target="../ink/ink887.xml"/><Relationship Id="rId795" Type="http://schemas.openxmlformats.org/officeDocument/2006/relationships/image" Target="../media/image957.png"/><Relationship Id="rId809" Type="http://schemas.openxmlformats.org/officeDocument/2006/relationships/image" Target="../media/image964.png"/><Relationship Id="rId9" Type="http://schemas.openxmlformats.org/officeDocument/2006/relationships/image" Target="../media/image580.png"/><Relationship Id="rId210" Type="http://schemas.openxmlformats.org/officeDocument/2006/relationships/customXml" Target="../ink/ink694.xml"/><Relationship Id="rId448" Type="http://schemas.openxmlformats.org/officeDocument/2006/relationships/customXml" Target="../ink/ink815.xml"/><Relationship Id="rId655" Type="http://schemas.openxmlformats.org/officeDocument/2006/relationships/customXml" Target="../ink/ink923.xml"/><Relationship Id="rId862" Type="http://schemas.openxmlformats.org/officeDocument/2006/relationships/customXml" Target="../ink/ink1031.xml"/><Relationship Id="rId294" Type="http://schemas.openxmlformats.org/officeDocument/2006/relationships/customXml" Target="../ink/ink736.xml"/><Relationship Id="rId308" Type="http://schemas.openxmlformats.org/officeDocument/2006/relationships/image" Target="../media/image726.png"/><Relationship Id="rId515" Type="http://schemas.openxmlformats.org/officeDocument/2006/relationships/image" Target="../media/image825.png"/><Relationship Id="rId722" Type="http://schemas.openxmlformats.org/officeDocument/2006/relationships/image" Target="../media/image921.png"/><Relationship Id="rId89" Type="http://schemas.openxmlformats.org/officeDocument/2006/relationships/image" Target="../media/image619.png"/><Relationship Id="rId154" Type="http://schemas.openxmlformats.org/officeDocument/2006/relationships/customXml" Target="../ink/ink666.xml"/><Relationship Id="rId361" Type="http://schemas.openxmlformats.org/officeDocument/2006/relationships/image" Target="../media/image751.png"/><Relationship Id="rId599" Type="http://schemas.openxmlformats.org/officeDocument/2006/relationships/image" Target="../media/image866.png"/><Relationship Id="rId459" Type="http://schemas.openxmlformats.org/officeDocument/2006/relationships/image" Target="../media/image799.png"/><Relationship Id="rId666" Type="http://schemas.openxmlformats.org/officeDocument/2006/relationships/image" Target="../media/image896.png"/><Relationship Id="rId873" Type="http://schemas.openxmlformats.org/officeDocument/2006/relationships/image" Target="../media/image995.png"/><Relationship Id="rId16" Type="http://schemas.openxmlformats.org/officeDocument/2006/relationships/customXml" Target="../ink/ink597.xml"/><Relationship Id="rId221" Type="http://schemas.openxmlformats.org/officeDocument/2006/relationships/image" Target="../media/image684.png"/><Relationship Id="rId319" Type="http://schemas.openxmlformats.org/officeDocument/2006/relationships/image" Target="../media/image731.png"/><Relationship Id="rId526" Type="http://schemas.openxmlformats.org/officeDocument/2006/relationships/customXml" Target="../ink/ink855.xml"/><Relationship Id="rId733" Type="http://schemas.openxmlformats.org/officeDocument/2006/relationships/customXml" Target="../ink/ink965.xml"/><Relationship Id="rId165" Type="http://schemas.openxmlformats.org/officeDocument/2006/relationships/image" Target="../media/image656.png"/><Relationship Id="rId372" Type="http://schemas.openxmlformats.org/officeDocument/2006/relationships/image" Target="../media/image756.png"/><Relationship Id="rId677" Type="http://schemas.openxmlformats.org/officeDocument/2006/relationships/customXml" Target="../ink/ink934.xml"/><Relationship Id="rId800" Type="http://schemas.openxmlformats.org/officeDocument/2006/relationships/customXml" Target="../ink/ink999.xml"/><Relationship Id="rId232" Type="http://schemas.openxmlformats.org/officeDocument/2006/relationships/customXml" Target="../ink/ink705.xml"/><Relationship Id="rId884" Type="http://schemas.openxmlformats.org/officeDocument/2006/relationships/image" Target="../media/image1000.png"/><Relationship Id="rId27" Type="http://schemas.openxmlformats.org/officeDocument/2006/relationships/image" Target="../media/image589.png"/><Relationship Id="rId537" Type="http://schemas.openxmlformats.org/officeDocument/2006/relationships/image" Target="../media/image836.png"/><Relationship Id="rId744" Type="http://schemas.openxmlformats.org/officeDocument/2006/relationships/customXml" Target="../ink/ink971.xml"/><Relationship Id="rId80" Type="http://schemas.openxmlformats.org/officeDocument/2006/relationships/customXml" Target="../ink/ink629.xml"/><Relationship Id="rId176" Type="http://schemas.openxmlformats.org/officeDocument/2006/relationships/customXml" Target="../ink/ink677.xml"/><Relationship Id="rId383" Type="http://schemas.openxmlformats.org/officeDocument/2006/relationships/customXml" Target="../ink/ink782.xml"/><Relationship Id="rId590" Type="http://schemas.openxmlformats.org/officeDocument/2006/relationships/customXml" Target="../ink/ink888.xml"/><Relationship Id="rId604" Type="http://schemas.openxmlformats.org/officeDocument/2006/relationships/customXml" Target="../ink/ink895.xml"/><Relationship Id="rId811" Type="http://schemas.openxmlformats.org/officeDocument/2006/relationships/image" Target="../media/image965.png"/><Relationship Id="rId243" Type="http://schemas.openxmlformats.org/officeDocument/2006/relationships/image" Target="../media/image695.png"/><Relationship Id="rId450" Type="http://schemas.openxmlformats.org/officeDocument/2006/relationships/customXml" Target="../ink/ink816.xml"/><Relationship Id="rId688" Type="http://schemas.openxmlformats.org/officeDocument/2006/relationships/image" Target="../media/image906.png"/><Relationship Id="rId895" Type="http://schemas.openxmlformats.org/officeDocument/2006/relationships/customXml" Target="../ink/ink1048.xml"/><Relationship Id="rId909" Type="http://schemas.openxmlformats.org/officeDocument/2006/relationships/customXml" Target="../ink/ink1055.xml"/><Relationship Id="rId38" Type="http://schemas.openxmlformats.org/officeDocument/2006/relationships/customXml" Target="../ink/ink608.xml"/><Relationship Id="rId103" Type="http://schemas.openxmlformats.org/officeDocument/2006/relationships/image" Target="../media/image625.png"/><Relationship Id="rId310" Type="http://schemas.openxmlformats.org/officeDocument/2006/relationships/customXml" Target="../ink/ink745.xml"/><Relationship Id="rId548" Type="http://schemas.openxmlformats.org/officeDocument/2006/relationships/customXml" Target="../ink/ink866.xml"/><Relationship Id="rId755" Type="http://schemas.openxmlformats.org/officeDocument/2006/relationships/image" Target="../media/image937.png"/><Relationship Id="rId91" Type="http://schemas.openxmlformats.org/officeDocument/2006/relationships/image" Target="../media/image620.png"/><Relationship Id="rId187" Type="http://schemas.openxmlformats.org/officeDocument/2006/relationships/image" Target="../media/image667.png"/><Relationship Id="rId394" Type="http://schemas.openxmlformats.org/officeDocument/2006/relationships/image" Target="../media/image767.png"/><Relationship Id="rId408" Type="http://schemas.openxmlformats.org/officeDocument/2006/relationships/image" Target="../media/image774.png"/><Relationship Id="rId615" Type="http://schemas.openxmlformats.org/officeDocument/2006/relationships/image" Target="../media/image873.png"/><Relationship Id="rId822" Type="http://schemas.openxmlformats.org/officeDocument/2006/relationships/customXml" Target="../ink/ink1010.xml"/><Relationship Id="rId254" Type="http://schemas.openxmlformats.org/officeDocument/2006/relationships/customXml" Target="../ink/ink716.xml"/><Relationship Id="rId699" Type="http://schemas.openxmlformats.org/officeDocument/2006/relationships/customXml" Target="../ink/ink946.xml"/><Relationship Id="rId49" Type="http://schemas.openxmlformats.org/officeDocument/2006/relationships/image" Target="../media/image599.png"/><Relationship Id="rId114" Type="http://schemas.openxmlformats.org/officeDocument/2006/relationships/customXml" Target="../ink/ink646.xml"/><Relationship Id="rId461" Type="http://schemas.openxmlformats.org/officeDocument/2006/relationships/image" Target="../media/image800.png"/><Relationship Id="rId559" Type="http://schemas.openxmlformats.org/officeDocument/2006/relationships/image" Target="../media/image847.png"/><Relationship Id="rId766" Type="http://schemas.openxmlformats.org/officeDocument/2006/relationships/customXml" Target="../ink/ink982.xml"/><Relationship Id="rId198" Type="http://schemas.openxmlformats.org/officeDocument/2006/relationships/customXml" Target="../ink/ink688.xml"/><Relationship Id="rId321" Type="http://schemas.openxmlformats.org/officeDocument/2006/relationships/image" Target="../media/image732.png"/><Relationship Id="rId419" Type="http://schemas.openxmlformats.org/officeDocument/2006/relationships/customXml" Target="../ink/ink800.xml"/><Relationship Id="rId626" Type="http://schemas.openxmlformats.org/officeDocument/2006/relationships/customXml" Target="../ink/ink907.xml"/><Relationship Id="rId833" Type="http://schemas.openxmlformats.org/officeDocument/2006/relationships/image" Target="../media/image976.png"/><Relationship Id="rId265" Type="http://schemas.openxmlformats.org/officeDocument/2006/relationships/image" Target="../media/image706.png"/><Relationship Id="rId472" Type="http://schemas.openxmlformats.org/officeDocument/2006/relationships/customXml" Target="../ink/ink827.xml"/><Relationship Id="rId900" Type="http://schemas.openxmlformats.org/officeDocument/2006/relationships/image" Target="../media/image1008.png"/><Relationship Id="rId125" Type="http://schemas.openxmlformats.org/officeDocument/2006/relationships/image" Target="../media/image636.png"/><Relationship Id="rId332" Type="http://schemas.openxmlformats.org/officeDocument/2006/relationships/customXml" Target="../ink/ink756.xml"/><Relationship Id="rId777" Type="http://schemas.openxmlformats.org/officeDocument/2006/relationships/image" Target="../media/image948.png"/><Relationship Id="rId637" Type="http://schemas.openxmlformats.org/officeDocument/2006/relationships/image" Target="../media/image883.png"/><Relationship Id="rId844" Type="http://schemas.openxmlformats.org/officeDocument/2006/relationships/customXml" Target="../ink/ink1021.xml"/><Relationship Id="rId276" Type="http://schemas.openxmlformats.org/officeDocument/2006/relationships/customXml" Target="../ink/ink727.xml"/><Relationship Id="rId483" Type="http://schemas.openxmlformats.org/officeDocument/2006/relationships/image" Target="../media/image810.png"/><Relationship Id="rId690" Type="http://schemas.openxmlformats.org/officeDocument/2006/relationships/image" Target="../media/image907.png"/><Relationship Id="rId704" Type="http://schemas.openxmlformats.org/officeDocument/2006/relationships/customXml" Target="../ink/ink949.xml"/><Relationship Id="rId911" Type="http://schemas.openxmlformats.org/officeDocument/2006/relationships/customXml" Target="../ink/ink1056.xml"/><Relationship Id="rId40" Type="http://schemas.openxmlformats.org/officeDocument/2006/relationships/customXml" Target="../ink/ink609.xml"/><Relationship Id="rId136" Type="http://schemas.openxmlformats.org/officeDocument/2006/relationships/customXml" Target="../ink/ink657.xml"/><Relationship Id="rId343" Type="http://schemas.openxmlformats.org/officeDocument/2006/relationships/image" Target="../media/image743.png"/><Relationship Id="rId550" Type="http://schemas.openxmlformats.org/officeDocument/2006/relationships/customXml" Target="../ink/ink867.xml"/><Relationship Id="rId788" Type="http://schemas.openxmlformats.org/officeDocument/2006/relationships/customXml" Target="../ink/ink993.xml"/><Relationship Id="rId203" Type="http://schemas.openxmlformats.org/officeDocument/2006/relationships/image" Target="../media/image675.png"/><Relationship Id="rId648" Type="http://schemas.openxmlformats.org/officeDocument/2006/relationships/image" Target="../media/image888.png"/><Relationship Id="rId855" Type="http://schemas.openxmlformats.org/officeDocument/2006/relationships/customXml" Target="../ink/ink1027.xml"/><Relationship Id="rId287" Type="http://schemas.openxmlformats.org/officeDocument/2006/relationships/image" Target="../media/image717.png"/><Relationship Id="rId410" Type="http://schemas.openxmlformats.org/officeDocument/2006/relationships/image" Target="../media/image775.png"/><Relationship Id="rId494" Type="http://schemas.openxmlformats.org/officeDocument/2006/relationships/image" Target="../media/image815.png"/><Relationship Id="rId508" Type="http://schemas.openxmlformats.org/officeDocument/2006/relationships/customXml" Target="../ink/ink846.xml"/><Relationship Id="rId715" Type="http://schemas.openxmlformats.org/officeDocument/2006/relationships/image" Target="../media/image918.png"/><Relationship Id="rId922" Type="http://schemas.openxmlformats.org/officeDocument/2006/relationships/image" Target="../media/image1019.png"/><Relationship Id="rId147" Type="http://schemas.openxmlformats.org/officeDocument/2006/relationships/image" Target="../media/image647.png"/><Relationship Id="rId354" Type="http://schemas.openxmlformats.org/officeDocument/2006/relationships/customXml" Target="../ink/ink767.xml"/><Relationship Id="rId799" Type="http://schemas.openxmlformats.org/officeDocument/2006/relationships/image" Target="../media/image959.png"/><Relationship Id="rId51" Type="http://schemas.openxmlformats.org/officeDocument/2006/relationships/image" Target="../media/image600.png"/><Relationship Id="rId561" Type="http://schemas.openxmlformats.org/officeDocument/2006/relationships/image" Target="../media/image848.png"/><Relationship Id="rId659" Type="http://schemas.openxmlformats.org/officeDocument/2006/relationships/customXml" Target="../ink/ink925.xml"/><Relationship Id="rId866" Type="http://schemas.openxmlformats.org/officeDocument/2006/relationships/customXml" Target="../ink/ink1033.xml"/><Relationship Id="rId214" Type="http://schemas.openxmlformats.org/officeDocument/2006/relationships/customXml" Target="../ink/ink696.xml"/><Relationship Id="rId298" Type="http://schemas.openxmlformats.org/officeDocument/2006/relationships/image" Target="../media/image721.png"/><Relationship Id="rId421" Type="http://schemas.openxmlformats.org/officeDocument/2006/relationships/customXml" Target="../ink/ink801.xml"/><Relationship Id="rId519" Type="http://schemas.openxmlformats.org/officeDocument/2006/relationships/image" Target="../media/image827.png"/><Relationship Id="rId158" Type="http://schemas.openxmlformats.org/officeDocument/2006/relationships/customXml" Target="../ink/ink668.xml"/><Relationship Id="rId726" Type="http://schemas.openxmlformats.org/officeDocument/2006/relationships/image" Target="../media/image923.png"/><Relationship Id="rId62" Type="http://schemas.openxmlformats.org/officeDocument/2006/relationships/customXml" Target="../ink/ink620.xml"/><Relationship Id="rId365" Type="http://schemas.openxmlformats.org/officeDocument/2006/relationships/image" Target="../media/image753.png"/><Relationship Id="rId572" Type="http://schemas.openxmlformats.org/officeDocument/2006/relationships/customXml" Target="../ink/ink879.xml"/><Relationship Id="rId225" Type="http://schemas.openxmlformats.org/officeDocument/2006/relationships/image" Target="../media/image686.png"/><Relationship Id="rId432" Type="http://schemas.openxmlformats.org/officeDocument/2006/relationships/image" Target="../media/image786.png"/><Relationship Id="rId877" Type="http://schemas.openxmlformats.org/officeDocument/2006/relationships/image" Target="../media/image997.png"/><Relationship Id="rId737" Type="http://schemas.openxmlformats.org/officeDocument/2006/relationships/customXml" Target="../ink/ink967.xml"/><Relationship Id="rId73" Type="http://schemas.openxmlformats.org/officeDocument/2006/relationships/image" Target="../media/image611.png"/><Relationship Id="rId169" Type="http://schemas.openxmlformats.org/officeDocument/2006/relationships/image" Target="../media/image658.png"/><Relationship Id="rId376" Type="http://schemas.openxmlformats.org/officeDocument/2006/relationships/image" Target="../media/image758.png"/><Relationship Id="rId583" Type="http://schemas.openxmlformats.org/officeDocument/2006/relationships/image" Target="../media/image858.png"/><Relationship Id="rId790" Type="http://schemas.openxmlformats.org/officeDocument/2006/relationships/customXml" Target="../ink/ink994.xml"/><Relationship Id="rId804" Type="http://schemas.openxmlformats.org/officeDocument/2006/relationships/customXml" Target="../ink/ink1001.xml"/><Relationship Id="rId4" Type="http://schemas.openxmlformats.org/officeDocument/2006/relationships/customXml" Target="../ink/ink591.xml"/><Relationship Id="rId236" Type="http://schemas.openxmlformats.org/officeDocument/2006/relationships/customXml" Target="../ink/ink707.xml"/><Relationship Id="rId443" Type="http://schemas.openxmlformats.org/officeDocument/2006/relationships/image" Target="../media/image791.png"/><Relationship Id="rId650" Type="http://schemas.openxmlformats.org/officeDocument/2006/relationships/image" Target="../media/image889.png"/><Relationship Id="rId888" Type="http://schemas.openxmlformats.org/officeDocument/2006/relationships/image" Target="../media/image1002.png"/><Relationship Id="rId303" Type="http://schemas.openxmlformats.org/officeDocument/2006/relationships/customXml" Target="../ink/ink741.xml"/><Relationship Id="rId748" Type="http://schemas.openxmlformats.org/officeDocument/2006/relationships/customXml" Target="../ink/ink973.xml"/><Relationship Id="rId84" Type="http://schemas.openxmlformats.org/officeDocument/2006/relationships/customXml" Target="../ink/ink631.xml"/><Relationship Id="rId387" Type="http://schemas.openxmlformats.org/officeDocument/2006/relationships/customXml" Target="../ink/ink784.xml"/><Relationship Id="rId510" Type="http://schemas.openxmlformats.org/officeDocument/2006/relationships/customXml" Target="../ink/ink847.xml"/><Relationship Id="rId594" Type="http://schemas.openxmlformats.org/officeDocument/2006/relationships/customXml" Target="../ink/ink890.xml"/><Relationship Id="rId608" Type="http://schemas.openxmlformats.org/officeDocument/2006/relationships/customXml" Target="../ink/ink898.xml"/><Relationship Id="rId815" Type="http://schemas.openxmlformats.org/officeDocument/2006/relationships/image" Target="../media/image967.png"/><Relationship Id="rId247" Type="http://schemas.openxmlformats.org/officeDocument/2006/relationships/image" Target="../media/image697.png"/><Relationship Id="rId899" Type="http://schemas.openxmlformats.org/officeDocument/2006/relationships/customXml" Target="../ink/ink1050.xml"/><Relationship Id="rId107" Type="http://schemas.openxmlformats.org/officeDocument/2006/relationships/image" Target="../media/image627.png"/><Relationship Id="rId454" Type="http://schemas.openxmlformats.org/officeDocument/2006/relationships/customXml" Target="../ink/ink818.xml"/><Relationship Id="rId661" Type="http://schemas.openxmlformats.org/officeDocument/2006/relationships/customXml" Target="../ink/ink926.xml"/><Relationship Id="rId759" Type="http://schemas.openxmlformats.org/officeDocument/2006/relationships/image" Target="../media/image939.png"/><Relationship Id="rId11" Type="http://schemas.openxmlformats.org/officeDocument/2006/relationships/image" Target="../media/image581.png"/><Relationship Id="rId314" Type="http://schemas.openxmlformats.org/officeDocument/2006/relationships/customXml" Target="../ink/ink747.xml"/><Relationship Id="rId398" Type="http://schemas.openxmlformats.org/officeDocument/2006/relationships/image" Target="../media/image769.png"/><Relationship Id="rId521" Type="http://schemas.openxmlformats.org/officeDocument/2006/relationships/image" Target="../media/image828.png"/><Relationship Id="rId619" Type="http://schemas.openxmlformats.org/officeDocument/2006/relationships/image" Target="../media/image875.png"/><Relationship Id="rId95" Type="http://schemas.openxmlformats.org/officeDocument/2006/relationships/image" Target="../media/image621.png"/><Relationship Id="rId160" Type="http://schemas.openxmlformats.org/officeDocument/2006/relationships/customXml" Target="../ink/ink669.xml"/><Relationship Id="rId826" Type="http://schemas.openxmlformats.org/officeDocument/2006/relationships/customXml" Target="../ink/ink1012.xml"/><Relationship Id="rId258" Type="http://schemas.openxmlformats.org/officeDocument/2006/relationships/customXml" Target="../ink/ink718.xml"/><Relationship Id="rId465" Type="http://schemas.openxmlformats.org/officeDocument/2006/relationships/image" Target="../media/image802.png"/><Relationship Id="rId672" Type="http://schemas.openxmlformats.org/officeDocument/2006/relationships/image" Target="../media/image899.png"/><Relationship Id="rId22" Type="http://schemas.openxmlformats.org/officeDocument/2006/relationships/customXml" Target="../ink/ink600.xml"/><Relationship Id="rId118" Type="http://schemas.openxmlformats.org/officeDocument/2006/relationships/customXml" Target="../ink/ink648.xml"/><Relationship Id="rId325" Type="http://schemas.openxmlformats.org/officeDocument/2006/relationships/image" Target="../media/image734.png"/><Relationship Id="rId532" Type="http://schemas.openxmlformats.org/officeDocument/2006/relationships/customXml" Target="../ink/ink858.xml"/><Relationship Id="rId171" Type="http://schemas.openxmlformats.org/officeDocument/2006/relationships/image" Target="../media/image659.png"/><Relationship Id="rId837" Type="http://schemas.openxmlformats.org/officeDocument/2006/relationships/image" Target="../media/image978.png"/><Relationship Id="rId269" Type="http://schemas.openxmlformats.org/officeDocument/2006/relationships/image" Target="../media/image708.png"/><Relationship Id="rId476" Type="http://schemas.openxmlformats.org/officeDocument/2006/relationships/customXml" Target="../ink/ink829.xml"/><Relationship Id="rId683" Type="http://schemas.openxmlformats.org/officeDocument/2006/relationships/customXml" Target="../ink/ink938.xml"/><Relationship Id="rId890" Type="http://schemas.openxmlformats.org/officeDocument/2006/relationships/image" Target="../media/image1003.png"/><Relationship Id="rId904" Type="http://schemas.openxmlformats.org/officeDocument/2006/relationships/image" Target="../media/image1010.png"/><Relationship Id="rId33" Type="http://schemas.openxmlformats.org/officeDocument/2006/relationships/image" Target="../media/image591.png"/><Relationship Id="rId129" Type="http://schemas.openxmlformats.org/officeDocument/2006/relationships/image" Target="../media/image638.png"/><Relationship Id="rId336" Type="http://schemas.openxmlformats.org/officeDocument/2006/relationships/customXml" Target="../ink/ink758.xml"/><Relationship Id="rId543" Type="http://schemas.openxmlformats.org/officeDocument/2006/relationships/image" Target="../media/image839.png"/><Relationship Id="rId182" Type="http://schemas.openxmlformats.org/officeDocument/2006/relationships/customXml" Target="../ink/ink680.xml"/><Relationship Id="rId403" Type="http://schemas.openxmlformats.org/officeDocument/2006/relationships/customXml" Target="../ink/ink792.xml"/><Relationship Id="rId750" Type="http://schemas.openxmlformats.org/officeDocument/2006/relationships/customXml" Target="../ink/ink974.xml"/><Relationship Id="rId848" Type="http://schemas.openxmlformats.org/officeDocument/2006/relationships/image" Target="../media/image983.png"/><Relationship Id="rId487" Type="http://schemas.openxmlformats.org/officeDocument/2006/relationships/image" Target="../media/image812.png"/><Relationship Id="rId610" Type="http://schemas.openxmlformats.org/officeDocument/2006/relationships/customXml" Target="../ink/ink899.xml"/><Relationship Id="rId694" Type="http://schemas.openxmlformats.org/officeDocument/2006/relationships/image" Target="../media/image909.png"/><Relationship Id="rId708" Type="http://schemas.openxmlformats.org/officeDocument/2006/relationships/customXml" Target="../ink/ink951.xml"/><Relationship Id="rId915" Type="http://schemas.openxmlformats.org/officeDocument/2006/relationships/customXml" Target="../ink/ink1058.xml"/><Relationship Id="rId347" Type="http://schemas.openxmlformats.org/officeDocument/2006/relationships/image" Target="../media/image745.png"/><Relationship Id="rId44" Type="http://schemas.openxmlformats.org/officeDocument/2006/relationships/customXml" Target="../ink/ink611.xml"/><Relationship Id="rId554" Type="http://schemas.openxmlformats.org/officeDocument/2006/relationships/customXml" Target="../ink/ink869.xml"/><Relationship Id="rId761" Type="http://schemas.openxmlformats.org/officeDocument/2006/relationships/image" Target="../media/image940.png"/><Relationship Id="rId859" Type="http://schemas.openxmlformats.org/officeDocument/2006/relationships/customXml" Target="../ink/ink1029.xml"/><Relationship Id="rId193" Type="http://schemas.openxmlformats.org/officeDocument/2006/relationships/image" Target="../media/image670.png"/><Relationship Id="rId207" Type="http://schemas.openxmlformats.org/officeDocument/2006/relationships/image" Target="../media/image677.png"/><Relationship Id="rId414" Type="http://schemas.openxmlformats.org/officeDocument/2006/relationships/image" Target="../media/image777.png"/><Relationship Id="rId498" Type="http://schemas.openxmlformats.org/officeDocument/2006/relationships/customXml" Target="../ink/ink841.xml"/><Relationship Id="rId621" Type="http://schemas.openxmlformats.org/officeDocument/2006/relationships/image" Target="../media/image876.png"/><Relationship Id="rId260" Type="http://schemas.openxmlformats.org/officeDocument/2006/relationships/customXml" Target="../ink/ink719.xml"/><Relationship Id="rId719" Type="http://schemas.openxmlformats.org/officeDocument/2006/relationships/customXml" Target="../ink/ink958.xml"/><Relationship Id="rId926" Type="http://schemas.openxmlformats.org/officeDocument/2006/relationships/image" Target="../media/image1021.png"/><Relationship Id="rId55" Type="http://schemas.openxmlformats.org/officeDocument/2006/relationships/image" Target="../media/image602.png"/><Relationship Id="rId120" Type="http://schemas.openxmlformats.org/officeDocument/2006/relationships/customXml" Target="../ink/ink649.xml"/><Relationship Id="rId358" Type="http://schemas.openxmlformats.org/officeDocument/2006/relationships/customXml" Target="../ink/ink769.xml"/><Relationship Id="rId565" Type="http://schemas.openxmlformats.org/officeDocument/2006/relationships/image" Target="../media/image850.png"/><Relationship Id="rId772" Type="http://schemas.openxmlformats.org/officeDocument/2006/relationships/customXml" Target="../ink/ink985.xml"/><Relationship Id="rId218" Type="http://schemas.openxmlformats.org/officeDocument/2006/relationships/customXml" Target="../ink/ink698.xml"/><Relationship Id="rId425" Type="http://schemas.openxmlformats.org/officeDocument/2006/relationships/customXml" Target="../ink/ink803.xml"/><Relationship Id="rId632" Type="http://schemas.openxmlformats.org/officeDocument/2006/relationships/customXml" Target="../ink/ink911.xml"/><Relationship Id="rId271" Type="http://schemas.openxmlformats.org/officeDocument/2006/relationships/image" Target="../media/image709.png"/><Relationship Id="rId66" Type="http://schemas.openxmlformats.org/officeDocument/2006/relationships/customXml" Target="../ink/ink622.xml"/><Relationship Id="rId131" Type="http://schemas.openxmlformats.org/officeDocument/2006/relationships/image" Target="../media/image639.png"/><Relationship Id="rId369" Type="http://schemas.openxmlformats.org/officeDocument/2006/relationships/image" Target="../media/image755.png"/><Relationship Id="rId576" Type="http://schemas.openxmlformats.org/officeDocument/2006/relationships/customXml" Target="../ink/ink881.xml"/><Relationship Id="rId783" Type="http://schemas.openxmlformats.org/officeDocument/2006/relationships/image" Target="../media/image951.png"/><Relationship Id="rId229" Type="http://schemas.openxmlformats.org/officeDocument/2006/relationships/image" Target="../media/image688.png"/><Relationship Id="rId436" Type="http://schemas.openxmlformats.org/officeDocument/2006/relationships/image" Target="../media/image788.png"/><Relationship Id="rId643" Type="http://schemas.openxmlformats.org/officeDocument/2006/relationships/image" Target="../media/image886.png"/><Relationship Id="rId850" Type="http://schemas.openxmlformats.org/officeDocument/2006/relationships/image" Target="../media/image984.png"/><Relationship Id="rId77" Type="http://schemas.openxmlformats.org/officeDocument/2006/relationships/image" Target="../media/image613.png"/><Relationship Id="rId282" Type="http://schemas.openxmlformats.org/officeDocument/2006/relationships/customXml" Target="../ink/ink730.xml"/><Relationship Id="rId503" Type="http://schemas.openxmlformats.org/officeDocument/2006/relationships/image" Target="../media/image819.png"/><Relationship Id="rId587" Type="http://schemas.openxmlformats.org/officeDocument/2006/relationships/image" Target="../media/image860.png"/><Relationship Id="rId710" Type="http://schemas.openxmlformats.org/officeDocument/2006/relationships/customXml" Target="../ink/ink952.xml"/><Relationship Id="rId808" Type="http://schemas.openxmlformats.org/officeDocument/2006/relationships/customXml" Target="../ink/ink1003.xml"/><Relationship Id="rId8" Type="http://schemas.openxmlformats.org/officeDocument/2006/relationships/customXml" Target="../ink/ink593.xml"/><Relationship Id="rId142" Type="http://schemas.openxmlformats.org/officeDocument/2006/relationships/customXml" Target="../ink/ink660.xml"/><Relationship Id="rId447" Type="http://schemas.openxmlformats.org/officeDocument/2006/relationships/image" Target="../media/image793.png"/><Relationship Id="rId794" Type="http://schemas.openxmlformats.org/officeDocument/2006/relationships/customXml" Target="../ink/ink996.xml"/><Relationship Id="rId654" Type="http://schemas.openxmlformats.org/officeDocument/2006/relationships/image" Target="../media/image891.png"/><Relationship Id="rId861" Type="http://schemas.openxmlformats.org/officeDocument/2006/relationships/customXml" Target="../ink/ink1030.xml"/><Relationship Id="rId293" Type="http://schemas.openxmlformats.org/officeDocument/2006/relationships/image" Target="../media/image720.png"/><Relationship Id="rId307" Type="http://schemas.openxmlformats.org/officeDocument/2006/relationships/customXml" Target="../ink/ink743.xml"/><Relationship Id="rId514" Type="http://schemas.openxmlformats.org/officeDocument/2006/relationships/customXml" Target="../ink/ink849.xml"/><Relationship Id="rId721" Type="http://schemas.openxmlformats.org/officeDocument/2006/relationships/customXml" Target="../ink/ink959.xml"/><Relationship Id="rId88" Type="http://schemas.openxmlformats.org/officeDocument/2006/relationships/customXml" Target="../ink/ink633.xml"/><Relationship Id="rId153" Type="http://schemas.openxmlformats.org/officeDocument/2006/relationships/image" Target="../media/image650.png"/><Relationship Id="rId360" Type="http://schemas.openxmlformats.org/officeDocument/2006/relationships/customXml" Target="../ink/ink770.xml"/><Relationship Id="rId598" Type="http://schemas.openxmlformats.org/officeDocument/2006/relationships/customXml" Target="../ink/ink892.xml"/><Relationship Id="rId819" Type="http://schemas.openxmlformats.org/officeDocument/2006/relationships/image" Target="../media/image969.png"/><Relationship Id="rId220" Type="http://schemas.openxmlformats.org/officeDocument/2006/relationships/customXml" Target="../ink/ink699.xml"/><Relationship Id="rId458" Type="http://schemas.openxmlformats.org/officeDocument/2006/relationships/customXml" Target="../ink/ink820.xml"/><Relationship Id="rId665" Type="http://schemas.openxmlformats.org/officeDocument/2006/relationships/customXml" Target="../ink/ink928.xml"/><Relationship Id="rId872" Type="http://schemas.openxmlformats.org/officeDocument/2006/relationships/customXml" Target="../ink/ink1036.xml"/><Relationship Id="rId15" Type="http://schemas.openxmlformats.org/officeDocument/2006/relationships/image" Target="../media/image583.png"/><Relationship Id="rId318" Type="http://schemas.openxmlformats.org/officeDocument/2006/relationships/customXml" Target="../ink/ink749.xml"/><Relationship Id="rId525" Type="http://schemas.openxmlformats.org/officeDocument/2006/relationships/image" Target="../media/image830.png"/><Relationship Id="rId732" Type="http://schemas.openxmlformats.org/officeDocument/2006/relationships/image" Target="../media/image926.png"/><Relationship Id="rId99" Type="http://schemas.openxmlformats.org/officeDocument/2006/relationships/image" Target="../media/image623.png"/><Relationship Id="rId164" Type="http://schemas.openxmlformats.org/officeDocument/2006/relationships/customXml" Target="../ink/ink671.xml"/><Relationship Id="rId371" Type="http://schemas.openxmlformats.org/officeDocument/2006/relationships/customXml" Target="../ink/ink776.xml"/><Relationship Id="rId469" Type="http://schemas.openxmlformats.org/officeDocument/2006/relationships/image" Target="../media/image804.png"/><Relationship Id="rId676" Type="http://schemas.openxmlformats.org/officeDocument/2006/relationships/image" Target="../media/image901.png"/><Relationship Id="rId883" Type="http://schemas.openxmlformats.org/officeDocument/2006/relationships/customXml" Target="../ink/ink1042.xml"/><Relationship Id="rId26" Type="http://schemas.openxmlformats.org/officeDocument/2006/relationships/customXml" Target="../ink/ink602.xml"/><Relationship Id="rId231" Type="http://schemas.openxmlformats.org/officeDocument/2006/relationships/image" Target="../media/image689.png"/><Relationship Id="rId329" Type="http://schemas.openxmlformats.org/officeDocument/2006/relationships/image" Target="../media/image736.png"/><Relationship Id="rId536" Type="http://schemas.openxmlformats.org/officeDocument/2006/relationships/customXml" Target="../ink/ink860.xml"/><Relationship Id="rId175" Type="http://schemas.openxmlformats.org/officeDocument/2006/relationships/image" Target="../media/image661.png"/><Relationship Id="rId743" Type="http://schemas.openxmlformats.org/officeDocument/2006/relationships/image" Target="../media/image931.png"/><Relationship Id="rId382" Type="http://schemas.openxmlformats.org/officeDocument/2006/relationships/image" Target="../media/image761.png"/><Relationship Id="rId603" Type="http://schemas.openxmlformats.org/officeDocument/2006/relationships/image" Target="../media/image868.png"/><Relationship Id="rId687" Type="http://schemas.openxmlformats.org/officeDocument/2006/relationships/customXml" Target="../ink/ink940.xml"/><Relationship Id="rId810" Type="http://schemas.openxmlformats.org/officeDocument/2006/relationships/customXml" Target="../ink/ink1004.xml"/><Relationship Id="rId908" Type="http://schemas.openxmlformats.org/officeDocument/2006/relationships/image" Target="../media/image1012.png"/><Relationship Id="rId242" Type="http://schemas.openxmlformats.org/officeDocument/2006/relationships/customXml" Target="../ink/ink710.xml"/><Relationship Id="rId894" Type="http://schemas.openxmlformats.org/officeDocument/2006/relationships/image" Target="../media/image1005.png"/><Relationship Id="rId37" Type="http://schemas.openxmlformats.org/officeDocument/2006/relationships/image" Target="../media/image593.png"/><Relationship Id="rId102" Type="http://schemas.openxmlformats.org/officeDocument/2006/relationships/customXml" Target="../ink/ink640.xml"/><Relationship Id="rId547" Type="http://schemas.openxmlformats.org/officeDocument/2006/relationships/image" Target="../media/image841.png"/><Relationship Id="rId754" Type="http://schemas.openxmlformats.org/officeDocument/2006/relationships/customXml" Target="../ink/ink976.xml"/><Relationship Id="rId90" Type="http://schemas.openxmlformats.org/officeDocument/2006/relationships/customXml" Target="../ink/ink634.xml"/><Relationship Id="rId186" Type="http://schemas.openxmlformats.org/officeDocument/2006/relationships/customXml" Target="../ink/ink682.xml"/><Relationship Id="rId393" Type="http://schemas.openxmlformats.org/officeDocument/2006/relationships/customXml" Target="../ink/ink787.xml"/><Relationship Id="rId407" Type="http://schemas.openxmlformats.org/officeDocument/2006/relationships/customXml" Target="../ink/ink794.xml"/><Relationship Id="rId614" Type="http://schemas.openxmlformats.org/officeDocument/2006/relationships/customXml" Target="../ink/ink901.xml"/><Relationship Id="rId821" Type="http://schemas.openxmlformats.org/officeDocument/2006/relationships/image" Target="../media/image970.png"/><Relationship Id="rId253" Type="http://schemas.openxmlformats.org/officeDocument/2006/relationships/image" Target="../media/image700.png"/><Relationship Id="rId460" Type="http://schemas.openxmlformats.org/officeDocument/2006/relationships/customXml" Target="../ink/ink821.xml"/><Relationship Id="rId698" Type="http://schemas.openxmlformats.org/officeDocument/2006/relationships/image" Target="../media/image911.png"/><Relationship Id="rId919" Type="http://schemas.openxmlformats.org/officeDocument/2006/relationships/customXml" Target="../ink/ink1060.xml"/><Relationship Id="rId48" Type="http://schemas.openxmlformats.org/officeDocument/2006/relationships/customXml" Target="../ink/ink613.xml"/><Relationship Id="rId113" Type="http://schemas.openxmlformats.org/officeDocument/2006/relationships/image" Target="../media/image630.png"/><Relationship Id="rId320" Type="http://schemas.openxmlformats.org/officeDocument/2006/relationships/customXml" Target="../ink/ink750.xml"/><Relationship Id="rId558" Type="http://schemas.openxmlformats.org/officeDocument/2006/relationships/customXml" Target="../ink/ink871.xml"/><Relationship Id="rId765" Type="http://schemas.openxmlformats.org/officeDocument/2006/relationships/image" Target="../media/image942.png"/></Relationships>
</file>

<file path=ppt/slides/_rels/slide4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031.png"/><Relationship Id="rId170" Type="http://schemas.openxmlformats.org/officeDocument/2006/relationships/image" Target="../media/image1105.png"/><Relationship Id="rId268" Type="http://schemas.openxmlformats.org/officeDocument/2006/relationships/customXml" Target="../ink/ink1199.xml"/><Relationship Id="rId475" Type="http://schemas.openxmlformats.org/officeDocument/2006/relationships/customXml" Target="../ink/ink1303.xml"/><Relationship Id="rId682" Type="http://schemas.openxmlformats.org/officeDocument/2006/relationships/image" Target="../media/image1353.png"/><Relationship Id="rId32" Type="http://schemas.openxmlformats.org/officeDocument/2006/relationships/customXml" Target="../ink/ink1080.xml"/><Relationship Id="rId128" Type="http://schemas.openxmlformats.org/officeDocument/2006/relationships/image" Target="../media/image1084.png"/><Relationship Id="rId335" Type="http://schemas.openxmlformats.org/officeDocument/2006/relationships/image" Target="../media/image1184.png"/><Relationship Id="rId542" Type="http://schemas.openxmlformats.org/officeDocument/2006/relationships/customXml" Target="../ink/ink1337.xml"/><Relationship Id="rId987" Type="http://schemas.openxmlformats.org/officeDocument/2006/relationships/customXml" Target="../ink/ink1562.xml"/><Relationship Id="rId181" Type="http://schemas.openxmlformats.org/officeDocument/2006/relationships/customXml" Target="../ink/ink1155.xml"/><Relationship Id="rId402" Type="http://schemas.openxmlformats.org/officeDocument/2006/relationships/customXml" Target="../ink/ink1266.xml"/><Relationship Id="rId847" Type="http://schemas.openxmlformats.org/officeDocument/2006/relationships/image" Target="../media/image1435.png"/><Relationship Id="rId1032" Type="http://schemas.openxmlformats.org/officeDocument/2006/relationships/customXml" Target="../ink/ink1585.xml"/><Relationship Id="rId279" Type="http://schemas.openxmlformats.org/officeDocument/2006/relationships/image" Target="../media/image1156.png"/><Relationship Id="rId486" Type="http://schemas.openxmlformats.org/officeDocument/2006/relationships/image" Target="../media/image1256.png"/><Relationship Id="rId693" Type="http://schemas.openxmlformats.org/officeDocument/2006/relationships/image" Target="../media/image1358.png"/><Relationship Id="rId707" Type="http://schemas.openxmlformats.org/officeDocument/2006/relationships/image" Target="../media/image1365.png"/><Relationship Id="rId914" Type="http://schemas.openxmlformats.org/officeDocument/2006/relationships/image" Target="../media/image1467.png"/><Relationship Id="rId43" Type="http://schemas.openxmlformats.org/officeDocument/2006/relationships/image" Target="../media/image1042.png"/><Relationship Id="rId139" Type="http://schemas.openxmlformats.org/officeDocument/2006/relationships/customXml" Target="../ink/ink1134.xml"/><Relationship Id="rId346" Type="http://schemas.openxmlformats.org/officeDocument/2006/relationships/customXml" Target="../ink/ink1238.xml"/><Relationship Id="rId553" Type="http://schemas.openxmlformats.org/officeDocument/2006/relationships/image" Target="../media/image1289.png"/><Relationship Id="rId760" Type="http://schemas.openxmlformats.org/officeDocument/2006/relationships/customXml" Target="../ink/ink1447.xml"/><Relationship Id="rId998" Type="http://schemas.openxmlformats.org/officeDocument/2006/relationships/image" Target="../media/image1509.png"/><Relationship Id="rId192" Type="http://schemas.openxmlformats.org/officeDocument/2006/relationships/image" Target="../media/image1115.png"/><Relationship Id="rId206" Type="http://schemas.openxmlformats.org/officeDocument/2006/relationships/customXml" Target="../ink/ink1168.xml"/><Relationship Id="rId413" Type="http://schemas.openxmlformats.org/officeDocument/2006/relationships/image" Target="../media/image1221.png"/><Relationship Id="rId858" Type="http://schemas.openxmlformats.org/officeDocument/2006/relationships/image" Target="../media/image1440.png"/><Relationship Id="rId497" Type="http://schemas.openxmlformats.org/officeDocument/2006/relationships/customXml" Target="../ink/ink1314.xml"/><Relationship Id="rId620" Type="http://schemas.openxmlformats.org/officeDocument/2006/relationships/image" Target="../media/image1322.png"/><Relationship Id="rId718" Type="http://schemas.openxmlformats.org/officeDocument/2006/relationships/customXml" Target="../ink/ink1426.xml"/><Relationship Id="rId925" Type="http://schemas.openxmlformats.org/officeDocument/2006/relationships/customXml" Target="../ink/ink1531.xml"/><Relationship Id="rId357" Type="http://schemas.openxmlformats.org/officeDocument/2006/relationships/image" Target="../media/image1195.png"/><Relationship Id="rId54" Type="http://schemas.openxmlformats.org/officeDocument/2006/relationships/image" Target="../media/image1047.png"/><Relationship Id="rId217" Type="http://schemas.openxmlformats.org/officeDocument/2006/relationships/image" Target="../media/image1127.png"/><Relationship Id="rId564" Type="http://schemas.openxmlformats.org/officeDocument/2006/relationships/customXml" Target="../ink/ink1348.xml"/><Relationship Id="rId771" Type="http://schemas.openxmlformats.org/officeDocument/2006/relationships/image" Target="../media/image1397.png"/><Relationship Id="rId869" Type="http://schemas.openxmlformats.org/officeDocument/2006/relationships/customXml" Target="../ink/ink1502.xml"/><Relationship Id="rId424" Type="http://schemas.openxmlformats.org/officeDocument/2006/relationships/customXml" Target="../ink/ink1277.xml"/><Relationship Id="rId631" Type="http://schemas.openxmlformats.org/officeDocument/2006/relationships/customXml" Target="../ink/ink1382.xml"/><Relationship Id="rId729" Type="http://schemas.openxmlformats.org/officeDocument/2006/relationships/image" Target="../media/image1376.png"/><Relationship Id="rId270" Type="http://schemas.openxmlformats.org/officeDocument/2006/relationships/customXml" Target="../ink/ink1200.xml"/><Relationship Id="rId936" Type="http://schemas.openxmlformats.org/officeDocument/2006/relationships/image" Target="../media/image1478.png"/><Relationship Id="rId65" Type="http://schemas.openxmlformats.org/officeDocument/2006/relationships/customXml" Target="../ink/ink1097.xml"/><Relationship Id="rId130" Type="http://schemas.openxmlformats.org/officeDocument/2006/relationships/image" Target="../media/image1085.png"/><Relationship Id="rId368" Type="http://schemas.openxmlformats.org/officeDocument/2006/relationships/customXml" Target="../ink/ink1249.xml"/><Relationship Id="rId575" Type="http://schemas.openxmlformats.org/officeDocument/2006/relationships/image" Target="../media/image1300.png"/><Relationship Id="rId782" Type="http://schemas.openxmlformats.org/officeDocument/2006/relationships/customXml" Target="../ink/ink1458.xml"/><Relationship Id="rId228" Type="http://schemas.openxmlformats.org/officeDocument/2006/relationships/customXml" Target="../ink/ink1179.xml"/><Relationship Id="rId435" Type="http://schemas.openxmlformats.org/officeDocument/2006/relationships/image" Target="../media/image1231.png"/><Relationship Id="rId642" Type="http://schemas.openxmlformats.org/officeDocument/2006/relationships/image" Target="../media/image1333.png"/><Relationship Id="rId281" Type="http://schemas.openxmlformats.org/officeDocument/2006/relationships/image" Target="../media/image1157.png"/><Relationship Id="rId502" Type="http://schemas.openxmlformats.org/officeDocument/2006/relationships/image" Target="../media/image1264.png"/><Relationship Id="rId947" Type="http://schemas.openxmlformats.org/officeDocument/2006/relationships/customXml" Target="../ink/ink1542.xml"/><Relationship Id="rId76" Type="http://schemas.openxmlformats.org/officeDocument/2006/relationships/image" Target="../media/image1058.png"/><Relationship Id="rId141" Type="http://schemas.openxmlformats.org/officeDocument/2006/relationships/customXml" Target="../ink/ink1135.xml"/><Relationship Id="rId379" Type="http://schemas.openxmlformats.org/officeDocument/2006/relationships/image" Target="../media/image1205.png"/><Relationship Id="rId586" Type="http://schemas.openxmlformats.org/officeDocument/2006/relationships/image" Target="../media/image1305.png"/><Relationship Id="rId793" Type="http://schemas.openxmlformats.org/officeDocument/2006/relationships/image" Target="../media/image1408.png"/><Relationship Id="rId807" Type="http://schemas.openxmlformats.org/officeDocument/2006/relationships/image" Target="../media/image1415.png"/><Relationship Id="rId7" Type="http://schemas.openxmlformats.org/officeDocument/2006/relationships/image" Target="../media/image1025.png"/><Relationship Id="rId239" Type="http://schemas.openxmlformats.org/officeDocument/2006/relationships/image" Target="../media/image1137.png"/><Relationship Id="rId446" Type="http://schemas.openxmlformats.org/officeDocument/2006/relationships/customXml" Target="../ink/ink1288.xml"/><Relationship Id="rId653" Type="http://schemas.openxmlformats.org/officeDocument/2006/relationships/customXml" Target="../ink/ink1393.xml"/><Relationship Id="rId292" Type="http://schemas.openxmlformats.org/officeDocument/2006/relationships/customXml" Target="../ink/ink1211.xml"/><Relationship Id="rId306" Type="http://schemas.openxmlformats.org/officeDocument/2006/relationships/customXml" Target="../ink/ink1218.xml"/><Relationship Id="rId860" Type="http://schemas.openxmlformats.org/officeDocument/2006/relationships/image" Target="../media/image1441.png"/><Relationship Id="rId958" Type="http://schemas.openxmlformats.org/officeDocument/2006/relationships/image" Target="../media/image1489.png"/><Relationship Id="rId87" Type="http://schemas.openxmlformats.org/officeDocument/2006/relationships/customXml" Target="../ink/ink1108.xml"/><Relationship Id="rId513" Type="http://schemas.openxmlformats.org/officeDocument/2006/relationships/customXml" Target="../ink/ink1322.xml"/><Relationship Id="rId597" Type="http://schemas.openxmlformats.org/officeDocument/2006/relationships/customXml" Target="../ink/ink1365.xml"/><Relationship Id="rId720" Type="http://schemas.openxmlformats.org/officeDocument/2006/relationships/customXml" Target="../ink/ink1427.xml"/><Relationship Id="rId818" Type="http://schemas.openxmlformats.org/officeDocument/2006/relationships/customXml" Target="../ink/ink1476.xml"/><Relationship Id="rId152" Type="http://schemas.openxmlformats.org/officeDocument/2006/relationships/image" Target="../media/image1096.png"/><Relationship Id="rId457" Type="http://schemas.openxmlformats.org/officeDocument/2006/relationships/customXml" Target="../ink/ink1294.xml"/><Relationship Id="rId1003" Type="http://schemas.openxmlformats.org/officeDocument/2006/relationships/customXml" Target="../ink/ink1570.xml"/><Relationship Id="rId664" Type="http://schemas.openxmlformats.org/officeDocument/2006/relationships/image" Target="../media/image1344.png"/><Relationship Id="rId871" Type="http://schemas.openxmlformats.org/officeDocument/2006/relationships/customXml" Target="../ink/ink1503.xml"/><Relationship Id="rId969" Type="http://schemas.openxmlformats.org/officeDocument/2006/relationships/customXml" Target="../ink/ink1553.xml"/><Relationship Id="rId14" Type="http://schemas.openxmlformats.org/officeDocument/2006/relationships/customXml" Target="../ink/ink1071.xml"/><Relationship Id="rId317" Type="http://schemas.openxmlformats.org/officeDocument/2006/relationships/image" Target="../media/image1175.png"/><Relationship Id="rId524" Type="http://schemas.openxmlformats.org/officeDocument/2006/relationships/customXml" Target="../ink/ink1328.xml"/><Relationship Id="rId731" Type="http://schemas.openxmlformats.org/officeDocument/2006/relationships/image" Target="../media/image1377.png"/><Relationship Id="rId98" Type="http://schemas.openxmlformats.org/officeDocument/2006/relationships/image" Target="../media/image1069.png"/><Relationship Id="rId163" Type="http://schemas.openxmlformats.org/officeDocument/2006/relationships/customXml" Target="../ink/ink1146.xml"/><Relationship Id="rId370" Type="http://schemas.openxmlformats.org/officeDocument/2006/relationships/customXml" Target="../ink/ink1250.xml"/><Relationship Id="rId829" Type="http://schemas.openxmlformats.org/officeDocument/2006/relationships/image" Target="../media/image1426.png"/><Relationship Id="rId1014" Type="http://schemas.openxmlformats.org/officeDocument/2006/relationships/customXml" Target="../ink/ink1576.xml"/><Relationship Id="rId230" Type="http://schemas.openxmlformats.org/officeDocument/2006/relationships/customXml" Target="../ink/ink1180.xml"/><Relationship Id="rId468" Type="http://schemas.openxmlformats.org/officeDocument/2006/relationships/image" Target="../media/image1247.png"/><Relationship Id="rId675" Type="http://schemas.openxmlformats.org/officeDocument/2006/relationships/customXml" Target="../ink/ink1404.xml"/><Relationship Id="rId882" Type="http://schemas.openxmlformats.org/officeDocument/2006/relationships/image" Target="../media/image1452.png"/><Relationship Id="rId25" Type="http://schemas.openxmlformats.org/officeDocument/2006/relationships/image" Target="../media/image1033.png"/><Relationship Id="rId328" Type="http://schemas.openxmlformats.org/officeDocument/2006/relationships/customXml" Target="../ink/ink1229.xml"/><Relationship Id="rId535" Type="http://schemas.openxmlformats.org/officeDocument/2006/relationships/image" Target="../media/image1280.png"/><Relationship Id="rId742" Type="http://schemas.openxmlformats.org/officeDocument/2006/relationships/customXml" Target="../ink/ink1438.xml"/><Relationship Id="rId174" Type="http://schemas.openxmlformats.org/officeDocument/2006/relationships/image" Target="../media/image1107.png"/><Relationship Id="rId381" Type="http://schemas.openxmlformats.org/officeDocument/2006/relationships/image" Target="../media/image885.png"/><Relationship Id="rId602" Type="http://schemas.openxmlformats.org/officeDocument/2006/relationships/image" Target="../media/image1313.png"/><Relationship Id="rId1025" Type="http://schemas.openxmlformats.org/officeDocument/2006/relationships/image" Target="../media/image1522.png"/><Relationship Id="rId241" Type="http://schemas.openxmlformats.org/officeDocument/2006/relationships/image" Target="../media/image1138.png"/><Relationship Id="rId479" Type="http://schemas.openxmlformats.org/officeDocument/2006/relationships/customXml" Target="../ink/ink1305.xml"/><Relationship Id="rId686" Type="http://schemas.openxmlformats.org/officeDocument/2006/relationships/customXml" Target="../ink/ink1410.xml"/><Relationship Id="rId893" Type="http://schemas.openxmlformats.org/officeDocument/2006/relationships/customXml" Target="../ink/ink1514.xml"/><Relationship Id="rId907" Type="http://schemas.openxmlformats.org/officeDocument/2006/relationships/customXml" Target="../ink/ink1522.xml"/><Relationship Id="rId36" Type="http://schemas.openxmlformats.org/officeDocument/2006/relationships/customXml" Target="../ink/ink1082.xml"/><Relationship Id="rId339" Type="http://schemas.openxmlformats.org/officeDocument/2006/relationships/image" Target="../media/image1186.png"/><Relationship Id="rId546" Type="http://schemas.openxmlformats.org/officeDocument/2006/relationships/customXml" Target="../ink/ink1339.xml"/><Relationship Id="rId753" Type="http://schemas.openxmlformats.org/officeDocument/2006/relationships/image" Target="../media/image1388.png"/><Relationship Id="rId101" Type="http://schemas.openxmlformats.org/officeDocument/2006/relationships/customXml" Target="../ink/ink1115.xml"/><Relationship Id="rId185" Type="http://schemas.openxmlformats.org/officeDocument/2006/relationships/customXml" Target="../ink/ink1157.xml"/><Relationship Id="rId406" Type="http://schemas.openxmlformats.org/officeDocument/2006/relationships/customXml" Target="../ink/ink1268.xml"/><Relationship Id="rId960" Type="http://schemas.openxmlformats.org/officeDocument/2006/relationships/image" Target="../media/image1490.png"/><Relationship Id="rId1036" Type="http://schemas.openxmlformats.org/officeDocument/2006/relationships/customXml" Target="../ink/ink1587.xml"/><Relationship Id="rId392" Type="http://schemas.openxmlformats.org/officeDocument/2006/relationships/customXml" Target="../ink/ink1261.xml"/><Relationship Id="rId613" Type="http://schemas.openxmlformats.org/officeDocument/2006/relationships/customXml" Target="../ink/ink1373.xml"/><Relationship Id="rId697" Type="http://schemas.openxmlformats.org/officeDocument/2006/relationships/image" Target="../media/image1360.png"/><Relationship Id="rId820" Type="http://schemas.openxmlformats.org/officeDocument/2006/relationships/customXml" Target="../ink/ink1477.xml"/><Relationship Id="rId918" Type="http://schemas.openxmlformats.org/officeDocument/2006/relationships/image" Target="../media/image1469.png"/><Relationship Id="rId252" Type="http://schemas.openxmlformats.org/officeDocument/2006/relationships/customXml" Target="../ink/ink1191.xml"/><Relationship Id="rId47" Type="http://schemas.openxmlformats.org/officeDocument/2006/relationships/customXml" Target="../ink/ink1088.xml"/><Relationship Id="rId112" Type="http://schemas.openxmlformats.org/officeDocument/2006/relationships/image" Target="../media/image1076.png"/><Relationship Id="rId557" Type="http://schemas.openxmlformats.org/officeDocument/2006/relationships/image" Target="../media/image1291.png"/><Relationship Id="rId764" Type="http://schemas.openxmlformats.org/officeDocument/2006/relationships/customXml" Target="../ink/ink1449.xml"/><Relationship Id="rId971" Type="http://schemas.openxmlformats.org/officeDocument/2006/relationships/customXml" Target="../ink/ink1554.xml"/><Relationship Id="rId196" Type="http://schemas.openxmlformats.org/officeDocument/2006/relationships/image" Target="../media/image1117.png"/><Relationship Id="rId417" Type="http://schemas.openxmlformats.org/officeDocument/2006/relationships/image" Target="../media/image1223.png"/><Relationship Id="rId624" Type="http://schemas.openxmlformats.org/officeDocument/2006/relationships/image" Target="../media/image1324.png"/><Relationship Id="rId831" Type="http://schemas.openxmlformats.org/officeDocument/2006/relationships/image" Target="../media/image1427.png"/><Relationship Id="rId263" Type="http://schemas.openxmlformats.org/officeDocument/2006/relationships/image" Target="../media/image1148.png"/><Relationship Id="rId470" Type="http://schemas.openxmlformats.org/officeDocument/2006/relationships/image" Target="../media/image1248.png"/><Relationship Id="rId929" Type="http://schemas.openxmlformats.org/officeDocument/2006/relationships/customXml" Target="../ink/ink1533.xml"/><Relationship Id="rId58" Type="http://schemas.openxmlformats.org/officeDocument/2006/relationships/image" Target="../media/image1049.png"/><Relationship Id="rId123" Type="http://schemas.openxmlformats.org/officeDocument/2006/relationships/customXml" Target="../ink/ink1126.xml"/><Relationship Id="rId330" Type="http://schemas.openxmlformats.org/officeDocument/2006/relationships/customXml" Target="../ink/ink1230.xml"/><Relationship Id="rId568" Type="http://schemas.openxmlformats.org/officeDocument/2006/relationships/customXml" Target="../ink/ink1350.xml"/><Relationship Id="rId775" Type="http://schemas.openxmlformats.org/officeDocument/2006/relationships/image" Target="../media/image1399.png"/><Relationship Id="rId982" Type="http://schemas.openxmlformats.org/officeDocument/2006/relationships/image" Target="../media/image1501.png"/><Relationship Id="rId428" Type="http://schemas.openxmlformats.org/officeDocument/2006/relationships/customXml" Target="../ink/ink1279.xml"/><Relationship Id="rId635" Type="http://schemas.openxmlformats.org/officeDocument/2006/relationships/customXml" Target="../ink/ink1384.xml"/><Relationship Id="rId842" Type="http://schemas.openxmlformats.org/officeDocument/2006/relationships/customXml" Target="../ink/ink1488.xml"/><Relationship Id="rId274" Type="http://schemas.openxmlformats.org/officeDocument/2006/relationships/customXml" Target="../ink/ink1202.xml"/><Relationship Id="rId481" Type="http://schemas.openxmlformats.org/officeDocument/2006/relationships/customXml" Target="../ink/ink1306.xml"/><Relationship Id="rId702" Type="http://schemas.openxmlformats.org/officeDocument/2006/relationships/customXml" Target="../ink/ink1418.xml"/><Relationship Id="rId69" Type="http://schemas.openxmlformats.org/officeDocument/2006/relationships/customXml" Target="../ink/ink1099.xml"/><Relationship Id="rId134" Type="http://schemas.openxmlformats.org/officeDocument/2006/relationships/image" Target="../media/image1087.png"/><Relationship Id="rId579" Type="http://schemas.openxmlformats.org/officeDocument/2006/relationships/image" Target="../media/image1302.png"/><Relationship Id="rId786" Type="http://schemas.openxmlformats.org/officeDocument/2006/relationships/customXml" Target="../ink/ink1460.xml"/><Relationship Id="rId993" Type="http://schemas.openxmlformats.org/officeDocument/2006/relationships/customXml" Target="../ink/ink1565.xml"/><Relationship Id="rId341" Type="http://schemas.openxmlformats.org/officeDocument/2006/relationships/image" Target="../media/image1187.png"/><Relationship Id="rId439" Type="http://schemas.openxmlformats.org/officeDocument/2006/relationships/image" Target="../media/image1233.png"/><Relationship Id="rId646" Type="http://schemas.openxmlformats.org/officeDocument/2006/relationships/image" Target="../media/image1335.png"/><Relationship Id="rId201" Type="http://schemas.openxmlformats.org/officeDocument/2006/relationships/customXml" Target="../ink/ink1165.xml"/><Relationship Id="rId285" Type="http://schemas.openxmlformats.org/officeDocument/2006/relationships/image" Target="../media/image1159.png"/><Relationship Id="rId506" Type="http://schemas.openxmlformats.org/officeDocument/2006/relationships/image" Target="../media/image1266.png"/><Relationship Id="rId853" Type="http://schemas.openxmlformats.org/officeDocument/2006/relationships/customXml" Target="../ink/ink1494.xml"/><Relationship Id="rId492" Type="http://schemas.openxmlformats.org/officeDocument/2006/relationships/image" Target="../media/image1259.png"/><Relationship Id="rId713" Type="http://schemas.openxmlformats.org/officeDocument/2006/relationships/image" Target="../media/image1368.png"/><Relationship Id="rId797" Type="http://schemas.openxmlformats.org/officeDocument/2006/relationships/image" Target="../media/image1410.png"/><Relationship Id="rId920" Type="http://schemas.openxmlformats.org/officeDocument/2006/relationships/image" Target="../media/image1470.png"/><Relationship Id="rId145" Type="http://schemas.openxmlformats.org/officeDocument/2006/relationships/customXml" Target="../ink/ink1137.xml"/><Relationship Id="rId352" Type="http://schemas.openxmlformats.org/officeDocument/2006/relationships/customXml" Target="../ink/ink1241.xml"/><Relationship Id="rId212" Type="http://schemas.openxmlformats.org/officeDocument/2006/relationships/customXml" Target="../ink/ink1171.xml"/><Relationship Id="rId657" Type="http://schemas.openxmlformats.org/officeDocument/2006/relationships/customXml" Target="../ink/ink1395.xml"/><Relationship Id="rId864" Type="http://schemas.openxmlformats.org/officeDocument/2006/relationships/image" Target="../media/image1443.png"/><Relationship Id="rId296" Type="http://schemas.openxmlformats.org/officeDocument/2006/relationships/customXml" Target="../ink/ink1213.xml"/><Relationship Id="rId517" Type="http://schemas.openxmlformats.org/officeDocument/2006/relationships/image" Target="../media/image1271.png"/><Relationship Id="rId724" Type="http://schemas.openxmlformats.org/officeDocument/2006/relationships/customXml" Target="../ink/ink1429.xml"/><Relationship Id="rId931" Type="http://schemas.openxmlformats.org/officeDocument/2006/relationships/customXml" Target="../ink/ink1534.xml"/><Relationship Id="rId60" Type="http://schemas.openxmlformats.org/officeDocument/2006/relationships/image" Target="../media/image1050.png"/><Relationship Id="rId156" Type="http://schemas.openxmlformats.org/officeDocument/2006/relationships/image" Target="../media/image1098.png"/><Relationship Id="rId363" Type="http://schemas.openxmlformats.org/officeDocument/2006/relationships/image" Target="../media/image1198.png"/><Relationship Id="rId570" Type="http://schemas.openxmlformats.org/officeDocument/2006/relationships/customXml" Target="../ink/ink1351.xml"/><Relationship Id="rId1007" Type="http://schemas.openxmlformats.org/officeDocument/2006/relationships/image" Target="../media/image1513.png"/><Relationship Id="rId223" Type="http://schemas.openxmlformats.org/officeDocument/2006/relationships/image" Target="../media/image116.png"/><Relationship Id="rId430" Type="http://schemas.openxmlformats.org/officeDocument/2006/relationships/customXml" Target="../ink/ink1280.xml"/><Relationship Id="rId668" Type="http://schemas.openxmlformats.org/officeDocument/2006/relationships/image" Target="../media/image1346.png"/><Relationship Id="rId875" Type="http://schemas.openxmlformats.org/officeDocument/2006/relationships/customXml" Target="../ink/ink1505.xml"/><Relationship Id="rId18" Type="http://schemas.openxmlformats.org/officeDocument/2006/relationships/customXml" Target="../ink/ink1073.xml"/><Relationship Id="rId528" Type="http://schemas.openxmlformats.org/officeDocument/2006/relationships/customXml" Target="../ink/ink1330.xml"/><Relationship Id="rId735" Type="http://schemas.openxmlformats.org/officeDocument/2006/relationships/image" Target="../media/image1379.png"/><Relationship Id="rId942" Type="http://schemas.openxmlformats.org/officeDocument/2006/relationships/image" Target="../media/image1481.png"/><Relationship Id="rId167" Type="http://schemas.openxmlformats.org/officeDocument/2006/relationships/customXml" Target="../ink/ink1148.xml"/><Relationship Id="rId374" Type="http://schemas.openxmlformats.org/officeDocument/2006/relationships/customXml" Target="../ink/ink1252.xml"/><Relationship Id="rId581" Type="http://schemas.openxmlformats.org/officeDocument/2006/relationships/image" Target="../media/image1303.png"/><Relationship Id="rId1018" Type="http://schemas.openxmlformats.org/officeDocument/2006/relationships/customXml" Target="../ink/ink1578.xml"/><Relationship Id="rId71" Type="http://schemas.openxmlformats.org/officeDocument/2006/relationships/customXml" Target="../ink/ink1100.xml"/><Relationship Id="rId234" Type="http://schemas.openxmlformats.org/officeDocument/2006/relationships/customXml" Target="../ink/ink1182.xml"/><Relationship Id="rId679" Type="http://schemas.openxmlformats.org/officeDocument/2006/relationships/customXml" Target="../ink/ink1406.xml"/><Relationship Id="rId802" Type="http://schemas.openxmlformats.org/officeDocument/2006/relationships/customXml" Target="../ink/ink1468.xml"/><Relationship Id="rId886" Type="http://schemas.openxmlformats.org/officeDocument/2006/relationships/image" Target="../media/image1454.png"/><Relationship Id="rId2" Type="http://schemas.openxmlformats.org/officeDocument/2006/relationships/customXml" Target="../ink/ink1065.xml"/><Relationship Id="rId29" Type="http://schemas.openxmlformats.org/officeDocument/2006/relationships/image" Target="../media/image1035.png"/><Relationship Id="rId441" Type="http://schemas.openxmlformats.org/officeDocument/2006/relationships/image" Target="../media/image1234.png"/><Relationship Id="rId539" Type="http://schemas.openxmlformats.org/officeDocument/2006/relationships/image" Target="../media/image1282.png"/><Relationship Id="rId746" Type="http://schemas.openxmlformats.org/officeDocument/2006/relationships/customXml" Target="../ink/ink1440.xml"/><Relationship Id="rId178" Type="http://schemas.openxmlformats.org/officeDocument/2006/relationships/image" Target="../media/image1109.png"/><Relationship Id="rId301" Type="http://schemas.openxmlformats.org/officeDocument/2006/relationships/image" Target="../media/image1167.png"/><Relationship Id="rId953" Type="http://schemas.openxmlformats.org/officeDocument/2006/relationships/customXml" Target="../ink/ink1545.xml"/><Relationship Id="rId1029" Type="http://schemas.openxmlformats.org/officeDocument/2006/relationships/image" Target="../media/image1524.png"/><Relationship Id="rId82" Type="http://schemas.openxmlformats.org/officeDocument/2006/relationships/image" Target="../media/image1061.png"/><Relationship Id="rId385" Type="http://schemas.openxmlformats.org/officeDocument/2006/relationships/image" Target="../media/image1207.png"/><Relationship Id="rId592" Type="http://schemas.openxmlformats.org/officeDocument/2006/relationships/image" Target="../media/image1308.png"/><Relationship Id="rId606" Type="http://schemas.openxmlformats.org/officeDocument/2006/relationships/image" Target="../media/image1315.png"/><Relationship Id="rId813" Type="http://schemas.openxmlformats.org/officeDocument/2006/relationships/image" Target="../media/image1418.png"/><Relationship Id="rId245" Type="http://schemas.openxmlformats.org/officeDocument/2006/relationships/image" Target="../media/image1139.png"/><Relationship Id="rId452" Type="http://schemas.openxmlformats.org/officeDocument/2006/relationships/image" Target="../media/image1239.png"/><Relationship Id="rId897" Type="http://schemas.openxmlformats.org/officeDocument/2006/relationships/customXml" Target="../ink/ink1516.xml"/><Relationship Id="rId105" Type="http://schemas.openxmlformats.org/officeDocument/2006/relationships/customXml" Target="../ink/ink1117.xml"/><Relationship Id="rId312" Type="http://schemas.openxmlformats.org/officeDocument/2006/relationships/customXml" Target="../ink/ink1221.xml"/><Relationship Id="rId757" Type="http://schemas.openxmlformats.org/officeDocument/2006/relationships/image" Target="../media/image1390.png"/><Relationship Id="rId964" Type="http://schemas.openxmlformats.org/officeDocument/2006/relationships/image" Target="../media/image1492.png"/><Relationship Id="rId93" Type="http://schemas.openxmlformats.org/officeDocument/2006/relationships/customXml" Target="../ink/ink1111.xml"/><Relationship Id="rId189" Type="http://schemas.openxmlformats.org/officeDocument/2006/relationships/customXml" Target="../ink/ink1159.xml"/><Relationship Id="rId396" Type="http://schemas.openxmlformats.org/officeDocument/2006/relationships/customXml" Target="../ink/ink1263.xml"/><Relationship Id="rId617" Type="http://schemas.openxmlformats.org/officeDocument/2006/relationships/customXml" Target="../ink/ink1375.xml"/><Relationship Id="rId824" Type="http://schemas.openxmlformats.org/officeDocument/2006/relationships/customXml" Target="../ink/ink1479.xml"/><Relationship Id="rId256" Type="http://schemas.openxmlformats.org/officeDocument/2006/relationships/customXml" Target="../ink/ink1193.xml"/><Relationship Id="rId463" Type="http://schemas.openxmlformats.org/officeDocument/2006/relationships/customXml" Target="../ink/ink1297.xml"/><Relationship Id="rId670" Type="http://schemas.openxmlformats.org/officeDocument/2006/relationships/image" Target="../media/image1347.png"/><Relationship Id="rId116" Type="http://schemas.openxmlformats.org/officeDocument/2006/relationships/image" Target="../media/image1078.png"/><Relationship Id="rId323" Type="http://schemas.openxmlformats.org/officeDocument/2006/relationships/image" Target="../media/image1178.png"/><Relationship Id="rId530" Type="http://schemas.openxmlformats.org/officeDocument/2006/relationships/customXml" Target="../ink/ink1331.xml"/><Relationship Id="rId768" Type="http://schemas.openxmlformats.org/officeDocument/2006/relationships/customXml" Target="../ink/ink1451.xml"/><Relationship Id="rId975" Type="http://schemas.openxmlformats.org/officeDocument/2006/relationships/customXml" Target="../ink/ink1556.xml"/><Relationship Id="rId20" Type="http://schemas.openxmlformats.org/officeDocument/2006/relationships/customXml" Target="../ink/ink1074.xml"/><Relationship Id="rId628" Type="http://schemas.openxmlformats.org/officeDocument/2006/relationships/image" Target="../media/image1326.png"/><Relationship Id="rId835" Type="http://schemas.openxmlformats.org/officeDocument/2006/relationships/image" Target="../media/image1429.png"/><Relationship Id="rId267" Type="http://schemas.openxmlformats.org/officeDocument/2006/relationships/image" Target="../media/image1150.png"/><Relationship Id="rId474" Type="http://schemas.openxmlformats.org/officeDocument/2006/relationships/image" Target="../media/image1250.png"/><Relationship Id="rId1020" Type="http://schemas.openxmlformats.org/officeDocument/2006/relationships/customXml" Target="../ink/ink1579.xml"/><Relationship Id="rId127" Type="http://schemas.openxmlformats.org/officeDocument/2006/relationships/customXml" Target="../ink/ink1128.xml"/><Relationship Id="rId681" Type="http://schemas.openxmlformats.org/officeDocument/2006/relationships/customXml" Target="../ink/ink1407.xml"/><Relationship Id="rId779" Type="http://schemas.openxmlformats.org/officeDocument/2006/relationships/image" Target="../media/image1401.png"/><Relationship Id="rId902" Type="http://schemas.openxmlformats.org/officeDocument/2006/relationships/customXml" Target="../ink/ink1519.xml"/><Relationship Id="rId986" Type="http://schemas.openxmlformats.org/officeDocument/2006/relationships/image" Target="../media/image1503.png"/><Relationship Id="rId31" Type="http://schemas.openxmlformats.org/officeDocument/2006/relationships/image" Target="../media/image1036.png"/><Relationship Id="rId334" Type="http://schemas.openxmlformats.org/officeDocument/2006/relationships/customXml" Target="../ink/ink1232.xml"/><Relationship Id="rId541" Type="http://schemas.openxmlformats.org/officeDocument/2006/relationships/image" Target="../media/image1283.png"/><Relationship Id="rId639" Type="http://schemas.openxmlformats.org/officeDocument/2006/relationships/customXml" Target="../ink/ink1386.xml"/><Relationship Id="rId180" Type="http://schemas.openxmlformats.org/officeDocument/2006/relationships/image" Target="../media/image1110.png"/><Relationship Id="rId278" Type="http://schemas.openxmlformats.org/officeDocument/2006/relationships/customXml" Target="../ink/ink1204.xml"/><Relationship Id="rId401" Type="http://schemas.openxmlformats.org/officeDocument/2006/relationships/image" Target="../media/image1215.png"/><Relationship Id="rId846" Type="http://schemas.openxmlformats.org/officeDocument/2006/relationships/customXml" Target="../ink/ink1490.xml"/><Relationship Id="rId1031" Type="http://schemas.openxmlformats.org/officeDocument/2006/relationships/image" Target="../media/image1525.png"/><Relationship Id="rId485" Type="http://schemas.openxmlformats.org/officeDocument/2006/relationships/customXml" Target="../ink/ink1308.xml"/><Relationship Id="rId692" Type="http://schemas.openxmlformats.org/officeDocument/2006/relationships/customXml" Target="../ink/ink1413.xml"/><Relationship Id="rId706" Type="http://schemas.openxmlformats.org/officeDocument/2006/relationships/customXml" Target="../ink/ink1420.xml"/><Relationship Id="rId913" Type="http://schemas.openxmlformats.org/officeDocument/2006/relationships/customXml" Target="../ink/ink1525.xml"/><Relationship Id="rId42" Type="http://schemas.openxmlformats.org/officeDocument/2006/relationships/customXml" Target="../ink/ink1085.xml"/><Relationship Id="rId138" Type="http://schemas.openxmlformats.org/officeDocument/2006/relationships/image" Target="../media/image1089.png"/><Relationship Id="rId345" Type="http://schemas.openxmlformats.org/officeDocument/2006/relationships/image" Target="../media/image1189.png"/><Relationship Id="rId552" Type="http://schemas.openxmlformats.org/officeDocument/2006/relationships/customXml" Target="../ink/ink1342.xml"/><Relationship Id="rId997" Type="http://schemas.openxmlformats.org/officeDocument/2006/relationships/customXml" Target="../ink/ink1567.xml"/><Relationship Id="rId191" Type="http://schemas.openxmlformats.org/officeDocument/2006/relationships/customXml" Target="../ink/ink1160.xml"/><Relationship Id="rId205" Type="http://schemas.openxmlformats.org/officeDocument/2006/relationships/image" Target="../media/image1121.png"/><Relationship Id="rId412" Type="http://schemas.openxmlformats.org/officeDocument/2006/relationships/customXml" Target="../ink/ink1271.xml"/><Relationship Id="rId857" Type="http://schemas.openxmlformats.org/officeDocument/2006/relationships/customXml" Target="../ink/ink1496.xml"/><Relationship Id="rId289" Type="http://schemas.openxmlformats.org/officeDocument/2006/relationships/image" Target="../media/image1161.png"/><Relationship Id="rId496" Type="http://schemas.openxmlformats.org/officeDocument/2006/relationships/image" Target="../media/image1261.png"/><Relationship Id="rId717" Type="http://schemas.openxmlformats.org/officeDocument/2006/relationships/image" Target="../media/image1370.png"/><Relationship Id="rId924" Type="http://schemas.openxmlformats.org/officeDocument/2006/relationships/image" Target="../media/image1472.png"/><Relationship Id="rId53" Type="http://schemas.openxmlformats.org/officeDocument/2006/relationships/customXml" Target="../ink/ink1091.xml"/><Relationship Id="rId149" Type="http://schemas.openxmlformats.org/officeDocument/2006/relationships/customXml" Target="../ink/ink1139.xml"/><Relationship Id="rId356" Type="http://schemas.openxmlformats.org/officeDocument/2006/relationships/customXml" Target="../ink/ink1243.xml"/><Relationship Id="rId563" Type="http://schemas.openxmlformats.org/officeDocument/2006/relationships/image" Target="../media/image1294.png"/><Relationship Id="rId770" Type="http://schemas.openxmlformats.org/officeDocument/2006/relationships/customXml" Target="../ink/ink1452.xml"/><Relationship Id="rId216" Type="http://schemas.openxmlformats.org/officeDocument/2006/relationships/customXml" Target="../ink/ink1173.xml"/><Relationship Id="rId423" Type="http://schemas.openxmlformats.org/officeDocument/2006/relationships/image" Target="../media/image1226.png"/><Relationship Id="rId868" Type="http://schemas.openxmlformats.org/officeDocument/2006/relationships/image" Target="../media/image1445.png"/><Relationship Id="rId630" Type="http://schemas.openxmlformats.org/officeDocument/2006/relationships/image" Target="../media/image1327.png"/><Relationship Id="rId728" Type="http://schemas.openxmlformats.org/officeDocument/2006/relationships/customXml" Target="../ink/ink1431.xml"/><Relationship Id="rId935" Type="http://schemas.openxmlformats.org/officeDocument/2006/relationships/customXml" Target="../ink/ink1536.xml"/><Relationship Id="rId64" Type="http://schemas.openxmlformats.org/officeDocument/2006/relationships/image" Target="../media/image1052.png"/><Relationship Id="rId367" Type="http://schemas.openxmlformats.org/officeDocument/2006/relationships/image" Target="../media/image1200.png"/><Relationship Id="rId574" Type="http://schemas.openxmlformats.org/officeDocument/2006/relationships/customXml" Target="../ink/ink1353.xml"/><Relationship Id="rId227" Type="http://schemas.openxmlformats.org/officeDocument/2006/relationships/image" Target="../media/image1131.png"/><Relationship Id="rId781" Type="http://schemas.openxmlformats.org/officeDocument/2006/relationships/image" Target="../media/image1402.png"/><Relationship Id="rId879" Type="http://schemas.openxmlformats.org/officeDocument/2006/relationships/customXml" Target="../ink/ink1507.xml"/><Relationship Id="rId434" Type="http://schemas.openxmlformats.org/officeDocument/2006/relationships/customXml" Target="../ink/ink1282.xml"/><Relationship Id="rId641" Type="http://schemas.openxmlformats.org/officeDocument/2006/relationships/customXml" Target="../ink/ink1387.xml"/><Relationship Id="rId739" Type="http://schemas.openxmlformats.org/officeDocument/2006/relationships/image" Target="../media/image1381.png"/><Relationship Id="rId280" Type="http://schemas.openxmlformats.org/officeDocument/2006/relationships/customXml" Target="../ink/ink1205.xml"/><Relationship Id="rId501" Type="http://schemas.openxmlformats.org/officeDocument/2006/relationships/customXml" Target="../ink/ink1316.xml"/><Relationship Id="rId946" Type="http://schemas.openxmlformats.org/officeDocument/2006/relationships/image" Target="../media/image1483.png"/><Relationship Id="rId75" Type="http://schemas.openxmlformats.org/officeDocument/2006/relationships/customXml" Target="../ink/ink1102.xml"/><Relationship Id="rId140" Type="http://schemas.openxmlformats.org/officeDocument/2006/relationships/image" Target="../media/image1090.png"/><Relationship Id="rId378" Type="http://schemas.openxmlformats.org/officeDocument/2006/relationships/customXml" Target="../ink/ink1254.xml"/><Relationship Id="rId585" Type="http://schemas.openxmlformats.org/officeDocument/2006/relationships/customXml" Target="../ink/ink1359.xml"/><Relationship Id="rId792" Type="http://schemas.openxmlformats.org/officeDocument/2006/relationships/customXml" Target="../ink/ink1463.xml"/><Relationship Id="rId806" Type="http://schemas.openxmlformats.org/officeDocument/2006/relationships/customXml" Target="../ink/ink1470.xml"/><Relationship Id="rId6" Type="http://schemas.openxmlformats.org/officeDocument/2006/relationships/customXml" Target="../ink/ink1067.xml"/><Relationship Id="rId238" Type="http://schemas.openxmlformats.org/officeDocument/2006/relationships/customXml" Target="../ink/ink1184.xml"/><Relationship Id="rId445" Type="http://schemas.openxmlformats.org/officeDocument/2006/relationships/image" Target="../media/image1236.png"/><Relationship Id="rId652" Type="http://schemas.openxmlformats.org/officeDocument/2006/relationships/image" Target="../media/image1338.png"/><Relationship Id="rId291" Type="http://schemas.openxmlformats.org/officeDocument/2006/relationships/image" Target="../media/image1162.png"/><Relationship Id="rId305" Type="http://schemas.openxmlformats.org/officeDocument/2006/relationships/image" Target="../media/image1169.png"/><Relationship Id="rId512" Type="http://schemas.openxmlformats.org/officeDocument/2006/relationships/image" Target="../media/image1269.png"/><Relationship Id="rId957" Type="http://schemas.openxmlformats.org/officeDocument/2006/relationships/customXml" Target="../ink/ink1547.xml"/><Relationship Id="rId86" Type="http://schemas.openxmlformats.org/officeDocument/2006/relationships/image" Target="../media/image1063.png"/><Relationship Id="rId151" Type="http://schemas.openxmlformats.org/officeDocument/2006/relationships/customXml" Target="../ink/ink1140.xml"/><Relationship Id="rId389" Type="http://schemas.openxmlformats.org/officeDocument/2006/relationships/image" Target="../media/image1209.png"/><Relationship Id="rId596" Type="http://schemas.openxmlformats.org/officeDocument/2006/relationships/image" Target="../media/image1310.png"/><Relationship Id="rId817" Type="http://schemas.openxmlformats.org/officeDocument/2006/relationships/image" Target="../media/image1420.png"/><Relationship Id="rId1002" Type="http://schemas.openxmlformats.org/officeDocument/2006/relationships/image" Target="../media/image1511.png"/><Relationship Id="rId249" Type="http://schemas.openxmlformats.org/officeDocument/2006/relationships/image" Target="../media/image1141.png"/><Relationship Id="rId456" Type="http://schemas.openxmlformats.org/officeDocument/2006/relationships/image" Target="../media/image1241.png"/><Relationship Id="rId663" Type="http://schemas.openxmlformats.org/officeDocument/2006/relationships/customXml" Target="../ink/ink1398.xml"/><Relationship Id="rId870" Type="http://schemas.openxmlformats.org/officeDocument/2006/relationships/image" Target="../media/image1446.png"/><Relationship Id="rId13" Type="http://schemas.openxmlformats.org/officeDocument/2006/relationships/image" Target="../media/image1028.png"/><Relationship Id="rId109" Type="http://schemas.openxmlformats.org/officeDocument/2006/relationships/customXml" Target="../ink/ink1119.xml"/><Relationship Id="rId316" Type="http://schemas.openxmlformats.org/officeDocument/2006/relationships/customXml" Target="../ink/ink1223.xml"/><Relationship Id="rId523" Type="http://schemas.openxmlformats.org/officeDocument/2006/relationships/image" Target="../media/image1274.png"/><Relationship Id="rId968" Type="http://schemas.openxmlformats.org/officeDocument/2006/relationships/image" Target="../media/image1494.png"/><Relationship Id="rId97" Type="http://schemas.openxmlformats.org/officeDocument/2006/relationships/customXml" Target="../ink/ink1113.xml"/><Relationship Id="rId730" Type="http://schemas.openxmlformats.org/officeDocument/2006/relationships/customXml" Target="../ink/ink1432.xml"/><Relationship Id="rId828" Type="http://schemas.openxmlformats.org/officeDocument/2006/relationships/customXml" Target="../ink/ink1481.xml"/><Relationship Id="rId1013" Type="http://schemas.openxmlformats.org/officeDocument/2006/relationships/image" Target="../media/image1516.png"/><Relationship Id="rId162" Type="http://schemas.openxmlformats.org/officeDocument/2006/relationships/image" Target="../media/image1101.png"/><Relationship Id="rId467" Type="http://schemas.openxmlformats.org/officeDocument/2006/relationships/customXml" Target="../ink/ink1299.xml"/><Relationship Id="rId674" Type="http://schemas.openxmlformats.org/officeDocument/2006/relationships/image" Target="../media/image1349.png"/><Relationship Id="rId881" Type="http://schemas.openxmlformats.org/officeDocument/2006/relationships/customXml" Target="../ink/ink1508.xml"/><Relationship Id="rId979" Type="http://schemas.openxmlformats.org/officeDocument/2006/relationships/customXml" Target="../ink/ink1558.xml"/><Relationship Id="rId24" Type="http://schemas.openxmlformats.org/officeDocument/2006/relationships/customXml" Target="../ink/ink1076.xml"/><Relationship Id="rId327" Type="http://schemas.openxmlformats.org/officeDocument/2006/relationships/image" Target="../media/image1180.png"/><Relationship Id="rId534" Type="http://schemas.openxmlformats.org/officeDocument/2006/relationships/customXml" Target="../ink/ink1333.xml"/><Relationship Id="rId741" Type="http://schemas.openxmlformats.org/officeDocument/2006/relationships/image" Target="../media/image1382.png"/><Relationship Id="rId839" Type="http://schemas.openxmlformats.org/officeDocument/2006/relationships/image" Target="../media/image1431.png"/><Relationship Id="rId173" Type="http://schemas.openxmlformats.org/officeDocument/2006/relationships/customXml" Target="../ink/ink1151.xml"/><Relationship Id="rId380" Type="http://schemas.openxmlformats.org/officeDocument/2006/relationships/customXml" Target="../ink/ink1255.xml"/><Relationship Id="rId601" Type="http://schemas.openxmlformats.org/officeDocument/2006/relationships/customXml" Target="../ink/ink1367.xml"/><Relationship Id="rId1024" Type="http://schemas.openxmlformats.org/officeDocument/2006/relationships/customXml" Target="../ink/ink1581.xml"/><Relationship Id="rId240" Type="http://schemas.openxmlformats.org/officeDocument/2006/relationships/customXml" Target="../ink/ink1185.xml"/><Relationship Id="rId478" Type="http://schemas.openxmlformats.org/officeDocument/2006/relationships/image" Target="../media/image1252.png"/><Relationship Id="rId685" Type="http://schemas.openxmlformats.org/officeDocument/2006/relationships/customXml" Target="../ink/ink1409.xml"/><Relationship Id="rId892" Type="http://schemas.openxmlformats.org/officeDocument/2006/relationships/image" Target="../media/image1457.png"/><Relationship Id="rId906" Type="http://schemas.openxmlformats.org/officeDocument/2006/relationships/image" Target="../media/image1463.png"/><Relationship Id="rId35" Type="http://schemas.openxmlformats.org/officeDocument/2006/relationships/image" Target="../media/image1038.png"/><Relationship Id="rId100" Type="http://schemas.openxmlformats.org/officeDocument/2006/relationships/image" Target="../media/image1070.png"/><Relationship Id="rId338" Type="http://schemas.openxmlformats.org/officeDocument/2006/relationships/customXml" Target="../ink/ink1234.xml"/><Relationship Id="rId545" Type="http://schemas.openxmlformats.org/officeDocument/2006/relationships/image" Target="../media/image1285.png"/><Relationship Id="rId752" Type="http://schemas.openxmlformats.org/officeDocument/2006/relationships/customXml" Target="../ink/ink1443.xml"/><Relationship Id="rId184" Type="http://schemas.openxmlformats.org/officeDocument/2006/relationships/image" Target="../media/image1112.png"/><Relationship Id="rId391" Type="http://schemas.openxmlformats.org/officeDocument/2006/relationships/image" Target="../media/image1210.png"/><Relationship Id="rId405" Type="http://schemas.openxmlformats.org/officeDocument/2006/relationships/image" Target="../media/image1217.png"/><Relationship Id="rId612" Type="http://schemas.openxmlformats.org/officeDocument/2006/relationships/image" Target="../media/image1318.png"/><Relationship Id="rId1035" Type="http://schemas.openxmlformats.org/officeDocument/2006/relationships/image" Target="../media/image1527.png"/><Relationship Id="rId251" Type="http://schemas.openxmlformats.org/officeDocument/2006/relationships/image" Target="../media/image1142.png"/><Relationship Id="rId489" Type="http://schemas.openxmlformats.org/officeDocument/2006/relationships/customXml" Target="../ink/ink1310.xml"/><Relationship Id="rId696" Type="http://schemas.openxmlformats.org/officeDocument/2006/relationships/customXml" Target="../ink/ink1415.xml"/><Relationship Id="rId917" Type="http://schemas.openxmlformats.org/officeDocument/2006/relationships/customXml" Target="../ink/ink1527.xml"/><Relationship Id="rId46" Type="http://schemas.openxmlformats.org/officeDocument/2006/relationships/customXml" Target="../ink/ink1087.xml"/><Relationship Id="rId349" Type="http://schemas.openxmlformats.org/officeDocument/2006/relationships/image" Target="../media/image1191.png"/><Relationship Id="rId556" Type="http://schemas.openxmlformats.org/officeDocument/2006/relationships/customXml" Target="../ink/ink1344.xml"/><Relationship Id="rId763" Type="http://schemas.openxmlformats.org/officeDocument/2006/relationships/image" Target="../media/image1393.png"/><Relationship Id="rId111" Type="http://schemas.openxmlformats.org/officeDocument/2006/relationships/customXml" Target="../ink/ink1120.xml"/><Relationship Id="rId195" Type="http://schemas.openxmlformats.org/officeDocument/2006/relationships/customXml" Target="../ink/ink1162.xml"/><Relationship Id="rId209" Type="http://schemas.openxmlformats.org/officeDocument/2006/relationships/image" Target="../media/image1123.png"/><Relationship Id="rId416" Type="http://schemas.openxmlformats.org/officeDocument/2006/relationships/customXml" Target="../ink/ink1273.xml"/><Relationship Id="rId970" Type="http://schemas.openxmlformats.org/officeDocument/2006/relationships/image" Target="../media/image1495.png"/><Relationship Id="rId623" Type="http://schemas.openxmlformats.org/officeDocument/2006/relationships/customXml" Target="../ink/ink1378.xml"/><Relationship Id="rId830" Type="http://schemas.openxmlformats.org/officeDocument/2006/relationships/customXml" Target="../ink/ink1482.xml"/><Relationship Id="rId928" Type="http://schemas.openxmlformats.org/officeDocument/2006/relationships/image" Target="../media/image1474.png"/><Relationship Id="rId57" Type="http://schemas.openxmlformats.org/officeDocument/2006/relationships/customXml" Target="../ink/ink1093.xml"/><Relationship Id="rId262" Type="http://schemas.openxmlformats.org/officeDocument/2006/relationships/customXml" Target="../ink/ink1196.xml"/><Relationship Id="rId567" Type="http://schemas.openxmlformats.org/officeDocument/2006/relationships/image" Target="../media/image1296.png"/><Relationship Id="rId122" Type="http://schemas.openxmlformats.org/officeDocument/2006/relationships/image" Target="../media/image1081.png"/><Relationship Id="rId774" Type="http://schemas.openxmlformats.org/officeDocument/2006/relationships/customXml" Target="../ink/ink1454.xml"/><Relationship Id="rId981" Type="http://schemas.openxmlformats.org/officeDocument/2006/relationships/customXml" Target="../ink/ink1559.xml"/><Relationship Id="rId427" Type="http://schemas.openxmlformats.org/officeDocument/2006/relationships/image" Target="../media/image1228.png"/><Relationship Id="rId634" Type="http://schemas.openxmlformats.org/officeDocument/2006/relationships/image" Target="../media/image1329.png"/><Relationship Id="rId841" Type="http://schemas.openxmlformats.org/officeDocument/2006/relationships/image" Target="../media/image1432.png"/><Relationship Id="rId273" Type="http://schemas.openxmlformats.org/officeDocument/2006/relationships/image" Target="../media/image1153.png"/><Relationship Id="rId480" Type="http://schemas.openxmlformats.org/officeDocument/2006/relationships/image" Target="../media/image1253.png"/><Relationship Id="rId701" Type="http://schemas.openxmlformats.org/officeDocument/2006/relationships/image" Target="../media/image1362.png"/><Relationship Id="rId939" Type="http://schemas.openxmlformats.org/officeDocument/2006/relationships/customXml" Target="../ink/ink1538.xml"/><Relationship Id="rId68" Type="http://schemas.openxmlformats.org/officeDocument/2006/relationships/image" Target="../media/image1054.png"/><Relationship Id="rId133" Type="http://schemas.openxmlformats.org/officeDocument/2006/relationships/customXml" Target="../ink/ink1131.xml"/><Relationship Id="rId340" Type="http://schemas.openxmlformats.org/officeDocument/2006/relationships/customXml" Target="../ink/ink1235.xml"/><Relationship Id="rId578" Type="http://schemas.openxmlformats.org/officeDocument/2006/relationships/customXml" Target="../ink/ink1355.xml"/><Relationship Id="rId785" Type="http://schemas.openxmlformats.org/officeDocument/2006/relationships/image" Target="../media/image1404.png"/><Relationship Id="rId992" Type="http://schemas.openxmlformats.org/officeDocument/2006/relationships/image" Target="../media/image1506.png"/><Relationship Id="rId200" Type="http://schemas.openxmlformats.org/officeDocument/2006/relationships/image" Target="../media/image1119.png"/><Relationship Id="rId438" Type="http://schemas.openxmlformats.org/officeDocument/2006/relationships/customXml" Target="../ink/ink1284.xml"/><Relationship Id="rId645" Type="http://schemas.openxmlformats.org/officeDocument/2006/relationships/customXml" Target="../ink/ink1389.xml"/><Relationship Id="rId852" Type="http://schemas.openxmlformats.org/officeDocument/2006/relationships/image" Target="../media/image1437.png"/><Relationship Id="rId284" Type="http://schemas.openxmlformats.org/officeDocument/2006/relationships/customXml" Target="../ink/ink1207.xml"/><Relationship Id="rId491" Type="http://schemas.openxmlformats.org/officeDocument/2006/relationships/customXml" Target="../ink/ink1311.xml"/><Relationship Id="rId505" Type="http://schemas.openxmlformats.org/officeDocument/2006/relationships/customXml" Target="../ink/ink1318.xml"/><Relationship Id="rId712" Type="http://schemas.openxmlformats.org/officeDocument/2006/relationships/customXml" Target="../ink/ink1423.xml"/><Relationship Id="rId79" Type="http://schemas.openxmlformats.org/officeDocument/2006/relationships/customXml" Target="../ink/ink1104.xml"/><Relationship Id="rId144" Type="http://schemas.openxmlformats.org/officeDocument/2006/relationships/image" Target="../media/image1092.png"/><Relationship Id="rId589" Type="http://schemas.openxmlformats.org/officeDocument/2006/relationships/customXml" Target="../ink/ink1361.xml"/><Relationship Id="rId796" Type="http://schemas.openxmlformats.org/officeDocument/2006/relationships/customXml" Target="../ink/ink1465.xml"/><Relationship Id="rId351" Type="http://schemas.openxmlformats.org/officeDocument/2006/relationships/image" Target="../media/image1192.png"/><Relationship Id="rId449" Type="http://schemas.openxmlformats.org/officeDocument/2006/relationships/customXml" Target="../ink/ink1290.xml"/><Relationship Id="rId656" Type="http://schemas.openxmlformats.org/officeDocument/2006/relationships/image" Target="../media/image1340.png"/><Relationship Id="rId863" Type="http://schemas.openxmlformats.org/officeDocument/2006/relationships/customXml" Target="../ink/ink1499.xml"/><Relationship Id="rId211" Type="http://schemas.openxmlformats.org/officeDocument/2006/relationships/image" Target="../media/image1124.png"/><Relationship Id="rId295" Type="http://schemas.openxmlformats.org/officeDocument/2006/relationships/image" Target="../media/image1164.png"/><Relationship Id="rId309" Type="http://schemas.openxmlformats.org/officeDocument/2006/relationships/image" Target="../media/image1171.png"/><Relationship Id="rId516" Type="http://schemas.openxmlformats.org/officeDocument/2006/relationships/customXml" Target="../ink/ink1324.xml"/><Relationship Id="rId723" Type="http://schemas.openxmlformats.org/officeDocument/2006/relationships/image" Target="../media/image1373.png"/><Relationship Id="rId930" Type="http://schemas.openxmlformats.org/officeDocument/2006/relationships/image" Target="../media/image1475.png"/><Relationship Id="rId1006" Type="http://schemas.openxmlformats.org/officeDocument/2006/relationships/customXml" Target="../ink/ink1572.xml"/><Relationship Id="rId155" Type="http://schemas.openxmlformats.org/officeDocument/2006/relationships/customXml" Target="../ink/ink1142.xml"/><Relationship Id="rId362" Type="http://schemas.openxmlformats.org/officeDocument/2006/relationships/customXml" Target="../ink/ink1246.xml"/><Relationship Id="rId222" Type="http://schemas.openxmlformats.org/officeDocument/2006/relationships/customXml" Target="../ink/ink1176.xml"/><Relationship Id="rId667" Type="http://schemas.openxmlformats.org/officeDocument/2006/relationships/customXml" Target="../ink/ink1400.xml"/><Relationship Id="rId874" Type="http://schemas.openxmlformats.org/officeDocument/2006/relationships/image" Target="../media/image1448.png"/><Relationship Id="rId17" Type="http://schemas.openxmlformats.org/officeDocument/2006/relationships/image" Target="../media/image1030.png"/><Relationship Id="rId527" Type="http://schemas.openxmlformats.org/officeDocument/2006/relationships/image" Target="../media/image1276.png"/><Relationship Id="rId734" Type="http://schemas.openxmlformats.org/officeDocument/2006/relationships/customXml" Target="../ink/ink1434.xml"/><Relationship Id="rId941" Type="http://schemas.openxmlformats.org/officeDocument/2006/relationships/customXml" Target="../ink/ink1539.xml"/><Relationship Id="rId70" Type="http://schemas.openxmlformats.org/officeDocument/2006/relationships/image" Target="../media/image1055.png"/><Relationship Id="rId166" Type="http://schemas.openxmlformats.org/officeDocument/2006/relationships/image" Target="../media/image1103.png"/><Relationship Id="rId373" Type="http://schemas.openxmlformats.org/officeDocument/2006/relationships/image" Target="../media/image1203.png"/><Relationship Id="rId580" Type="http://schemas.openxmlformats.org/officeDocument/2006/relationships/customXml" Target="../ink/ink1356.xml"/><Relationship Id="rId801" Type="http://schemas.openxmlformats.org/officeDocument/2006/relationships/image" Target="../media/image1412.png"/><Relationship Id="rId1017" Type="http://schemas.openxmlformats.org/officeDocument/2006/relationships/image" Target="../media/image151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34.png"/><Relationship Id="rId440" Type="http://schemas.openxmlformats.org/officeDocument/2006/relationships/customXml" Target="../ink/ink1285.xml"/><Relationship Id="rId678" Type="http://schemas.openxmlformats.org/officeDocument/2006/relationships/image" Target="../media/image1351.png"/><Relationship Id="rId885" Type="http://schemas.openxmlformats.org/officeDocument/2006/relationships/customXml" Target="../ink/ink1510.xml"/><Relationship Id="rId28" Type="http://schemas.openxmlformats.org/officeDocument/2006/relationships/customXml" Target="../ink/ink1078.xml"/><Relationship Id="rId300" Type="http://schemas.openxmlformats.org/officeDocument/2006/relationships/customXml" Target="../ink/ink1215.xml"/><Relationship Id="rId538" Type="http://schemas.openxmlformats.org/officeDocument/2006/relationships/customXml" Target="../ink/ink1335.xml"/><Relationship Id="rId745" Type="http://schemas.openxmlformats.org/officeDocument/2006/relationships/image" Target="../media/image1384.png"/><Relationship Id="rId952" Type="http://schemas.openxmlformats.org/officeDocument/2006/relationships/image" Target="../media/image1486.png"/><Relationship Id="rId81" Type="http://schemas.openxmlformats.org/officeDocument/2006/relationships/customXml" Target="../ink/ink1105.xml"/><Relationship Id="rId177" Type="http://schemas.openxmlformats.org/officeDocument/2006/relationships/customXml" Target="../ink/ink1153.xml"/><Relationship Id="rId384" Type="http://schemas.openxmlformats.org/officeDocument/2006/relationships/customXml" Target="../ink/ink1257.xml"/><Relationship Id="rId591" Type="http://schemas.openxmlformats.org/officeDocument/2006/relationships/customXml" Target="../ink/ink1362.xml"/><Relationship Id="rId605" Type="http://schemas.openxmlformats.org/officeDocument/2006/relationships/customXml" Target="../ink/ink1369.xml"/><Relationship Id="rId812" Type="http://schemas.openxmlformats.org/officeDocument/2006/relationships/customXml" Target="../ink/ink1473.xml"/><Relationship Id="rId1028" Type="http://schemas.openxmlformats.org/officeDocument/2006/relationships/customXml" Target="../ink/ink1583.xml"/><Relationship Id="rId244" Type="http://schemas.openxmlformats.org/officeDocument/2006/relationships/customXml" Target="../ink/ink1187.xml"/><Relationship Id="rId689" Type="http://schemas.openxmlformats.org/officeDocument/2006/relationships/image" Target="../media/image1356.png"/><Relationship Id="rId896" Type="http://schemas.openxmlformats.org/officeDocument/2006/relationships/image" Target="../media/image1459.png"/><Relationship Id="rId39" Type="http://schemas.openxmlformats.org/officeDocument/2006/relationships/image" Target="../media/image1040.png"/><Relationship Id="rId451" Type="http://schemas.openxmlformats.org/officeDocument/2006/relationships/customXml" Target="../ink/ink1291.xml"/><Relationship Id="rId549" Type="http://schemas.openxmlformats.org/officeDocument/2006/relationships/image" Target="../media/image1287.png"/><Relationship Id="rId756" Type="http://schemas.openxmlformats.org/officeDocument/2006/relationships/customXml" Target="../ink/ink1445.xml"/><Relationship Id="rId104" Type="http://schemas.openxmlformats.org/officeDocument/2006/relationships/image" Target="../media/image1072.png"/><Relationship Id="rId188" Type="http://schemas.openxmlformats.org/officeDocument/2006/relationships/image" Target="../media/image1114.png"/><Relationship Id="rId311" Type="http://schemas.openxmlformats.org/officeDocument/2006/relationships/image" Target="../media/image1172.png"/><Relationship Id="rId395" Type="http://schemas.openxmlformats.org/officeDocument/2006/relationships/image" Target="../media/image1212.png"/><Relationship Id="rId409" Type="http://schemas.openxmlformats.org/officeDocument/2006/relationships/image" Target="../media/image1219.png"/><Relationship Id="rId963" Type="http://schemas.openxmlformats.org/officeDocument/2006/relationships/customXml" Target="../ink/ink1550.xml"/><Relationship Id="rId1039" Type="http://schemas.openxmlformats.org/officeDocument/2006/relationships/image" Target="../media/image1529.png"/><Relationship Id="rId92" Type="http://schemas.openxmlformats.org/officeDocument/2006/relationships/image" Target="../media/image1066.png"/><Relationship Id="rId616" Type="http://schemas.openxmlformats.org/officeDocument/2006/relationships/image" Target="../media/image1320.png"/><Relationship Id="rId823" Type="http://schemas.openxmlformats.org/officeDocument/2006/relationships/image" Target="../media/image1423.png"/><Relationship Id="rId255" Type="http://schemas.openxmlformats.org/officeDocument/2006/relationships/image" Target="../media/image1144.png"/><Relationship Id="rId462" Type="http://schemas.openxmlformats.org/officeDocument/2006/relationships/image" Target="../media/image1244.png"/><Relationship Id="rId115" Type="http://schemas.openxmlformats.org/officeDocument/2006/relationships/customXml" Target="../ink/ink1122.xml"/><Relationship Id="rId322" Type="http://schemas.openxmlformats.org/officeDocument/2006/relationships/customXml" Target="../ink/ink1226.xml"/><Relationship Id="rId767" Type="http://schemas.openxmlformats.org/officeDocument/2006/relationships/image" Target="../media/image1395.png"/><Relationship Id="rId974" Type="http://schemas.openxmlformats.org/officeDocument/2006/relationships/image" Target="../media/image1497.png"/><Relationship Id="rId199" Type="http://schemas.openxmlformats.org/officeDocument/2006/relationships/customXml" Target="../ink/ink1164.xml"/><Relationship Id="rId627" Type="http://schemas.openxmlformats.org/officeDocument/2006/relationships/customXml" Target="../ink/ink1380.xml"/><Relationship Id="rId834" Type="http://schemas.openxmlformats.org/officeDocument/2006/relationships/customXml" Target="../ink/ink1484.xml"/><Relationship Id="rId266" Type="http://schemas.openxmlformats.org/officeDocument/2006/relationships/customXml" Target="../ink/ink1198.xml"/><Relationship Id="rId473" Type="http://schemas.openxmlformats.org/officeDocument/2006/relationships/customXml" Target="../ink/ink1302.xml"/><Relationship Id="rId680" Type="http://schemas.openxmlformats.org/officeDocument/2006/relationships/image" Target="../media/image1352.png"/><Relationship Id="rId901" Type="http://schemas.openxmlformats.org/officeDocument/2006/relationships/customXml" Target="../ink/ink1518.xml"/><Relationship Id="rId30" Type="http://schemas.openxmlformats.org/officeDocument/2006/relationships/customXml" Target="../ink/ink1079.xml"/><Relationship Id="rId126" Type="http://schemas.openxmlformats.org/officeDocument/2006/relationships/image" Target="../media/image1083.png"/><Relationship Id="rId333" Type="http://schemas.openxmlformats.org/officeDocument/2006/relationships/image" Target="../media/image1183.png"/><Relationship Id="rId540" Type="http://schemas.openxmlformats.org/officeDocument/2006/relationships/customXml" Target="../ink/ink1336.xml"/><Relationship Id="rId778" Type="http://schemas.openxmlformats.org/officeDocument/2006/relationships/customXml" Target="../ink/ink1456.xml"/><Relationship Id="rId985" Type="http://schemas.openxmlformats.org/officeDocument/2006/relationships/customXml" Target="../ink/ink1561.xml"/><Relationship Id="rId638" Type="http://schemas.openxmlformats.org/officeDocument/2006/relationships/image" Target="../media/image1331.png"/><Relationship Id="rId845" Type="http://schemas.openxmlformats.org/officeDocument/2006/relationships/image" Target="../media/image1434.png"/><Relationship Id="rId1030" Type="http://schemas.openxmlformats.org/officeDocument/2006/relationships/customXml" Target="../ink/ink1584.xml"/><Relationship Id="rId277" Type="http://schemas.openxmlformats.org/officeDocument/2006/relationships/image" Target="../media/image1155.png"/><Relationship Id="rId400" Type="http://schemas.openxmlformats.org/officeDocument/2006/relationships/customXml" Target="../ink/ink1265.xml"/><Relationship Id="rId484" Type="http://schemas.openxmlformats.org/officeDocument/2006/relationships/image" Target="../media/image1255.png"/><Relationship Id="rId705" Type="http://schemas.openxmlformats.org/officeDocument/2006/relationships/image" Target="../media/image1364.png"/><Relationship Id="rId137" Type="http://schemas.openxmlformats.org/officeDocument/2006/relationships/customXml" Target="../ink/ink1133.xml"/><Relationship Id="rId344" Type="http://schemas.openxmlformats.org/officeDocument/2006/relationships/customXml" Target="../ink/ink1237.xml"/><Relationship Id="rId691" Type="http://schemas.openxmlformats.org/officeDocument/2006/relationships/image" Target="../media/image1357.png"/><Relationship Id="rId789" Type="http://schemas.openxmlformats.org/officeDocument/2006/relationships/image" Target="../media/image1406.png"/><Relationship Id="rId912" Type="http://schemas.openxmlformats.org/officeDocument/2006/relationships/image" Target="../media/image1466.png"/><Relationship Id="rId996" Type="http://schemas.openxmlformats.org/officeDocument/2006/relationships/image" Target="../media/image1508.png"/><Relationship Id="rId41" Type="http://schemas.openxmlformats.org/officeDocument/2006/relationships/image" Target="../media/image1041.png"/><Relationship Id="rId551" Type="http://schemas.openxmlformats.org/officeDocument/2006/relationships/image" Target="../media/image1288.png"/><Relationship Id="rId649" Type="http://schemas.openxmlformats.org/officeDocument/2006/relationships/customXml" Target="../ink/ink1391.xml"/><Relationship Id="rId856" Type="http://schemas.openxmlformats.org/officeDocument/2006/relationships/image" Target="../media/image1439.png"/><Relationship Id="rId190" Type="http://schemas.openxmlformats.org/officeDocument/2006/relationships/image" Target="../media/image366.png"/><Relationship Id="rId204" Type="http://schemas.openxmlformats.org/officeDocument/2006/relationships/customXml" Target="../ink/ink1167.xml"/><Relationship Id="rId288" Type="http://schemas.openxmlformats.org/officeDocument/2006/relationships/customXml" Target="../ink/ink1209.xml"/><Relationship Id="rId411" Type="http://schemas.openxmlformats.org/officeDocument/2006/relationships/image" Target="../media/image1220.png"/><Relationship Id="rId509" Type="http://schemas.openxmlformats.org/officeDocument/2006/relationships/customXml" Target="../ink/ink1320.xml"/><Relationship Id="rId495" Type="http://schemas.openxmlformats.org/officeDocument/2006/relationships/customXml" Target="../ink/ink1313.xml"/><Relationship Id="rId716" Type="http://schemas.openxmlformats.org/officeDocument/2006/relationships/customXml" Target="../ink/ink1425.xml"/><Relationship Id="rId923" Type="http://schemas.openxmlformats.org/officeDocument/2006/relationships/customXml" Target="../ink/ink1530.xml"/><Relationship Id="rId52" Type="http://schemas.openxmlformats.org/officeDocument/2006/relationships/image" Target="../media/image1046.png"/><Relationship Id="rId148" Type="http://schemas.openxmlformats.org/officeDocument/2006/relationships/image" Target="../media/image1094.png"/><Relationship Id="rId355" Type="http://schemas.openxmlformats.org/officeDocument/2006/relationships/image" Target="../media/image1194.png"/><Relationship Id="rId562" Type="http://schemas.openxmlformats.org/officeDocument/2006/relationships/customXml" Target="../ink/ink1347.xml"/><Relationship Id="rId215" Type="http://schemas.openxmlformats.org/officeDocument/2006/relationships/image" Target="../media/image1126.png"/><Relationship Id="rId422" Type="http://schemas.openxmlformats.org/officeDocument/2006/relationships/customXml" Target="../ink/ink1276.xml"/><Relationship Id="rId867" Type="http://schemas.openxmlformats.org/officeDocument/2006/relationships/customXml" Target="../ink/ink1501.xml"/><Relationship Id="rId299" Type="http://schemas.openxmlformats.org/officeDocument/2006/relationships/image" Target="../media/image1166.png"/><Relationship Id="rId727" Type="http://schemas.openxmlformats.org/officeDocument/2006/relationships/image" Target="../media/image1375.png"/><Relationship Id="rId934" Type="http://schemas.openxmlformats.org/officeDocument/2006/relationships/image" Target="../media/image1477.png"/><Relationship Id="rId63" Type="http://schemas.openxmlformats.org/officeDocument/2006/relationships/customXml" Target="../ink/ink1096.xml"/><Relationship Id="rId159" Type="http://schemas.openxmlformats.org/officeDocument/2006/relationships/customXml" Target="../ink/ink1144.xml"/><Relationship Id="rId366" Type="http://schemas.openxmlformats.org/officeDocument/2006/relationships/customXml" Target="../ink/ink1248.xml"/><Relationship Id="rId573" Type="http://schemas.openxmlformats.org/officeDocument/2006/relationships/image" Target="../media/image1299.png"/><Relationship Id="rId780" Type="http://schemas.openxmlformats.org/officeDocument/2006/relationships/customXml" Target="../ink/ink1457.xml"/><Relationship Id="rId226" Type="http://schemas.openxmlformats.org/officeDocument/2006/relationships/customXml" Target="../ink/ink1178.xml"/><Relationship Id="rId433" Type="http://schemas.openxmlformats.org/officeDocument/2006/relationships/image" Target="../media/image492.png"/><Relationship Id="rId878" Type="http://schemas.openxmlformats.org/officeDocument/2006/relationships/image" Target="../media/image1450.png"/><Relationship Id="rId640" Type="http://schemas.openxmlformats.org/officeDocument/2006/relationships/image" Target="../media/image1332.png"/><Relationship Id="rId738" Type="http://schemas.openxmlformats.org/officeDocument/2006/relationships/customXml" Target="../ink/ink1436.xml"/><Relationship Id="rId945" Type="http://schemas.openxmlformats.org/officeDocument/2006/relationships/customXml" Target="../ink/ink1541.xml"/><Relationship Id="rId74" Type="http://schemas.openxmlformats.org/officeDocument/2006/relationships/image" Target="../media/image1057.png"/><Relationship Id="rId377" Type="http://schemas.openxmlformats.org/officeDocument/2006/relationships/image" Target="../media/image869.png"/><Relationship Id="rId500" Type="http://schemas.openxmlformats.org/officeDocument/2006/relationships/image" Target="../media/image1263.png"/><Relationship Id="rId584" Type="http://schemas.openxmlformats.org/officeDocument/2006/relationships/image" Target="../media/image1304.png"/><Relationship Id="rId805" Type="http://schemas.openxmlformats.org/officeDocument/2006/relationships/image" Target="../media/image1414.png"/><Relationship Id="rId5" Type="http://schemas.openxmlformats.org/officeDocument/2006/relationships/image" Target="../media/image1024.png"/><Relationship Id="rId237" Type="http://schemas.openxmlformats.org/officeDocument/2006/relationships/image" Target="../media/image1136.png"/><Relationship Id="rId791" Type="http://schemas.openxmlformats.org/officeDocument/2006/relationships/image" Target="../media/image1407.png"/><Relationship Id="rId889" Type="http://schemas.openxmlformats.org/officeDocument/2006/relationships/customXml" Target="../ink/ink1512.xml"/><Relationship Id="rId444" Type="http://schemas.openxmlformats.org/officeDocument/2006/relationships/customXml" Target="../ink/ink1287.xml"/><Relationship Id="rId651" Type="http://schemas.openxmlformats.org/officeDocument/2006/relationships/customXml" Target="../ink/ink1392.xml"/><Relationship Id="rId749" Type="http://schemas.openxmlformats.org/officeDocument/2006/relationships/image" Target="../media/image1386.png"/><Relationship Id="rId290" Type="http://schemas.openxmlformats.org/officeDocument/2006/relationships/customXml" Target="../ink/ink1210.xml"/><Relationship Id="rId304" Type="http://schemas.openxmlformats.org/officeDocument/2006/relationships/customXml" Target="../ink/ink1217.xml"/><Relationship Id="rId388" Type="http://schemas.openxmlformats.org/officeDocument/2006/relationships/customXml" Target="../ink/ink1259.xml"/><Relationship Id="rId511" Type="http://schemas.openxmlformats.org/officeDocument/2006/relationships/customXml" Target="../ink/ink1321.xml"/><Relationship Id="rId609" Type="http://schemas.openxmlformats.org/officeDocument/2006/relationships/customXml" Target="../ink/ink1371.xml"/><Relationship Id="rId956" Type="http://schemas.openxmlformats.org/officeDocument/2006/relationships/image" Target="../media/image1488.png"/><Relationship Id="rId85" Type="http://schemas.openxmlformats.org/officeDocument/2006/relationships/customXml" Target="../ink/ink1107.xml"/><Relationship Id="rId150" Type="http://schemas.openxmlformats.org/officeDocument/2006/relationships/image" Target="../media/image1095.png"/><Relationship Id="rId595" Type="http://schemas.openxmlformats.org/officeDocument/2006/relationships/customXml" Target="../ink/ink1364.xml"/><Relationship Id="rId816" Type="http://schemas.openxmlformats.org/officeDocument/2006/relationships/customXml" Target="../ink/ink1475.xml"/><Relationship Id="rId1001" Type="http://schemas.openxmlformats.org/officeDocument/2006/relationships/customXml" Target="../ink/ink1569.xml"/><Relationship Id="rId248" Type="http://schemas.openxmlformats.org/officeDocument/2006/relationships/customXml" Target="../ink/ink1189.xml"/><Relationship Id="rId455" Type="http://schemas.openxmlformats.org/officeDocument/2006/relationships/customXml" Target="../ink/ink1293.xml"/><Relationship Id="rId662" Type="http://schemas.openxmlformats.org/officeDocument/2006/relationships/image" Target="../media/image1343.png"/><Relationship Id="rId12" Type="http://schemas.openxmlformats.org/officeDocument/2006/relationships/customXml" Target="../ink/ink1070.xml"/><Relationship Id="rId108" Type="http://schemas.openxmlformats.org/officeDocument/2006/relationships/image" Target="../media/image1074.png"/><Relationship Id="rId315" Type="http://schemas.openxmlformats.org/officeDocument/2006/relationships/image" Target="../media/image1174.png"/><Relationship Id="rId522" Type="http://schemas.openxmlformats.org/officeDocument/2006/relationships/customXml" Target="../ink/ink1327.xml"/><Relationship Id="rId967" Type="http://schemas.openxmlformats.org/officeDocument/2006/relationships/customXml" Target="../ink/ink1552.xml"/><Relationship Id="rId96" Type="http://schemas.openxmlformats.org/officeDocument/2006/relationships/image" Target="../media/image1068.png"/><Relationship Id="rId161" Type="http://schemas.openxmlformats.org/officeDocument/2006/relationships/customXml" Target="../ink/ink1145.xml"/><Relationship Id="rId399" Type="http://schemas.openxmlformats.org/officeDocument/2006/relationships/image" Target="../media/image1214.png"/><Relationship Id="rId827" Type="http://schemas.openxmlformats.org/officeDocument/2006/relationships/image" Target="../media/image1425.png"/><Relationship Id="rId1012" Type="http://schemas.openxmlformats.org/officeDocument/2006/relationships/customXml" Target="../ink/ink1575.xml"/><Relationship Id="rId259" Type="http://schemas.openxmlformats.org/officeDocument/2006/relationships/image" Target="../media/image1146.png"/><Relationship Id="rId466" Type="http://schemas.openxmlformats.org/officeDocument/2006/relationships/image" Target="../media/image1246.png"/><Relationship Id="rId673" Type="http://schemas.openxmlformats.org/officeDocument/2006/relationships/customXml" Target="../ink/ink1403.xml"/><Relationship Id="rId880" Type="http://schemas.openxmlformats.org/officeDocument/2006/relationships/image" Target="../media/image1451.png"/><Relationship Id="rId23" Type="http://schemas.openxmlformats.org/officeDocument/2006/relationships/image" Target="../media/image1032.png"/><Relationship Id="rId119" Type="http://schemas.openxmlformats.org/officeDocument/2006/relationships/customXml" Target="../ink/ink1124.xml"/><Relationship Id="rId326" Type="http://schemas.openxmlformats.org/officeDocument/2006/relationships/customXml" Target="../ink/ink1228.xml"/><Relationship Id="rId533" Type="http://schemas.openxmlformats.org/officeDocument/2006/relationships/image" Target="../media/image1279.png"/><Relationship Id="rId978" Type="http://schemas.openxmlformats.org/officeDocument/2006/relationships/image" Target="../media/image1499.png"/><Relationship Id="rId740" Type="http://schemas.openxmlformats.org/officeDocument/2006/relationships/customXml" Target="../ink/ink1437.xml"/><Relationship Id="rId838" Type="http://schemas.openxmlformats.org/officeDocument/2006/relationships/customXml" Target="../ink/ink1486.xml"/><Relationship Id="rId1023" Type="http://schemas.openxmlformats.org/officeDocument/2006/relationships/image" Target="../media/image1521.png"/><Relationship Id="rId172" Type="http://schemas.openxmlformats.org/officeDocument/2006/relationships/image" Target="../media/image1106.png"/><Relationship Id="rId477" Type="http://schemas.openxmlformats.org/officeDocument/2006/relationships/customXml" Target="../ink/ink1304.xml"/><Relationship Id="rId600" Type="http://schemas.openxmlformats.org/officeDocument/2006/relationships/image" Target="../media/image1312.png"/><Relationship Id="rId684" Type="http://schemas.openxmlformats.org/officeDocument/2006/relationships/image" Target="../media/image1354.png"/><Relationship Id="rId337" Type="http://schemas.openxmlformats.org/officeDocument/2006/relationships/image" Target="../media/image1185.png"/><Relationship Id="rId891" Type="http://schemas.openxmlformats.org/officeDocument/2006/relationships/customXml" Target="../ink/ink1513.xml"/><Relationship Id="rId905" Type="http://schemas.openxmlformats.org/officeDocument/2006/relationships/customXml" Target="../ink/ink1521.xml"/><Relationship Id="rId989" Type="http://schemas.openxmlformats.org/officeDocument/2006/relationships/customXml" Target="../ink/ink1563.xml"/><Relationship Id="rId34" Type="http://schemas.openxmlformats.org/officeDocument/2006/relationships/customXml" Target="../ink/ink1081.xml"/><Relationship Id="rId544" Type="http://schemas.openxmlformats.org/officeDocument/2006/relationships/customXml" Target="../ink/ink1338.xml"/><Relationship Id="rId751" Type="http://schemas.openxmlformats.org/officeDocument/2006/relationships/image" Target="../media/image1387.png"/><Relationship Id="rId849" Type="http://schemas.openxmlformats.org/officeDocument/2006/relationships/customXml" Target="../ink/ink1492.xml"/><Relationship Id="rId183" Type="http://schemas.openxmlformats.org/officeDocument/2006/relationships/customXml" Target="../ink/ink1156.xml"/><Relationship Id="rId390" Type="http://schemas.openxmlformats.org/officeDocument/2006/relationships/customXml" Target="../ink/ink1260.xml"/><Relationship Id="rId404" Type="http://schemas.openxmlformats.org/officeDocument/2006/relationships/customXml" Target="../ink/ink1267.xml"/><Relationship Id="rId611" Type="http://schemas.openxmlformats.org/officeDocument/2006/relationships/customXml" Target="../ink/ink1372.xml"/><Relationship Id="rId1034" Type="http://schemas.openxmlformats.org/officeDocument/2006/relationships/customXml" Target="../ink/ink1586.xml"/><Relationship Id="rId250" Type="http://schemas.openxmlformats.org/officeDocument/2006/relationships/customXml" Target="../ink/ink1190.xml"/><Relationship Id="rId488" Type="http://schemas.openxmlformats.org/officeDocument/2006/relationships/image" Target="../media/image1257.png"/><Relationship Id="rId695" Type="http://schemas.openxmlformats.org/officeDocument/2006/relationships/image" Target="../media/image1359.png"/><Relationship Id="rId709" Type="http://schemas.openxmlformats.org/officeDocument/2006/relationships/image" Target="../media/image1366.png"/><Relationship Id="rId916" Type="http://schemas.openxmlformats.org/officeDocument/2006/relationships/image" Target="../media/image1468.png"/><Relationship Id="rId45" Type="http://schemas.openxmlformats.org/officeDocument/2006/relationships/image" Target="../media/image1043.png"/><Relationship Id="rId110" Type="http://schemas.openxmlformats.org/officeDocument/2006/relationships/image" Target="../media/image1075.png"/><Relationship Id="rId348" Type="http://schemas.openxmlformats.org/officeDocument/2006/relationships/customXml" Target="../ink/ink1239.xml"/><Relationship Id="rId555" Type="http://schemas.openxmlformats.org/officeDocument/2006/relationships/image" Target="../media/image1290.png"/><Relationship Id="rId762" Type="http://schemas.openxmlformats.org/officeDocument/2006/relationships/customXml" Target="../ink/ink1448.xml"/><Relationship Id="rId194" Type="http://schemas.openxmlformats.org/officeDocument/2006/relationships/image" Target="../media/image1116.png"/><Relationship Id="rId208" Type="http://schemas.openxmlformats.org/officeDocument/2006/relationships/customXml" Target="../ink/ink1169.xml"/><Relationship Id="rId415" Type="http://schemas.openxmlformats.org/officeDocument/2006/relationships/image" Target="../media/image1222.png"/><Relationship Id="rId622" Type="http://schemas.openxmlformats.org/officeDocument/2006/relationships/image" Target="../media/image1323.png"/><Relationship Id="rId261" Type="http://schemas.openxmlformats.org/officeDocument/2006/relationships/image" Target="../media/image1147.png"/><Relationship Id="rId499" Type="http://schemas.openxmlformats.org/officeDocument/2006/relationships/customXml" Target="../ink/ink1315.xml"/><Relationship Id="rId927" Type="http://schemas.openxmlformats.org/officeDocument/2006/relationships/customXml" Target="../ink/ink1532.xml"/><Relationship Id="rId56" Type="http://schemas.openxmlformats.org/officeDocument/2006/relationships/image" Target="../media/image1048.png"/><Relationship Id="rId359" Type="http://schemas.openxmlformats.org/officeDocument/2006/relationships/image" Target="../media/image1196.png"/><Relationship Id="rId566" Type="http://schemas.openxmlformats.org/officeDocument/2006/relationships/customXml" Target="../ink/ink1349.xml"/><Relationship Id="rId773" Type="http://schemas.openxmlformats.org/officeDocument/2006/relationships/image" Target="../media/image1398.png"/><Relationship Id="rId121" Type="http://schemas.openxmlformats.org/officeDocument/2006/relationships/customXml" Target="../ink/ink1125.xml"/><Relationship Id="rId219" Type="http://schemas.openxmlformats.org/officeDocument/2006/relationships/image" Target="../media/image1128.png"/><Relationship Id="rId426" Type="http://schemas.openxmlformats.org/officeDocument/2006/relationships/customXml" Target="../ink/ink1278.xml"/><Relationship Id="rId633" Type="http://schemas.openxmlformats.org/officeDocument/2006/relationships/customXml" Target="../ink/ink1383.xml"/><Relationship Id="rId980" Type="http://schemas.openxmlformats.org/officeDocument/2006/relationships/image" Target="../media/image1500.png"/><Relationship Id="rId840" Type="http://schemas.openxmlformats.org/officeDocument/2006/relationships/customXml" Target="../ink/ink1487.xml"/><Relationship Id="rId938" Type="http://schemas.openxmlformats.org/officeDocument/2006/relationships/image" Target="../media/image1479.png"/><Relationship Id="rId67" Type="http://schemas.openxmlformats.org/officeDocument/2006/relationships/customXml" Target="../ink/ink1098.xml"/><Relationship Id="rId272" Type="http://schemas.openxmlformats.org/officeDocument/2006/relationships/customXml" Target="../ink/ink1201.xml"/><Relationship Id="rId577" Type="http://schemas.openxmlformats.org/officeDocument/2006/relationships/image" Target="../media/image1301.png"/><Relationship Id="rId700" Type="http://schemas.openxmlformats.org/officeDocument/2006/relationships/customXml" Target="../ink/ink1417.xml"/><Relationship Id="rId132" Type="http://schemas.openxmlformats.org/officeDocument/2006/relationships/image" Target="../media/image1086.png"/><Relationship Id="rId784" Type="http://schemas.openxmlformats.org/officeDocument/2006/relationships/customXml" Target="../ink/ink1459.xml"/><Relationship Id="rId991" Type="http://schemas.openxmlformats.org/officeDocument/2006/relationships/customXml" Target="../ink/ink1564.xml"/><Relationship Id="rId437" Type="http://schemas.openxmlformats.org/officeDocument/2006/relationships/image" Target="../media/image1232.png"/><Relationship Id="rId644" Type="http://schemas.openxmlformats.org/officeDocument/2006/relationships/image" Target="../media/image1334.png"/><Relationship Id="rId851" Type="http://schemas.openxmlformats.org/officeDocument/2006/relationships/customXml" Target="../ink/ink1493.xml"/><Relationship Id="rId283" Type="http://schemas.openxmlformats.org/officeDocument/2006/relationships/image" Target="../media/image1158.png"/><Relationship Id="rId490" Type="http://schemas.openxmlformats.org/officeDocument/2006/relationships/image" Target="../media/image1258.png"/><Relationship Id="rId504" Type="http://schemas.openxmlformats.org/officeDocument/2006/relationships/image" Target="../media/image1265.png"/><Relationship Id="rId711" Type="http://schemas.openxmlformats.org/officeDocument/2006/relationships/image" Target="../media/image1367.png"/><Relationship Id="rId949" Type="http://schemas.openxmlformats.org/officeDocument/2006/relationships/customXml" Target="../ink/ink1543.xml"/><Relationship Id="rId78" Type="http://schemas.openxmlformats.org/officeDocument/2006/relationships/image" Target="../media/image1059.png"/><Relationship Id="rId143" Type="http://schemas.openxmlformats.org/officeDocument/2006/relationships/customXml" Target="../ink/ink1136.xml"/><Relationship Id="rId350" Type="http://schemas.openxmlformats.org/officeDocument/2006/relationships/customXml" Target="../ink/ink1240.xml"/><Relationship Id="rId588" Type="http://schemas.openxmlformats.org/officeDocument/2006/relationships/image" Target="../media/image1306.png"/><Relationship Id="rId795" Type="http://schemas.openxmlformats.org/officeDocument/2006/relationships/image" Target="../media/image1409.png"/><Relationship Id="rId809" Type="http://schemas.openxmlformats.org/officeDocument/2006/relationships/image" Target="../media/image1416.png"/><Relationship Id="rId9" Type="http://schemas.openxmlformats.org/officeDocument/2006/relationships/image" Target="../media/image1026.png"/><Relationship Id="rId210" Type="http://schemas.openxmlformats.org/officeDocument/2006/relationships/customXml" Target="../ink/ink1170.xml"/><Relationship Id="rId448" Type="http://schemas.openxmlformats.org/officeDocument/2006/relationships/image" Target="../media/image1237.png"/><Relationship Id="rId655" Type="http://schemas.openxmlformats.org/officeDocument/2006/relationships/customXml" Target="../ink/ink1394.xml"/><Relationship Id="rId862" Type="http://schemas.openxmlformats.org/officeDocument/2006/relationships/image" Target="../media/image1442.png"/><Relationship Id="rId294" Type="http://schemas.openxmlformats.org/officeDocument/2006/relationships/customXml" Target="../ink/ink1212.xml"/><Relationship Id="rId308" Type="http://schemas.openxmlformats.org/officeDocument/2006/relationships/customXml" Target="../ink/ink1219.xml"/><Relationship Id="rId515" Type="http://schemas.openxmlformats.org/officeDocument/2006/relationships/image" Target="../media/image1270.png"/><Relationship Id="rId722" Type="http://schemas.openxmlformats.org/officeDocument/2006/relationships/customXml" Target="../ink/ink1428.xml"/><Relationship Id="rId89" Type="http://schemas.openxmlformats.org/officeDocument/2006/relationships/customXml" Target="../ink/ink1109.xml"/><Relationship Id="rId154" Type="http://schemas.openxmlformats.org/officeDocument/2006/relationships/image" Target="../media/image1097.png"/><Relationship Id="rId361" Type="http://schemas.openxmlformats.org/officeDocument/2006/relationships/image" Target="../media/image1197.png"/><Relationship Id="rId599" Type="http://schemas.openxmlformats.org/officeDocument/2006/relationships/customXml" Target="../ink/ink1366.xml"/><Relationship Id="rId1005" Type="http://schemas.openxmlformats.org/officeDocument/2006/relationships/customXml" Target="../ink/ink1571.xml"/><Relationship Id="rId459" Type="http://schemas.openxmlformats.org/officeDocument/2006/relationships/customXml" Target="../ink/ink1295.xml"/><Relationship Id="rId666" Type="http://schemas.openxmlformats.org/officeDocument/2006/relationships/image" Target="../media/image1345.png"/><Relationship Id="rId873" Type="http://schemas.openxmlformats.org/officeDocument/2006/relationships/customXml" Target="../ink/ink1504.xml"/><Relationship Id="rId16" Type="http://schemas.openxmlformats.org/officeDocument/2006/relationships/customXml" Target="../ink/ink1072.xml"/><Relationship Id="rId221" Type="http://schemas.openxmlformats.org/officeDocument/2006/relationships/image" Target="../media/image1129.png"/><Relationship Id="rId319" Type="http://schemas.openxmlformats.org/officeDocument/2006/relationships/image" Target="../media/image1176.png"/><Relationship Id="rId526" Type="http://schemas.openxmlformats.org/officeDocument/2006/relationships/customXml" Target="../ink/ink1329.xml"/><Relationship Id="rId733" Type="http://schemas.openxmlformats.org/officeDocument/2006/relationships/image" Target="../media/image1378.png"/><Relationship Id="rId940" Type="http://schemas.openxmlformats.org/officeDocument/2006/relationships/image" Target="../media/image1480.png"/><Relationship Id="rId1016" Type="http://schemas.openxmlformats.org/officeDocument/2006/relationships/customXml" Target="../ink/ink1577.xml"/><Relationship Id="rId165" Type="http://schemas.openxmlformats.org/officeDocument/2006/relationships/customXml" Target="../ink/ink1147.xml"/><Relationship Id="rId372" Type="http://schemas.openxmlformats.org/officeDocument/2006/relationships/customXml" Target="../ink/ink1251.xml"/><Relationship Id="rId677" Type="http://schemas.openxmlformats.org/officeDocument/2006/relationships/customXml" Target="../ink/ink1405.xml"/><Relationship Id="rId800" Type="http://schemas.openxmlformats.org/officeDocument/2006/relationships/customXml" Target="../ink/ink1467.xml"/><Relationship Id="rId232" Type="http://schemas.openxmlformats.org/officeDocument/2006/relationships/customXml" Target="../ink/ink1181.xml"/><Relationship Id="rId884" Type="http://schemas.openxmlformats.org/officeDocument/2006/relationships/image" Target="../media/image1453.png"/><Relationship Id="rId27" Type="http://schemas.openxmlformats.org/officeDocument/2006/relationships/image" Target="../media/image1034.png"/><Relationship Id="rId537" Type="http://schemas.openxmlformats.org/officeDocument/2006/relationships/image" Target="../media/image1281.png"/><Relationship Id="rId744" Type="http://schemas.openxmlformats.org/officeDocument/2006/relationships/customXml" Target="../ink/ink1439.xml"/><Relationship Id="rId951" Type="http://schemas.openxmlformats.org/officeDocument/2006/relationships/customXml" Target="../ink/ink1544.xml"/><Relationship Id="rId80" Type="http://schemas.openxmlformats.org/officeDocument/2006/relationships/image" Target="../media/image1060.png"/><Relationship Id="rId176" Type="http://schemas.openxmlformats.org/officeDocument/2006/relationships/image" Target="../media/image1108.png"/><Relationship Id="rId383" Type="http://schemas.openxmlformats.org/officeDocument/2006/relationships/image" Target="../media/image1206.png"/><Relationship Id="rId590" Type="http://schemas.openxmlformats.org/officeDocument/2006/relationships/image" Target="../media/image1307.png"/><Relationship Id="rId604" Type="http://schemas.openxmlformats.org/officeDocument/2006/relationships/image" Target="../media/image1314.png"/><Relationship Id="rId811" Type="http://schemas.openxmlformats.org/officeDocument/2006/relationships/image" Target="../media/image1417.png"/><Relationship Id="rId1027" Type="http://schemas.openxmlformats.org/officeDocument/2006/relationships/image" Target="../media/image1523.png"/><Relationship Id="rId243" Type="http://schemas.openxmlformats.org/officeDocument/2006/relationships/image" Target="../media/image343.png"/><Relationship Id="rId450" Type="http://schemas.openxmlformats.org/officeDocument/2006/relationships/image" Target="../media/image1238.png"/><Relationship Id="rId688" Type="http://schemas.openxmlformats.org/officeDocument/2006/relationships/customXml" Target="../ink/ink1411.xml"/><Relationship Id="rId895" Type="http://schemas.openxmlformats.org/officeDocument/2006/relationships/customXml" Target="../ink/ink1515.xml"/><Relationship Id="rId909" Type="http://schemas.openxmlformats.org/officeDocument/2006/relationships/customXml" Target="../ink/ink1523.xml"/><Relationship Id="rId38" Type="http://schemas.openxmlformats.org/officeDocument/2006/relationships/customXml" Target="../ink/ink1083.xml"/><Relationship Id="rId103" Type="http://schemas.openxmlformats.org/officeDocument/2006/relationships/customXml" Target="../ink/ink1116.xml"/><Relationship Id="rId310" Type="http://schemas.openxmlformats.org/officeDocument/2006/relationships/customXml" Target="../ink/ink1220.xml"/><Relationship Id="rId548" Type="http://schemas.openxmlformats.org/officeDocument/2006/relationships/customXml" Target="../ink/ink1340.xml"/><Relationship Id="rId755" Type="http://schemas.openxmlformats.org/officeDocument/2006/relationships/image" Target="../media/image1389.png"/><Relationship Id="rId962" Type="http://schemas.openxmlformats.org/officeDocument/2006/relationships/image" Target="../media/image1491.png"/><Relationship Id="rId91" Type="http://schemas.openxmlformats.org/officeDocument/2006/relationships/customXml" Target="../ink/ink1110.xml"/><Relationship Id="rId187" Type="http://schemas.openxmlformats.org/officeDocument/2006/relationships/customXml" Target="../ink/ink1158.xml"/><Relationship Id="rId394" Type="http://schemas.openxmlformats.org/officeDocument/2006/relationships/customXml" Target="../ink/ink1262.xml"/><Relationship Id="rId408" Type="http://schemas.openxmlformats.org/officeDocument/2006/relationships/customXml" Target="../ink/ink1269.xml"/><Relationship Id="rId615" Type="http://schemas.openxmlformats.org/officeDocument/2006/relationships/customXml" Target="../ink/ink1374.xml"/><Relationship Id="rId822" Type="http://schemas.openxmlformats.org/officeDocument/2006/relationships/customXml" Target="../ink/ink1478.xml"/><Relationship Id="rId1038" Type="http://schemas.openxmlformats.org/officeDocument/2006/relationships/customXml" Target="../ink/ink1588.xml"/><Relationship Id="rId254" Type="http://schemas.openxmlformats.org/officeDocument/2006/relationships/customXml" Target="../ink/ink1192.xml"/><Relationship Id="rId699" Type="http://schemas.openxmlformats.org/officeDocument/2006/relationships/image" Target="../media/image1361.png"/><Relationship Id="rId49" Type="http://schemas.openxmlformats.org/officeDocument/2006/relationships/customXml" Target="../ink/ink1089.xml"/><Relationship Id="rId114" Type="http://schemas.openxmlformats.org/officeDocument/2006/relationships/image" Target="../media/image1077.png"/><Relationship Id="rId461" Type="http://schemas.openxmlformats.org/officeDocument/2006/relationships/customXml" Target="../ink/ink1296.xml"/><Relationship Id="rId559" Type="http://schemas.openxmlformats.org/officeDocument/2006/relationships/image" Target="../media/image1292.png"/><Relationship Id="rId766" Type="http://schemas.openxmlformats.org/officeDocument/2006/relationships/customXml" Target="../ink/ink1450.xml"/><Relationship Id="rId198" Type="http://schemas.openxmlformats.org/officeDocument/2006/relationships/image" Target="../media/image1118.png"/><Relationship Id="rId321" Type="http://schemas.openxmlformats.org/officeDocument/2006/relationships/image" Target="../media/image1177.png"/><Relationship Id="rId419" Type="http://schemas.openxmlformats.org/officeDocument/2006/relationships/image" Target="../media/image1224.png"/><Relationship Id="rId626" Type="http://schemas.openxmlformats.org/officeDocument/2006/relationships/image" Target="../media/image1325.png"/><Relationship Id="rId973" Type="http://schemas.openxmlformats.org/officeDocument/2006/relationships/customXml" Target="../ink/ink1555.xml"/><Relationship Id="rId833" Type="http://schemas.openxmlformats.org/officeDocument/2006/relationships/image" Target="../media/image1428.png"/><Relationship Id="rId265" Type="http://schemas.openxmlformats.org/officeDocument/2006/relationships/image" Target="../media/image1149.png"/><Relationship Id="rId472" Type="http://schemas.openxmlformats.org/officeDocument/2006/relationships/image" Target="../media/image1249.png"/><Relationship Id="rId900" Type="http://schemas.openxmlformats.org/officeDocument/2006/relationships/image" Target="../media/image1461.png"/><Relationship Id="rId125" Type="http://schemas.openxmlformats.org/officeDocument/2006/relationships/customXml" Target="../ink/ink1127.xml"/><Relationship Id="rId332" Type="http://schemas.openxmlformats.org/officeDocument/2006/relationships/customXml" Target="../ink/ink1231.xml"/><Relationship Id="rId777" Type="http://schemas.openxmlformats.org/officeDocument/2006/relationships/image" Target="../media/image1400.png"/><Relationship Id="rId984" Type="http://schemas.openxmlformats.org/officeDocument/2006/relationships/image" Target="../media/image1502.png"/><Relationship Id="rId637" Type="http://schemas.openxmlformats.org/officeDocument/2006/relationships/customXml" Target="../ink/ink1385.xml"/><Relationship Id="rId844" Type="http://schemas.openxmlformats.org/officeDocument/2006/relationships/customXml" Target="../ink/ink1489.xml"/><Relationship Id="rId276" Type="http://schemas.openxmlformats.org/officeDocument/2006/relationships/customXml" Target="../ink/ink1203.xml"/><Relationship Id="rId483" Type="http://schemas.openxmlformats.org/officeDocument/2006/relationships/customXml" Target="../ink/ink1307.xml"/><Relationship Id="rId690" Type="http://schemas.openxmlformats.org/officeDocument/2006/relationships/customXml" Target="../ink/ink1412.xml"/><Relationship Id="rId704" Type="http://schemas.openxmlformats.org/officeDocument/2006/relationships/customXml" Target="../ink/ink1419.xml"/><Relationship Id="rId911" Type="http://schemas.openxmlformats.org/officeDocument/2006/relationships/customXml" Target="../ink/ink1524.xml"/><Relationship Id="rId40" Type="http://schemas.openxmlformats.org/officeDocument/2006/relationships/customXml" Target="../ink/ink1084.xml"/><Relationship Id="rId136" Type="http://schemas.openxmlformats.org/officeDocument/2006/relationships/image" Target="../media/image1088.png"/><Relationship Id="rId343" Type="http://schemas.openxmlformats.org/officeDocument/2006/relationships/image" Target="../media/image1188.png"/><Relationship Id="rId550" Type="http://schemas.openxmlformats.org/officeDocument/2006/relationships/customXml" Target="../ink/ink1341.xml"/><Relationship Id="rId788" Type="http://schemas.openxmlformats.org/officeDocument/2006/relationships/customXml" Target="../ink/ink1461.xml"/><Relationship Id="rId995" Type="http://schemas.openxmlformats.org/officeDocument/2006/relationships/customXml" Target="../ink/ink1566.xml"/><Relationship Id="rId203" Type="http://schemas.openxmlformats.org/officeDocument/2006/relationships/customXml" Target="../ink/ink1166.xml"/><Relationship Id="rId648" Type="http://schemas.openxmlformats.org/officeDocument/2006/relationships/image" Target="../media/image1336.png"/><Relationship Id="rId855" Type="http://schemas.openxmlformats.org/officeDocument/2006/relationships/customXml" Target="../ink/ink1495.xml"/><Relationship Id="rId287" Type="http://schemas.openxmlformats.org/officeDocument/2006/relationships/image" Target="../media/image1160.png"/><Relationship Id="rId410" Type="http://schemas.openxmlformats.org/officeDocument/2006/relationships/customXml" Target="../ink/ink1270.xml"/><Relationship Id="rId494" Type="http://schemas.openxmlformats.org/officeDocument/2006/relationships/image" Target="../media/image1260.png"/><Relationship Id="rId508" Type="http://schemas.openxmlformats.org/officeDocument/2006/relationships/image" Target="../media/image1267.png"/><Relationship Id="rId715" Type="http://schemas.openxmlformats.org/officeDocument/2006/relationships/image" Target="../media/image1369.png"/><Relationship Id="rId922" Type="http://schemas.openxmlformats.org/officeDocument/2006/relationships/image" Target="../media/image1471.png"/><Relationship Id="rId147" Type="http://schemas.openxmlformats.org/officeDocument/2006/relationships/customXml" Target="../ink/ink1138.xml"/><Relationship Id="rId354" Type="http://schemas.openxmlformats.org/officeDocument/2006/relationships/customXml" Target="../ink/ink1242.xml"/><Relationship Id="rId799" Type="http://schemas.openxmlformats.org/officeDocument/2006/relationships/image" Target="../media/image1411.png"/><Relationship Id="rId51" Type="http://schemas.openxmlformats.org/officeDocument/2006/relationships/customXml" Target="../ink/ink1090.xml"/><Relationship Id="rId561" Type="http://schemas.openxmlformats.org/officeDocument/2006/relationships/image" Target="../media/image1293.png"/><Relationship Id="rId659" Type="http://schemas.openxmlformats.org/officeDocument/2006/relationships/customXml" Target="../ink/ink1396.xml"/><Relationship Id="rId866" Type="http://schemas.openxmlformats.org/officeDocument/2006/relationships/image" Target="../media/image1444.png"/><Relationship Id="rId214" Type="http://schemas.openxmlformats.org/officeDocument/2006/relationships/customXml" Target="../ink/ink1172.xml"/><Relationship Id="rId298" Type="http://schemas.openxmlformats.org/officeDocument/2006/relationships/customXml" Target="../ink/ink1214.xml"/><Relationship Id="rId421" Type="http://schemas.openxmlformats.org/officeDocument/2006/relationships/image" Target="../media/image1225.png"/><Relationship Id="rId519" Type="http://schemas.openxmlformats.org/officeDocument/2006/relationships/image" Target="../media/image1272.png"/><Relationship Id="rId158" Type="http://schemas.openxmlformats.org/officeDocument/2006/relationships/image" Target="../media/image1099.png"/><Relationship Id="rId726" Type="http://schemas.openxmlformats.org/officeDocument/2006/relationships/customXml" Target="../ink/ink1430.xml"/><Relationship Id="rId933" Type="http://schemas.openxmlformats.org/officeDocument/2006/relationships/customXml" Target="../ink/ink1535.xml"/><Relationship Id="rId1009" Type="http://schemas.openxmlformats.org/officeDocument/2006/relationships/image" Target="../media/image1514.png"/><Relationship Id="rId62" Type="http://schemas.openxmlformats.org/officeDocument/2006/relationships/image" Target="../media/image1051.png"/><Relationship Id="rId365" Type="http://schemas.openxmlformats.org/officeDocument/2006/relationships/image" Target="../media/image1199.png"/><Relationship Id="rId572" Type="http://schemas.openxmlformats.org/officeDocument/2006/relationships/customXml" Target="../ink/ink1352.xml"/><Relationship Id="rId225" Type="http://schemas.openxmlformats.org/officeDocument/2006/relationships/image" Target="../media/image1130.png"/><Relationship Id="rId432" Type="http://schemas.openxmlformats.org/officeDocument/2006/relationships/customXml" Target="../ink/ink1281.xml"/><Relationship Id="rId877" Type="http://schemas.openxmlformats.org/officeDocument/2006/relationships/customXml" Target="../ink/ink1506.xml"/><Relationship Id="rId737" Type="http://schemas.openxmlformats.org/officeDocument/2006/relationships/image" Target="../media/image1380.png"/><Relationship Id="rId944" Type="http://schemas.openxmlformats.org/officeDocument/2006/relationships/image" Target="../media/image1482.png"/><Relationship Id="rId73" Type="http://schemas.openxmlformats.org/officeDocument/2006/relationships/customXml" Target="../ink/ink1101.xml"/><Relationship Id="rId169" Type="http://schemas.openxmlformats.org/officeDocument/2006/relationships/customXml" Target="../ink/ink1149.xml"/><Relationship Id="rId376" Type="http://schemas.openxmlformats.org/officeDocument/2006/relationships/customXml" Target="../ink/ink1253.xml"/><Relationship Id="rId583" Type="http://schemas.openxmlformats.org/officeDocument/2006/relationships/customXml" Target="../ink/ink1358.xml"/><Relationship Id="rId790" Type="http://schemas.openxmlformats.org/officeDocument/2006/relationships/customXml" Target="../ink/ink1462.xml"/><Relationship Id="rId804" Type="http://schemas.openxmlformats.org/officeDocument/2006/relationships/customXml" Target="../ink/ink1469.xml"/><Relationship Id="rId4" Type="http://schemas.openxmlformats.org/officeDocument/2006/relationships/customXml" Target="../ink/ink1066.xml"/><Relationship Id="rId236" Type="http://schemas.openxmlformats.org/officeDocument/2006/relationships/customXml" Target="../ink/ink1183.xml"/><Relationship Id="rId443" Type="http://schemas.openxmlformats.org/officeDocument/2006/relationships/image" Target="../media/image1235.png"/><Relationship Id="rId650" Type="http://schemas.openxmlformats.org/officeDocument/2006/relationships/image" Target="../media/image1337.png"/><Relationship Id="rId888" Type="http://schemas.openxmlformats.org/officeDocument/2006/relationships/image" Target="../media/image1455.png"/><Relationship Id="rId303" Type="http://schemas.openxmlformats.org/officeDocument/2006/relationships/image" Target="../media/image1168.png"/><Relationship Id="rId748" Type="http://schemas.openxmlformats.org/officeDocument/2006/relationships/customXml" Target="../ink/ink1441.xml"/><Relationship Id="rId955" Type="http://schemas.openxmlformats.org/officeDocument/2006/relationships/customXml" Target="../ink/ink1546.xml"/><Relationship Id="rId84" Type="http://schemas.openxmlformats.org/officeDocument/2006/relationships/image" Target="../media/image1062.png"/><Relationship Id="rId387" Type="http://schemas.openxmlformats.org/officeDocument/2006/relationships/image" Target="../media/image1208.png"/><Relationship Id="rId510" Type="http://schemas.openxmlformats.org/officeDocument/2006/relationships/image" Target="../media/image1268.png"/><Relationship Id="rId594" Type="http://schemas.openxmlformats.org/officeDocument/2006/relationships/image" Target="../media/image1309.png"/><Relationship Id="rId608" Type="http://schemas.openxmlformats.org/officeDocument/2006/relationships/image" Target="../media/image1316.png"/><Relationship Id="rId815" Type="http://schemas.openxmlformats.org/officeDocument/2006/relationships/image" Target="../media/image1419.png"/><Relationship Id="rId247" Type="http://schemas.openxmlformats.org/officeDocument/2006/relationships/image" Target="../media/image1140.png"/><Relationship Id="rId899" Type="http://schemas.openxmlformats.org/officeDocument/2006/relationships/customXml" Target="../ink/ink1517.xml"/><Relationship Id="rId1000" Type="http://schemas.openxmlformats.org/officeDocument/2006/relationships/image" Target="../media/image1510.png"/><Relationship Id="rId107" Type="http://schemas.openxmlformats.org/officeDocument/2006/relationships/customXml" Target="../ink/ink1118.xml"/><Relationship Id="rId454" Type="http://schemas.openxmlformats.org/officeDocument/2006/relationships/image" Target="../media/image1240.png"/><Relationship Id="rId661" Type="http://schemas.openxmlformats.org/officeDocument/2006/relationships/customXml" Target="../ink/ink1397.xml"/><Relationship Id="rId759" Type="http://schemas.openxmlformats.org/officeDocument/2006/relationships/image" Target="../media/image1391.png"/><Relationship Id="rId966" Type="http://schemas.openxmlformats.org/officeDocument/2006/relationships/image" Target="../media/image1493.png"/><Relationship Id="rId11" Type="http://schemas.openxmlformats.org/officeDocument/2006/relationships/image" Target="../media/image1027.png"/><Relationship Id="rId314" Type="http://schemas.openxmlformats.org/officeDocument/2006/relationships/customXml" Target="../ink/ink1222.xml"/><Relationship Id="rId398" Type="http://schemas.openxmlformats.org/officeDocument/2006/relationships/customXml" Target="../ink/ink1264.xml"/><Relationship Id="rId521" Type="http://schemas.openxmlformats.org/officeDocument/2006/relationships/image" Target="../media/image1273.png"/><Relationship Id="rId619" Type="http://schemas.openxmlformats.org/officeDocument/2006/relationships/customXml" Target="../ink/ink1376.xml"/><Relationship Id="rId95" Type="http://schemas.openxmlformats.org/officeDocument/2006/relationships/customXml" Target="../ink/ink1112.xml"/><Relationship Id="rId160" Type="http://schemas.openxmlformats.org/officeDocument/2006/relationships/image" Target="../media/image1100.png"/><Relationship Id="rId826" Type="http://schemas.openxmlformats.org/officeDocument/2006/relationships/customXml" Target="../ink/ink1480.xml"/><Relationship Id="rId1011" Type="http://schemas.openxmlformats.org/officeDocument/2006/relationships/image" Target="../media/image1515.png"/><Relationship Id="rId258" Type="http://schemas.openxmlformats.org/officeDocument/2006/relationships/customXml" Target="../ink/ink1194.xml"/><Relationship Id="rId465" Type="http://schemas.openxmlformats.org/officeDocument/2006/relationships/customXml" Target="../ink/ink1298.xml"/><Relationship Id="rId672" Type="http://schemas.openxmlformats.org/officeDocument/2006/relationships/image" Target="../media/image1348.png"/><Relationship Id="rId22" Type="http://schemas.openxmlformats.org/officeDocument/2006/relationships/customXml" Target="../ink/ink1075.xml"/><Relationship Id="rId118" Type="http://schemas.openxmlformats.org/officeDocument/2006/relationships/image" Target="../media/image1079.png"/><Relationship Id="rId325" Type="http://schemas.openxmlformats.org/officeDocument/2006/relationships/image" Target="../media/image1179.png"/><Relationship Id="rId532" Type="http://schemas.openxmlformats.org/officeDocument/2006/relationships/customXml" Target="../ink/ink1332.xml"/><Relationship Id="rId977" Type="http://schemas.openxmlformats.org/officeDocument/2006/relationships/customXml" Target="../ink/ink1557.xml"/><Relationship Id="rId171" Type="http://schemas.openxmlformats.org/officeDocument/2006/relationships/customXml" Target="../ink/ink1150.xml"/><Relationship Id="rId837" Type="http://schemas.openxmlformats.org/officeDocument/2006/relationships/image" Target="../media/image1430.png"/><Relationship Id="rId1022" Type="http://schemas.openxmlformats.org/officeDocument/2006/relationships/customXml" Target="../ink/ink1580.xml"/><Relationship Id="rId269" Type="http://schemas.openxmlformats.org/officeDocument/2006/relationships/image" Target="../media/image1151.png"/><Relationship Id="rId476" Type="http://schemas.openxmlformats.org/officeDocument/2006/relationships/image" Target="../media/image1251.png"/><Relationship Id="rId683" Type="http://schemas.openxmlformats.org/officeDocument/2006/relationships/customXml" Target="../ink/ink1408.xml"/><Relationship Id="rId890" Type="http://schemas.openxmlformats.org/officeDocument/2006/relationships/image" Target="../media/image1456.png"/><Relationship Id="rId904" Type="http://schemas.openxmlformats.org/officeDocument/2006/relationships/customXml" Target="../ink/ink1520.xml"/><Relationship Id="rId33" Type="http://schemas.openxmlformats.org/officeDocument/2006/relationships/image" Target="../media/image1037.png"/><Relationship Id="rId129" Type="http://schemas.openxmlformats.org/officeDocument/2006/relationships/customXml" Target="../ink/ink1129.xml"/><Relationship Id="rId336" Type="http://schemas.openxmlformats.org/officeDocument/2006/relationships/customXml" Target="../ink/ink1233.xml"/><Relationship Id="rId543" Type="http://schemas.openxmlformats.org/officeDocument/2006/relationships/image" Target="../media/image1284.png"/><Relationship Id="rId988" Type="http://schemas.openxmlformats.org/officeDocument/2006/relationships/image" Target="../media/image1504.png"/><Relationship Id="rId182" Type="http://schemas.openxmlformats.org/officeDocument/2006/relationships/image" Target="../media/image1111.png"/><Relationship Id="rId403" Type="http://schemas.openxmlformats.org/officeDocument/2006/relationships/image" Target="../media/image1216.png"/><Relationship Id="rId750" Type="http://schemas.openxmlformats.org/officeDocument/2006/relationships/customXml" Target="../ink/ink1442.xml"/><Relationship Id="rId848" Type="http://schemas.openxmlformats.org/officeDocument/2006/relationships/customXml" Target="../ink/ink1491.xml"/><Relationship Id="rId1033" Type="http://schemas.openxmlformats.org/officeDocument/2006/relationships/image" Target="../media/image1526.png"/><Relationship Id="rId487" Type="http://schemas.openxmlformats.org/officeDocument/2006/relationships/customXml" Target="../ink/ink1309.xml"/><Relationship Id="rId610" Type="http://schemas.openxmlformats.org/officeDocument/2006/relationships/image" Target="../media/image1317.png"/><Relationship Id="rId694" Type="http://schemas.openxmlformats.org/officeDocument/2006/relationships/customXml" Target="../ink/ink1414.xml"/><Relationship Id="rId708" Type="http://schemas.openxmlformats.org/officeDocument/2006/relationships/customXml" Target="../ink/ink1421.xml"/><Relationship Id="rId915" Type="http://schemas.openxmlformats.org/officeDocument/2006/relationships/customXml" Target="../ink/ink1526.xml"/><Relationship Id="rId347" Type="http://schemas.openxmlformats.org/officeDocument/2006/relationships/image" Target="../media/image1190.png"/><Relationship Id="rId999" Type="http://schemas.openxmlformats.org/officeDocument/2006/relationships/customXml" Target="../ink/ink1568.xml"/><Relationship Id="rId44" Type="http://schemas.openxmlformats.org/officeDocument/2006/relationships/customXml" Target="../ink/ink1086.xml"/><Relationship Id="rId554" Type="http://schemas.openxmlformats.org/officeDocument/2006/relationships/customXml" Target="../ink/ink1343.xml"/><Relationship Id="rId761" Type="http://schemas.openxmlformats.org/officeDocument/2006/relationships/image" Target="../media/image1392.png"/><Relationship Id="rId859" Type="http://schemas.openxmlformats.org/officeDocument/2006/relationships/customXml" Target="../ink/ink1497.xml"/><Relationship Id="rId193" Type="http://schemas.openxmlformats.org/officeDocument/2006/relationships/customXml" Target="../ink/ink1161.xml"/><Relationship Id="rId207" Type="http://schemas.openxmlformats.org/officeDocument/2006/relationships/image" Target="../media/image1122.png"/><Relationship Id="rId414" Type="http://schemas.openxmlformats.org/officeDocument/2006/relationships/customXml" Target="../ink/ink1272.xml"/><Relationship Id="rId498" Type="http://schemas.openxmlformats.org/officeDocument/2006/relationships/image" Target="../media/image1262.png"/><Relationship Id="rId621" Type="http://schemas.openxmlformats.org/officeDocument/2006/relationships/customXml" Target="../ink/ink1377.xml"/><Relationship Id="rId260" Type="http://schemas.openxmlformats.org/officeDocument/2006/relationships/customXml" Target="../ink/ink1195.xml"/><Relationship Id="rId719" Type="http://schemas.openxmlformats.org/officeDocument/2006/relationships/image" Target="../media/image1371.png"/><Relationship Id="rId926" Type="http://schemas.openxmlformats.org/officeDocument/2006/relationships/image" Target="../media/image1473.png"/><Relationship Id="rId55" Type="http://schemas.openxmlformats.org/officeDocument/2006/relationships/customXml" Target="../ink/ink1092.xml"/><Relationship Id="rId120" Type="http://schemas.openxmlformats.org/officeDocument/2006/relationships/image" Target="../media/image1080.png"/><Relationship Id="rId358" Type="http://schemas.openxmlformats.org/officeDocument/2006/relationships/customXml" Target="../ink/ink1244.xml"/><Relationship Id="rId565" Type="http://schemas.openxmlformats.org/officeDocument/2006/relationships/image" Target="../media/image1295.png"/><Relationship Id="rId772" Type="http://schemas.openxmlformats.org/officeDocument/2006/relationships/customXml" Target="../ink/ink1453.xml"/><Relationship Id="rId218" Type="http://schemas.openxmlformats.org/officeDocument/2006/relationships/customXml" Target="../ink/ink1174.xml"/><Relationship Id="rId425" Type="http://schemas.openxmlformats.org/officeDocument/2006/relationships/image" Target="../media/image1227.png"/><Relationship Id="rId632" Type="http://schemas.openxmlformats.org/officeDocument/2006/relationships/image" Target="../media/image1328.png"/><Relationship Id="rId271" Type="http://schemas.openxmlformats.org/officeDocument/2006/relationships/image" Target="../media/image1152.png"/><Relationship Id="rId937" Type="http://schemas.openxmlformats.org/officeDocument/2006/relationships/customXml" Target="../ink/ink1537.xml"/><Relationship Id="rId66" Type="http://schemas.openxmlformats.org/officeDocument/2006/relationships/image" Target="../media/image1053.png"/><Relationship Id="rId131" Type="http://schemas.openxmlformats.org/officeDocument/2006/relationships/customXml" Target="../ink/ink1130.xml"/><Relationship Id="rId369" Type="http://schemas.openxmlformats.org/officeDocument/2006/relationships/image" Target="../media/image1201.png"/><Relationship Id="rId576" Type="http://schemas.openxmlformats.org/officeDocument/2006/relationships/customXml" Target="../ink/ink1354.xml"/><Relationship Id="rId783" Type="http://schemas.openxmlformats.org/officeDocument/2006/relationships/image" Target="../media/image1403.png"/><Relationship Id="rId990" Type="http://schemas.openxmlformats.org/officeDocument/2006/relationships/image" Target="../media/image1505.png"/><Relationship Id="rId229" Type="http://schemas.openxmlformats.org/officeDocument/2006/relationships/image" Target="../media/image1132.png"/><Relationship Id="rId436" Type="http://schemas.openxmlformats.org/officeDocument/2006/relationships/customXml" Target="../ink/ink1283.xml"/><Relationship Id="rId643" Type="http://schemas.openxmlformats.org/officeDocument/2006/relationships/customXml" Target="../ink/ink1388.xml"/><Relationship Id="rId850" Type="http://schemas.openxmlformats.org/officeDocument/2006/relationships/image" Target="../media/image1436.png"/><Relationship Id="rId948" Type="http://schemas.openxmlformats.org/officeDocument/2006/relationships/image" Target="../media/image1484.png"/><Relationship Id="rId77" Type="http://schemas.openxmlformats.org/officeDocument/2006/relationships/customXml" Target="../ink/ink1103.xml"/><Relationship Id="rId282" Type="http://schemas.openxmlformats.org/officeDocument/2006/relationships/customXml" Target="../ink/ink1206.xml"/><Relationship Id="rId503" Type="http://schemas.openxmlformats.org/officeDocument/2006/relationships/customXml" Target="../ink/ink1317.xml"/><Relationship Id="rId587" Type="http://schemas.openxmlformats.org/officeDocument/2006/relationships/customXml" Target="../ink/ink1360.xml"/><Relationship Id="rId710" Type="http://schemas.openxmlformats.org/officeDocument/2006/relationships/customXml" Target="../ink/ink1422.xml"/><Relationship Id="rId808" Type="http://schemas.openxmlformats.org/officeDocument/2006/relationships/customXml" Target="../ink/ink1471.xml"/><Relationship Id="rId8" Type="http://schemas.openxmlformats.org/officeDocument/2006/relationships/customXml" Target="../ink/ink1068.xml"/><Relationship Id="rId142" Type="http://schemas.openxmlformats.org/officeDocument/2006/relationships/image" Target="../media/image1091.png"/><Relationship Id="rId447" Type="http://schemas.openxmlformats.org/officeDocument/2006/relationships/customXml" Target="../ink/ink1289.xml"/><Relationship Id="rId794" Type="http://schemas.openxmlformats.org/officeDocument/2006/relationships/customXml" Target="../ink/ink1464.xml"/><Relationship Id="rId654" Type="http://schemas.openxmlformats.org/officeDocument/2006/relationships/image" Target="../media/image1339.png"/><Relationship Id="rId861" Type="http://schemas.openxmlformats.org/officeDocument/2006/relationships/customXml" Target="../ink/ink1498.xml"/><Relationship Id="rId959" Type="http://schemas.openxmlformats.org/officeDocument/2006/relationships/customXml" Target="../ink/ink1548.xml"/><Relationship Id="rId293" Type="http://schemas.openxmlformats.org/officeDocument/2006/relationships/image" Target="../media/image1163.png"/><Relationship Id="rId307" Type="http://schemas.openxmlformats.org/officeDocument/2006/relationships/image" Target="../media/image1170.png"/><Relationship Id="rId514" Type="http://schemas.openxmlformats.org/officeDocument/2006/relationships/customXml" Target="../ink/ink1323.xml"/><Relationship Id="rId721" Type="http://schemas.openxmlformats.org/officeDocument/2006/relationships/image" Target="../media/image1372.png"/><Relationship Id="rId88" Type="http://schemas.openxmlformats.org/officeDocument/2006/relationships/image" Target="../media/image1064.png"/><Relationship Id="rId153" Type="http://schemas.openxmlformats.org/officeDocument/2006/relationships/customXml" Target="../ink/ink1141.xml"/><Relationship Id="rId360" Type="http://schemas.openxmlformats.org/officeDocument/2006/relationships/customXml" Target="../ink/ink1245.xml"/><Relationship Id="rId598" Type="http://schemas.openxmlformats.org/officeDocument/2006/relationships/image" Target="../media/image1311.png"/><Relationship Id="rId819" Type="http://schemas.openxmlformats.org/officeDocument/2006/relationships/image" Target="../media/image1421.png"/><Relationship Id="rId1004" Type="http://schemas.openxmlformats.org/officeDocument/2006/relationships/image" Target="../media/image1512.png"/><Relationship Id="rId220" Type="http://schemas.openxmlformats.org/officeDocument/2006/relationships/customXml" Target="../ink/ink1175.xml"/><Relationship Id="rId458" Type="http://schemas.openxmlformats.org/officeDocument/2006/relationships/image" Target="../media/image1242.png"/><Relationship Id="rId665" Type="http://schemas.openxmlformats.org/officeDocument/2006/relationships/customXml" Target="../ink/ink1399.xml"/><Relationship Id="rId872" Type="http://schemas.openxmlformats.org/officeDocument/2006/relationships/image" Target="../media/image1447.png"/><Relationship Id="rId15" Type="http://schemas.openxmlformats.org/officeDocument/2006/relationships/image" Target="../media/image1029.png"/><Relationship Id="rId318" Type="http://schemas.openxmlformats.org/officeDocument/2006/relationships/customXml" Target="../ink/ink1224.xml"/><Relationship Id="rId525" Type="http://schemas.openxmlformats.org/officeDocument/2006/relationships/image" Target="../media/image1275.png"/><Relationship Id="rId732" Type="http://schemas.openxmlformats.org/officeDocument/2006/relationships/customXml" Target="../ink/ink1433.xml"/><Relationship Id="rId99" Type="http://schemas.openxmlformats.org/officeDocument/2006/relationships/customXml" Target="../ink/ink1114.xml"/><Relationship Id="rId164" Type="http://schemas.openxmlformats.org/officeDocument/2006/relationships/image" Target="../media/image1102.png"/><Relationship Id="rId371" Type="http://schemas.openxmlformats.org/officeDocument/2006/relationships/image" Target="../media/image1202.png"/><Relationship Id="rId1015" Type="http://schemas.openxmlformats.org/officeDocument/2006/relationships/image" Target="../media/image1517.png"/><Relationship Id="rId469" Type="http://schemas.openxmlformats.org/officeDocument/2006/relationships/customXml" Target="../ink/ink1300.xml"/><Relationship Id="rId676" Type="http://schemas.openxmlformats.org/officeDocument/2006/relationships/image" Target="../media/image1350.png"/><Relationship Id="rId883" Type="http://schemas.openxmlformats.org/officeDocument/2006/relationships/customXml" Target="../ink/ink1509.xml"/><Relationship Id="rId26" Type="http://schemas.openxmlformats.org/officeDocument/2006/relationships/customXml" Target="../ink/ink1077.xml"/><Relationship Id="rId231" Type="http://schemas.openxmlformats.org/officeDocument/2006/relationships/image" Target="../media/image1133.png"/><Relationship Id="rId329" Type="http://schemas.openxmlformats.org/officeDocument/2006/relationships/image" Target="../media/image1181.png"/><Relationship Id="rId536" Type="http://schemas.openxmlformats.org/officeDocument/2006/relationships/customXml" Target="../ink/ink1334.xml"/><Relationship Id="rId175" Type="http://schemas.openxmlformats.org/officeDocument/2006/relationships/customXml" Target="../ink/ink1152.xml"/><Relationship Id="rId743" Type="http://schemas.openxmlformats.org/officeDocument/2006/relationships/image" Target="../media/image1383.png"/><Relationship Id="rId950" Type="http://schemas.openxmlformats.org/officeDocument/2006/relationships/image" Target="../media/image1485.png"/><Relationship Id="rId1026" Type="http://schemas.openxmlformats.org/officeDocument/2006/relationships/customXml" Target="../ink/ink1582.xml"/><Relationship Id="rId382" Type="http://schemas.openxmlformats.org/officeDocument/2006/relationships/customXml" Target="../ink/ink1256.xml"/><Relationship Id="rId603" Type="http://schemas.openxmlformats.org/officeDocument/2006/relationships/customXml" Target="../ink/ink1368.xml"/><Relationship Id="rId687" Type="http://schemas.openxmlformats.org/officeDocument/2006/relationships/image" Target="../media/image1355.png"/><Relationship Id="rId810" Type="http://schemas.openxmlformats.org/officeDocument/2006/relationships/customXml" Target="../ink/ink1472.xml"/><Relationship Id="rId908" Type="http://schemas.openxmlformats.org/officeDocument/2006/relationships/image" Target="../media/image1464.png"/><Relationship Id="rId242" Type="http://schemas.openxmlformats.org/officeDocument/2006/relationships/customXml" Target="../ink/ink1186.xml"/><Relationship Id="rId894" Type="http://schemas.openxmlformats.org/officeDocument/2006/relationships/image" Target="../media/image1458.png"/><Relationship Id="rId37" Type="http://schemas.openxmlformats.org/officeDocument/2006/relationships/image" Target="../media/image1039.png"/><Relationship Id="rId102" Type="http://schemas.openxmlformats.org/officeDocument/2006/relationships/image" Target="../media/image1071.png"/><Relationship Id="rId547" Type="http://schemas.openxmlformats.org/officeDocument/2006/relationships/image" Target="../media/image1286.png"/><Relationship Id="rId754" Type="http://schemas.openxmlformats.org/officeDocument/2006/relationships/customXml" Target="../ink/ink1444.xml"/><Relationship Id="rId961" Type="http://schemas.openxmlformats.org/officeDocument/2006/relationships/customXml" Target="../ink/ink1549.xml"/><Relationship Id="rId90" Type="http://schemas.openxmlformats.org/officeDocument/2006/relationships/image" Target="../media/image1065.png"/><Relationship Id="rId186" Type="http://schemas.openxmlformats.org/officeDocument/2006/relationships/image" Target="../media/image1113.png"/><Relationship Id="rId393" Type="http://schemas.openxmlformats.org/officeDocument/2006/relationships/image" Target="../media/image1211.png"/><Relationship Id="rId407" Type="http://schemas.openxmlformats.org/officeDocument/2006/relationships/image" Target="../media/image1218.png"/><Relationship Id="rId614" Type="http://schemas.openxmlformats.org/officeDocument/2006/relationships/image" Target="../media/image1319.png"/><Relationship Id="rId821" Type="http://schemas.openxmlformats.org/officeDocument/2006/relationships/image" Target="../media/image1422.png"/><Relationship Id="rId1037" Type="http://schemas.openxmlformats.org/officeDocument/2006/relationships/image" Target="../media/image1528.png"/><Relationship Id="rId253" Type="http://schemas.openxmlformats.org/officeDocument/2006/relationships/image" Target="../media/image1143.png"/><Relationship Id="rId460" Type="http://schemas.openxmlformats.org/officeDocument/2006/relationships/image" Target="../media/image1243.png"/><Relationship Id="rId698" Type="http://schemas.openxmlformats.org/officeDocument/2006/relationships/customXml" Target="../ink/ink1416.xml"/><Relationship Id="rId919" Type="http://schemas.openxmlformats.org/officeDocument/2006/relationships/customXml" Target="../ink/ink1528.xml"/><Relationship Id="rId48" Type="http://schemas.openxmlformats.org/officeDocument/2006/relationships/image" Target="../media/image1044.png"/><Relationship Id="rId113" Type="http://schemas.openxmlformats.org/officeDocument/2006/relationships/customXml" Target="../ink/ink1121.xml"/><Relationship Id="rId320" Type="http://schemas.openxmlformats.org/officeDocument/2006/relationships/customXml" Target="../ink/ink1225.xml"/><Relationship Id="rId558" Type="http://schemas.openxmlformats.org/officeDocument/2006/relationships/customXml" Target="../ink/ink1345.xml"/><Relationship Id="rId765" Type="http://schemas.openxmlformats.org/officeDocument/2006/relationships/image" Target="../media/image1394.png"/><Relationship Id="rId972" Type="http://schemas.openxmlformats.org/officeDocument/2006/relationships/image" Target="../media/image1496.png"/><Relationship Id="rId197" Type="http://schemas.openxmlformats.org/officeDocument/2006/relationships/customXml" Target="../ink/ink1163.xml"/><Relationship Id="rId418" Type="http://schemas.openxmlformats.org/officeDocument/2006/relationships/customXml" Target="../ink/ink1274.xml"/><Relationship Id="rId625" Type="http://schemas.openxmlformats.org/officeDocument/2006/relationships/customXml" Target="../ink/ink1379.xml"/><Relationship Id="rId832" Type="http://schemas.openxmlformats.org/officeDocument/2006/relationships/customXml" Target="../ink/ink1483.xml"/><Relationship Id="rId264" Type="http://schemas.openxmlformats.org/officeDocument/2006/relationships/customXml" Target="../ink/ink1197.xml"/><Relationship Id="rId471" Type="http://schemas.openxmlformats.org/officeDocument/2006/relationships/customXml" Target="../ink/ink1301.xml"/><Relationship Id="rId59" Type="http://schemas.openxmlformats.org/officeDocument/2006/relationships/customXml" Target="../ink/ink1094.xml"/><Relationship Id="rId124" Type="http://schemas.openxmlformats.org/officeDocument/2006/relationships/image" Target="../media/image1082.png"/><Relationship Id="rId569" Type="http://schemas.openxmlformats.org/officeDocument/2006/relationships/image" Target="../media/image1297.png"/><Relationship Id="rId776" Type="http://schemas.openxmlformats.org/officeDocument/2006/relationships/customXml" Target="../ink/ink1455.xml"/><Relationship Id="rId983" Type="http://schemas.openxmlformats.org/officeDocument/2006/relationships/customXml" Target="../ink/ink1560.xml"/><Relationship Id="rId331" Type="http://schemas.openxmlformats.org/officeDocument/2006/relationships/image" Target="../media/image1182.png"/><Relationship Id="rId429" Type="http://schemas.openxmlformats.org/officeDocument/2006/relationships/image" Target="../media/image1229.png"/><Relationship Id="rId636" Type="http://schemas.openxmlformats.org/officeDocument/2006/relationships/image" Target="../media/image1330.png"/><Relationship Id="rId843" Type="http://schemas.openxmlformats.org/officeDocument/2006/relationships/image" Target="../media/image1433.png"/><Relationship Id="rId275" Type="http://schemas.openxmlformats.org/officeDocument/2006/relationships/image" Target="../media/image1154.png"/><Relationship Id="rId482" Type="http://schemas.openxmlformats.org/officeDocument/2006/relationships/image" Target="../media/image1254.png"/><Relationship Id="rId703" Type="http://schemas.openxmlformats.org/officeDocument/2006/relationships/image" Target="../media/image1363.png"/><Relationship Id="rId910" Type="http://schemas.openxmlformats.org/officeDocument/2006/relationships/image" Target="../media/image1465.png"/><Relationship Id="rId135" Type="http://schemas.openxmlformats.org/officeDocument/2006/relationships/customXml" Target="../ink/ink1132.xml"/><Relationship Id="rId342" Type="http://schemas.openxmlformats.org/officeDocument/2006/relationships/customXml" Target="../ink/ink1236.xml"/><Relationship Id="rId787" Type="http://schemas.openxmlformats.org/officeDocument/2006/relationships/image" Target="../media/image1405.png"/><Relationship Id="rId994" Type="http://schemas.openxmlformats.org/officeDocument/2006/relationships/image" Target="../media/image1507.png"/><Relationship Id="rId202" Type="http://schemas.openxmlformats.org/officeDocument/2006/relationships/image" Target="../media/image1120.png"/><Relationship Id="rId647" Type="http://schemas.openxmlformats.org/officeDocument/2006/relationships/customXml" Target="../ink/ink1390.xml"/><Relationship Id="rId854" Type="http://schemas.openxmlformats.org/officeDocument/2006/relationships/image" Target="../media/image1438.png"/><Relationship Id="rId286" Type="http://schemas.openxmlformats.org/officeDocument/2006/relationships/customXml" Target="../ink/ink1208.xml"/><Relationship Id="rId493" Type="http://schemas.openxmlformats.org/officeDocument/2006/relationships/customXml" Target="../ink/ink1312.xml"/><Relationship Id="rId507" Type="http://schemas.openxmlformats.org/officeDocument/2006/relationships/customXml" Target="../ink/ink1319.xml"/><Relationship Id="rId714" Type="http://schemas.openxmlformats.org/officeDocument/2006/relationships/customXml" Target="../ink/ink1424.xml"/><Relationship Id="rId921" Type="http://schemas.openxmlformats.org/officeDocument/2006/relationships/customXml" Target="../ink/ink1529.xml"/><Relationship Id="rId50" Type="http://schemas.openxmlformats.org/officeDocument/2006/relationships/image" Target="../media/image1045.png"/><Relationship Id="rId146" Type="http://schemas.openxmlformats.org/officeDocument/2006/relationships/image" Target="../media/image1093.png"/><Relationship Id="rId353" Type="http://schemas.openxmlformats.org/officeDocument/2006/relationships/image" Target="../media/image1193.png"/><Relationship Id="rId560" Type="http://schemas.openxmlformats.org/officeDocument/2006/relationships/customXml" Target="../ink/ink1346.xml"/><Relationship Id="rId798" Type="http://schemas.openxmlformats.org/officeDocument/2006/relationships/customXml" Target="../ink/ink1466.xml"/><Relationship Id="rId213" Type="http://schemas.openxmlformats.org/officeDocument/2006/relationships/image" Target="../media/image1125.png"/><Relationship Id="rId420" Type="http://schemas.openxmlformats.org/officeDocument/2006/relationships/customXml" Target="../ink/ink1275.xml"/><Relationship Id="rId658" Type="http://schemas.openxmlformats.org/officeDocument/2006/relationships/image" Target="../media/image1341.png"/><Relationship Id="rId865" Type="http://schemas.openxmlformats.org/officeDocument/2006/relationships/customXml" Target="../ink/ink1500.xml"/><Relationship Id="rId297" Type="http://schemas.openxmlformats.org/officeDocument/2006/relationships/image" Target="../media/image1165.png"/><Relationship Id="rId518" Type="http://schemas.openxmlformats.org/officeDocument/2006/relationships/customXml" Target="../ink/ink1325.xml"/><Relationship Id="rId725" Type="http://schemas.openxmlformats.org/officeDocument/2006/relationships/image" Target="../media/image1374.png"/><Relationship Id="rId932" Type="http://schemas.openxmlformats.org/officeDocument/2006/relationships/image" Target="../media/image1476.png"/><Relationship Id="rId157" Type="http://schemas.openxmlformats.org/officeDocument/2006/relationships/customXml" Target="../ink/ink1143.xml"/><Relationship Id="rId364" Type="http://schemas.openxmlformats.org/officeDocument/2006/relationships/customXml" Target="../ink/ink1247.xml"/><Relationship Id="rId1008" Type="http://schemas.openxmlformats.org/officeDocument/2006/relationships/customXml" Target="../ink/ink1573.xml"/><Relationship Id="rId61" Type="http://schemas.openxmlformats.org/officeDocument/2006/relationships/customXml" Target="../ink/ink1095.xml"/><Relationship Id="rId571" Type="http://schemas.openxmlformats.org/officeDocument/2006/relationships/image" Target="../media/image1298.png"/><Relationship Id="rId669" Type="http://schemas.openxmlformats.org/officeDocument/2006/relationships/customXml" Target="../ink/ink1401.xml"/><Relationship Id="rId876" Type="http://schemas.openxmlformats.org/officeDocument/2006/relationships/image" Target="../media/image1449.png"/><Relationship Id="rId19" Type="http://schemas.openxmlformats.org/officeDocument/2006/relationships/image" Target="../media/image46.png"/><Relationship Id="rId224" Type="http://schemas.openxmlformats.org/officeDocument/2006/relationships/customXml" Target="../ink/ink1177.xml"/><Relationship Id="rId431" Type="http://schemas.openxmlformats.org/officeDocument/2006/relationships/image" Target="../media/image1230.png"/><Relationship Id="rId529" Type="http://schemas.openxmlformats.org/officeDocument/2006/relationships/image" Target="../media/image1277.png"/><Relationship Id="rId736" Type="http://schemas.openxmlformats.org/officeDocument/2006/relationships/customXml" Target="../ink/ink1435.xml"/><Relationship Id="rId168" Type="http://schemas.openxmlformats.org/officeDocument/2006/relationships/image" Target="../media/image1104.png"/><Relationship Id="rId943" Type="http://schemas.openxmlformats.org/officeDocument/2006/relationships/customXml" Target="../ink/ink1540.xml"/><Relationship Id="rId1019" Type="http://schemas.openxmlformats.org/officeDocument/2006/relationships/image" Target="../media/image1519.png"/><Relationship Id="rId72" Type="http://schemas.openxmlformats.org/officeDocument/2006/relationships/image" Target="../media/image1056.png"/><Relationship Id="rId375" Type="http://schemas.openxmlformats.org/officeDocument/2006/relationships/image" Target="../media/image1204.png"/><Relationship Id="rId582" Type="http://schemas.openxmlformats.org/officeDocument/2006/relationships/customXml" Target="../ink/ink1357.xml"/><Relationship Id="rId803" Type="http://schemas.openxmlformats.org/officeDocument/2006/relationships/image" Target="../media/image1413.png"/><Relationship Id="rId3" Type="http://schemas.openxmlformats.org/officeDocument/2006/relationships/image" Target="../media/image1023.png"/><Relationship Id="rId235" Type="http://schemas.openxmlformats.org/officeDocument/2006/relationships/image" Target="../media/image1135.png"/><Relationship Id="rId442" Type="http://schemas.openxmlformats.org/officeDocument/2006/relationships/customXml" Target="../ink/ink1286.xml"/><Relationship Id="rId887" Type="http://schemas.openxmlformats.org/officeDocument/2006/relationships/customXml" Target="../ink/ink1511.xml"/><Relationship Id="rId302" Type="http://schemas.openxmlformats.org/officeDocument/2006/relationships/customXml" Target="../ink/ink1216.xml"/><Relationship Id="rId747" Type="http://schemas.openxmlformats.org/officeDocument/2006/relationships/image" Target="../media/image1385.png"/><Relationship Id="rId954" Type="http://schemas.openxmlformats.org/officeDocument/2006/relationships/image" Target="../media/image1487.png"/><Relationship Id="rId83" Type="http://schemas.openxmlformats.org/officeDocument/2006/relationships/customXml" Target="../ink/ink1106.xml"/><Relationship Id="rId179" Type="http://schemas.openxmlformats.org/officeDocument/2006/relationships/customXml" Target="../ink/ink1154.xml"/><Relationship Id="rId386" Type="http://schemas.openxmlformats.org/officeDocument/2006/relationships/customXml" Target="../ink/ink1258.xml"/><Relationship Id="rId593" Type="http://schemas.openxmlformats.org/officeDocument/2006/relationships/customXml" Target="../ink/ink1363.xml"/><Relationship Id="rId607" Type="http://schemas.openxmlformats.org/officeDocument/2006/relationships/customXml" Target="../ink/ink1370.xml"/><Relationship Id="rId814" Type="http://schemas.openxmlformats.org/officeDocument/2006/relationships/customXml" Target="../ink/ink1474.xml"/><Relationship Id="rId246" Type="http://schemas.openxmlformats.org/officeDocument/2006/relationships/customXml" Target="../ink/ink1188.xml"/><Relationship Id="rId453" Type="http://schemas.openxmlformats.org/officeDocument/2006/relationships/customXml" Target="../ink/ink1292.xml"/><Relationship Id="rId660" Type="http://schemas.openxmlformats.org/officeDocument/2006/relationships/image" Target="../media/image1342.png"/><Relationship Id="rId898" Type="http://schemas.openxmlformats.org/officeDocument/2006/relationships/image" Target="../media/image1460.png"/><Relationship Id="rId106" Type="http://schemas.openxmlformats.org/officeDocument/2006/relationships/image" Target="../media/image1073.png"/><Relationship Id="rId313" Type="http://schemas.openxmlformats.org/officeDocument/2006/relationships/image" Target="../media/image1173.png"/><Relationship Id="rId758" Type="http://schemas.openxmlformats.org/officeDocument/2006/relationships/customXml" Target="../ink/ink1446.xml"/><Relationship Id="rId965" Type="http://schemas.openxmlformats.org/officeDocument/2006/relationships/customXml" Target="../ink/ink1551.xml"/><Relationship Id="rId10" Type="http://schemas.openxmlformats.org/officeDocument/2006/relationships/customXml" Target="../ink/ink1069.xml"/><Relationship Id="rId94" Type="http://schemas.openxmlformats.org/officeDocument/2006/relationships/image" Target="../media/image1067.png"/><Relationship Id="rId397" Type="http://schemas.openxmlformats.org/officeDocument/2006/relationships/image" Target="../media/image1213.png"/><Relationship Id="rId520" Type="http://schemas.openxmlformats.org/officeDocument/2006/relationships/customXml" Target="../ink/ink1326.xml"/><Relationship Id="rId618" Type="http://schemas.openxmlformats.org/officeDocument/2006/relationships/image" Target="../media/image1321.png"/><Relationship Id="rId825" Type="http://schemas.openxmlformats.org/officeDocument/2006/relationships/image" Target="../media/image1424.png"/><Relationship Id="rId257" Type="http://schemas.openxmlformats.org/officeDocument/2006/relationships/image" Target="../media/image1145.png"/><Relationship Id="rId464" Type="http://schemas.openxmlformats.org/officeDocument/2006/relationships/image" Target="../media/image1245.png"/><Relationship Id="rId1010" Type="http://schemas.openxmlformats.org/officeDocument/2006/relationships/customXml" Target="../ink/ink1574.xml"/><Relationship Id="rId117" Type="http://schemas.openxmlformats.org/officeDocument/2006/relationships/customXml" Target="../ink/ink1123.xml"/><Relationship Id="rId671" Type="http://schemas.openxmlformats.org/officeDocument/2006/relationships/customXml" Target="../ink/ink1402.xml"/><Relationship Id="rId769" Type="http://schemas.openxmlformats.org/officeDocument/2006/relationships/image" Target="../media/image1396.png"/><Relationship Id="rId976" Type="http://schemas.openxmlformats.org/officeDocument/2006/relationships/image" Target="../media/image1498.png"/><Relationship Id="rId324" Type="http://schemas.openxmlformats.org/officeDocument/2006/relationships/customXml" Target="../ink/ink1227.xml"/><Relationship Id="rId531" Type="http://schemas.openxmlformats.org/officeDocument/2006/relationships/image" Target="../media/image1278.png"/><Relationship Id="rId629" Type="http://schemas.openxmlformats.org/officeDocument/2006/relationships/customXml" Target="../ink/ink1381.xml"/><Relationship Id="rId836" Type="http://schemas.openxmlformats.org/officeDocument/2006/relationships/customXml" Target="../ink/ink1485.xml"/><Relationship Id="rId1021" Type="http://schemas.openxmlformats.org/officeDocument/2006/relationships/image" Target="../media/image1520.png"/><Relationship Id="rId903" Type="http://schemas.openxmlformats.org/officeDocument/2006/relationships/image" Target="../media/image1462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86.png"/><Relationship Id="rId671" Type="http://schemas.openxmlformats.org/officeDocument/2006/relationships/image" Target="../media/image149.png"/><Relationship Id="rId769" Type="http://schemas.openxmlformats.org/officeDocument/2006/relationships/image" Target="../media/image1907.png"/><Relationship Id="rId21" Type="http://schemas.openxmlformats.org/officeDocument/2006/relationships/image" Target="../media/image1539.png"/><Relationship Id="rId324" Type="http://schemas.openxmlformats.org/officeDocument/2006/relationships/image" Target="../media/image1688.png"/><Relationship Id="rId531" Type="http://schemas.openxmlformats.org/officeDocument/2006/relationships/customXml" Target="../ink/ink1854.xml"/><Relationship Id="rId629" Type="http://schemas.openxmlformats.org/officeDocument/2006/relationships/customXml" Target="../ink/ink1903.xml"/><Relationship Id="rId170" Type="http://schemas.openxmlformats.org/officeDocument/2006/relationships/image" Target="../media/image1611.png"/><Relationship Id="rId836" Type="http://schemas.openxmlformats.org/officeDocument/2006/relationships/image" Target="../media/image1939.png"/><Relationship Id="rId268" Type="http://schemas.openxmlformats.org/officeDocument/2006/relationships/image" Target="../media/image1660.png"/><Relationship Id="rId475" Type="http://schemas.openxmlformats.org/officeDocument/2006/relationships/customXml" Target="../ink/ink1826.xml"/><Relationship Id="rId682" Type="http://schemas.openxmlformats.org/officeDocument/2006/relationships/customXml" Target="../ink/ink1930.xml"/><Relationship Id="rId903" Type="http://schemas.openxmlformats.org/officeDocument/2006/relationships/customXml" Target="../ink/ink2041.xml"/><Relationship Id="rId32" Type="http://schemas.openxmlformats.org/officeDocument/2006/relationships/customXml" Target="../ink/ink1604.xml"/><Relationship Id="rId128" Type="http://schemas.openxmlformats.org/officeDocument/2006/relationships/customXml" Target="../ink/ink1652.xml"/><Relationship Id="rId335" Type="http://schemas.openxmlformats.org/officeDocument/2006/relationships/customXml" Target="../ink/ink1756.xml"/><Relationship Id="rId542" Type="http://schemas.openxmlformats.org/officeDocument/2006/relationships/image" Target="../media/image1795.png"/><Relationship Id="rId181" Type="http://schemas.openxmlformats.org/officeDocument/2006/relationships/customXml" Target="../ink/ink1679.xml"/><Relationship Id="rId402" Type="http://schemas.openxmlformats.org/officeDocument/2006/relationships/image" Target="../media/image1727.png"/><Relationship Id="rId847" Type="http://schemas.openxmlformats.org/officeDocument/2006/relationships/customXml" Target="../ink/ink2013.xml"/><Relationship Id="rId279" Type="http://schemas.openxmlformats.org/officeDocument/2006/relationships/customXml" Target="../ink/ink1728.xml"/><Relationship Id="rId486" Type="http://schemas.openxmlformats.org/officeDocument/2006/relationships/image" Target="../media/image1768.png"/><Relationship Id="rId693" Type="http://schemas.openxmlformats.org/officeDocument/2006/relationships/image" Target="../media/image1869.png"/><Relationship Id="rId707" Type="http://schemas.openxmlformats.org/officeDocument/2006/relationships/image" Target="../media/image1876.png"/><Relationship Id="rId914" Type="http://schemas.openxmlformats.org/officeDocument/2006/relationships/image" Target="../media/image1978.png"/><Relationship Id="rId43" Type="http://schemas.openxmlformats.org/officeDocument/2006/relationships/image" Target="../media/image1550.png"/><Relationship Id="rId139" Type="http://schemas.openxmlformats.org/officeDocument/2006/relationships/image" Target="../media/image343.png"/><Relationship Id="rId346" Type="http://schemas.openxmlformats.org/officeDocument/2006/relationships/image" Target="../media/image1699.png"/><Relationship Id="rId553" Type="http://schemas.openxmlformats.org/officeDocument/2006/relationships/customXml" Target="../ink/ink1865.xml"/><Relationship Id="rId760" Type="http://schemas.openxmlformats.org/officeDocument/2006/relationships/customXml" Target="../ink/ink1969.xml"/><Relationship Id="rId192" Type="http://schemas.openxmlformats.org/officeDocument/2006/relationships/image" Target="../media/image1622.png"/><Relationship Id="rId206" Type="http://schemas.openxmlformats.org/officeDocument/2006/relationships/image" Target="../media/image1629.png"/><Relationship Id="rId413" Type="http://schemas.openxmlformats.org/officeDocument/2006/relationships/customXml" Target="../ink/ink1795.xml"/><Relationship Id="rId858" Type="http://schemas.openxmlformats.org/officeDocument/2006/relationships/image" Target="../media/image1950.png"/><Relationship Id="rId497" Type="http://schemas.openxmlformats.org/officeDocument/2006/relationships/customXml" Target="../ink/ink1837.xml"/><Relationship Id="rId620" Type="http://schemas.openxmlformats.org/officeDocument/2006/relationships/image" Target="../media/image1834.png"/><Relationship Id="rId718" Type="http://schemas.openxmlformats.org/officeDocument/2006/relationships/customXml" Target="../ink/ink1948.xml"/><Relationship Id="rId925" Type="http://schemas.openxmlformats.org/officeDocument/2006/relationships/image" Target="../media/image1983.png"/><Relationship Id="rId357" Type="http://schemas.openxmlformats.org/officeDocument/2006/relationships/customXml" Target="../ink/ink1767.xml"/><Relationship Id="rId54" Type="http://schemas.openxmlformats.org/officeDocument/2006/relationships/customXml" Target="../ink/ink1615.xml"/><Relationship Id="rId217" Type="http://schemas.openxmlformats.org/officeDocument/2006/relationships/customXml" Target="../ink/ink1697.xml"/><Relationship Id="rId564" Type="http://schemas.openxmlformats.org/officeDocument/2006/relationships/image" Target="../media/image1806.png"/><Relationship Id="rId771" Type="http://schemas.openxmlformats.org/officeDocument/2006/relationships/image" Target="../media/image1908.png"/><Relationship Id="rId869" Type="http://schemas.openxmlformats.org/officeDocument/2006/relationships/customXml" Target="../ink/ink2024.xml"/><Relationship Id="rId424" Type="http://schemas.openxmlformats.org/officeDocument/2006/relationships/image" Target="../media/image1738.png"/><Relationship Id="rId631" Type="http://schemas.openxmlformats.org/officeDocument/2006/relationships/customXml" Target="../ink/ink1904.xml"/><Relationship Id="rId729" Type="http://schemas.openxmlformats.org/officeDocument/2006/relationships/image" Target="../media/image1887.png"/><Relationship Id="rId270" Type="http://schemas.openxmlformats.org/officeDocument/2006/relationships/image" Target="../media/image1661.png"/><Relationship Id="rId936" Type="http://schemas.openxmlformats.org/officeDocument/2006/relationships/customXml" Target="../ink/ink2058.xml"/><Relationship Id="rId65" Type="http://schemas.openxmlformats.org/officeDocument/2006/relationships/image" Target="../media/image1561.png"/><Relationship Id="rId130" Type="http://schemas.openxmlformats.org/officeDocument/2006/relationships/customXml" Target="../ink/ink1653.xml"/><Relationship Id="rId368" Type="http://schemas.openxmlformats.org/officeDocument/2006/relationships/image" Target="../media/image1710.png"/><Relationship Id="rId575" Type="http://schemas.openxmlformats.org/officeDocument/2006/relationships/customXml" Target="../ink/ink1876.xml"/><Relationship Id="rId782" Type="http://schemas.openxmlformats.org/officeDocument/2006/relationships/image" Target="../media/image1912.png"/><Relationship Id="rId228" Type="http://schemas.openxmlformats.org/officeDocument/2006/relationships/image" Target="../media/image1640.png"/><Relationship Id="rId435" Type="http://schemas.openxmlformats.org/officeDocument/2006/relationships/customXml" Target="../ink/ink1806.xml"/><Relationship Id="rId642" Type="http://schemas.openxmlformats.org/officeDocument/2006/relationships/image" Target="../media/image1845.png"/><Relationship Id="rId281" Type="http://schemas.openxmlformats.org/officeDocument/2006/relationships/customXml" Target="../ink/ink1729.xml"/><Relationship Id="rId502" Type="http://schemas.openxmlformats.org/officeDocument/2006/relationships/image" Target="../media/image1776.png"/><Relationship Id="rId76" Type="http://schemas.openxmlformats.org/officeDocument/2006/relationships/customXml" Target="../ink/ink1626.xml"/><Relationship Id="rId141" Type="http://schemas.openxmlformats.org/officeDocument/2006/relationships/customXml" Target="../ink/ink1659.xml"/><Relationship Id="rId379" Type="http://schemas.openxmlformats.org/officeDocument/2006/relationships/customXml" Target="../ink/ink1778.xml"/><Relationship Id="rId586" Type="http://schemas.openxmlformats.org/officeDocument/2006/relationships/image" Target="../media/image1817.png"/><Relationship Id="rId793" Type="http://schemas.openxmlformats.org/officeDocument/2006/relationships/customXml" Target="../ink/ink1986.xml"/><Relationship Id="rId807" Type="http://schemas.openxmlformats.org/officeDocument/2006/relationships/customXml" Target="../ink/ink1993.xml"/><Relationship Id="rId7" Type="http://schemas.openxmlformats.org/officeDocument/2006/relationships/image" Target="../media/image1532.png"/><Relationship Id="rId239" Type="http://schemas.openxmlformats.org/officeDocument/2006/relationships/customXml" Target="../ink/ink1708.xml"/><Relationship Id="rId446" Type="http://schemas.openxmlformats.org/officeDocument/2006/relationships/image" Target="../media/image1748.png"/><Relationship Id="rId653" Type="http://schemas.openxmlformats.org/officeDocument/2006/relationships/customXml" Target="../ink/ink1915.xml"/><Relationship Id="rId292" Type="http://schemas.openxmlformats.org/officeDocument/2006/relationships/image" Target="../media/image1672.png"/><Relationship Id="rId306" Type="http://schemas.openxmlformats.org/officeDocument/2006/relationships/image" Target="../media/image1679.png"/><Relationship Id="rId860" Type="http://schemas.openxmlformats.org/officeDocument/2006/relationships/image" Target="../media/image1951.png"/><Relationship Id="rId87" Type="http://schemas.openxmlformats.org/officeDocument/2006/relationships/image" Target="../media/image1571.png"/><Relationship Id="rId513" Type="http://schemas.openxmlformats.org/officeDocument/2006/relationships/customXml" Target="../ink/ink1845.xml"/><Relationship Id="rId597" Type="http://schemas.openxmlformats.org/officeDocument/2006/relationships/customXml" Target="../ink/ink1887.xml"/><Relationship Id="rId720" Type="http://schemas.openxmlformats.org/officeDocument/2006/relationships/customXml" Target="../ink/ink1949.xml"/><Relationship Id="rId818" Type="http://schemas.openxmlformats.org/officeDocument/2006/relationships/image" Target="../media/image1930.png"/><Relationship Id="rId152" Type="http://schemas.openxmlformats.org/officeDocument/2006/relationships/image" Target="../media/image1602.png"/><Relationship Id="rId457" Type="http://schemas.openxmlformats.org/officeDocument/2006/relationships/customXml" Target="../ink/ink1817.xml"/><Relationship Id="rId664" Type="http://schemas.openxmlformats.org/officeDocument/2006/relationships/customXml" Target="../ink/ink1921.xml"/><Relationship Id="rId871" Type="http://schemas.openxmlformats.org/officeDocument/2006/relationships/customXml" Target="../ink/ink2025.xml"/><Relationship Id="rId14" Type="http://schemas.openxmlformats.org/officeDocument/2006/relationships/customXml" Target="../ink/ink1595.xml"/><Relationship Id="rId317" Type="http://schemas.openxmlformats.org/officeDocument/2006/relationships/customXml" Target="../ink/ink1747.xml"/><Relationship Id="rId524" Type="http://schemas.openxmlformats.org/officeDocument/2006/relationships/image" Target="../media/image885.png"/><Relationship Id="rId731" Type="http://schemas.openxmlformats.org/officeDocument/2006/relationships/image" Target="../media/image1888.png"/><Relationship Id="rId98" Type="http://schemas.openxmlformats.org/officeDocument/2006/relationships/customXml" Target="../ink/ink1637.xml"/><Relationship Id="rId163" Type="http://schemas.openxmlformats.org/officeDocument/2006/relationships/customXml" Target="../ink/ink1670.xml"/><Relationship Id="rId370" Type="http://schemas.openxmlformats.org/officeDocument/2006/relationships/image" Target="../media/image1711.png"/><Relationship Id="rId829" Type="http://schemas.openxmlformats.org/officeDocument/2006/relationships/customXml" Target="../ink/ink2004.xml"/><Relationship Id="rId230" Type="http://schemas.openxmlformats.org/officeDocument/2006/relationships/image" Target="../media/image1641.png"/><Relationship Id="rId468" Type="http://schemas.openxmlformats.org/officeDocument/2006/relationships/image" Target="../media/image1759.png"/><Relationship Id="rId675" Type="http://schemas.openxmlformats.org/officeDocument/2006/relationships/image" Target="../media/image1860.png"/><Relationship Id="rId882" Type="http://schemas.openxmlformats.org/officeDocument/2006/relationships/image" Target="../media/image1962.png"/><Relationship Id="rId25" Type="http://schemas.openxmlformats.org/officeDocument/2006/relationships/image" Target="../media/image1541.png"/><Relationship Id="rId328" Type="http://schemas.openxmlformats.org/officeDocument/2006/relationships/image" Target="../media/image1690.png"/><Relationship Id="rId535" Type="http://schemas.openxmlformats.org/officeDocument/2006/relationships/customXml" Target="../ink/ink1856.xml"/><Relationship Id="rId742" Type="http://schemas.openxmlformats.org/officeDocument/2006/relationships/customXml" Target="../ink/ink1960.xml"/><Relationship Id="rId174" Type="http://schemas.openxmlformats.org/officeDocument/2006/relationships/image" Target="../media/image1613.png"/><Relationship Id="rId381" Type="http://schemas.openxmlformats.org/officeDocument/2006/relationships/customXml" Target="../ink/ink1779.xml"/><Relationship Id="rId602" Type="http://schemas.openxmlformats.org/officeDocument/2006/relationships/image" Target="../media/image1825.png"/><Relationship Id="rId241" Type="http://schemas.openxmlformats.org/officeDocument/2006/relationships/customXml" Target="../ink/ink1709.xml"/><Relationship Id="rId479" Type="http://schemas.openxmlformats.org/officeDocument/2006/relationships/customXml" Target="../ink/ink1828.xml"/><Relationship Id="rId686" Type="http://schemas.openxmlformats.org/officeDocument/2006/relationships/customXml" Target="../ink/ink1932.xml"/><Relationship Id="rId893" Type="http://schemas.openxmlformats.org/officeDocument/2006/relationships/customXml" Target="../ink/ink2036.xml"/><Relationship Id="rId907" Type="http://schemas.openxmlformats.org/officeDocument/2006/relationships/customXml" Target="../ink/ink2043.xml"/><Relationship Id="rId36" Type="http://schemas.openxmlformats.org/officeDocument/2006/relationships/customXml" Target="../ink/ink1606.xml"/><Relationship Id="rId339" Type="http://schemas.openxmlformats.org/officeDocument/2006/relationships/customXml" Target="../ink/ink1758.xml"/><Relationship Id="rId546" Type="http://schemas.openxmlformats.org/officeDocument/2006/relationships/image" Target="../media/image1797.png"/><Relationship Id="rId753" Type="http://schemas.openxmlformats.org/officeDocument/2006/relationships/image" Target="../media/image1899.png"/><Relationship Id="rId101" Type="http://schemas.openxmlformats.org/officeDocument/2006/relationships/image" Target="../media/image1578.png"/><Relationship Id="rId185" Type="http://schemas.openxmlformats.org/officeDocument/2006/relationships/customXml" Target="../ink/ink1681.xml"/><Relationship Id="rId406" Type="http://schemas.openxmlformats.org/officeDocument/2006/relationships/image" Target="../media/image1729.png"/><Relationship Id="rId392" Type="http://schemas.openxmlformats.org/officeDocument/2006/relationships/image" Target="../media/image1722.png"/><Relationship Id="rId613" Type="http://schemas.openxmlformats.org/officeDocument/2006/relationships/customXml" Target="../ink/ink1895.xml"/><Relationship Id="rId697" Type="http://schemas.openxmlformats.org/officeDocument/2006/relationships/image" Target="../media/image1871.png"/><Relationship Id="rId820" Type="http://schemas.openxmlformats.org/officeDocument/2006/relationships/image" Target="../media/image1931.png"/><Relationship Id="rId918" Type="http://schemas.openxmlformats.org/officeDocument/2006/relationships/customXml" Target="../ink/ink2049.xml"/><Relationship Id="rId252" Type="http://schemas.openxmlformats.org/officeDocument/2006/relationships/image" Target="../media/image1652.png"/><Relationship Id="rId47" Type="http://schemas.openxmlformats.org/officeDocument/2006/relationships/image" Target="../media/image1552.png"/><Relationship Id="rId112" Type="http://schemas.openxmlformats.org/officeDocument/2006/relationships/customXml" Target="../ink/ink1644.xml"/><Relationship Id="rId557" Type="http://schemas.openxmlformats.org/officeDocument/2006/relationships/customXml" Target="../ink/ink1867.xml"/><Relationship Id="rId764" Type="http://schemas.openxmlformats.org/officeDocument/2006/relationships/customXml" Target="../ink/ink1971.xml"/><Relationship Id="rId196" Type="http://schemas.openxmlformats.org/officeDocument/2006/relationships/image" Target="../media/image1624.png"/><Relationship Id="rId417" Type="http://schemas.openxmlformats.org/officeDocument/2006/relationships/customXml" Target="../ink/ink1797.xml"/><Relationship Id="rId624" Type="http://schemas.openxmlformats.org/officeDocument/2006/relationships/image" Target="../media/image1836.png"/><Relationship Id="rId831" Type="http://schemas.openxmlformats.org/officeDocument/2006/relationships/customXml" Target="../ink/ink2005.xml"/><Relationship Id="rId263" Type="http://schemas.openxmlformats.org/officeDocument/2006/relationships/customXml" Target="../ink/ink1720.xml"/><Relationship Id="rId470" Type="http://schemas.openxmlformats.org/officeDocument/2006/relationships/image" Target="../media/image1760.png"/><Relationship Id="rId929" Type="http://schemas.openxmlformats.org/officeDocument/2006/relationships/image" Target="../media/image1985.png"/><Relationship Id="rId58" Type="http://schemas.openxmlformats.org/officeDocument/2006/relationships/customXml" Target="../ink/ink1617.xml"/><Relationship Id="rId123" Type="http://schemas.openxmlformats.org/officeDocument/2006/relationships/image" Target="../media/image1589.png"/><Relationship Id="rId330" Type="http://schemas.openxmlformats.org/officeDocument/2006/relationships/image" Target="../media/image1691.png"/><Relationship Id="rId568" Type="http://schemas.openxmlformats.org/officeDocument/2006/relationships/image" Target="../media/image1808.png"/><Relationship Id="rId775" Type="http://schemas.openxmlformats.org/officeDocument/2006/relationships/image" Target="../media/image1910.png"/><Relationship Id="rId428" Type="http://schemas.openxmlformats.org/officeDocument/2006/relationships/image" Target="../media/image1740.png"/><Relationship Id="rId635" Type="http://schemas.openxmlformats.org/officeDocument/2006/relationships/customXml" Target="../ink/ink1906.xml"/><Relationship Id="rId842" Type="http://schemas.openxmlformats.org/officeDocument/2006/relationships/image" Target="../media/image1942.png"/><Relationship Id="rId274" Type="http://schemas.openxmlformats.org/officeDocument/2006/relationships/image" Target="../media/image1663.png"/><Relationship Id="rId481" Type="http://schemas.openxmlformats.org/officeDocument/2006/relationships/customXml" Target="../ink/ink1829.xml"/><Relationship Id="rId702" Type="http://schemas.openxmlformats.org/officeDocument/2006/relationships/customXml" Target="../ink/ink1940.xml"/><Relationship Id="rId69" Type="http://schemas.openxmlformats.org/officeDocument/2006/relationships/image" Target="../media/image1563.png"/><Relationship Id="rId134" Type="http://schemas.openxmlformats.org/officeDocument/2006/relationships/customXml" Target="../ink/ink1655.xml"/><Relationship Id="rId579" Type="http://schemas.openxmlformats.org/officeDocument/2006/relationships/customXml" Target="../ink/ink1878.xml"/><Relationship Id="rId786" Type="http://schemas.openxmlformats.org/officeDocument/2006/relationships/image" Target="../media/image1914.png"/><Relationship Id="rId341" Type="http://schemas.openxmlformats.org/officeDocument/2006/relationships/customXml" Target="../ink/ink1759.xml"/><Relationship Id="rId439" Type="http://schemas.openxmlformats.org/officeDocument/2006/relationships/customXml" Target="../ink/ink1808.xml"/><Relationship Id="rId646" Type="http://schemas.openxmlformats.org/officeDocument/2006/relationships/image" Target="../media/image1847.png"/><Relationship Id="rId201" Type="http://schemas.openxmlformats.org/officeDocument/2006/relationships/customXml" Target="../ink/ink1689.xml"/><Relationship Id="rId285" Type="http://schemas.openxmlformats.org/officeDocument/2006/relationships/customXml" Target="../ink/ink1731.xml"/><Relationship Id="rId506" Type="http://schemas.openxmlformats.org/officeDocument/2006/relationships/image" Target="../media/image1778.png"/><Relationship Id="rId853" Type="http://schemas.openxmlformats.org/officeDocument/2006/relationships/customXml" Target="../ink/ink2016.xml"/><Relationship Id="rId492" Type="http://schemas.openxmlformats.org/officeDocument/2006/relationships/image" Target="../media/image1771.png"/><Relationship Id="rId713" Type="http://schemas.openxmlformats.org/officeDocument/2006/relationships/image" Target="../media/image1879.png"/><Relationship Id="rId797" Type="http://schemas.openxmlformats.org/officeDocument/2006/relationships/customXml" Target="../ink/ink1988.xml"/><Relationship Id="rId920" Type="http://schemas.openxmlformats.org/officeDocument/2006/relationships/customXml" Target="../ink/ink2050.xml"/><Relationship Id="rId145" Type="http://schemas.openxmlformats.org/officeDocument/2006/relationships/customXml" Target="../ink/ink1661.xml"/><Relationship Id="rId352" Type="http://schemas.openxmlformats.org/officeDocument/2006/relationships/image" Target="../media/image1702.png"/><Relationship Id="rId212" Type="http://schemas.openxmlformats.org/officeDocument/2006/relationships/image" Target="../media/image1632.png"/><Relationship Id="rId657" Type="http://schemas.openxmlformats.org/officeDocument/2006/relationships/image" Target="../media/image1852.png"/><Relationship Id="rId864" Type="http://schemas.openxmlformats.org/officeDocument/2006/relationships/image" Target="../media/image1953.png"/><Relationship Id="rId296" Type="http://schemas.openxmlformats.org/officeDocument/2006/relationships/image" Target="../media/image1674.png"/><Relationship Id="rId517" Type="http://schemas.openxmlformats.org/officeDocument/2006/relationships/customXml" Target="../ink/ink1847.xml"/><Relationship Id="rId724" Type="http://schemas.openxmlformats.org/officeDocument/2006/relationships/customXml" Target="../ink/ink1951.xml"/><Relationship Id="rId931" Type="http://schemas.openxmlformats.org/officeDocument/2006/relationships/image" Target="../media/image1986.png"/><Relationship Id="rId60" Type="http://schemas.openxmlformats.org/officeDocument/2006/relationships/customXml" Target="../ink/ink1618.xml"/><Relationship Id="rId156" Type="http://schemas.openxmlformats.org/officeDocument/2006/relationships/image" Target="../media/image1604.png"/><Relationship Id="rId363" Type="http://schemas.openxmlformats.org/officeDocument/2006/relationships/customXml" Target="../ink/ink1770.xml"/><Relationship Id="rId570" Type="http://schemas.openxmlformats.org/officeDocument/2006/relationships/image" Target="../media/image1809.png"/><Relationship Id="rId223" Type="http://schemas.openxmlformats.org/officeDocument/2006/relationships/customXml" Target="../ink/ink1700.xml"/><Relationship Id="rId430" Type="http://schemas.openxmlformats.org/officeDocument/2006/relationships/image" Target="../media/image1741.png"/><Relationship Id="rId668" Type="http://schemas.openxmlformats.org/officeDocument/2006/relationships/customXml" Target="../ink/ink1923.xml"/><Relationship Id="rId875" Type="http://schemas.openxmlformats.org/officeDocument/2006/relationships/customXml" Target="../ink/ink2027.xml"/><Relationship Id="rId18" Type="http://schemas.openxmlformats.org/officeDocument/2006/relationships/customXml" Target="../ink/ink1597.xml"/><Relationship Id="rId528" Type="http://schemas.openxmlformats.org/officeDocument/2006/relationships/image" Target="../media/image1788.png"/><Relationship Id="rId735" Type="http://schemas.openxmlformats.org/officeDocument/2006/relationships/image" Target="../media/image1890.png"/><Relationship Id="rId167" Type="http://schemas.openxmlformats.org/officeDocument/2006/relationships/customXml" Target="../ink/ink1672.xml"/><Relationship Id="rId374" Type="http://schemas.openxmlformats.org/officeDocument/2006/relationships/image" Target="../media/image1713.png"/><Relationship Id="rId581" Type="http://schemas.openxmlformats.org/officeDocument/2006/relationships/customXml" Target="../ink/ink1879.xml"/><Relationship Id="rId71" Type="http://schemas.openxmlformats.org/officeDocument/2006/relationships/image" Target="../media/image116.png"/><Relationship Id="rId234" Type="http://schemas.openxmlformats.org/officeDocument/2006/relationships/image" Target="../media/image1643.png"/><Relationship Id="rId679" Type="http://schemas.openxmlformats.org/officeDocument/2006/relationships/image" Target="../media/image1862.png"/><Relationship Id="rId802" Type="http://schemas.openxmlformats.org/officeDocument/2006/relationships/image" Target="../media/image1922.png"/><Relationship Id="rId886" Type="http://schemas.openxmlformats.org/officeDocument/2006/relationships/image" Target="../media/image1964.png"/><Relationship Id="rId2" Type="http://schemas.openxmlformats.org/officeDocument/2006/relationships/customXml" Target="../ink/ink1589.xml"/><Relationship Id="rId29" Type="http://schemas.openxmlformats.org/officeDocument/2006/relationships/image" Target="../media/image1543.png"/><Relationship Id="rId441" Type="http://schemas.openxmlformats.org/officeDocument/2006/relationships/customXml" Target="../ink/ink1809.xml"/><Relationship Id="rId539" Type="http://schemas.openxmlformats.org/officeDocument/2006/relationships/customXml" Target="../ink/ink1858.xml"/><Relationship Id="rId746" Type="http://schemas.openxmlformats.org/officeDocument/2006/relationships/customXml" Target="../ink/ink1962.xml"/><Relationship Id="rId178" Type="http://schemas.openxmlformats.org/officeDocument/2006/relationships/image" Target="../media/image1615.png"/><Relationship Id="rId301" Type="http://schemas.openxmlformats.org/officeDocument/2006/relationships/customXml" Target="../ink/ink1739.xml"/><Relationship Id="rId82" Type="http://schemas.openxmlformats.org/officeDocument/2006/relationships/customXml" Target="../ink/ink1629.xml"/><Relationship Id="rId385" Type="http://schemas.openxmlformats.org/officeDocument/2006/relationships/customXml" Target="../ink/ink1781.xml"/><Relationship Id="rId592" Type="http://schemas.openxmlformats.org/officeDocument/2006/relationships/image" Target="../media/image1820.png"/><Relationship Id="rId606" Type="http://schemas.openxmlformats.org/officeDocument/2006/relationships/image" Target="../media/image1827.png"/><Relationship Id="rId813" Type="http://schemas.openxmlformats.org/officeDocument/2006/relationships/customXml" Target="../ink/ink1996.xml"/><Relationship Id="rId245" Type="http://schemas.openxmlformats.org/officeDocument/2006/relationships/customXml" Target="../ink/ink1711.xml"/><Relationship Id="rId452" Type="http://schemas.openxmlformats.org/officeDocument/2006/relationships/image" Target="../media/image1751.png"/><Relationship Id="rId897" Type="http://schemas.openxmlformats.org/officeDocument/2006/relationships/customXml" Target="../ink/ink2038.xml"/><Relationship Id="rId105" Type="http://schemas.openxmlformats.org/officeDocument/2006/relationships/image" Target="../media/image1580.png"/><Relationship Id="rId312" Type="http://schemas.openxmlformats.org/officeDocument/2006/relationships/image" Target="../media/image1682.png"/><Relationship Id="rId757" Type="http://schemas.openxmlformats.org/officeDocument/2006/relationships/image" Target="../media/image1901.png"/><Relationship Id="rId93" Type="http://schemas.openxmlformats.org/officeDocument/2006/relationships/image" Target="../media/image1574.png"/><Relationship Id="rId189" Type="http://schemas.openxmlformats.org/officeDocument/2006/relationships/customXml" Target="../ink/ink1683.xml"/><Relationship Id="rId396" Type="http://schemas.openxmlformats.org/officeDocument/2006/relationships/image" Target="../media/image1724.png"/><Relationship Id="rId617" Type="http://schemas.openxmlformats.org/officeDocument/2006/relationships/customXml" Target="../ink/ink1897.xml"/><Relationship Id="rId824" Type="http://schemas.openxmlformats.org/officeDocument/2006/relationships/image" Target="../media/image1933.png"/><Relationship Id="rId256" Type="http://schemas.openxmlformats.org/officeDocument/2006/relationships/image" Target="../media/image1654.png"/><Relationship Id="rId463" Type="http://schemas.openxmlformats.org/officeDocument/2006/relationships/customXml" Target="../ink/ink1820.xml"/><Relationship Id="rId670" Type="http://schemas.openxmlformats.org/officeDocument/2006/relationships/customXml" Target="../ink/ink1924.xml"/><Relationship Id="rId116" Type="http://schemas.openxmlformats.org/officeDocument/2006/relationships/customXml" Target="../ink/ink1646.xml"/><Relationship Id="rId323" Type="http://schemas.openxmlformats.org/officeDocument/2006/relationships/customXml" Target="../ink/ink1750.xml"/><Relationship Id="rId530" Type="http://schemas.openxmlformats.org/officeDocument/2006/relationships/image" Target="../media/image1789.png"/><Relationship Id="rId768" Type="http://schemas.openxmlformats.org/officeDocument/2006/relationships/customXml" Target="../ink/ink1973.xml"/><Relationship Id="rId20" Type="http://schemas.openxmlformats.org/officeDocument/2006/relationships/customXml" Target="../ink/ink1598.xml"/><Relationship Id="rId628" Type="http://schemas.openxmlformats.org/officeDocument/2006/relationships/image" Target="../media/image1838.png"/><Relationship Id="rId835" Type="http://schemas.openxmlformats.org/officeDocument/2006/relationships/customXml" Target="../ink/ink2007.xml"/><Relationship Id="rId267" Type="http://schemas.openxmlformats.org/officeDocument/2006/relationships/customXml" Target="../ink/ink1722.xml"/><Relationship Id="rId474" Type="http://schemas.openxmlformats.org/officeDocument/2006/relationships/image" Target="../media/image1762.png"/><Relationship Id="rId127" Type="http://schemas.openxmlformats.org/officeDocument/2006/relationships/image" Target="../media/image1591.png"/><Relationship Id="rId681" Type="http://schemas.openxmlformats.org/officeDocument/2006/relationships/image" Target="../media/image1863.png"/><Relationship Id="rId779" Type="http://schemas.openxmlformats.org/officeDocument/2006/relationships/customXml" Target="../ink/ink1979.xml"/><Relationship Id="rId902" Type="http://schemas.openxmlformats.org/officeDocument/2006/relationships/image" Target="../media/image1972.png"/><Relationship Id="rId31" Type="http://schemas.openxmlformats.org/officeDocument/2006/relationships/image" Target="../media/image1544.png"/><Relationship Id="rId334" Type="http://schemas.openxmlformats.org/officeDocument/2006/relationships/image" Target="../media/image1693.png"/><Relationship Id="rId541" Type="http://schemas.openxmlformats.org/officeDocument/2006/relationships/customXml" Target="../ink/ink1859.xml"/><Relationship Id="rId639" Type="http://schemas.openxmlformats.org/officeDocument/2006/relationships/customXml" Target="../ink/ink1908.xml"/><Relationship Id="rId180" Type="http://schemas.openxmlformats.org/officeDocument/2006/relationships/image" Target="../media/image1616.png"/><Relationship Id="rId278" Type="http://schemas.openxmlformats.org/officeDocument/2006/relationships/image" Target="../media/image1665.png"/><Relationship Id="rId401" Type="http://schemas.openxmlformats.org/officeDocument/2006/relationships/customXml" Target="../ink/ink1789.xml"/><Relationship Id="rId846" Type="http://schemas.openxmlformats.org/officeDocument/2006/relationships/image" Target="../media/image1944.png"/><Relationship Id="rId485" Type="http://schemas.openxmlformats.org/officeDocument/2006/relationships/customXml" Target="../ink/ink1831.xml"/><Relationship Id="rId692" Type="http://schemas.openxmlformats.org/officeDocument/2006/relationships/customXml" Target="../ink/ink1935.xml"/><Relationship Id="rId706" Type="http://schemas.openxmlformats.org/officeDocument/2006/relationships/customXml" Target="../ink/ink1942.xml"/><Relationship Id="rId913" Type="http://schemas.openxmlformats.org/officeDocument/2006/relationships/customXml" Target="../ink/ink2046.xml"/><Relationship Id="rId42" Type="http://schemas.openxmlformats.org/officeDocument/2006/relationships/customXml" Target="../ink/ink1609.xml"/><Relationship Id="rId138" Type="http://schemas.openxmlformats.org/officeDocument/2006/relationships/customXml" Target="../ink/ink1657.xml"/><Relationship Id="rId345" Type="http://schemas.openxmlformats.org/officeDocument/2006/relationships/customXml" Target="../ink/ink1761.xml"/><Relationship Id="rId552" Type="http://schemas.openxmlformats.org/officeDocument/2006/relationships/image" Target="../media/image1800.png"/><Relationship Id="rId191" Type="http://schemas.openxmlformats.org/officeDocument/2006/relationships/customXml" Target="../ink/ink1684.xml"/><Relationship Id="rId205" Type="http://schemas.openxmlformats.org/officeDocument/2006/relationships/customXml" Target="../ink/ink1691.xml"/><Relationship Id="rId412" Type="http://schemas.openxmlformats.org/officeDocument/2006/relationships/image" Target="../media/image1732.png"/><Relationship Id="rId857" Type="http://schemas.openxmlformats.org/officeDocument/2006/relationships/customXml" Target="../ink/ink2018.xml"/><Relationship Id="rId289" Type="http://schemas.openxmlformats.org/officeDocument/2006/relationships/customXml" Target="../ink/ink1733.xml"/><Relationship Id="rId496" Type="http://schemas.openxmlformats.org/officeDocument/2006/relationships/image" Target="../media/image1773.png"/><Relationship Id="rId717" Type="http://schemas.openxmlformats.org/officeDocument/2006/relationships/image" Target="../media/image1881.png"/><Relationship Id="rId924" Type="http://schemas.openxmlformats.org/officeDocument/2006/relationships/customXml" Target="../ink/ink2052.xml"/><Relationship Id="rId53" Type="http://schemas.openxmlformats.org/officeDocument/2006/relationships/image" Target="../media/image1555.png"/><Relationship Id="rId149" Type="http://schemas.openxmlformats.org/officeDocument/2006/relationships/customXml" Target="../ink/ink1663.xml"/><Relationship Id="rId356" Type="http://schemas.openxmlformats.org/officeDocument/2006/relationships/image" Target="../media/image1704.png"/><Relationship Id="rId563" Type="http://schemas.openxmlformats.org/officeDocument/2006/relationships/customXml" Target="../ink/ink1870.xml"/><Relationship Id="rId770" Type="http://schemas.openxmlformats.org/officeDocument/2006/relationships/customXml" Target="../ink/ink1974.xml"/><Relationship Id="rId216" Type="http://schemas.openxmlformats.org/officeDocument/2006/relationships/image" Target="../media/image1634.png"/><Relationship Id="rId423" Type="http://schemas.openxmlformats.org/officeDocument/2006/relationships/customXml" Target="../ink/ink1800.xml"/><Relationship Id="rId868" Type="http://schemas.openxmlformats.org/officeDocument/2006/relationships/image" Target="../media/image1955.png"/><Relationship Id="rId630" Type="http://schemas.openxmlformats.org/officeDocument/2006/relationships/image" Target="../media/image1839.png"/><Relationship Id="rId728" Type="http://schemas.openxmlformats.org/officeDocument/2006/relationships/customXml" Target="../ink/ink1953.xml"/><Relationship Id="rId935" Type="http://schemas.openxmlformats.org/officeDocument/2006/relationships/image" Target="../media/image1988.png"/><Relationship Id="rId64" Type="http://schemas.openxmlformats.org/officeDocument/2006/relationships/customXml" Target="../ink/ink1620.xml"/><Relationship Id="rId367" Type="http://schemas.openxmlformats.org/officeDocument/2006/relationships/customXml" Target="../ink/ink1772.xml"/><Relationship Id="rId574" Type="http://schemas.openxmlformats.org/officeDocument/2006/relationships/image" Target="../media/image1811.png"/><Relationship Id="rId227" Type="http://schemas.openxmlformats.org/officeDocument/2006/relationships/customXml" Target="../ink/ink1702.xml"/><Relationship Id="rId781" Type="http://schemas.openxmlformats.org/officeDocument/2006/relationships/customXml" Target="../ink/ink1980.xml"/><Relationship Id="rId879" Type="http://schemas.openxmlformats.org/officeDocument/2006/relationships/customXml" Target="../ink/ink2029.xml"/><Relationship Id="rId434" Type="http://schemas.openxmlformats.org/officeDocument/2006/relationships/image" Target="../media/image1742.png"/><Relationship Id="rId641" Type="http://schemas.openxmlformats.org/officeDocument/2006/relationships/customXml" Target="../ink/ink1909.xml"/><Relationship Id="rId739" Type="http://schemas.openxmlformats.org/officeDocument/2006/relationships/image" Target="../media/image1892.png"/><Relationship Id="rId280" Type="http://schemas.openxmlformats.org/officeDocument/2006/relationships/image" Target="../media/image1666.png"/><Relationship Id="rId501" Type="http://schemas.openxmlformats.org/officeDocument/2006/relationships/customXml" Target="../ink/ink1839.xml"/><Relationship Id="rId75" Type="http://schemas.openxmlformats.org/officeDocument/2006/relationships/image" Target="../media/image1565.png"/><Relationship Id="rId140" Type="http://schemas.openxmlformats.org/officeDocument/2006/relationships/customXml" Target="../ink/ink1658.xml"/><Relationship Id="rId378" Type="http://schemas.openxmlformats.org/officeDocument/2006/relationships/image" Target="../media/image1715.png"/><Relationship Id="rId585" Type="http://schemas.openxmlformats.org/officeDocument/2006/relationships/customXml" Target="../ink/ink1881.xml"/><Relationship Id="rId792" Type="http://schemas.openxmlformats.org/officeDocument/2006/relationships/image" Target="../media/image1917.png"/><Relationship Id="rId806" Type="http://schemas.openxmlformats.org/officeDocument/2006/relationships/image" Target="../media/image1924.png"/><Relationship Id="rId6" Type="http://schemas.openxmlformats.org/officeDocument/2006/relationships/customXml" Target="../ink/ink1591.xml"/><Relationship Id="rId238" Type="http://schemas.openxmlformats.org/officeDocument/2006/relationships/image" Target="../media/image1645.png"/><Relationship Id="rId445" Type="http://schemas.openxmlformats.org/officeDocument/2006/relationships/customXml" Target="../ink/ink1811.xml"/><Relationship Id="rId652" Type="http://schemas.openxmlformats.org/officeDocument/2006/relationships/image" Target="../media/image1850.png"/><Relationship Id="rId291" Type="http://schemas.openxmlformats.org/officeDocument/2006/relationships/customXml" Target="../ink/ink1734.xml"/><Relationship Id="rId305" Type="http://schemas.openxmlformats.org/officeDocument/2006/relationships/customXml" Target="../ink/ink1741.xml"/><Relationship Id="rId512" Type="http://schemas.openxmlformats.org/officeDocument/2006/relationships/image" Target="../media/image1781.png"/><Relationship Id="rId86" Type="http://schemas.openxmlformats.org/officeDocument/2006/relationships/customXml" Target="../ink/ink1631.xml"/><Relationship Id="rId151" Type="http://schemas.openxmlformats.org/officeDocument/2006/relationships/customXml" Target="../ink/ink1664.xml"/><Relationship Id="rId389" Type="http://schemas.openxmlformats.org/officeDocument/2006/relationships/customXml" Target="../ink/ink1783.xml"/><Relationship Id="rId596" Type="http://schemas.openxmlformats.org/officeDocument/2006/relationships/image" Target="../media/image1822.png"/><Relationship Id="rId817" Type="http://schemas.openxmlformats.org/officeDocument/2006/relationships/customXml" Target="../ink/ink1998.xml"/><Relationship Id="rId249" Type="http://schemas.openxmlformats.org/officeDocument/2006/relationships/customXml" Target="../ink/ink1713.xml"/><Relationship Id="rId456" Type="http://schemas.openxmlformats.org/officeDocument/2006/relationships/image" Target="../media/image1753.png"/><Relationship Id="rId663" Type="http://schemas.openxmlformats.org/officeDocument/2006/relationships/image" Target="../media/image1855.png"/><Relationship Id="rId870" Type="http://schemas.openxmlformats.org/officeDocument/2006/relationships/image" Target="../media/image1956.png"/><Relationship Id="rId13" Type="http://schemas.openxmlformats.org/officeDocument/2006/relationships/image" Target="../media/image1535.png"/><Relationship Id="rId109" Type="http://schemas.openxmlformats.org/officeDocument/2006/relationships/image" Target="../media/image1582.png"/><Relationship Id="rId316" Type="http://schemas.openxmlformats.org/officeDocument/2006/relationships/image" Target="../media/image1684.png"/><Relationship Id="rId523" Type="http://schemas.openxmlformats.org/officeDocument/2006/relationships/customXml" Target="../ink/ink1850.xml"/><Relationship Id="rId97" Type="http://schemas.openxmlformats.org/officeDocument/2006/relationships/image" Target="../media/image1576.png"/><Relationship Id="rId730" Type="http://schemas.openxmlformats.org/officeDocument/2006/relationships/customXml" Target="../ink/ink1954.xml"/><Relationship Id="rId828" Type="http://schemas.openxmlformats.org/officeDocument/2006/relationships/image" Target="../media/image1935.png"/><Relationship Id="rId162" Type="http://schemas.openxmlformats.org/officeDocument/2006/relationships/image" Target="../media/image1607.png"/><Relationship Id="rId467" Type="http://schemas.openxmlformats.org/officeDocument/2006/relationships/customXml" Target="../ink/ink1822.xml"/><Relationship Id="rId674" Type="http://schemas.openxmlformats.org/officeDocument/2006/relationships/customXml" Target="../ink/ink1926.xml"/><Relationship Id="rId881" Type="http://schemas.openxmlformats.org/officeDocument/2006/relationships/customXml" Target="../ink/ink2030.xml"/><Relationship Id="rId24" Type="http://schemas.openxmlformats.org/officeDocument/2006/relationships/customXml" Target="../ink/ink1600.xml"/><Relationship Id="rId327" Type="http://schemas.openxmlformats.org/officeDocument/2006/relationships/customXml" Target="../ink/ink1752.xml"/><Relationship Id="rId534" Type="http://schemas.openxmlformats.org/officeDocument/2006/relationships/image" Target="../media/image1791.png"/><Relationship Id="rId741" Type="http://schemas.openxmlformats.org/officeDocument/2006/relationships/image" Target="../media/image1893.png"/><Relationship Id="rId839" Type="http://schemas.openxmlformats.org/officeDocument/2006/relationships/customXml" Target="../ink/ink2009.xml"/><Relationship Id="rId173" Type="http://schemas.openxmlformats.org/officeDocument/2006/relationships/customXml" Target="../ink/ink1675.xml"/><Relationship Id="rId380" Type="http://schemas.openxmlformats.org/officeDocument/2006/relationships/image" Target="../media/image1716.png"/><Relationship Id="rId601" Type="http://schemas.openxmlformats.org/officeDocument/2006/relationships/customXml" Target="../ink/ink1889.xml"/><Relationship Id="rId240" Type="http://schemas.openxmlformats.org/officeDocument/2006/relationships/image" Target="../media/image1646.png"/><Relationship Id="rId478" Type="http://schemas.openxmlformats.org/officeDocument/2006/relationships/image" Target="../media/image1764.png"/><Relationship Id="rId685" Type="http://schemas.openxmlformats.org/officeDocument/2006/relationships/image" Target="../media/image1865.png"/><Relationship Id="rId892" Type="http://schemas.openxmlformats.org/officeDocument/2006/relationships/image" Target="../media/image1967.png"/><Relationship Id="rId906" Type="http://schemas.openxmlformats.org/officeDocument/2006/relationships/image" Target="../media/image1974.png"/><Relationship Id="rId35" Type="http://schemas.openxmlformats.org/officeDocument/2006/relationships/image" Target="../media/image1546.png"/><Relationship Id="rId100" Type="http://schemas.openxmlformats.org/officeDocument/2006/relationships/customXml" Target="../ink/ink1638.xml"/><Relationship Id="rId338" Type="http://schemas.openxmlformats.org/officeDocument/2006/relationships/image" Target="../media/image1695.png"/><Relationship Id="rId545" Type="http://schemas.openxmlformats.org/officeDocument/2006/relationships/customXml" Target="../ink/ink1861.xml"/><Relationship Id="rId752" Type="http://schemas.openxmlformats.org/officeDocument/2006/relationships/customXml" Target="../ink/ink1965.xml"/><Relationship Id="rId184" Type="http://schemas.openxmlformats.org/officeDocument/2006/relationships/image" Target="../media/image1618.png"/><Relationship Id="rId391" Type="http://schemas.openxmlformats.org/officeDocument/2006/relationships/customXml" Target="../ink/ink1784.xml"/><Relationship Id="rId405" Type="http://schemas.openxmlformats.org/officeDocument/2006/relationships/customXml" Target="../ink/ink1791.xml"/><Relationship Id="rId612" Type="http://schemas.openxmlformats.org/officeDocument/2006/relationships/image" Target="../media/image1830.png"/><Relationship Id="rId251" Type="http://schemas.openxmlformats.org/officeDocument/2006/relationships/customXml" Target="../ink/ink1714.xml"/><Relationship Id="rId489" Type="http://schemas.openxmlformats.org/officeDocument/2006/relationships/customXml" Target="../ink/ink1833.xml"/><Relationship Id="rId696" Type="http://schemas.openxmlformats.org/officeDocument/2006/relationships/customXml" Target="../ink/ink1937.xml"/><Relationship Id="rId917" Type="http://schemas.openxmlformats.org/officeDocument/2006/relationships/customXml" Target="../ink/ink2048.xml"/><Relationship Id="rId46" Type="http://schemas.openxmlformats.org/officeDocument/2006/relationships/customXml" Target="../ink/ink1611.xml"/><Relationship Id="rId349" Type="http://schemas.openxmlformats.org/officeDocument/2006/relationships/customXml" Target="../ink/ink1763.xml"/><Relationship Id="rId556" Type="http://schemas.openxmlformats.org/officeDocument/2006/relationships/image" Target="../media/image1802.png"/><Relationship Id="rId763" Type="http://schemas.openxmlformats.org/officeDocument/2006/relationships/image" Target="../media/image1904.png"/><Relationship Id="rId111" Type="http://schemas.openxmlformats.org/officeDocument/2006/relationships/image" Target="../media/image1583.png"/><Relationship Id="rId195" Type="http://schemas.openxmlformats.org/officeDocument/2006/relationships/customXml" Target="../ink/ink1686.xml"/><Relationship Id="rId209" Type="http://schemas.openxmlformats.org/officeDocument/2006/relationships/customXml" Target="../ink/ink1693.xml"/><Relationship Id="rId416" Type="http://schemas.openxmlformats.org/officeDocument/2006/relationships/image" Target="../media/image1734.png"/><Relationship Id="rId623" Type="http://schemas.openxmlformats.org/officeDocument/2006/relationships/customXml" Target="../ink/ink1900.xml"/><Relationship Id="rId830" Type="http://schemas.openxmlformats.org/officeDocument/2006/relationships/image" Target="../media/image1936.png"/><Relationship Id="rId928" Type="http://schemas.openxmlformats.org/officeDocument/2006/relationships/customXml" Target="../ink/ink2054.xml"/><Relationship Id="rId57" Type="http://schemas.openxmlformats.org/officeDocument/2006/relationships/image" Target="../media/image1557.png"/><Relationship Id="rId262" Type="http://schemas.openxmlformats.org/officeDocument/2006/relationships/image" Target="../media/image1657.png"/><Relationship Id="rId567" Type="http://schemas.openxmlformats.org/officeDocument/2006/relationships/customXml" Target="../ink/ink1872.xml"/><Relationship Id="rId122" Type="http://schemas.openxmlformats.org/officeDocument/2006/relationships/customXml" Target="../ink/ink1649.xml"/><Relationship Id="rId774" Type="http://schemas.openxmlformats.org/officeDocument/2006/relationships/customXml" Target="../ink/ink1976.xml"/><Relationship Id="rId427" Type="http://schemas.openxmlformats.org/officeDocument/2006/relationships/customXml" Target="../ink/ink1802.xml"/><Relationship Id="rId634" Type="http://schemas.openxmlformats.org/officeDocument/2006/relationships/image" Target="../media/image1841.png"/><Relationship Id="rId841" Type="http://schemas.openxmlformats.org/officeDocument/2006/relationships/customXml" Target="../ink/ink2010.xml"/><Relationship Id="rId273" Type="http://schemas.openxmlformats.org/officeDocument/2006/relationships/customXml" Target="../ink/ink1725.xml"/><Relationship Id="rId480" Type="http://schemas.openxmlformats.org/officeDocument/2006/relationships/image" Target="../media/image1765.png"/><Relationship Id="rId701" Type="http://schemas.openxmlformats.org/officeDocument/2006/relationships/image" Target="../media/image1873.png"/><Relationship Id="rId68" Type="http://schemas.openxmlformats.org/officeDocument/2006/relationships/customXml" Target="../ink/ink1622.xml"/><Relationship Id="rId133" Type="http://schemas.openxmlformats.org/officeDocument/2006/relationships/image" Target="../media/image1594.png"/><Relationship Id="rId340" Type="http://schemas.openxmlformats.org/officeDocument/2006/relationships/image" Target="../media/image1696.png"/><Relationship Id="rId578" Type="http://schemas.openxmlformats.org/officeDocument/2006/relationships/image" Target="../media/image1813.png"/><Relationship Id="rId785" Type="http://schemas.openxmlformats.org/officeDocument/2006/relationships/customXml" Target="../ink/ink1982.xml"/><Relationship Id="rId200" Type="http://schemas.openxmlformats.org/officeDocument/2006/relationships/image" Target="../media/image1626.png"/><Relationship Id="rId438" Type="http://schemas.openxmlformats.org/officeDocument/2006/relationships/image" Target="../media/image1744.png"/><Relationship Id="rId645" Type="http://schemas.openxmlformats.org/officeDocument/2006/relationships/customXml" Target="../ink/ink1911.xml"/><Relationship Id="rId852" Type="http://schemas.openxmlformats.org/officeDocument/2006/relationships/image" Target="../media/image1947.png"/><Relationship Id="rId284" Type="http://schemas.openxmlformats.org/officeDocument/2006/relationships/image" Target="../media/image1668.png"/><Relationship Id="rId491" Type="http://schemas.openxmlformats.org/officeDocument/2006/relationships/customXml" Target="../ink/ink1834.xml"/><Relationship Id="rId505" Type="http://schemas.openxmlformats.org/officeDocument/2006/relationships/customXml" Target="../ink/ink1841.xml"/><Relationship Id="rId712" Type="http://schemas.openxmlformats.org/officeDocument/2006/relationships/customXml" Target="../ink/ink1945.xml"/><Relationship Id="rId79" Type="http://schemas.openxmlformats.org/officeDocument/2006/relationships/image" Target="../media/image1567.png"/><Relationship Id="rId144" Type="http://schemas.openxmlformats.org/officeDocument/2006/relationships/image" Target="../media/image1598.png"/><Relationship Id="rId589" Type="http://schemas.openxmlformats.org/officeDocument/2006/relationships/customXml" Target="../ink/ink1883.xml"/><Relationship Id="rId796" Type="http://schemas.openxmlformats.org/officeDocument/2006/relationships/image" Target="../media/image1919.png"/><Relationship Id="rId351" Type="http://schemas.openxmlformats.org/officeDocument/2006/relationships/customXml" Target="../ink/ink1764.xml"/><Relationship Id="rId449" Type="http://schemas.openxmlformats.org/officeDocument/2006/relationships/customXml" Target="../ink/ink1813.xml"/><Relationship Id="rId656" Type="http://schemas.openxmlformats.org/officeDocument/2006/relationships/customXml" Target="../ink/ink1917.xml"/><Relationship Id="rId863" Type="http://schemas.openxmlformats.org/officeDocument/2006/relationships/customXml" Target="../ink/ink2021.xml"/><Relationship Id="rId211" Type="http://schemas.openxmlformats.org/officeDocument/2006/relationships/customXml" Target="../ink/ink1694.xml"/><Relationship Id="rId295" Type="http://schemas.openxmlformats.org/officeDocument/2006/relationships/customXml" Target="../ink/ink1736.xml"/><Relationship Id="rId309" Type="http://schemas.openxmlformats.org/officeDocument/2006/relationships/customXml" Target="../ink/ink1743.xml"/><Relationship Id="rId516" Type="http://schemas.openxmlformats.org/officeDocument/2006/relationships/image" Target="../media/image1783.png"/><Relationship Id="rId723" Type="http://schemas.openxmlformats.org/officeDocument/2006/relationships/image" Target="../media/image1884.png"/><Relationship Id="rId930" Type="http://schemas.openxmlformats.org/officeDocument/2006/relationships/customXml" Target="../ink/ink2055.xml"/><Relationship Id="rId155" Type="http://schemas.openxmlformats.org/officeDocument/2006/relationships/customXml" Target="../ink/ink1666.xml"/><Relationship Id="rId362" Type="http://schemas.openxmlformats.org/officeDocument/2006/relationships/image" Target="../media/image1707.png"/><Relationship Id="rId222" Type="http://schemas.openxmlformats.org/officeDocument/2006/relationships/image" Target="../media/image1637.png"/><Relationship Id="rId667" Type="http://schemas.openxmlformats.org/officeDocument/2006/relationships/image" Target="../media/image1857.png"/><Relationship Id="rId874" Type="http://schemas.openxmlformats.org/officeDocument/2006/relationships/image" Target="../media/image1958.png"/><Relationship Id="rId17" Type="http://schemas.openxmlformats.org/officeDocument/2006/relationships/image" Target="../media/image1537.png"/><Relationship Id="rId527" Type="http://schemas.openxmlformats.org/officeDocument/2006/relationships/customXml" Target="../ink/ink1852.xml"/><Relationship Id="rId734" Type="http://schemas.openxmlformats.org/officeDocument/2006/relationships/customXml" Target="../ink/ink1956.xml"/><Relationship Id="rId70" Type="http://schemas.openxmlformats.org/officeDocument/2006/relationships/customXml" Target="../ink/ink1623.xml"/><Relationship Id="rId166" Type="http://schemas.openxmlformats.org/officeDocument/2006/relationships/image" Target="../media/image1609.png"/><Relationship Id="rId331" Type="http://schemas.openxmlformats.org/officeDocument/2006/relationships/customXml" Target="../ink/ink1754.xml"/><Relationship Id="rId373" Type="http://schemas.openxmlformats.org/officeDocument/2006/relationships/customXml" Target="../ink/ink1775.xml"/><Relationship Id="rId429" Type="http://schemas.openxmlformats.org/officeDocument/2006/relationships/customXml" Target="../ink/ink1803.xml"/><Relationship Id="rId580" Type="http://schemas.openxmlformats.org/officeDocument/2006/relationships/image" Target="../media/image1814.png"/><Relationship Id="rId636" Type="http://schemas.openxmlformats.org/officeDocument/2006/relationships/image" Target="../media/image1842.png"/><Relationship Id="rId801" Type="http://schemas.openxmlformats.org/officeDocument/2006/relationships/customXml" Target="../ink/ink1990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705.xml"/><Relationship Id="rId440" Type="http://schemas.openxmlformats.org/officeDocument/2006/relationships/image" Target="../media/image1745.png"/><Relationship Id="rId678" Type="http://schemas.openxmlformats.org/officeDocument/2006/relationships/customXml" Target="../ink/ink1928.xml"/><Relationship Id="rId843" Type="http://schemas.openxmlformats.org/officeDocument/2006/relationships/customXml" Target="../ink/ink2011.xml"/><Relationship Id="rId885" Type="http://schemas.openxmlformats.org/officeDocument/2006/relationships/customXml" Target="../ink/ink2032.xml"/><Relationship Id="rId28" Type="http://schemas.openxmlformats.org/officeDocument/2006/relationships/customXml" Target="../ink/ink1602.xml"/><Relationship Id="rId275" Type="http://schemas.openxmlformats.org/officeDocument/2006/relationships/customXml" Target="../ink/ink1726.xml"/><Relationship Id="rId300" Type="http://schemas.openxmlformats.org/officeDocument/2006/relationships/image" Target="../media/image1676.png"/><Relationship Id="rId482" Type="http://schemas.openxmlformats.org/officeDocument/2006/relationships/image" Target="../media/image1766.png"/><Relationship Id="rId538" Type="http://schemas.openxmlformats.org/officeDocument/2006/relationships/image" Target="../media/image1793.png"/><Relationship Id="rId703" Type="http://schemas.openxmlformats.org/officeDocument/2006/relationships/image" Target="../media/image1874.png"/><Relationship Id="rId745" Type="http://schemas.openxmlformats.org/officeDocument/2006/relationships/image" Target="../media/image1895.png"/><Relationship Id="rId910" Type="http://schemas.openxmlformats.org/officeDocument/2006/relationships/image" Target="../media/image1976.png"/><Relationship Id="rId81" Type="http://schemas.openxmlformats.org/officeDocument/2006/relationships/image" Target="../media/image1568.png"/><Relationship Id="rId135" Type="http://schemas.openxmlformats.org/officeDocument/2006/relationships/image" Target="../media/image1595.png"/><Relationship Id="rId177" Type="http://schemas.openxmlformats.org/officeDocument/2006/relationships/customXml" Target="../ink/ink1677.xml"/><Relationship Id="rId342" Type="http://schemas.openxmlformats.org/officeDocument/2006/relationships/image" Target="../media/image1697.png"/><Relationship Id="rId384" Type="http://schemas.openxmlformats.org/officeDocument/2006/relationships/image" Target="../media/image1718.png"/><Relationship Id="rId591" Type="http://schemas.openxmlformats.org/officeDocument/2006/relationships/customXml" Target="../ink/ink1884.xml"/><Relationship Id="rId605" Type="http://schemas.openxmlformats.org/officeDocument/2006/relationships/customXml" Target="../ink/ink1891.xml"/><Relationship Id="rId787" Type="http://schemas.openxmlformats.org/officeDocument/2006/relationships/customXml" Target="../ink/ink1983.xml"/><Relationship Id="rId812" Type="http://schemas.openxmlformats.org/officeDocument/2006/relationships/image" Target="../media/image1927.png"/><Relationship Id="rId202" Type="http://schemas.openxmlformats.org/officeDocument/2006/relationships/image" Target="../media/image1627.png"/><Relationship Id="rId244" Type="http://schemas.openxmlformats.org/officeDocument/2006/relationships/image" Target="../media/image1648.png"/><Relationship Id="rId647" Type="http://schemas.openxmlformats.org/officeDocument/2006/relationships/customXml" Target="../ink/ink1912.xml"/><Relationship Id="rId689" Type="http://schemas.openxmlformats.org/officeDocument/2006/relationships/image" Target="../media/image1867.png"/><Relationship Id="rId854" Type="http://schemas.openxmlformats.org/officeDocument/2006/relationships/image" Target="../media/image1948.png"/><Relationship Id="rId896" Type="http://schemas.openxmlformats.org/officeDocument/2006/relationships/image" Target="../media/image1969.png"/><Relationship Id="rId39" Type="http://schemas.openxmlformats.org/officeDocument/2006/relationships/image" Target="../media/image1548.png"/><Relationship Id="rId286" Type="http://schemas.openxmlformats.org/officeDocument/2006/relationships/image" Target="../media/image1669.png"/><Relationship Id="rId451" Type="http://schemas.openxmlformats.org/officeDocument/2006/relationships/customXml" Target="../ink/ink1814.xml"/><Relationship Id="rId493" Type="http://schemas.openxmlformats.org/officeDocument/2006/relationships/customXml" Target="../ink/ink1835.xml"/><Relationship Id="rId507" Type="http://schemas.openxmlformats.org/officeDocument/2006/relationships/customXml" Target="../ink/ink1842.xml"/><Relationship Id="rId549" Type="http://schemas.openxmlformats.org/officeDocument/2006/relationships/customXml" Target="../ink/ink1863.xml"/><Relationship Id="rId714" Type="http://schemas.openxmlformats.org/officeDocument/2006/relationships/customXml" Target="../ink/ink1946.xml"/><Relationship Id="rId756" Type="http://schemas.openxmlformats.org/officeDocument/2006/relationships/customXml" Target="../ink/ink1967.xml"/><Relationship Id="rId921" Type="http://schemas.openxmlformats.org/officeDocument/2006/relationships/image" Target="../media/image1981.png"/><Relationship Id="rId50" Type="http://schemas.openxmlformats.org/officeDocument/2006/relationships/customXml" Target="../ink/ink1613.xml"/><Relationship Id="rId104" Type="http://schemas.openxmlformats.org/officeDocument/2006/relationships/customXml" Target="../ink/ink1640.xml"/><Relationship Id="rId146" Type="http://schemas.openxmlformats.org/officeDocument/2006/relationships/image" Target="../media/image1599.png"/><Relationship Id="rId188" Type="http://schemas.openxmlformats.org/officeDocument/2006/relationships/image" Target="../media/image1620.png"/><Relationship Id="rId311" Type="http://schemas.openxmlformats.org/officeDocument/2006/relationships/customXml" Target="../ink/ink1744.xml"/><Relationship Id="rId353" Type="http://schemas.openxmlformats.org/officeDocument/2006/relationships/customXml" Target="../ink/ink1765.xml"/><Relationship Id="rId395" Type="http://schemas.openxmlformats.org/officeDocument/2006/relationships/customXml" Target="../ink/ink1786.xml"/><Relationship Id="rId409" Type="http://schemas.openxmlformats.org/officeDocument/2006/relationships/customXml" Target="../ink/ink1793.xml"/><Relationship Id="rId560" Type="http://schemas.openxmlformats.org/officeDocument/2006/relationships/image" Target="../media/image1804.png"/><Relationship Id="rId798" Type="http://schemas.openxmlformats.org/officeDocument/2006/relationships/image" Target="../media/image1920.png"/><Relationship Id="rId92" Type="http://schemas.openxmlformats.org/officeDocument/2006/relationships/customXml" Target="../ink/ink1634.xml"/><Relationship Id="rId213" Type="http://schemas.openxmlformats.org/officeDocument/2006/relationships/customXml" Target="../ink/ink1695.xml"/><Relationship Id="rId420" Type="http://schemas.openxmlformats.org/officeDocument/2006/relationships/image" Target="../media/image1736.png"/><Relationship Id="rId616" Type="http://schemas.openxmlformats.org/officeDocument/2006/relationships/image" Target="../media/image1832.png"/><Relationship Id="rId658" Type="http://schemas.openxmlformats.org/officeDocument/2006/relationships/customXml" Target="../ink/ink1918.xml"/><Relationship Id="rId823" Type="http://schemas.openxmlformats.org/officeDocument/2006/relationships/customXml" Target="../ink/ink2001.xml"/><Relationship Id="rId865" Type="http://schemas.openxmlformats.org/officeDocument/2006/relationships/customXml" Target="../ink/ink2022.xml"/><Relationship Id="rId255" Type="http://schemas.openxmlformats.org/officeDocument/2006/relationships/customXml" Target="../ink/ink1716.xml"/><Relationship Id="rId297" Type="http://schemas.openxmlformats.org/officeDocument/2006/relationships/customXml" Target="../ink/ink1737.xml"/><Relationship Id="rId462" Type="http://schemas.openxmlformats.org/officeDocument/2006/relationships/image" Target="../media/image1756.png"/><Relationship Id="rId518" Type="http://schemas.openxmlformats.org/officeDocument/2006/relationships/image" Target="../media/image1784.png"/><Relationship Id="rId725" Type="http://schemas.openxmlformats.org/officeDocument/2006/relationships/image" Target="../media/image1885.png"/><Relationship Id="rId932" Type="http://schemas.openxmlformats.org/officeDocument/2006/relationships/customXml" Target="../ink/ink2056.xml"/><Relationship Id="rId115" Type="http://schemas.openxmlformats.org/officeDocument/2006/relationships/image" Target="../media/image1585.png"/><Relationship Id="rId157" Type="http://schemas.openxmlformats.org/officeDocument/2006/relationships/customXml" Target="../ink/ink1667.xml"/><Relationship Id="rId322" Type="http://schemas.openxmlformats.org/officeDocument/2006/relationships/image" Target="../media/image1687.png"/><Relationship Id="rId364" Type="http://schemas.openxmlformats.org/officeDocument/2006/relationships/image" Target="../media/image1708.png"/><Relationship Id="rId767" Type="http://schemas.openxmlformats.org/officeDocument/2006/relationships/image" Target="../media/image1906.png"/><Relationship Id="rId61" Type="http://schemas.openxmlformats.org/officeDocument/2006/relationships/image" Target="../media/image1559.png"/><Relationship Id="rId199" Type="http://schemas.openxmlformats.org/officeDocument/2006/relationships/customXml" Target="../ink/ink1688.xml"/><Relationship Id="rId571" Type="http://schemas.openxmlformats.org/officeDocument/2006/relationships/customXml" Target="../ink/ink1874.xml"/><Relationship Id="rId627" Type="http://schemas.openxmlformats.org/officeDocument/2006/relationships/customXml" Target="../ink/ink1902.xml"/><Relationship Id="rId669" Type="http://schemas.openxmlformats.org/officeDocument/2006/relationships/image" Target="../media/image1858.png"/><Relationship Id="rId834" Type="http://schemas.openxmlformats.org/officeDocument/2006/relationships/image" Target="../media/image1938.png"/><Relationship Id="rId876" Type="http://schemas.openxmlformats.org/officeDocument/2006/relationships/image" Target="../media/image1959.png"/><Relationship Id="rId19" Type="http://schemas.openxmlformats.org/officeDocument/2006/relationships/image" Target="../media/image1538.png"/><Relationship Id="rId224" Type="http://schemas.openxmlformats.org/officeDocument/2006/relationships/image" Target="../media/image1638.png"/><Relationship Id="rId266" Type="http://schemas.openxmlformats.org/officeDocument/2006/relationships/image" Target="../media/image1659.png"/><Relationship Id="rId431" Type="http://schemas.openxmlformats.org/officeDocument/2006/relationships/customXml" Target="../ink/ink1804.xml"/><Relationship Id="rId473" Type="http://schemas.openxmlformats.org/officeDocument/2006/relationships/customXml" Target="../ink/ink1825.xml"/><Relationship Id="rId529" Type="http://schemas.openxmlformats.org/officeDocument/2006/relationships/customXml" Target="../ink/ink1853.xml"/><Relationship Id="rId680" Type="http://schemas.openxmlformats.org/officeDocument/2006/relationships/customXml" Target="../ink/ink1929.xml"/><Relationship Id="rId736" Type="http://schemas.openxmlformats.org/officeDocument/2006/relationships/customXml" Target="../ink/ink1957.xml"/><Relationship Id="rId901" Type="http://schemas.openxmlformats.org/officeDocument/2006/relationships/customXml" Target="../ink/ink2040.xml"/><Relationship Id="rId30" Type="http://schemas.openxmlformats.org/officeDocument/2006/relationships/customXml" Target="../ink/ink1603.xml"/><Relationship Id="rId126" Type="http://schemas.openxmlformats.org/officeDocument/2006/relationships/customXml" Target="../ink/ink1651.xml"/><Relationship Id="rId168" Type="http://schemas.openxmlformats.org/officeDocument/2006/relationships/image" Target="../media/image1610.png"/><Relationship Id="rId333" Type="http://schemas.openxmlformats.org/officeDocument/2006/relationships/customXml" Target="../ink/ink1755.xml"/><Relationship Id="rId540" Type="http://schemas.openxmlformats.org/officeDocument/2006/relationships/image" Target="../media/image1794.png"/><Relationship Id="rId778" Type="http://schemas.openxmlformats.org/officeDocument/2006/relationships/customXml" Target="../ink/ink1978.xml"/><Relationship Id="rId72" Type="http://schemas.openxmlformats.org/officeDocument/2006/relationships/customXml" Target="../ink/ink1624.xml"/><Relationship Id="rId375" Type="http://schemas.openxmlformats.org/officeDocument/2006/relationships/customXml" Target="../ink/ink1776.xml"/><Relationship Id="rId582" Type="http://schemas.openxmlformats.org/officeDocument/2006/relationships/image" Target="../media/image1815.png"/><Relationship Id="rId638" Type="http://schemas.openxmlformats.org/officeDocument/2006/relationships/image" Target="../media/image1843.png"/><Relationship Id="rId803" Type="http://schemas.openxmlformats.org/officeDocument/2006/relationships/customXml" Target="../ink/ink1991.xml"/><Relationship Id="rId845" Type="http://schemas.openxmlformats.org/officeDocument/2006/relationships/customXml" Target="../ink/ink2012.xml"/><Relationship Id="rId3" Type="http://schemas.openxmlformats.org/officeDocument/2006/relationships/image" Target="../media/image1530.png"/><Relationship Id="rId235" Type="http://schemas.openxmlformats.org/officeDocument/2006/relationships/customXml" Target="../ink/ink1706.xml"/><Relationship Id="rId277" Type="http://schemas.openxmlformats.org/officeDocument/2006/relationships/customXml" Target="../ink/ink1727.xml"/><Relationship Id="rId400" Type="http://schemas.openxmlformats.org/officeDocument/2006/relationships/image" Target="../media/image1726.png"/><Relationship Id="rId442" Type="http://schemas.openxmlformats.org/officeDocument/2006/relationships/image" Target="../media/image1746.png"/><Relationship Id="rId484" Type="http://schemas.openxmlformats.org/officeDocument/2006/relationships/image" Target="../media/image1767.png"/><Relationship Id="rId705" Type="http://schemas.openxmlformats.org/officeDocument/2006/relationships/image" Target="../media/image1875.png"/><Relationship Id="rId887" Type="http://schemas.openxmlformats.org/officeDocument/2006/relationships/customXml" Target="../ink/ink2033.xml"/><Relationship Id="rId137" Type="http://schemas.openxmlformats.org/officeDocument/2006/relationships/image" Target="../media/image1596.png"/><Relationship Id="rId302" Type="http://schemas.openxmlformats.org/officeDocument/2006/relationships/image" Target="../media/image1677.png"/><Relationship Id="rId344" Type="http://schemas.openxmlformats.org/officeDocument/2006/relationships/image" Target="../media/image1698.png"/><Relationship Id="rId691" Type="http://schemas.openxmlformats.org/officeDocument/2006/relationships/image" Target="../media/image1868.png"/><Relationship Id="rId747" Type="http://schemas.openxmlformats.org/officeDocument/2006/relationships/image" Target="../media/image1896.png"/><Relationship Id="rId789" Type="http://schemas.openxmlformats.org/officeDocument/2006/relationships/customXml" Target="../ink/ink1984.xml"/><Relationship Id="rId912" Type="http://schemas.openxmlformats.org/officeDocument/2006/relationships/image" Target="../media/image1977.png"/><Relationship Id="rId41" Type="http://schemas.openxmlformats.org/officeDocument/2006/relationships/image" Target="../media/image1549.png"/><Relationship Id="rId83" Type="http://schemas.openxmlformats.org/officeDocument/2006/relationships/image" Target="../media/image1569.png"/><Relationship Id="rId179" Type="http://schemas.openxmlformats.org/officeDocument/2006/relationships/customXml" Target="../ink/ink1678.xml"/><Relationship Id="rId386" Type="http://schemas.openxmlformats.org/officeDocument/2006/relationships/image" Target="../media/image1719.png"/><Relationship Id="rId551" Type="http://schemas.openxmlformats.org/officeDocument/2006/relationships/customXml" Target="../ink/ink1864.xml"/><Relationship Id="rId593" Type="http://schemas.openxmlformats.org/officeDocument/2006/relationships/customXml" Target="../ink/ink1885.xml"/><Relationship Id="rId607" Type="http://schemas.openxmlformats.org/officeDocument/2006/relationships/customXml" Target="../ink/ink1892.xml"/><Relationship Id="rId649" Type="http://schemas.openxmlformats.org/officeDocument/2006/relationships/customXml" Target="../ink/ink1913.xml"/><Relationship Id="rId814" Type="http://schemas.openxmlformats.org/officeDocument/2006/relationships/image" Target="../media/image1928.png"/><Relationship Id="rId856" Type="http://schemas.openxmlformats.org/officeDocument/2006/relationships/image" Target="../media/image1949.png"/><Relationship Id="rId190" Type="http://schemas.openxmlformats.org/officeDocument/2006/relationships/image" Target="../media/image1621.png"/><Relationship Id="rId204" Type="http://schemas.openxmlformats.org/officeDocument/2006/relationships/image" Target="../media/image1628.png"/><Relationship Id="rId246" Type="http://schemas.openxmlformats.org/officeDocument/2006/relationships/image" Target="../media/image1649.png"/><Relationship Id="rId288" Type="http://schemas.openxmlformats.org/officeDocument/2006/relationships/image" Target="../media/image1670.png"/><Relationship Id="rId411" Type="http://schemas.openxmlformats.org/officeDocument/2006/relationships/customXml" Target="../ink/ink1794.xml"/><Relationship Id="rId453" Type="http://schemas.openxmlformats.org/officeDocument/2006/relationships/customXml" Target="../ink/ink1815.xml"/><Relationship Id="rId509" Type="http://schemas.openxmlformats.org/officeDocument/2006/relationships/customXml" Target="../ink/ink1843.xml"/><Relationship Id="rId660" Type="http://schemas.openxmlformats.org/officeDocument/2006/relationships/customXml" Target="../ink/ink1919.xml"/><Relationship Id="rId898" Type="http://schemas.openxmlformats.org/officeDocument/2006/relationships/image" Target="../media/image1970.png"/><Relationship Id="rId106" Type="http://schemas.openxmlformats.org/officeDocument/2006/relationships/customXml" Target="../ink/ink1641.xml"/><Relationship Id="rId313" Type="http://schemas.openxmlformats.org/officeDocument/2006/relationships/customXml" Target="../ink/ink1745.xml"/><Relationship Id="rId495" Type="http://schemas.openxmlformats.org/officeDocument/2006/relationships/customXml" Target="../ink/ink1836.xml"/><Relationship Id="rId716" Type="http://schemas.openxmlformats.org/officeDocument/2006/relationships/customXml" Target="../ink/ink1947.xml"/><Relationship Id="rId758" Type="http://schemas.openxmlformats.org/officeDocument/2006/relationships/customXml" Target="../ink/ink1968.xml"/><Relationship Id="rId923" Type="http://schemas.openxmlformats.org/officeDocument/2006/relationships/image" Target="../media/image1982.png"/><Relationship Id="rId10" Type="http://schemas.openxmlformats.org/officeDocument/2006/relationships/customXml" Target="../ink/ink1593.xml"/><Relationship Id="rId52" Type="http://schemas.openxmlformats.org/officeDocument/2006/relationships/customXml" Target="../ink/ink1614.xml"/><Relationship Id="rId94" Type="http://schemas.openxmlformats.org/officeDocument/2006/relationships/customXml" Target="../ink/ink1635.xml"/><Relationship Id="rId148" Type="http://schemas.openxmlformats.org/officeDocument/2006/relationships/image" Target="../media/image1600.png"/><Relationship Id="rId355" Type="http://schemas.openxmlformats.org/officeDocument/2006/relationships/customXml" Target="../ink/ink1766.xml"/><Relationship Id="rId397" Type="http://schemas.openxmlformats.org/officeDocument/2006/relationships/customXml" Target="../ink/ink1787.xml"/><Relationship Id="rId520" Type="http://schemas.openxmlformats.org/officeDocument/2006/relationships/image" Target="../media/image1785.png"/><Relationship Id="rId562" Type="http://schemas.openxmlformats.org/officeDocument/2006/relationships/image" Target="../media/image1805.png"/><Relationship Id="rId618" Type="http://schemas.openxmlformats.org/officeDocument/2006/relationships/image" Target="../media/image1833.png"/><Relationship Id="rId825" Type="http://schemas.openxmlformats.org/officeDocument/2006/relationships/customXml" Target="../ink/ink2002.xml"/><Relationship Id="rId215" Type="http://schemas.openxmlformats.org/officeDocument/2006/relationships/customXml" Target="../ink/ink1696.xml"/><Relationship Id="rId257" Type="http://schemas.openxmlformats.org/officeDocument/2006/relationships/customXml" Target="../ink/ink1717.xml"/><Relationship Id="rId422" Type="http://schemas.openxmlformats.org/officeDocument/2006/relationships/image" Target="../media/image1737.png"/><Relationship Id="rId464" Type="http://schemas.openxmlformats.org/officeDocument/2006/relationships/image" Target="../media/image1757.png"/><Relationship Id="rId867" Type="http://schemas.openxmlformats.org/officeDocument/2006/relationships/customXml" Target="../ink/ink2023.xml"/><Relationship Id="rId299" Type="http://schemas.openxmlformats.org/officeDocument/2006/relationships/customXml" Target="../ink/ink1738.xml"/><Relationship Id="rId727" Type="http://schemas.openxmlformats.org/officeDocument/2006/relationships/image" Target="../media/image1886.png"/><Relationship Id="rId934" Type="http://schemas.openxmlformats.org/officeDocument/2006/relationships/customXml" Target="../ink/ink2057.xml"/><Relationship Id="rId63" Type="http://schemas.openxmlformats.org/officeDocument/2006/relationships/image" Target="../media/image1560.png"/><Relationship Id="rId159" Type="http://schemas.openxmlformats.org/officeDocument/2006/relationships/customXml" Target="../ink/ink1668.xml"/><Relationship Id="rId366" Type="http://schemas.openxmlformats.org/officeDocument/2006/relationships/image" Target="../media/image1709.png"/><Relationship Id="rId573" Type="http://schemas.openxmlformats.org/officeDocument/2006/relationships/customXml" Target="../ink/ink1875.xml"/><Relationship Id="rId780" Type="http://schemas.openxmlformats.org/officeDocument/2006/relationships/image" Target="../media/image1911.png"/><Relationship Id="rId226" Type="http://schemas.openxmlformats.org/officeDocument/2006/relationships/image" Target="../media/image1639.png"/><Relationship Id="rId433" Type="http://schemas.openxmlformats.org/officeDocument/2006/relationships/customXml" Target="../ink/ink1805.xml"/><Relationship Id="rId878" Type="http://schemas.openxmlformats.org/officeDocument/2006/relationships/image" Target="../media/image1960.png"/><Relationship Id="rId640" Type="http://schemas.openxmlformats.org/officeDocument/2006/relationships/image" Target="../media/image1844.png"/><Relationship Id="rId738" Type="http://schemas.openxmlformats.org/officeDocument/2006/relationships/customXml" Target="../ink/ink1958.xml"/><Relationship Id="rId74" Type="http://schemas.openxmlformats.org/officeDocument/2006/relationships/customXml" Target="../ink/ink1625.xml"/><Relationship Id="rId377" Type="http://schemas.openxmlformats.org/officeDocument/2006/relationships/customXml" Target="../ink/ink1777.xml"/><Relationship Id="rId500" Type="http://schemas.openxmlformats.org/officeDocument/2006/relationships/image" Target="../media/image1775.png"/><Relationship Id="rId584" Type="http://schemas.openxmlformats.org/officeDocument/2006/relationships/image" Target="../media/image1816.png"/><Relationship Id="rId805" Type="http://schemas.openxmlformats.org/officeDocument/2006/relationships/customXml" Target="../ink/ink1992.xml"/><Relationship Id="rId5" Type="http://schemas.openxmlformats.org/officeDocument/2006/relationships/image" Target="../media/image1531.png"/><Relationship Id="rId237" Type="http://schemas.openxmlformats.org/officeDocument/2006/relationships/customXml" Target="../ink/ink1707.xml"/><Relationship Id="rId791" Type="http://schemas.openxmlformats.org/officeDocument/2006/relationships/customXml" Target="../ink/ink1985.xml"/><Relationship Id="rId889" Type="http://schemas.openxmlformats.org/officeDocument/2006/relationships/customXml" Target="../ink/ink2034.xml"/><Relationship Id="rId444" Type="http://schemas.openxmlformats.org/officeDocument/2006/relationships/image" Target="../media/image1747.png"/><Relationship Id="rId651" Type="http://schemas.openxmlformats.org/officeDocument/2006/relationships/customXml" Target="../ink/ink1914.xml"/><Relationship Id="rId749" Type="http://schemas.openxmlformats.org/officeDocument/2006/relationships/image" Target="../media/image1897.png"/><Relationship Id="rId290" Type="http://schemas.openxmlformats.org/officeDocument/2006/relationships/image" Target="../media/image1671.png"/><Relationship Id="rId304" Type="http://schemas.openxmlformats.org/officeDocument/2006/relationships/image" Target="../media/image1678.png"/><Relationship Id="rId388" Type="http://schemas.openxmlformats.org/officeDocument/2006/relationships/image" Target="../media/image1720.png"/><Relationship Id="rId511" Type="http://schemas.openxmlformats.org/officeDocument/2006/relationships/customXml" Target="../ink/ink1844.xml"/><Relationship Id="rId609" Type="http://schemas.openxmlformats.org/officeDocument/2006/relationships/customXml" Target="../ink/ink1893.xml"/><Relationship Id="rId85" Type="http://schemas.openxmlformats.org/officeDocument/2006/relationships/image" Target="../media/image1570.png"/><Relationship Id="rId150" Type="http://schemas.openxmlformats.org/officeDocument/2006/relationships/image" Target="../media/image1601.png"/><Relationship Id="rId595" Type="http://schemas.openxmlformats.org/officeDocument/2006/relationships/customXml" Target="../ink/ink1886.xml"/><Relationship Id="rId816" Type="http://schemas.openxmlformats.org/officeDocument/2006/relationships/image" Target="../media/image1929.png"/><Relationship Id="rId248" Type="http://schemas.openxmlformats.org/officeDocument/2006/relationships/image" Target="../media/image1650.png"/><Relationship Id="rId455" Type="http://schemas.openxmlformats.org/officeDocument/2006/relationships/customXml" Target="../ink/ink1816.xml"/><Relationship Id="rId662" Type="http://schemas.openxmlformats.org/officeDocument/2006/relationships/customXml" Target="../ink/ink1920.xml"/><Relationship Id="rId12" Type="http://schemas.openxmlformats.org/officeDocument/2006/relationships/customXml" Target="../ink/ink1594.xml"/><Relationship Id="rId108" Type="http://schemas.openxmlformats.org/officeDocument/2006/relationships/customXml" Target="../ink/ink1642.xml"/><Relationship Id="rId315" Type="http://schemas.openxmlformats.org/officeDocument/2006/relationships/customXml" Target="../ink/ink1746.xml"/><Relationship Id="rId522" Type="http://schemas.openxmlformats.org/officeDocument/2006/relationships/image" Target="../media/image1786.png"/><Relationship Id="rId96" Type="http://schemas.openxmlformats.org/officeDocument/2006/relationships/customXml" Target="../ink/ink1636.xml"/><Relationship Id="rId161" Type="http://schemas.openxmlformats.org/officeDocument/2006/relationships/customXml" Target="../ink/ink1669.xml"/><Relationship Id="rId399" Type="http://schemas.openxmlformats.org/officeDocument/2006/relationships/customXml" Target="../ink/ink1788.xml"/><Relationship Id="rId827" Type="http://schemas.openxmlformats.org/officeDocument/2006/relationships/customXml" Target="../ink/ink2003.xml"/><Relationship Id="rId259" Type="http://schemas.openxmlformats.org/officeDocument/2006/relationships/customXml" Target="../ink/ink1718.xml"/><Relationship Id="rId466" Type="http://schemas.openxmlformats.org/officeDocument/2006/relationships/image" Target="../media/image1758.png"/><Relationship Id="rId673" Type="http://schemas.openxmlformats.org/officeDocument/2006/relationships/image" Target="../media/image1859.png"/><Relationship Id="rId880" Type="http://schemas.openxmlformats.org/officeDocument/2006/relationships/image" Target="../media/image1961.png"/><Relationship Id="rId23" Type="http://schemas.openxmlformats.org/officeDocument/2006/relationships/image" Target="../media/image1540.png"/><Relationship Id="rId119" Type="http://schemas.openxmlformats.org/officeDocument/2006/relationships/image" Target="../media/image1587.png"/><Relationship Id="rId326" Type="http://schemas.openxmlformats.org/officeDocument/2006/relationships/image" Target="../media/image1689.png"/><Relationship Id="rId533" Type="http://schemas.openxmlformats.org/officeDocument/2006/relationships/customXml" Target="../ink/ink1855.xml"/><Relationship Id="rId740" Type="http://schemas.openxmlformats.org/officeDocument/2006/relationships/customXml" Target="../ink/ink1959.xml"/><Relationship Id="rId838" Type="http://schemas.openxmlformats.org/officeDocument/2006/relationships/image" Target="../media/image1940.png"/><Relationship Id="rId172" Type="http://schemas.openxmlformats.org/officeDocument/2006/relationships/image" Target="../media/image1612.png"/><Relationship Id="rId477" Type="http://schemas.openxmlformats.org/officeDocument/2006/relationships/customXml" Target="../ink/ink1827.xml"/><Relationship Id="rId600" Type="http://schemas.openxmlformats.org/officeDocument/2006/relationships/image" Target="../media/image1824.png"/><Relationship Id="rId684" Type="http://schemas.openxmlformats.org/officeDocument/2006/relationships/customXml" Target="../ink/ink1931.xml"/><Relationship Id="rId337" Type="http://schemas.openxmlformats.org/officeDocument/2006/relationships/customXml" Target="../ink/ink1757.xml"/><Relationship Id="rId891" Type="http://schemas.openxmlformats.org/officeDocument/2006/relationships/customXml" Target="../ink/ink2035.xml"/><Relationship Id="rId905" Type="http://schemas.openxmlformats.org/officeDocument/2006/relationships/customXml" Target="../ink/ink2042.xml"/><Relationship Id="rId34" Type="http://schemas.openxmlformats.org/officeDocument/2006/relationships/customXml" Target="../ink/ink1605.xml"/><Relationship Id="rId544" Type="http://schemas.openxmlformats.org/officeDocument/2006/relationships/image" Target="../media/image1796.png"/><Relationship Id="rId751" Type="http://schemas.openxmlformats.org/officeDocument/2006/relationships/image" Target="../media/image1898.png"/><Relationship Id="rId849" Type="http://schemas.openxmlformats.org/officeDocument/2006/relationships/customXml" Target="../ink/ink2014.xml"/><Relationship Id="rId183" Type="http://schemas.openxmlformats.org/officeDocument/2006/relationships/customXml" Target="../ink/ink1680.xml"/><Relationship Id="rId390" Type="http://schemas.openxmlformats.org/officeDocument/2006/relationships/image" Target="../media/image1721.png"/><Relationship Id="rId404" Type="http://schemas.openxmlformats.org/officeDocument/2006/relationships/image" Target="../media/image1728.png"/><Relationship Id="rId611" Type="http://schemas.openxmlformats.org/officeDocument/2006/relationships/customXml" Target="../ink/ink1894.xml"/><Relationship Id="rId250" Type="http://schemas.openxmlformats.org/officeDocument/2006/relationships/image" Target="../media/image1651.png"/><Relationship Id="rId488" Type="http://schemas.openxmlformats.org/officeDocument/2006/relationships/image" Target="../media/image1769.png"/><Relationship Id="rId695" Type="http://schemas.openxmlformats.org/officeDocument/2006/relationships/image" Target="../media/image1870.png"/><Relationship Id="rId709" Type="http://schemas.openxmlformats.org/officeDocument/2006/relationships/image" Target="../media/image1877.png"/><Relationship Id="rId916" Type="http://schemas.openxmlformats.org/officeDocument/2006/relationships/image" Target="../media/image1979.png"/><Relationship Id="rId45" Type="http://schemas.openxmlformats.org/officeDocument/2006/relationships/image" Target="../media/image1551.png"/><Relationship Id="rId110" Type="http://schemas.openxmlformats.org/officeDocument/2006/relationships/customXml" Target="../ink/ink1643.xml"/><Relationship Id="rId348" Type="http://schemas.openxmlformats.org/officeDocument/2006/relationships/image" Target="../media/image1700.png"/><Relationship Id="rId555" Type="http://schemas.openxmlformats.org/officeDocument/2006/relationships/customXml" Target="../ink/ink1866.xml"/><Relationship Id="rId762" Type="http://schemas.openxmlformats.org/officeDocument/2006/relationships/customXml" Target="../ink/ink1970.xml"/><Relationship Id="rId194" Type="http://schemas.openxmlformats.org/officeDocument/2006/relationships/image" Target="../media/image1623.png"/><Relationship Id="rId208" Type="http://schemas.openxmlformats.org/officeDocument/2006/relationships/image" Target="../media/image1630.png"/><Relationship Id="rId415" Type="http://schemas.openxmlformats.org/officeDocument/2006/relationships/customXml" Target="../ink/ink1796.xml"/><Relationship Id="rId622" Type="http://schemas.openxmlformats.org/officeDocument/2006/relationships/image" Target="../media/image1835.png"/><Relationship Id="rId261" Type="http://schemas.openxmlformats.org/officeDocument/2006/relationships/customXml" Target="../ink/ink1719.xml"/><Relationship Id="rId499" Type="http://schemas.openxmlformats.org/officeDocument/2006/relationships/customXml" Target="../ink/ink1838.xml"/><Relationship Id="rId927" Type="http://schemas.openxmlformats.org/officeDocument/2006/relationships/image" Target="../media/image1984.png"/><Relationship Id="rId56" Type="http://schemas.openxmlformats.org/officeDocument/2006/relationships/customXml" Target="../ink/ink1616.xml"/><Relationship Id="rId359" Type="http://schemas.openxmlformats.org/officeDocument/2006/relationships/customXml" Target="../ink/ink1768.xml"/><Relationship Id="rId566" Type="http://schemas.openxmlformats.org/officeDocument/2006/relationships/image" Target="../media/image1807.png"/><Relationship Id="rId773" Type="http://schemas.openxmlformats.org/officeDocument/2006/relationships/image" Target="../media/image1909.png"/><Relationship Id="rId121" Type="http://schemas.openxmlformats.org/officeDocument/2006/relationships/image" Target="../media/image1588.png"/><Relationship Id="rId219" Type="http://schemas.openxmlformats.org/officeDocument/2006/relationships/customXml" Target="../ink/ink1698.xml"/><Relationship Id="rId426" Type="http://schemas.openxmlformats.org/officeDocument/2006/relationships/image" Target="../media/image1739.png"/><Relationship Id="rId633" Type="http://schemas.openxmlformats.org/officeDocument/2006/relationships/customXml" Target="../ink/ink1905.xml"/><Relationship Id="rId840" Type="http://schemas.openxmlformats.org/officeDocument/2006/relationships/image" Target="../media/image1941.png"/><Relationship Id="rId67" Type="http://schemas.openxmlformats.org/officeDocument/2006/relationships/image" Target="../media/image1562.png"/><Relationship Id="rId272" Type="http://schemas.openxmlformats.org/officeDocument/2006/relationships/image" Target="../media/image1662.png"/><Relationship Id="rId577" Type="http://schemas.openxmlformats.org/officeDocument/2006/relationships/customXml" Target="../ink/ink1877.xml"/><Relationship Id="rId700" Type="http://schemas.openxmlformats.org/officeDocument/2006/relationships/customXml" Target="../ink/ink1939.xml"/><Relationship Id="rId132" Type="http://schemas.openxmlformats.org/officeDocument/2006/relationships/customXml" Target="../ink/ink1654.xml"/><Relationship Id="rId784" Type="http://schemas.openxmlformats.org/officeDocument/2006/relationships/image" Target="../media/image1913.png"/><Relationship Id="rId437" Type="http://schemas.openxmlformats.org/officeDocument/2006/relationships/customXml" Target="../ink/ink1807.xml"/><Relationship Id="rId644" Type="http://schemas.openxmlformats.org/officeDocument/2006/relationships/image" Target="../media/image1846.png"/><Relationship Id="rId851" Type="http://schemas.openxmlformats.org/officeDocument/2006/relationships/customXml" Target="../ink/ink2015.xml"/><Relationship Id="rId283" Type="http://schemas.openxmlformats.org/officeDocument/2006/relationships/customXml" Target="../ink/ink1730.xml"/><Relationship Id="rId490" Type="http://schemas.openxmlformats.org/officeDocument/2006/relationships/image" Target="../media/image1770.png"/><Relationship Id="rId504" Type="http://schemas.openxmlformats.org/officeDocument/2006/relationships/image" Target="../media/image1777.png"/><Relationship Id="rId711" Type="http://schemas.openxmlformats.org/officeDocument/2006/relationships/image" Target="../media/image1878.png"/><Relationship Id="rId78" Type="http://schemas.openxmlformats.org/officeDocument/2006/relationships/customXml" Target="../ink/ink1627.xml"/><Relationship Id="rId143" Type="http://schemas.openxmlformats.org/officeDocument/2006/relationships/customXml" Target="../ink/ink1660.xml"/><Relationship Id="rId350" Type="http://schemas.openxmlformats.org/officeDocument/2006/relationships/image" Target="../media/image1701.png"/><Relationship Id="rId588" Type="http://schemas.openxmlformats.org/officeDocument/2006/relationships/image" Target="../media/image1818.png"/><Relationship Id="rId795" Type="http://schemas.openxmlformats.org/officeDocument/2006/relationships/customXml" Target="../ink/ink1987.xml"/><Relationship Id="rId809" Type="http://schemas.openxmlformats.org/officeDocument/2006/relationships/customXml" Target="../ink/ink1994.xml"/><Relationship Id="rId9" Type="http://schemas.openxmlformats.org/officeDocument/2006/relationships/image" Target="../media/image1533.png"/><Relationship Id="rId210" Type="http://schemas.openxmlformats.org/officeDocument/2006/relationships/image" Target="../media/image1631.png"/><Relationship Id="rId448" Type="http://schemas.openxmlformats.org/officeDocument/2006/relationships/image" Target="../media/image1749.png"/><Relationship Id="rId655" Type="http://schemas.openxmlformats.org/officeDocument/2006/relationships/image" Target="../media/image1851.png"/><Relationship Id="rId862" Type="http://schemas.openxmlformats.org/officeDocument/2006/relationships/image" Target="../media/image1952.png"/><Relationship Id="rId294" Type="http://schemas.openxmlformats.org/officeDocument/2006/relationships/image" Target="../media/image1673.png"/><Relationship Id="rId308" Type="http://schemas.openxmlformats.org/officeDocument/2006/relationships/image" Target="../media/image1680.png"/><Relationship Id="rId515" Type="http://schemas.openxmlformats.org/officeDocument/2006/relationships/customXml" Target="../ink/ink1846.xml"/><Relationship Id="rId722" Type="http://schemas.openxmlformats.org/officeDocument/2006/relationships/customXml" Target="../ink/ink1950.xml"/><Relationship Id="rId89" Type="http://schemas.openxmlformats.org/officeDocument/2006/relationships/image" Target="../media/image1572.png"/><Relationship Id="rId154" Type="http://schemas.openxmlformats.org/officeDocument/2006/relationships/image" Target="../media/image1603.png"/><Relationship Id="rId361" Type="http://schemas.openxmlformats.org/officeDocument/2006/relationships/customXml" Target="../ink/ink1769.xml"/><Relationship Id="rId599" Type="http://schemas.openxmlformats.org/officeDocument/2006/relationships/customXml" Target="../ink/ink1888.xml"/><Relationship Id="rId459" Type="http://schemas.openxmlformats.org/officeDocument/2006/relationships/customXml" Target="../ink/ink1818.xml"/><Relationship Id="rId666" Type="http://schemas.openxmlformats.org/officeDocument/2006/relationships/customXml" Target="../ink/ink1922.xml"/><Relationship Id="rId873" Type="http://schemas.openxmlformats.org/officeDocument/2006/relationships/customXml" Target="../ink/ink2026.xml"/><Relationship Id="rId16" Type="http://schemas.openxmlformats.org/officeDocument/2006/relationships/customXml" Target="../ink/ink1596.xml"/><Relationship Id="rId221" Type="http://schemas.openxmlformats.org/officeDocument/2006/relationships/customXml" Target="../ink/ink1699.xml"/><Relationship Id="rId319" Type="http://schemas.openxmlformats.org/officeDocument/2006/relationships/customXml" Target="../ink/ink1748.xml"/><Relationship Id="rId526" Type="http://schemas.openxmlformats.org/officeDocument/2006/relationships/image" Target="../media/image1787.png"/><Relationship Id="rId733" Type="http://schemas.openxmlformats.org/officeDocument/2006/relationships/image" Target="../media/image1889.png"/><Relationship Id="rId165" Type="http://schemas.openxmlformats.org/officeDocument/2006/relationships/customXml" Target="../ink/ink1671.xml"/><Relationship Id="rId372" Type="http://schemas.openxmlformats.org/officeDocument/2006/relationships/image" Target="../media/image1712.png"/><Relationship Id="rId677" Type="http://schemas.openxmlformats.org/officeDocument/2006/relationships/image" Target="../media/image1861.png"/><Relationship Id="rId800" Type="http://schemas.openxmlformats.org/officeDocument/2006/relationships/image" Target="../media/image1921.png"/><Relationship Id="rId232" Type="http://schemas.openxmlformats.org/officeDocument/2006/relationships/image" Target="../media/image1642.png"/><Relationship Id="rId884" Type="http://schemas.openxmlformats.org/officeDocument/2006/relationships/image" Target="../media/image1963.png"/><Relationship Id="rId27" Type="http://schemas.openxmlformats.org/officeDocument/2006/relationships/image" Target="../media/image1542.png"/><Relationship Id="rId537" Type="http://schemas.openxmlformats.org/officeDocument/2006/relationships/customXml" Target="../ink/ink1857.xml"/><Relationship Id="rId744" Type="http://schemas.openxmlformats.org/officeDocument/2006/relationships/customXml" Target="../ink/ink1961.xml"/><Relationship Id="rId80" Type="http://schemas.openxmlformats.org/officeDocument/2006/relationships/customXml" Target="../ink/ink1628.xml"/><Relationship Id="rId176" Type="http://schemas.openxmlformats.org/officeDocument/2006/relationships/image" Target="../media/image1614.png"/><Relationship Id="rId383" Type="http://schemas.openxmlformats.org/officeDocument/2006/relationships/customXml" Target="../ink/ink1780.xml"/><Relationship Id="rId590" Type="http://schemas.openxmlformats.org/officeDocument/2006/relationships/image" Target="../media/image1819.png"/><Relationship Id="rId604" Type="http://schemas.openxmlformats.org/officeDocument/2006/relationships/image" Target="../media/image1826.png"/><Relationship Id="rId811" Type="http://schemas.openxmlformats.org/officeDocument/2006/relationships/customXml" Target="../ink/ink1995.xml"/><Relationship Id="rId243" Type="http://schemas.openxmlformats.org/officeDocument/2006/relationships/customXml" Target="../ink/ink1710.xml"/><Relationship Id="rId450" Type="http://schemas.openxmlformats.org/officeDocument/2006/relationships/image" Target="../media/image1750.png"/><Relationship Id="rId688" Type="http://schemas.openxmlformats.org/officeDocument/2006/relationships/customXml" Target="../ink/ink1933.xml"/><Relationship Id="rId895" Type="http://schemas.openxmlformats.org/officeDocument/2006/relationships/customXml" Target="../ink/ink2037.xml"/><Relationship Id="rId909" Type="http://schemas.openxmlformats.org/officeDocument/2006/relationships/customXml" Target="../ink/ink2044.xml"/><Relationship Id="rId38" Type="http://schemas.openxmlformats.org/officeDocument/2006/relationships/customXml" Target="../ink/ink1607.xml"/><Relationship Id="rId103" Type="http://schemas.openxmlformats.org/officeDocument/2006/relationships/image" Target="../media/image1579.png"/><Relationship Id="rId310" Type="http://schemas.openxmlformats.org/officeDocument/2006/relationships/image" Target="../media/image1681.png"/><Relationship Id="rId548" Type="http://schemas.openxmlformats.org/officeDocument/2006/relationships/image" Target="../media/image1798.png"/><Relationship Id="rId755" Type="http://schemas.openxmlformats.org/officeDocument/2006/relationships/image" Target="../media/image1900.png"/><Relationship Id="rId91" Type="http://schemas.openxmlformats.org/officeDocument/2006/relationships/image" Target="../media/image1573.png"/><Relationship Id="rId187" Type="http://schemas.openxmlformats.org/officeDocument/2006/relationships/customXml" Target="../ink/ink1682.xml"/><Relationship Id="rId394" Type="http://schemas.openxmlformats.org/officeDocument/2006/relationships/image" Target="../media/image1723.png"/><Relationship Id="rId408" Type="http://schemas.openxmlformats.org/officeDocument/2006/relationships/image" Target="../media/image1730.png"/><Relationship Id="rId615" Type="http://schemas.openxmlformats.org/officeDocument/2006/relationships/customXml" Target="../ink/ink1896.xml"/><Relationship Id="rId822" Type="http://schemas.openxmlformats.org/officeDocument/2006/relationships/image" Target="../media/image1932.png"/><Relationship Id="rId254" Type="http://schemas.openxmlformats.org/officeDocument/2006/relationships/image" Target="../media/image1653.png"/><Relationship Id="rId699" Type="http://schemas.openxmlformats.org/officeDocument/2006/relationships/image" Target="../media/image1872.png"/><Relationship Id="rId49" Type="http://schemas.openxmlformats.org/officeDocument/2006/relationships/image" Target="../media/image1553.png"/><Relationship Id="rId114" Type="http://schemas.openxmlformats.org/officeDocument/2006/relationships/customXml" Target="../ink/ink1645.xml"/><Relationship Id="rId461" Type="http://schemas.openxmlformats.org/officeDocument/2006/relationships/customXml" Target="../ink/ink1819.xml"/><Relationship Id="rId559" Type="http://schemas.openxmlformats.org/officeDocument/2006/relationships/customXml" Target="../ink/ink1868.xml"/><Relationship Id="rId766" Type="http://schemas.openxmlformats.org/officeDocument/2006/relationships/customXml" Target="../ink/ink1972.xml"/><Relationship Id="rId198" Type="http://schemas.openxmlformats.org/officeDocument/2006/relationships/image" Target="../media/image1625.png"/><Relationship Id="rId321" Type="http://schemas.openxmlformats.org/officeDocument/2006/relationships/customXml" Target="../ink/ink1749.xml"/><Relationship Id="rId419" Type="http://schemas.openxmlformats.org/officeDocument/2006/relationships/customXml" Target="../ink/ink1798.xml"/><Relationship Id="rId626" Type="http://schemas.openxmlformats.org/officeDocument/2006/relationships/image" Target="../media/image1837.png"/><Relationship Id="rId833" Type="http://schemas.openxmlformats.org/officeDocument/2006/relationships/customXml" Target="../ink/ink2006.xml"/><Relationship Id="rId265" Type="http://schemas.openxmlformats.org/officeDocument/2006/relationships/customXml" Target="../ink/ink1721.xml"/><Relationship Id="rId472" Type="http://schemas.openxmlformats.org/officeDocument/2006/relationships/image" Target="../media/image1761.png"/><Relationship Id="rId900" Type="http://schemas.openxmlformats.org/officeDocument/2006/relationships/image" Target="../media/image1971.png"/><Relationship Id="rId125" Type="http://schemas.openxmlformats.org/officeDocument/2006/relationships/image" Target="../media/image1590.png"/><Relationship Id="rId332" Type="http://schemas.openxmlformats.org/officeDocument/2006/relationships/image" Target="../media/image1692.png"/><Relationship Id="rId777" Type="http://schemas.openxmlformats.org/officeDocument/2006/relationships/image" Target="../media/image366.png"/><Relationship Id="rId637" Type="http://schemas.openxmlformats.org/officeDocument/2006/relationships/customXml" Target="../ink/ink1907.xml"/><Relationship Id="rId844" Type="http://schemas.openxmlformats.org/officeDocument/2006/relationships/image" Target="../media/image1943.png"/><Relationship Id="rId276" Type="http://schemas.openxmlformats.org/officeDocument/2006/relationships/image" Target="../media/image1664.png"/><Relationship Id="rId483" Type="http://schemas.openxmlformats.org/officeDocument/2006/relationships/customXml" Target="../ink/ink1830.xml"/><Relationship Id="rId690" Type="http://schemas.openxmlformats.org/officeDocument/2006/relationships/customXml" Target="../ink/ink1934.xml"/><Relationship Id="rId704" Type="http://schemas.openxmlformats.org/officeDocument/2006/relationships/customXml" Target="../ink/ink1941.xml"/><Relationship Id="rId911" Type="http://schemas.openxmlformats.org/officeDocument/2006/relationships/customXml" Target="../ink/ink2045.xml"/><Relationship Id="rId40" Type="http://schemas.openxmlformats.org/officeDocument/2006/relationships/customXml" Target="../ink/ink1608.xml"/><Relationship Id="rId136" Type="http://schemas.openxmlformats.org/officeDocument/2006/relationships/customXml" Target="../ink/ink1656.xml"/><Relationship Id="rId343" Type="http://schemas.openxmlformats.org/officeDocument/2006/relationships/customXml" Target="../ink/ink1760.xml"/><Relationship Id="rId550" Type="http://schemas.openxmlformats.org/officeDocument/2006/relationships/image" Target="../media/image1799.png"/><Relationship Id="rId788" Type="http://schemas.openxmlformats.org/officeDocument/2006/relationships/image" Target="../media/image1915.png"/><Relationship Id="rId203" Type="http://schemas.openxmlformats.org/officeDocument/2006/relationships/customXml" Target="../ink/ink1690.xml"/><Relationship Id="rId648" Type="http://schemas.openxmlformats.org/officeDocument/2006/relationships/image" Target="../media/image1848.png"/><Relationship Id="rId855" Type="http://schemas.openxmlformats.org/officeDocument/2006/relationships/customXml" Target="../ink/ink2017.xml"/><Relationship Id="rId287" Type="http://schemas.openxmlformats.org/officeDocument/2006/relationships/customXml" Target="../ink/ink1732.xml"/><Relationship Id="rId410" Type="http://schemas.openxmlformats.org/officeDocument/2006/relationships/image" Target="../media/image1731.png"/><Relationship Id="rId494" Type="http://schemas.openxmlformats.org/officeDocument/2006/relationships/image" Target="../media/image1772.png"/><Relationship Id="rId508" Type="http://schemas.openxmlformats.org/officeDocument/2006/relationships/image" Target="../media/image1779.png"/><Relationship Id="rId715" Type="http://schemas.openxmlformats.org/officeDocument/2006/relationships/image" Target="../media/image1880.png"/><Relationship Id="rId922" Type="http://schemas.openxmlformats.org/officeDocument/2006/relationships/customXml" Target="../ink/ink2051.xml"/><Relationship Id="rId147" Type="http://schemas.openxmlformats.org/officeDocument/2006/relationships/customXml" Target="../ink/ink1662.xml"/><Relationship Id="rId354" Type="http://schemas.openxmlformats.org/officeDocument/2006/relationships/image" Target="../media/image1703.png"/><Relationship Id="rId799" Type="http://schemas.openxmlformats.org/officeDocument/2006/relationships/customXml" Target="../ink/ink1989.xml"/><Relationship Id="rId51" Type="http://schemas.openxmlformats.org/officeDocument/2006/relationships/image" Target="../media/image1554.png"/><Relationship Id="rId561" Type="http://schemas.openxmlformats.org/officeDocument/2006/relationships/customXml" Target="../ink/ink1869.xml"/><Relationship Id="rId659" Type="http://schemas.openxmlformats.org/officeDocument/2006/relationships/image" Target="../media/image1853.png"/><Relationship Id="rId866" Type="http://schemas.openxmlformats.org/officeDocument/2006/relationships/image" Target="../media/image1954.png"/><Relationship Id="rId214" Type="http://schemas.openxmlformats.org/officeDocument/2006/relationships/image" Target="../media/image1633.png"/><Relationship Id="rId298" Type="http://schemas.openxmlformats.org/officeDocument/2006/relationships/image" Target="../media/image1675.png"/><Relationship Id="rId421" Type="http://schemas.openxmlformats.org/officeDocument/2006/relationships/customXml" Target="../ink/ink1799.xml"/><Relationship Id="rId519" Type="http://schemas.openxmlformats.org/officeDocument/2006/relationships/customXml" Target="../ink/ink1848.xml"/><Relationship Id="rId158" Type="http://schemas.openxmlformats.org/officeDocument/2006/relationships/image" Target="../media/image1605.png"/><Relationship Id="rId726" Type="http://schemas.openxmlformats.org/officeDocument/2006/relationships/customXml" Target="../ink/ink1952.xml"/><Relationship Id="rId933" Type="http://schemas.openxmlformats.org/officeDocument/2006/relationships/image" Target="../media/image1987.png"/><Relationship Id="rId62" Type="http://schemas.openxmlformats.org/officeDocument/2006/relationships/customXml" Target="../ink/ink1619.xml"/><Relationship Id="rId365" Type="http://schemas.openxmlformats.org/officeDocument/2006/relationships/customXml" Target="../ink/ink1771.xml"/><Relationship Id="rId572" Type="http://schemas.openxmlformats.org/officeDocument/2006/relationships/image" Target="../media/image1810.png"/><Relationship Id="rId225" Type="http://schemas.openxmlformats.org/officeDocument/2006/relationships/customXml" Target="../ink/ink1701.xml"/><Relationship Id="rId432" Type="http://schemas.openxmlformats.org/officeDocument/2006/relationships/image" Target="../media/image848.png"/><Relationship Id="rId877" Type="http://schemas.openxmlformats.org/officeDocument/2006/relationships/customXml" Target="../ink/ink2028.xml"/><Relationship Id="rId737" Type="http://schemas.openxmlformats.org/officeDocument/2006/relationships/image" Target="../media/image1891.png"/><Relationship Id="rId73" Type="http://schemas.openxmlformats.org/officeDocument/2006/relationships/image" Target="../media/image1564.png"/><Relationship Id="rId169" Type="http://schemas.openxmlformats.org/officeDocument/2006/relationships/customXml" Target="../ink/ink1673.xml"/><Relationship Id="rId376" Type="http://schemas.openxmlformats.org/officeDocument/2006/relationships/image" Target="../media/image1714.png"/><Relationship Id="rId583" Type="http://schemas.openxmlformats.org/officeDocument/2006/relationships/customXml" Target="../ink/ink1880.xml"/><Relationship Id="rId790" Type="http://schemas.openxmlformats.org/officeDocument/2006/relationships/image" Target="../media/image1916.png"/><Relationship Id="rId804" Type="http://schemas.openxmlformats.org/officeDocument/2006/relationships/image" Target="../media/image1923.png"/><Relationship Id="rId4" Type="http://schemas.openxmlformats.org/officeDocument/2006/relationships/customXml" Target="../ink/ink1590.xml"/><Relationship Id="rId236" Type="http://schemas.openxmlformats.org/officeDocument/2006/relationships/image" Target="../media/image1644.png"/><Relationship Id="rId443" Type="http://schemas.openxmlformats.org/officeDocument/2006/relationships/customXml" Target="../ink/ink1810.xml"/><Relationship Id="rId650" Type="http://schemas.openxmlformats.org/officeDocument/2006/relationships/image" Target="../media/image1849.png"/><Relationship Id="rId888" Type="http://schemas.openxmlformats.org/officeDocument/2006/relationships/image" Target="../media/image1965.png"/><Relationship Id="rId303" Type="http://schemas.openxmlformats.org/officeDocument/2006/relationships/customXml" Target="../ink/ink1740.xml"/><Relationship Id="rId748" Type="http://schemas.openxmlformats.org/officeDocument/2006/relationships/customXml" Target="../ink/ink1963.xml"/><Relationship Id="rId84" Type="http://schemas.openxmlformats.org/officeDocument/2006/relationships/customXml" Target="../ink/ink1630.xml"/><Relationship Id="rId387" Type="http://schemas.openxmlformats.org/officeDocument/2006/relationships/customXml" Target="../ink/ink1782.xml"/><Relationship Id="rId510" Type="http://schemas.openxmlformats.org/officeDocument/2006/relationships/image" Target="../media/image1780.png"/><Relationship Id="rId594" Type="http://schemas.openxmlformats.org/officeDocument/2006/relationships/image" Target="../media/image1821.png"/><Relationship Id="rId608" Type="http://schemas.openxmlformats.org/officeDocument/2006/relationships/image" Target="../media/image1828.png"/><Relationship Id="rId815" Type="http://schemas.openxmlformats.org/officeDocument/2006/relationships/customXml" Target="../ink/ink1997.xml"/><Relationship Id="rId247" Type="http://schemas.openxmlformats.org/officeDocument/2006/relationships/customXml" Target="../ink/ink1712.xml"/><Relationship Id="rId899" Type="http://schemas.openxmlformats.org/officeDocument/2006/relationships/customXml" Target="../ink/ink2039.xml"/><Relationship Id="rId107" Type="http://schemas.openxmlformats.org/officeDocument/2006/relationships/image" Target="../media/image1581.png"/><Relationship Id="rId454" Type="http://schemas.openxmlformats.org/officeDocument/2006/relationships/image" Target="../media/image1752.png"/><Relationship Id="rId661" Type="http://schemas.openxmlformats.org/officeDocument/2006/relationships/image" Target="../media/image1854.png"/><Relationship Id="rId759" Type="http://schemas.openxmlformats.org/officeDocument/2006/relationships/image" Target="../media/image1902.png"/><Relationship Id="rId11" Type="http://schemas.openxmlformats.org/officeDocument/2006/relationships/image" Target="../media/image1534.png"/><Relationship Id="rId314" Type="http://schemas.openxmlformats.org/officeDocument/2006/relationships/image" Target="../media/image1683.png"/><Relationship Id="rId398" Type="http://schemas.openxmlformats.org/officeDocument/2006/relationships/image" Target="../media/image1725.png"/><Relationship Id="rId521" Type="http://schemas.openxmlformats.org/officeDocument/2006/relationships/customXml" Target="../ink/ink1849.xml"/><Relationship Id="rId619" Type="http://schemas.openxmlformats.org/officeDocument/2006/relationships/customXml" Target="../ink/ink1898.xml"/><Relationship Id="rId95" Type="http://schemas.openxmlformats.org/officeDocument/2006/relationships/image" Target="../media/image1575.png"/><Relationship Id="rId160" Type="http://schemas.openxmlformats.org/officeDocument/2006/relationships/image" Target="../media/image1606.png"/><Relationship Id="rId826" Type="http://schemas.openxmlformats.org/officeDocument/2006/relationships/image" Target="../media/image1934.png"/><Relationship Id="rId258" Type="http://schemas.openxmlformats.org/officeDocument/2006/relationships/image" Target="../media/image1655.png"/><Relationship Id="rId465" Type="http://schemas.openxmlformats.org/officeDocument/2006/relationships/customXml" Target="../ink/ink1821.xml"/><Relationship Id="rId672" Type="http://schemas.openxmlformats.org/officeDocument/2006/relationships/customXml" Target="../ink/ink1925.xml"/><Relationship Id="rId22" Type="http://schemas.openxmlformats.org/officeDocument/2006/relationships/customXml" Target="../ink/ink1599.xml"/><Relationship Id="rId118" Type="http://schemas.openxmlformats.org/officeDocument/2006/relationships/customXml" Target="../ink/ink1647.xml"/><Relationship Id="rId325" Type="http://schemas.openxmlformats.org/officeDocument/2006/relationships/customXml" Target="../ink/ink1751.xml"/><Relationship Id="rId532" Type="http://schemas.openxmlformats.org/officeDocument/2006/relationships/image" Target="../media/image1790.png"/><Relationship Id="rId171" Type="http://schemas.openxmlformats.org/officeDocument/2006/relationships/customXml" Target="../ink/ink1674.xml"/><Relationship Id="rId837" Type="http://schemas.openxmlformats.org/officeDocument/2006/relationships/customXml" Target="../ink/ink2008.xml"/><Relationship Id="rId269" Type="http://schemas.openxmlformats.org/officeDocument/2006/relationships/customXml" Target="../ink/ink1723.xml"/><Relationship Id="rId476" Type="http://schemas.openxmlformats.org/officeDocument/2006/relationships/image" Target="../media/image1763.png"/><Relationship Id="rId683" Type="http://schemas.openxmlformats.org/officeDocument/2006/relationships/image" Target="../media/image1864.png"/><Relationship Id="rId890" Type="http://schemas.openxmlformats.org/officeDocument/2006/relationships/image" Target="../media/image1966.png"/><Relationship Id="rId904" Type="http://schemas.openxmlformats.org/officeDocument/2006/relationships/image" Target="../media/image1973.png"/><Relationship Id="rId33" Type="http://schemas.openxmlformats.org/officeDocument/2006/relationships/image" Target="../media/image1545.png"/><Relationship Id="rId129" Type="http://schemas.openxmlformats.org/officeDocument/2006/relationships/image" Target="../media/image1592.png"/><Relationship Id="rId336" Type="http://schemas.openxmlformats.org/officeDocument/2006/relationships/image" Target="../media/image1694.png"/><Relationship Id="rId543" Type="http://schemas.openxmlformats.org/officeDocument/2006/relationships/customXml" Target="../ink/ink1860.xml"/><Relationship Id="rId182" Type="http://schemas.openxmlformats.org/officeDocument/2006/relationships/image" Target="../media/image1617.png"/><Relationship Id="rId403" Type="http://schemas.openxmlformats.org/officeDocument/2006/relationships/customXml" Target="../ink/ink1790.xml"/><Relationship Id="rId750" Type="http://schemas.openxmlformats.org/officeDocument/2006/relationships/customXml" Target="../ink/ink1964.xml"/><Relationship Id="rId848" Type="http://schemas.openxmlformats.org/officeDocument/2006/relationships/image" Target="../media/image1945.png"/><Relationship Id="rId487" Type="http://schemas.openxmlformats.org/officeDocument/2006/relationships/customXml" Target="../ink/ink1832.xml"/><Relationship Id="rId610" Type="http://schemas.openxmlformats.org/officeDocument/2006/relationships/image" Target="../media/image1829.png"/><Relationship Id="rId694" Type="http://schemas.openxmlformats.org/officeDocument/2006/relationships/customXml" Target="../ink/ink1936.xml"/><Relationship Id="rId708" Type="http://schemas.openxmlformats.org/officeDocument/2006/relationships/customXml" Target="../ink/ink1943.xml"/><Relationship Id="rId915" Type="http://schemas.openxmlformats.org/officeDocument/2006/relationships/customXml" Target="../ink/ink2047.xml"/><Relationship Id="rId347" Type="http://schemas.openxmlformats.org/officeDocument/2006/relationships/customXml" Target="../ink/ink1762.xml"/><Relationship Id="rId44" Type="http://schemas.openxmlformats.org/officeDocument/2006/relationships/customXml" Target="../ink/ink1610.xml"/><Relationship Id="rId554" Type="http://schemas.openxmlformats.org/officeDocument/2006/relationships/image" Target="../media/image1801.png"/><Relationship Id="rId761" Type="http://schemas.openxmlformats.org/officeDocument/2006/relationships/image" Target="../media/image1903.png"/><Relationship Id="rId859" Type="http://schemas.openxmlformats.org/officeDocument/2006/relationships/customXml" Target="../ink/ink2019.xml"/><Relationship Id="rId193" Type="http://schemas.openxmlformats.org/officeDocument/2006/relationships/customXml" Target="../ink/ink1685.xml"/><Relationship Id="rId207" Type="http://schemas.openxmlformats.org/officeDocument/2006/relationships/customXml" Target="../ink/ink1692.xml"/><Relationship Id="rId414" Type="http://schemas.openxmlformats.org/officeDocument/2006/relationships/image" Target="../media/image1733.png"/><Relationship Id="rId498" Type="http://schemas.openxmlformats.org/officeDocument/2006/relationships/image" Target="../media/image1774.png"/><Relationship Id="rId621" Type="http://schemas.openxmlformats.org/officeDocument/2006/relationships/customXml" Target="../ink/ink1899.xml"/><Relationship Id="rId260" Type="http://schemas.openxmlformats.org/officeDocument/2006/relationships/image" Target="../media/image1656.png"/><Relationship Id="rId719" Type="http://schemas.openxmlformats.org/officeDocument/2006/relationships/image" Target="../media/image1882.png"/><Relationship Id="rId926" Type="http://schemas.openxmlformats.org/officeDocument/2006/relationships/customXml" Target="../ink/ink2053.xml"/><Relationship Id="rId55" Type="http://schemas.openxmlformats.org/officeDocument/2006/relationships/image" Target="../media/image1556.png"/><Relationship Id="rId120" Type="http://schemas.openxmlformats.org/officeDocument/2006/relationships/customXml" Target="../ink/ink1648.xml"/><Relationship Id="rId358" Type="http://schemas.openxmlformats.org/officeDocument/2006/relationships/image" Target="../media/image1705.png"/><Relationship Id="rId565" Type="http://schemas.openxmlformats.org/officeDocument/2006/relationships/customXml" Target="../ink/ink1871.xml"/><Relationship Id="rId772" Type="http://schemas.openxmlformats.org/officeDocument/2006/relationships/customXml" Target="../ink/ink1975.xml"/><Relationship Id="rId218" Type="http://schemas.openxmlformats.org/officeDocument/2006/relationships/image" Target="../media/image1635.png"/><Relationship Id="rId425" Type="http://schemas.openxmlformats.org/officeDocument/2006/relationships/customXml" Target="../ink/ink1801.xml"/><Relationship Id="rId632" Type="http://schemas.openxmlformats.org/officeDocument/2006/relationships/image" Target="../media/image1840.png"/><Relationship Id="rId271" Type="http://schemas.openxmlformats.org/officeDocument/2006/relationships/customXml" Target="../ink/ink1724.xml"/><Relationship Id="rId937" Type="http://schemas.openxmlformats.org/officeDocument/2006/relationships/image" Target="../media/image1989.png"/><Relationship Id="rId66" Type="http://schemas.openxmlformats.org/officeDocument/2006/relationships/customXml" Target="../ink/ink1621.xml"/><Relationship Id="rId131" Type="http://schemas.openxmlformats.org/officeDocument/2006/relationships/image" Target="../media/image1593.png"/><Relationship Id="rId369" Type="http://schemas.openxmlformats.org/officeDocument/2006/relationships/customXml" Target="../ink/ink1773.xml"/><Relationship Id="rId576" Type="http://schemas.openxmlformats.org/officeDocument/2006/relationships/image" Target="../media/image1812.png"/><Relationship Id="rId783" Type="http://schemas.openxmlformats.org/officeDocument/2006/relationships/customXml" Target="../ink/ink1981.xml"/><Relationship Id="rId229" Type="http://schemas.openxmlformats.org/officeDocument/2006/relationships/customXml" Target="../ink/ink1703.xml"/><Relationship Id="rId436" Type="http://schemas.openxmlformats.org/officeDocument/2006/relationships/image" Target="../media/image1743.png"/><Relationship Id="rId643" Type="http://schemas.openxmlformats.org/officeDocument/2006/relationships/customXml" Target="../ink/ink1910.xml"/><Relationship Id="rId850" Type="http://schemas.openxmlformats.org/officeDocument/2006/relationships/image" Target="../media/image1946.png"/><Relationship Id="rId77" Type="http://schemas.openxmlformats.org/officeDocument/2006/relationships/image" Target="../media/image1566.png"/><Relationship Id="rId282" Type="http://schemas.openxmlformats.org/officeDocument/2006/relationships/image" Target="../media/image1667.png"/><Relationship Id="rId503" Type="http://schemas.openxmlformats.org/officeDocument/2006/relationships/customXml" Target="../ink/ink1840.xml"/><Relationship Id="rId587" Type="http://schemas.openxmlformats.org/officeDocument/2006/relationships/customXml" Target="../ink/ink1882.xml"/><Relationship Id="rId710" Type="http://schemas.openxmlformats.org/officeDocument/2006/relationships/customXml" Target="../ink/ink1944.xml"/><Relationship Id="rId808" Type="http://schemas.openxmlformats.org/officeDocument/2006/relationships/image" Target="../media/image1925.png"/><Relationship Id="rId8" Type="http://schemas.openxmlformats.org/officeDocument/2006/relationships/customXml" Target="../ink/ink1592.xml"/><Relationship Id="rId142" Type="http://schemas.openxmlformats.org/officeDocument/2006/relationships/image" Target="../media/image1597.png"/><Relationship Id="rId447" Type="http://schemas.openxmlformats.org/officeDocument/2006/relationships/customXml" Target="../ink/ink1812.xml"/><Relationship Id="rId794" Type="http://schemas.openxmlformats.org/officeDocument/2006/relationships/image" Target="../media/image1918.png"/><Relationship Id="rId654" Type="http://schemas.openxmlformats.org/officeDocument/2006/relationships/customXml" Target="../ink/ink1916.xml"/><Relationship Id="rId861" Type="http://schemas.openxmlformats.org/officeDocument/2006/relationships/customXml" Target="../ink/ink2020.xml"/><Relationship Id="rId293" Type="http://schemas.openxmlformats.org/officeDocument/2006/relationships/customXml" Target="../ink/ink1735.xml"/><Relationship Id="rId307" Type="http://schemas.openxmlformats.org/officeDocument/2006/relationships/customXml" Target="../ink/ink1742.xml"/><Relationship Id="rId514" Type="http://schemas.openxmlformats.org/officeDocument/2006/relationships/image" Target="../media/image1782.png"/><Relationship Id="rId721" Type="http://schemas.openxmlformats.org/officeDocument/2006/relationships/image" Target="../media/image1883.png"/><Relationship Id="rId88" Type="http://schemas.openxmlformats.org/officeDocument/2006/relationships/customXml" Target="../ink/ink1632.xml"/><Relationship Id="rId153" Type="http://schemas.openxmlformats.org/officeDocument/2006/relationships/customXml" Target="../ink/ink1665.xml"/><Relationship Id="rId360" Type="http://schemas.openxmlformats.org/officeDocument/2006/relationships/image" Target="../media/image1706.png"/><Relationship Id="rId598" Type="http://schemas.openxmlformats.org/officeDocument/2006/relationships/image" Target="../media/image1823.png"/><Relationship Id="rId819" Type="http://schemas.openxmlformats.org/officeDocument/2006/relationships/customXml" Target="../ink/ink1999.xml"/><Relationship Id="rId220" Type="http://schemas.openxmlformats.org/officeDocument/2006/relationships/image" Target="../media/image1636.png"/><Relationship Id="rId458" Type="http://schemas.openxmlformats.org/officeDocument/2006/relationships/image" Target="../media/image1754.png"/><Relationship Id="rId665" Type="http://schemas.openxmlformats.org/officeDocument/2006/relationships/image" Target="../media/image1856.png"/><Relationship Id="rId872" Type="http://schemas.openxmlformats.org/officeDocument/2006/relationships/image" Target="../media/image1957.png"/><Relationship Id="rId15" Type="http://schemas.openxmlformats.org/officeDocument/2006/relationships/image" Target="../media/image1536.png"/><Relationship Id="rId318" Type="http://schemas.openxmlformats.org/officeDocument/2006/relationships/image" Target="../media/image1685.png"/><Relationship Id="rId525" Type="http://schemas.openxmlformats.org/officeDocument/2006/relationships/customXml" Target="../ink/ink1851.xml"/><Relationship Id="rId732" Type="http://schemas.openxmlformats.org/officeDocument/2006/relationships/customXml" Target="../ink/ink1955.xml"/><Relationship Id="rId99" Type="http://schemas.openxmlformats.org/officeDocument/2006/relationships/image" Target="../media/image1577.png"/><Relationship Id="rId164" Type="http://schemas.openxmlformats.org/officeDocument/2006/relationships/image" Target="../media/image1608.png"/><Relationship Id="rId371" Type="http://schemas.openxmlformats.org/officeDocument/2006/relationships/customXml" Target="../ink/ink1774.xml"/><Relationship Id="rId469" Type="http://schemas.openxmlformats.org/officeDocument/2006/relationships/customXml" Target="../ink/ink1823.xml"/><Relationship Id="rId676" Type="http://schemas.openxmlformats.org/officeDocument/2006/relationships/customXml" Target="../ink/ink1927.xml"/><Relationship Id="rId883" Type="http://schemas.openxmlformats.org/officeDocument/2006/relationships/customXml" Target="../ink/ink2031.xml"/><Relationship Id="rId26" Type="http://schemas.openxmlformats.org/officeDocument/2006/relationships/customXml" Target="../ink/ink1601.xml"/><Relationship Id="rId231" Type="http://schemas.openxmlformats.org/officeDocument/2006/relationships/customXml" Target="../ink/ink1704.xml"/><Relationship Id="rId329" Type="http://schemas.openxmlformats.org/officeDocument/2006/relationships/customXml" Target="../ink/ink1753.xml"/><Relationship Id="rId536" Type="http://schemas.openxmlformats.org/officeDocument/2006/relationships/image" Target="../media/image1792.png"/><Relationship Id="rId175" Type="http://schemas.openxmlformats.org/officeDocument/2006/relationships/customXml" Target="../ink/ink1676.xml"/><Relationship Id="rId743" Type="http://schemas.openxmlformats.org/officeDocument/2006/relationships/image" Target="../media/image1894.png"/><Relationship Id="rId382" Type="http://schemas.openxmlformats.org/officeDocument/2006/relationships/image" Target="../media/image1717.png"/><Relationship Id="rId603" Type="http://schemas.openxmlformats.org/officeDocument/2006/relationships/customXml" Target="../ink/ink1890.xml"/><Relationship Id="rId687" Type="http://schemas.openxmlformats.org/officeDocument/2006/relationships/image" Target="../media/image1866.png"/><Relationship Id="rId810" Type="http://schemas.openxmlformats.org/officeDocument/2006/relationships/image" Target="../media/image1926.png"/><Relationship Id="rId908" Type="http://schemas.openxmlformats.org/officeDocument/2006/relationships/image" Target="../media/image1975.png"/><Relationship Id="rId242" Type="http://schemas.openxmlformats.org/officeDocument/2006/relationships/image" Target="../media/image1647.png"/><Relationship Id="rId894" Type="http://schemas.openxmlformats.org/officeDocument/2006/relationships/image" Target="../media/image1968.png"/><Relationship Id="rId37" Type="http://schemas.openxmlformats.org/officeDocument/2006/relationships/image" Target="../media/image1547.png"/><Relationship Id="rId102" Type="http://schemas.openxmlformats.org/officeDocument/2006/relationships/customXml" Target="../ink/ink1639.xml"/><Relationship Id="rId547" Type="http://schemas.openxmlformats.org/officeDocument/2006/relationships/customXml" Target="../ink/ink1862.xml"/><Relationship Id="rId754" Type="http://schemas.openxmlformats.org/officeDocument/2006/relationships/customXml" Target="../ink/ink1966.xml"/><Relationship Id="rId90" Type="http://schemas.openxmlformats.org/officeDocument/2006/relationships/customXml" Target="../ink/ink1633.xml"/><Relationship Id="rId186" Type="http://schemas.openxmlformats.org/officeDocument/2006/relationships/image" Target="../media/image1619.png"/><Relationship Id="rId393" Type="http://schemas.openxmlformats.org/officeDocument/2006/relationships/customXml" Target="../ink/ink1785.xml"/><Relationship Id="rId407" Type="http://schemas.openxmlformats.org/officeDocument/2006/relationships/customXml" Target="../ink/ink1792.xml"/><Relationship Id="rId614" Type="http://schemas.openxmlformats.org/officeDocument/2006/relationships/image" Target="../media/image1831.png"/><Relationship Id="rId821" Type="http://schemas.openxmlformats.org/officeDocument/2006/relationships/customXml" Target="../ink/ink2000.xml"/><Relationship Id="rId253" Type="http://schemas.openxmlformats.org/officeDocument/2006/relationships/customXml" Target="../ink/ink1715.xml"/><Relationship Id="rId460" Type="http://schemas.openxmlformats.org/officeDocument/2006/relationships/image" Target="../media/image1755.png"/><Relationship Id="rId698" Type="http://schemas.openxmlformats.org/officeDocument/2006/relationships/customXml" Target="../ink/ink1938.xml"/><Relationship Id="rId919" Type="http://schemas.openxmlformats.org/officeDocument/2006/relationships/image" Target="../media/image1980.png"/><Relationship Id="rId48" Type="http://schemas.openxmlformats.org/officeDocument/2006/relationships/customXml" Target="../ink/ink1612.xml"/><Relationship Id="rId113" Type="http://schemas.openxmlformats.org/officeDocument/2006/relationships/image" Target="../media/image1584.png"/><Relationship Id="rId320" Type="http://schemas.openxmlformats.org/officeDocument/2006/relationships/image" Target="../media/image1686.png"/><Relationship Id="rId558" Type="http://schemas.openxmlformats.org/officeDocument/2006/relationships/image" Target="../media/image1803.png"/><Relationship Id="rId765" Type="http://schemas.openxmlformats.org/officeDocument/2006/relationships/image" Target="../media/image1905.png"/><Relationship Id="rId197" Type="http://schemas.openxmlformats.org/officeDocument/2006/relationships/customXml" Target="../ink/ink1687.xml"/><Relationship Id="rId418" Type="http://schemas.openxmlformats.org/officeDocument/2006/relationships/image" Target="../media/image1735.png"/><Relationship Id="rId625" Type="http://schemas.openxmlformats.org/officeDocument/2006/relationships/customXml" Target="../ink/ink1901.xml"/><Relationship Id="rId832" Type="http://schemas.openxmlformats.org/officeDocument/2006/relationships/image" Target="../media/image1937.png"/><Relationship Id="rId264" Type="http://schemas.openxmlformats.org/officeDocument/2006/relationships/image" Target="../media/image1658.png"/><Relationship Id="rId471" Type="http://schemas.openxmlformats.org/officeDocument/2006/relationships/customXml" Target="../ink/ink1824.xml"/><Relationship Id="rId59" Type="http://schemas.openxmlformats.org/officeDocument/2006/relationships/image" Target="../media/image1558.png"/><Relationship Id="rId124" Type="http://schemas.openxmlformats.org/officeDocument/2006/relationships/customXml" Target="../ink/ink1650.xml"/><Relationship Id="rId569" Type="http://schemas.openxmlformats.org/officeDocument/2006/relationships/customXml" Target="../ink/ink1873.xml"/><Relationship Id="rId776" Type="http://schemas.openxmlformats.org/officeDocument/2006/relationships/customXml" Target="../ink/ink197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D185BC3D-88E1-804D-82AD-085DC7ADDA82}"/>
              </a:ext>
            </a:extLst>
          </p:cNvPr>
          <p:cNvGrpSpPr/>
          <p:nvPr/>
        </p:nvGrpSpPr>
        <p:grpSpPr>
          <a:xfrm>
            <a:off x="218663" y="218495"/>
            <a:ext cx="3715200" cy="608040"/>
            <a:chOff x="218663" y="218495"/>
            <a:chExt cx="3715200" cy="60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692C04-02E4-2F41-891E-8DC73C526244}"/>
                    </a:ext>
                  </a:extLst>
                </p14:cNvPr>
                <p14:cNvContentPartPr/>
                <p14:nvPr/>
              </p14:nvContentPartPr>
              <p14:xfrm>
                <a:off x="218663" y="248735"/>
                <a:ext cx="352800" cy="482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692C04-02E4-2F41-891E-8DC73C52624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343" y="244415"/>
                  <a:ext cx="3614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ABAB32-C914-7E4A-B02F-CDCCC618D998}"/>
                    </a:ext>
                  </a:extLst>
                </p14:cNvPr>
                <p14:cNvContentPartPr/>
                <p14:nvPr/>
              </p14:nvContentPartPr>
              <p14:xfrm>
                <a:off x="503063" y="218495"/>
                <a:ext cx="118800" cy="70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ABAB32-C914-7E4A-B02F-CDCCC618D9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8743" y="214175"/>
                  <a:ext cx="127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890367-DB1D-A645-9390-0300926833B3}"/>
                    </a:ext>
                  </a:extLst>
                </p14:cNvPr>
                <p14:cNvContentPartPr/>
                <p14:nvPr/>
              </p14:nvContentPartPr>
              <p14:xfrm>
                <a:off x="546623" y="448535"/>
                <a:ext cx="15480" cy="313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890367-DB1D-A645-9390-0300926833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2303" y="444215"/>
                  <a:ext cx="24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F47FCD-C3F2-6541-AF1F-947844EBD0BD}"/>
                    </a:ext>
                  </a:extLst>
                </p14:cNvPr>
                <p14:cNvContentPartPr/>
                <p14:nvPr/>
              </p14:nvContentPartPr>
              <p14:xfrm>
                <a:off x="570383" y="449975"/>
                <a:ext cx="145800" cy="83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F47FCD-C3F2-6541-AF1F-947844EBD0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6063" y="445655"/>
                  <a:ext cx="154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689F42-210E-9847-A2E1-726EE05CC9AD}"/>
                    </a:ext>
                  </a:extLst>
                </p14:cNvPr>
                <p14:cNvContentPartPr/>
                <p14:nvPr/>
              </p14:nvContentPartPr>
              <p14:xfrm>
                <a:off x="830303" y="415775"/>
                <a:ext cx="213480" cy="353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689F42-210E-9847-A2E1-726EE05CC9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5983" y="411455"/>
                  <a:ext cx="2221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EE8630-1627-6446-85A2-20A20B131148}"/>
                    </a:ext>
                  </a:extLst>
                </p14:cNvPr>
                <p14:cNvContentPartPr/>
                <p14:nvPr/>
              </p14:nvContentPartPr>
              <p14:xfrm>
                <a:off x="898703" y="429095"/>
                <a:ext cx="37440" cy="92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EE8630-1627-6446-85A2-20A20B1311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4383" y="424775"/>
                  <a:ext cx="46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3100E69-9EDF-2D44-AA0E-F207C8515158}"/>
                    </a:ext>
                  </a:extLst>
                </p14:cNvPr>
                <p14:cNvContentPartPr/>
                <p14:nvPr/>
              </p14:nvContentPartPr>
              <p14:xfrm>
                <a:off x="1195703" y="435215"/>
                <a:ext cx="3600" cy="349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3100E69-9EDF-2D44-AA0E-F207C85151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1383" y="430895"/>
                  <a:ext cx="12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2BFC95-FFB3-204B-9C92-DCC549298E84}"/>
                    </a:ext>
                  </a:extLst>
                </p14:cNvPr>
                <p14:cNvContentPartPr/>
                <p14:nvPr/>
              </p14:nvContentPartPr>
              <p14:xfrm>
                <a:off x="1139903" y="415775"/>
                <a:ext cx="109440" cy="164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2BFC95-FFB3-204B-9C92-DCC549298E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5583" y="411455"/>
                  <a:ext cx="118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24CB92C-A386-9E40-9EA0-00649E53C516}"/>
                    </a:ext>
                  </a:extLst>
                </p14:cNvPr>
                <p14:cNvContentPartPr/>
                <p14:nvPr/>
              </p14:nvContentPartPr>
              <p14:xfrm>
                <a:off x="1324583" y="302015"/>
                <a:ext cx="29880" cy="291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24CB92C-A386-9E40-9EA0-00649E53C5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20263" y="297695"/>
                  <a:ext cx="38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0BF73DD-691F-834D-A894-DA8889427029}"/>
                    </a:ext>
                  </a:extLst>
                </p14:cNvPr>
                <p14:cNvContentPartPr/>
                <p14:nvPr/>
              </p14:nvContentPartPr>
              <p14:xfrm>
                <a:off x="1304423" y="439175"/>
                <a:ext cx="124560" cy="28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0BF73DD-691F-834D-A894-DA88894270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0103" y="434855"/>
                  <a:ext cx="133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C74287-CC54-7C4F-AA17-CD41D52D2E66}"/>
                    </a:ext>
                  </a:extLst>
                </p14:cNvPr>
                <p14:cNvContentPartPr/>
                <p14:nvPr/>
              </p14:nvContentPartPr>
              <p14:xfrm>
                <a:off x="1351583" y="538175"/>
                <a:ext cx="133920" cy="68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C74287-CC54-7C4F-AA17-CD41D52D2E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47263" y="533855"/>
                  <a:ext cx="1425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1E0F46D-7A4C-1543-BAE0-B48A6C625B61}"/>
                    </a:ext>
                  </a:extLst>
                </p14:cNvPr>
                <p14:cNvContentPartPr/>
                <p14:nvPr/>
              </p14:nvContentPartPr>
              <p14:xfrm>
                <a:off x="1548863" y="478775"/>
                <a:ext cx="179280" cy="347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1E0F46D-7A4C-1543-BAE0-B48A6C625B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44543" y="474455"/>
                  <a:ext cx="1879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7020032-757F-DA4A-9655-8CE96ECF750B}"/>
                    </a:ext>
                  </a:extLst>
                </p14:cNvPr>
                <p14:cNvContentPartPr/>
                <p14:nvPr/>
              </p14:nvContentPartPr>
              <p14:xfrm>
                <a:off x="1779263" y="424775"/>
                <a:ext cx="9720" cy="203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7020032-757F-DA4A-9655-8CE96ECF75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74943" y="420455"/>
                  <a:ext cx="18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E62E95-22E5-0745-A505-B6224449EDBF}"/>
                    </a:ext>
                  </a:extLst>
                </p14:cNvPr>
                <p14:cNvContentPartPr/>
                <p14:nvPr/>
              </p14:nvContentPartPr>
              <p14:xfrm>
                <a:off x="1794023" y="421535"/>
                <a:ext cx="91440" cy="55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E62E95-22E5-0745-A505-B6224449ED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89703" y="417215"/>
                  <a:ext cx="100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D399C1-366B-1B4B-ACDA-974A58DD03CE}"/>
                    </a:ext>
                  </a:extLst>
                </p14:cNvPr>
                <p14:cNvContentPartPr/>
                <p14:nvPr/>
              </p14:nvContentPartPr>
              <p14:xfrm>
                <a:off x="1945943" y="414695"/>
                <a:ext cx="180360" cy="200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CD399C1-366B-1B4B-ACDA-974A58DD03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41623" y="410375"/>
                  <a:ext cx="189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40894C-6AE3-F749-88E1-33FEA031C3D4}"/>
                    </a:ext>
                  </a:extLst>
                </p14:cNvPr>
                <p14:cNvContentPartPr/>
                <p14:nvPr/>
              </p14:nvContentPartPr>
              <p14:xfrm>
                <a:off x="2024063" y="525935"/>
                <a:ext cx="85320" cy="130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40894C-6AE3-F749-88E1-33FEA031C3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9743" y="521615"/>
                  <a:ext cx="93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8B9838-3A9C-5848-9238-3BA2148661FB}"/>
                    </a:ext>
                  </a:extLst>
                </p14:cNvPr>
                <p14:cNvContentPartPr/>
                <p14:nvPr/>
              </p14:nvContentPartPr>
              <p14:xfrm>
                <a:off x="2232143" y="434495"/>
                <a:ext cx="23760" cy="352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8B9838-3A9C-5848-9238-3BA2148661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27823" y="430175"/>
                  <a:ext cx="324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0086ED-581B-A740-AA1E-3C92058AFFA8}"/>
                    </a:ext>
                  </a:extLst>
                </p14:cNvPr>
                <p14:cNvContentPartPr/>
                <p14:nvPr/>
              </p14:nvContentPartPr>
              <p14:xfrm>
                <a:off x="2261303" y="459695"/>
                <a:ext cx="74520" cy="132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0086ED-581B-A740-AA1E-3C92058AFFA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56983" y="455375"/>
                  <a:ext cx="83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49F336-995E-5A4E-AD91-3691043CADA9}"/>
                    </a:ext>
                  </a:extLst>
                </p14:cNvPr>
                <p14:cNvContentPartPr/>
                <p14:nvPr/>
              </p14:nvContentPartPr>
              <p14:xfrm>
                <a:off x="2373623" y="349535"/>
                <a:ext cx="31320" cy="181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49F336-995E-5A4E-AD91-3691043CAD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69303" y="345215"/>
                  <a:ext cx="39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E9D7B8B-8C70-2D4A-9660-5FE22E659B3F}"/>
                    </a:ext>
                  </a:extLst>
                </p14:cNvPr>
                <p14:cNvContentPartPr/>
                <p14:nvPr/>
              </p14:nvContentPartPr>
              <p14:xfrm>
                <a:off x="2401703" y="459335"/>
                <a:ext cx="66960" cy="130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E9D7B8B-8C70-2D4A-9660-5FE22E659B3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383" y="455015"/>
                  <a:ext cx="75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6201F0A-79B2-0C44-9D2B-BDCC2259053E}"/>
                    </a:ext>
                  </a:extLst>
                </p14:cNvPr>
                <p14:cNvContentPartPr/>
                <p14:nvPr/>
              </p14:nvContentPartPr>
              <p14:xfrm>
                <a:off x="2525903" y="443495"/>
                <a:ext cx="155160" cy="216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6201F0A-79B2-0C44-9D2B-BDCC225905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1583" y="439175"/>
                  <a:ext cx="163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E00B3A8-8784-8545-A092-08C530CFC0A1}"/>
                    </a:ext>
                  </a:extLst>
                </p14:cNvPr>
                <p14:cNvContentPartPr/>
                <p14:nvPr/>
              </p14:nvContentPartPr>
              <p14:xfrm>
                <a:off x="2554343" y="402095"/>
                <a:ext cx="68040" cy="110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E00B3A8-8784-8545-A092-08C530CFC0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50023" y="397775"/>
                  <a:ext cx="76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2754F6-BF0B-7C49-84D1-03DB1939CC9A}"/>
                    </a:ext>
                  </a:extLst>
                </p14:cNvPr>
                <p14:cNvContentPartPr/>
                <p14:nvPr/>
              </p14:nvContentPartPr>
              <p14:xfrm>
                <a:off x="2726063" y="514055"/>
                <a:ext cx="3240" cy="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2754F6-BF0B-7C49-84D1-03DB1939CC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21743" y="509735"/>
                  <a:ext cx="118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FEA035E-B03A-2340-B80A-3D05969416E6}"/>
                    </a:ext>
                  </a:extLst>
                </p14:cNvPr>
                <p14:cNvContentPartPr/>
                <p14:nvPr/>
              </p14:nvContentPartPr>
              <p14:xfrm>
                <a:off x="2738303" y="480935"/>
                <a:ext cx="6480" cy="3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FEA035E-B03A-2340-B80A-3D05969416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33983" y="476615"/>
                  <a:ext cx="151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82F0AE4-1163-C14E-B9D6-716253339EC6}"/>
                    </a:ext>
                  </a:extLst>
                </p14:cNvPr>
                <p14:cNvContentPartPr/>
                <p14:nvPr/>
              </p14:nvContentPartPr>
              <p14:xfrm>
                <a:off x="2859623" y="374015"/>
                <a:ext cx="12600" cy="195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82F0AE4-1163-C14E-B9D6-716253339EC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55303" y="369695"/>
                  <a:ext cx="21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3A8D574-9861-DC46-9FA8-46807167D65D}"/>
                    </a:ext>
                  </a:extLst>
                </p14:cNvPr>
                <p14:cNvContentPartPr/>
                <p14:nvPr/>
              </p14:nvContentPartPr>
              <p14:xfrm>
                <a:off x="2868623" y="309935"/>
                <a:ext cx="106560" cy="108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3A8D574-9861-DC46-9FA8-46807167D6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64303" y="305615"/>
                  <a:ext cx="115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2976D02-5C46-9040-BCBB-67CBE903CB75}"/>
                    </a:ext>
                  </a:extLst>
                </p14:cNvPr>
                <p14:cNvContentPartPr/>
                <p14:nvPr/>
              </p14:nvContentPartPr>
              <p14:xfrm>
                <a:off x="2848103" y="430895"/>
                <a:ext cx="85320" cy="12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2976D02-5C46-9040-BCBB-67CBE903CB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43783" y="426575"/>
                  <a:ext cx="93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9F980E-9121-1A44-8C9D-7887896D461D}"/>
                    </a:ext>
                  </a:extLst>
                </p14:cNvPr>
                <p14:cNvContentPartPr/>
                <p14:nvPr/>
              </p14:nvContentPartPr>
              <p14:xfrm>
                <a:off x="3009023" y="433775"/>
                <a:ext cx="115560" cy="170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9F980E-9121-1A44-8C9D-7887896D461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04703" y="429455"/>
                  <a:ext cx="124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7B4701-3C55-3D4A-B26F-AEFD35CCA3AE}"/>
                    </a:ext>
                  </a:extLst>
                </p14:cNvPr>
                <p14:cNvContentPartPr/>
                <p14:nvPr/>
              </p14:nvContentPartPr>
              <p14:xfrm>
                <a:off x="3050423" y="345575"/>
                <a:ext cx="37800" cy="17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7B4701-3C55-3D4A-B26F-AEFD35CCA3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46103" y="341255"/>
                  <a:ext cx="46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BC0E6F-8546-CF49-9367-8644FAFAD59D}"/>
                    </a:ext>
                  </a:extLst>
                </p14:cNvPr>
                <p14:cNvContentPartPr/>
                <p14:nvPr/>
              </p14:nvContentPartPr>
              <p14:xfrm>
                <a:off x="3218543" y="501815"/>
                <a:ext cx="12600" cy="76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BC0E6F-8546-CF49-9367-8644FAFAD5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14223" y="497495"/>
                  <a:ext cx="21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6547D3-70E1-224C-9CEB-AF8BD7AF9141}"/>
                    </a:ext>
                  </a:extLst>
                </p14:cNvPr>
                <p14:cNvContentPartPr/>
                <p14:nvPr/>
              </p14:nvContentPartPr>
              <p14:xfrm>
                <a:off x="3221423" y="482015"/>
                <a:ext cx="100440" cy="156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6547D3-70E1-224C-9CEB-AF8BD7AF91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17103" y="477695"/>
                  <a:ext cx="109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AD7D4E-C150-9F4A-8B3E-538F28340A5A}"/>
                    </a:ext>
                  </a:extLst>
                </p14:cNvPr>
                <p14:cNvContentPartPr/>
                <p14:nvPr/>
              </p14:nvContentPartPr>
              <p14:xfrm>
                <a:off x="3369743" y="510455"/>
                <a:ext cx="173520" cy="122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AD7D4E-C150-9F4A-8B3E-538F28340A5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65423" y="506135"/>
                  <a:ext cx="182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A0C38FF-3254-D947-B76A-4206D70A502B}"/>
                    </a:ext>
                  </a:extLst>
                </p14:cNvPr>
                <p14:cNvContentPartPr/>
                <p14:nvPr/>
              </p14:nvContentPartPr>
              <p14:xfrm>
                <a:off x="3398543" y="399215"/>
                <a:ext cx="27720" cy="42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A0C38FF-3254-D947-B76A-4206D70A50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94223" y="394895"/>
                  <a:ext cx="36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9E0E2A0-683D-0941-AC23-F9A12ED98C39}"/>
                    </a:ext>
                  </a:extLst>
                </p14:cNvPr>
                <p14:cNvContentPartPr/>
                <p14:nvPr/>
              </p14:nvContentPartPr>
              <p14:xfrm>
                <a:off x="3521663" y="385895"/>
                <a:ext cx="21960" cy="274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9E0E2A0-683D-0941-AC23-F9A12ED98C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17343" y="381575"/>
                  <a:ext cx="30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735CBCF-B834-A74D-B32B-E0DF1B764D55}"/>
                    </a:ext>
                  </a:extLst>
                </p14:cNvPr>
                <p14:cNvContentPartPr/>
                <p14:nvPr/>
              </p14:nvContentPartPr>
              <p14:xfrm>
                <a:off x="3524543" y="507575"/>
                <a:ext cx="115560" cy="15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735CBCF-B834-A74D-B32B-E0DF1B764D5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20223" y="503255"/>
                  <a:ext cx="124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FDEC21D-8EFD-4D4D-98BD-E568BE3DCADC}"/>
                    </a:ext>
                  </a:extLst>
                </p14:cNvPr>
                <p14:cNvContentPartPr/>
                <p14:nvPr/>
              </p14:nvContentPartPr>
              <p14:xfrm>
                <a:off x="3606623" y="543575"/>
                <a:ext cx="327240" cy="193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FDEC21D-8EFD-4D4D-98BD-E568BE3DCA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02303" y="539255"/>
                  <a:ext cx="33588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F293A73-5E20-124F-B777-37B037C982E6}"/>
              </a:ext>
            </a:extLst>
          </p:cNvPr>
          <p:cNvGrpSpPr/>
          <p:nvPr/>
        </p:nvGrpSpPr>
        <p:grpSpPr>
          <a:xfrm>
            <a:off x="4121423" y="406055"/>
            <a:ext cx="741600" cy="272160"/>
            <a:chOff x="4121423" y="406055"/>
            <a:chExt cx="74160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1AE722-CF90-6240-845E-695B4CA7F37B}"/>
                    </a:ext>
                  </a:extLst>
                </p14:cNvPr>
                <p14:cNvContentPartPr/>
                <p14:nvPr/>
              </p14:nvContentPartPr>
              <p14:xfrm>
                <a:off x="4121423" y="450335"/>
                <a:ext cx="175320" cy="210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1AE722-CF90-6240-845E-695B4CA7F37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17103" y="446015"/>
                  <a:ext cx="183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44A1DFD-736D-0A43-BC1B-B61F7FD89897}"/>
                    </a:ext>
                  </a:extLst>
                </p14:cNvPr>
                <p14:cNvContentPartPr/>
                <p14:nvPr/>
              </p14:nvContentPartPr>
              <p14:xfrm>
                <a:off x="4337783" y="479855"/>
                <a:ext cx="248760" cy="139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44A1DFD-736D-0A43-BC1B-B61F7FD898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33463" y="475535"/>
                  <a:ext cx="257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517FF23-D495-3748-8167-26942DA7280F}"/>
                    </a:ext>
                  </a:extLst>
                </p14:cNvPr>
                <p14:cNvContentPartPr/>
                <p14:nvPr/>
              </p14:nvContentPartPr>
              <p14:xfrm>
                <a:off x="4596263" y="406055"/>
                <a:ext cx="39960" cy="173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17FF23-D495-3748-8167-26942DA7280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91943" y="401735"/>
                  <a:ext cx="48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8246AF6-3034-2E43-9D81-A708507AB18C}"/>
                    </a:ext>
                  </a:extLst>
                </p14:cNvPr>
                <p14:cNvContentPartPr/>
                <p14:nvPr/>
              </p14:nvContentPartPr>
              <p14:xfrm>
                <a:off x="4617143" y="474455"/>
                <a:ext cx="198720" cy="46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8246AF6-3034-2E43-9D81-A708507AB1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12823" y="470135"/>
                  <a:ext cx="207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5A6FB35-37A1-F945-AEBD-18A3E3A51D0E}"/>
                    </a:ext>
                  </a:extLst>
                </p14:cNvPr>
                <p14:cNvContentPartPr/>
                <p14:nvPr/>
              </p14:nvContentPartPr>
              <p14:xfrm>
                <a:off x="4692743" y="483815"/>
                <a:ext cx="170280" cy="194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5A6FB35-37A1-F945-AEBD-18A3E3A51D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88423" y="479495"/>
                  <a:ext cx="17892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F94DBF2-233E-7249-A081-B671B2966469}"/>
                  </a:ext>
                </a:extLst>
              </p14:cNvPr>
              <p14:cNvContentPartPr/>
              <p14:nvPr/>
            </p14:nvContentPartPr>
            <p14:xfrm>
              <a:off x="244223" y="936335"/>
              <a:ext cx="4519080" cy="59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F94DBF2-233E-7249-A081-B671B296646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9903" y="932015"/>
                <a:ext cx="452772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410A569F-58DF-9B46-A2EE-B8939EF51FAE}"/>
              </a:ext>
            </a:extLst>
          </p:cNvPr>
          <p:cNvGrpSpPr/>
          <p:nvPr/>
        </p:nvGrpSpPr>
        <p:grpSpPr>
          <a:xfrm>
            <a:off x="262223" y="1281575"/>
            <a:ext cx="689760" cy="571320"/>
            <a:chOff x="262223" y="1281575"/>
            <a:chExt cx="689760" cy="57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99735F1-2665-6949-86CB-048AF4190B2B}"/>
                    </a:ext>
                  </a:extLst>
                </p14:cNvPr>
                <p14:cNvContentPartPr/>
                <p14:nvPr/>
              </p14:nvContentPartPr>
              <p14:xfrm>
                <a:off x="262223" y="1281575"/>
                <a:ext cx="209160" cy="300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99735F1-2665-6949-86CB-048AF4190B2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7903" y="1277255"/>
                  <a:ext cx="217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3F991CD-1F27-9448-98DD-2AD778035C0F}"/>
                    </a:ext>
                  </a:extLst>
                </p14:cNvPr>
                <p14:cNvContentPartPr/>
                <p14:nvPr/>
              </p14:nvContentPartPr>
              <p14:xfrm>
                <a:off x="557423" y="1441415"/>
                <a:ext cx="11160" cy="3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3F991CD-1F27-9448-98DD-2AD778035C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3103" y="1437095"/>
                  <a:ext cx="198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5D32ED-A1AC-2C40-BB5B-5E22197B8442}"/>
                    </a:ext>
                  </a:extLst>
                </p14:cNvPr>
                <p14:cNvContentPartPr/>
                <p14:nvPr/>
              </p14:nvContentPartPr>
              <p14:xfrm>
                <a:off x="549863" y="1393535"/>
                <a:ext cx="304560" cy="459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5D32ED-A1AC-2C40-BB5B-5E22197B844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5543" y="1389215"/>
                  <a:ext cx="3132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FDB34B9-BEB6-BF4A-8918-96D446B97802}"/>
                    </a:ext>
                  </a:extLst>
                </p14:cNvPr>
                <p14:cNvContentPartPr/>
                <p14:nvPr/>
              </p14:nvContentPartPr>
              <p14:xfrm>
                <a:off x="951623" y="1587935"/>
                <a:ext cx="360" cy="3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FDB34B9-BEB6-BF4A-8918-96D446B9780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7303" y="158361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2547B5-9D3A-824C-8D75-08AAA41E21A3}"/>
              </a:ext>
            </a:extLst>
          </p:cNvPr>
          <p:cNvGrpSpPr/>
          <p:nvPr/>
        </p:nvGrpSpPr>
        <p:grpSpPr>
          <a:xfrm>
            <a:off x="1360223" y="1199855"/>
            <a:ext cx="1341000" cy="410400"/>
            <a:chOff x="1360223" y="1199855"/>
            <a:chExt cx="134100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E26FBAB-2997-CE49-8E36-3D3F80D774F4}"/>
                    </a:ext>
                  </a:extLst>
                </p14:cNvPr>
                <p14:cNvContentPartPr/>
                <p14:nvPr/>
              </p14:nvContentPartPr>
              <p14:xfrm>
                <a:off x="1360223" y="1320095"/>
                <a:ext cx="358560" cy="290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E26FBAB-2997-CE49-8E36-3D3F80D774F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903" y="1315775"/>
                  <a:ext cx="3672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C50D76C-A8F0-C74F-AA5E-A4F4C6F53693}"/>
                    </a:ext>
                  </a:extLst>
                </p14:cNvPr>
                <p14:cNvContentPartPr/>
                <p14:nvPr/>
              </p14:nvContentPartPr>
              <p14:xfrm>
                <a:off x="1736063" y="1199855"/>
                <a:ext cx="12960" cy="334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C50D76C-A8F0-C74F-AA5E-A4F4C6F5369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31743" y="1195535"/>
                  <a:ext cx="216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25B7BFC-51CE-3F4D-AC26-1407CA694F4B}"/>
                    </a:ext>
                  </a:extLst>
                </p14:cNvPr>
                <p14:cNvContentPartPr/>
                <p14:nvPr/>
              </p14:nvContentPartPr>
              <p14:xfrm>
                <a:off x="1828583" y="1412975"/>
                <a:ext cx="217080" cy="126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25B7BFC-51CE-3F4D-AC26-1407CA694F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24263" y="1408655"/>
                  <a:ext cx="225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6564174-7EA0-9645-98F0-9B9596B92CFD}"/>
                    </a:ext>
                  </a:extLst>
                </p14:cNvPr>
                <p14:cNvContentPartPr/>
                <p14:nvPr/>
              </p14:nvContentPartPr>
              <p14:xfrm>
                <a:off x="2144303" y="1377335"/>
                <a:ext cx="364320" cy="136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6564174-7EA0-9645-98F0-9B9596B92CF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39983" y="1373015"/>
                  <a:ext cx="372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27C5D8-D258-564E-9374-726B07D933D5}"/>
                    </a:ext>
                  </a:extLst>
                </p14:cNvPr>
                <p14:cNvContentPartPr/>
                <p14:nvPr/>
              </p14:nvContentPartPr>
              <p14:xfrm>
                <a:off x="2463263" y="1211375"/>
                <a:ext cx="231480" cy="357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27C5D8-D258-564E-9374-726B07D933D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58943" y="1207055"/>
                  <a:ext cx="2401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8DA0850-EFC4-4542-9381-ADAF09BBE3D9}"/>
                    </a:ext>
                  </a:extLst>
                </p14:cNvPr>
                <p14:cNvContentPartPr/>
                <p14:nvPr/>
              </p14:nvContentPartPr>
              <p14:xfrm>
                <a:off x="2624903" y="1360055"/>
                <a:ext cx="76320" cy="234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8DA0850-EFC4-4542-9381-ADAF09BBE3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20583" y="1355735"/>
                  <a:ext cx="8496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2E03314-A36E-CE44-8DA6-91B268DE3CD4}"/>
              </a:ext>
            </a:extLst>
          </p:cNvPr>
          <p:cNvGrpSpPr/>
          <p:nvPr/>
        </p:nvGrpSpPr>
        <p:grpSpPr>
          <a:xfrm>
            <a:off x="498383" y="1942895"/>
            <a:ext cx="696600" cy="550800"/>
            <a:chOff x="498383" y="1942895"/>
            <a:chExt cx="696600" cy="5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16FFA68-DE42-3C4F-9F36-C3C53FB27A40}"/>
                    </a:ext>
                  </a:extLst>
                </p14:cNvPr>
                <p14:cNvContentPartPr/>
                <p14:nvPr/>
              </p14:nvContentPartPr>
              <p14:xfrm>
                <a:off x="498383" y="1942895"/>
                <a:ext cx="307080" cy="432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16FFA68-DE42-3C4F-9F36-C3C53FB27A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4063" y="1938575"/>
                  <a:ext cx="3157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A11EF6D-E3DE-E145-BAE3-6DFFC82AD649}"/>
                    </a:ext>
                  </a:extLst>
                </p14:cNvPr>
                <p14:cNvContentPartPr/>
                <p14:nvPr/>
              </p14:nvContentPartPr>
              <p14:xfrm>
                <a:off x="645263" y="2074295"/>
                <a:ext cx="234360" cy="419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A11EF6D-E3DE-E145-BAE3-6DFFC82AD6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0943" y="2069975"/>
                  <a:ext cx="2430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5C9D64F-A26B-4444-97D7-554194B77C8A}"/>
                    </a:ext>
                  </a:extLst>
                </p14:cNvPr>
                <p14:cNvContentPartPr/>
                <p14:nvPr/>
              </p14:nvContentPartPr>
              <p14:xfrm>
                <a:off x="990143" y="2072495"/>
                <a:ext cx="37800" cy="366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5C9D64F-A26B-4444-97D7-554194B77C8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5823" y="2068175"/>
                  <a:ext cx="464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22A4727-41FE-B44E-ADB0-3A3BCDAC59EE}"/>
                    </a:ext>
                  </a:extLst>
                </p14:cNvPr>
                <p14:cNvContentPartPr/>
                <p14:nvPr/>
              </p14:nvContentPartPr>
              <p14:xfrm>
                <a:off x="950543" y="2229455"/>
                <a:ext cx="155520" cy="37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22A4727-41FE-B44E-ADB0-3A3BCDAC59E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6223" y="2225135"/>
                  <a:ext cx="164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BD19195-E6C1-5F41-BF4B-3BA1D540D42F}"/>
                    </a:ext>
                  </a:extLst>
                </p14:cNvPr>
                <p14:cNvContentPartPr/>
                <p14:nvPr/>
              </p14:nvContentPartPr>
              <p14:xfrm>
                <a:off x="1102103" y="2284535"/>
                <a:ext cx="92880" cy="126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BD19195-E6C1-5F41-BF4B-3BA1D540D42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7783" y="2280215"/>
                  <a:ext cx="10152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4953A38-2D5C-A448-99D0-EA0ECB333DC7}"/>
              </a:ext>
            </a:extLst>
          </p:cNvPr>
          <p:cNvGrpSpPr/>
          <p:nvPr/>
        </p:nvGrpSpPr>
        <p:grpSpPr>
          <a:xfrm>
            <a:off x="1425743" y="2016695"/>
            <a:ext cx="2985840" cy="440640"/>
            <a:chOff x="1425743" y="2016695"/>
            <a:chExt cx="2985840" cy="4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9D354B5-4C13-9F43-8BD2-59478862F217}"/>
                    </a:ext>
                  </a:extLst>
                </p14:cNvPr>
                <p14:cNvContentPartPr/>
                <p14:nvPr/>
              </p14:nvContentPartPr>
              <p14:xfrm>
                <a:off x="1425743" y="2255375"/>
                <a:ext cx="249840" cy="173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9D354B5-4C13-9F43-8BD2-59478862F21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21423" y="2251055"/>
                  <a:ext cx="258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7CE5B02-01F4-E045-A30F-6A042154FAD5}"/>
                    </a:ext>
                  </a:extLst>
                </p14:cNvPr>
                <p14:cNvContentPartPr/>
                <p14:nvPr/>
              </p14:nvContentPartPr>
              <p14:xfrm>
                <a:off x="1728143" y="2171135"/>
                <a:ext cx="104760" cy="239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7CE5B02-01F4-E045-A30F-6A042154FAD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23823" y="2166815"/>
                  <a:ext cx="113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DC1FB1E-2D5C-294D-A843-497B1ADDE179}"/>
                    </a:ext>
                  </a:extLst>
                </p14:cNvPr>
                <p14:cNvContentPartPr/>
                <p14:nvPr/>
              </p14:nvContentPartPr>
              <p14:xfrm>
                <a:off x="1707263" y="2297855"/>
                <a:ext cx="165240" cy="108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DC1FB1E-2D5C-294D-A843-497B1ADDE1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02943" y="2293535"/>
                  <a:ext cx="173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98B5B9E-F906-494D-9658-01FF660CB2B2}"/>
                    </a:ext>
                  </a:extLst>
                </p14:cNvPr>
                <p14:cNvContentPartPr/>
                <p14:nvPr/>
              </p14:nvContentPartPr>
              <p14:xfrm>
                <a:off x="1918943" y="2088695"/>
                <a:ext cx="52560" cy="368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98B5B9E-F906-494D-9658-01FF660CB2B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14623" y="2084375"/>
                  <a:ext cx="612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D0D7D80-B3F0-9644-AA5D-CDF68E328DBF}"/>
                    </a:ext>
                  </a:extLst>
                </p14:cNvPr>
                <p14:cNvContentPartPr/>
                <p14:nvPr/>
              </p14:nvContentPartPr>
              <p14:xfrm>
                <a:off x="1997063" y="2242415"/>
                <a:ext cx="162720" cy="190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D0D7D80-B3F0-9644-AA5D-CDF68E328DB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92743" y="2238095"/>
                  <a:ext cx="171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2649DC5-35AD-9A48-8DD4-7A4A8A900C10}"/>
                    </a:ext>
                  </a:extLst>
                </p14:cNvPr>
                <p14:cNvContentPartPr/>
                <p14:nvPr/>
              </p14:nvContentPartPr>
              <p14:xfrm>
                <a:off x="2189303" y="2241695"/>
                <a:ext cx="178200" cy="165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2649DC5-35AD-9A48-8DD4-7A4A8A900C1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84983" y="2237375"/>
                  <a:ext cx="186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72532AC-3ACE-9C4A-8653-3670832FC40E}"/>
                    </a:ext>
                  </a:extLst>
                </p14:cNvPr>
                <p14:cNvContentPartPr/>
                <p14:nvPr/>
              </p14:nvContentPartPr>
              <p14:xfrm>
                <a:off x="2457143" y="2054495"/>
                <a:ext cx="38160" cy="276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72532AC-3ACE-9C4A-8653-3670832FC40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52823" y="2050175"/>
                  <a:ext cx="46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BF9C13B-4C8F-E346-88BA-F9F566C3147B}"/>
                    </a:ext>
                  </a:extLst>
                </p14:cNvPr>
                <p14:cNvContentPartPr/>
                <p14:nvPr/>
              </p14:nvContentPartPr>
              <p14:xfrm>
                <a:off x="2522663" y="2118575"/>
                <a:ext cx="147600" cy="246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BF9C13B-4C8F-E346-88BA-F9F566C3147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18343" y="2114255"/>
                  <a:ext cx="1562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0DE1881-8F79-624D-9FDC-F03334A7F50D}"/>
                    </a:ext>
                  </a:extLst>
                </p14:cNvPr>
                <p14:cNvContentPartPr/>
                <p14:nvPr/>
              </p14:nvContentPartPr>
              <p14:xfrm>
                <a:off x="2552543" y="2244935"/>
                <a:ext cx="123840" cy="130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0DE1881-8F79-624D-9FDC-F03334A7F50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48223" y="2240615"/>
                  <a:ext cx="132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2827F9-BB78-7148-9A8F-7196FAFDCE6D}"/>
                    </a:ext>
                  </a:extLst>
                </p14:cNvPr>
                <p14:cNvContentPartPr/>
                <p14:nvPr/>
              </p14:nvContentPartPr>
              <p14:xfrm>
                <a:off x="2709503" y="2103815"/>
                <a:ext cx="38520" cy="234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2827F9-BB78-7148-9A8F-7196FAFDCE6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05183" y="2099495"/>
                  <a:ext cx="471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664D939-C1DA-A84A-B7A2-CCFB1FCBDB43}"/>
                    </a:ext>
                  </a:extLst>
                </p14:cNvPr>
                <p14:cNvContentPartPr/>
                <p14:nvPr/>
              </p14:nvContentPartPr>
              <p14:xfrm>
                <a:off x="2735063" y="2208575"/>
                <a:ext cx="70200" cy="21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664D939-C1DA-A84A-B7A2-CCFB1FCBDB4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30743" y="2204255"/>
                  <a:ext cx="78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9A4DADF-3812-6C4C-99F2-FE1D89806DFB}"/>
                    </a:ext>
                  </a:extLst>
                </p14:cNvPr>
                <p14:cNvContentPartPr/>
                <p14:nvPr/>
              </p14:nvContentPartPr>
              <p14:xfrm>
                <a:off x="2800943" y="2244215"/>
                <a:ext cx="125280" cy="176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9A4DADF-3812-6C4C-99F2-FE1D89806DF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96623" y="2239895"/>
                  <a:ext cx="133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2FA0CB5-93D0-B544-B67B-FB02B4CE6A75}"/>
                    </a:ext>
                  </a:extLst>
                </p14:cNvPr>
                <p14:cNvContentPartPr/>
                <p14:nvPr/>
              </p14:nvContentPartPr>
              <p14:xfrm>
                <a:off x="3064823" y="2328095"/>
                <a:ext cx="33840" cy="122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2FA0CB5-93D0-B544-B67B-FB02B4CE6A7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60503" y="2323775"/>
                  <a:ext cx="42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082D12-71FB-564C-B4B3-5E1AE6040811}"/>
                    </a:ext>
                  </a:extLst>
                </p14:cNvPr>
                <p14:cNvContentPartPr/>
                <p14:nvPr/>
              </p14:nvContentPartPr>
              <p14:xfrm>
                <a:off x="3186143" y="2055215"/>
                <a:ext cx="219600" cy="380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082D12-71FB-564C-B4B3-5E1AE604081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81823" y="2050895"/>
                  <a:ext cx="2282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CF7B7AB-1931-C047-8AAD-32A9C9ADC178}"/>
                    </a:ext>
                  </a:extLst>
                </p14:cNvPr>
                <p14:cNvContentPartPr/>
                <p14:nvPr/>
              </p14:nvContentPartPr>
              <p14:xfrm>
                <a:off x="3412223" y="2249975"/>
                <a:ext cx="169560" cy="129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CF7B7AB-1931-C047-8AAD-32A9C9ADC17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07903" y="2245655"/>
                  <a:ext cx="178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CC895-0403-7D4F-9820-362F41DFF2EF}"/>
                    </a:ext>
                  </a:extLst>
                </p14:cNvPr>
                <p14:cNvContentPartPr/>
                <p14:nvPr/>
              </p14:nvContentPartPr>
              <p14:xfrm>
                <a:off x="3730463" y="2038655"/>
                <a:ext cx="209520" cy="279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CC895-0403-7D4F-9820-362F41DFF2E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26143" y="2034335"/>
                  <a:ext cx="2181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F0A978F-5716-F04E-8AB9-3C9117FCBCE8}"/>
                    </a:ext>
                  </a:extLst>
                </p14:cNvPr>
                <p14:cNvContentPartPr/>
                <p14:nvPr/>
              </p14:nvContentPartPr>
              <p14:xfrm>
                <a:off x="4006943" y="2016695"/>
                <a:ext cx="143280" cy="262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F0A978F-5716-F04E-8AB9-3C9117FCBCE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002623" y="2012375"/>
                  <a:ext cx="1519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015E240-CD13-7B44-BFDD-2F6360469C39}"/>
                    </a:ext>
                  </a:extLst>
                </p14:cNvPr>
                <p14:cNvContentPartPr/>
                <p14:nvPr/>
              </p14:nvContentPartPr>
              <p14:xfrm>
                <a:off x="4165343" y="2078255"/>
                <a:ext cx="246240" cy="227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015E240-CD13-7B44-BFDD-2F6360469C3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61023" y="2073935"/>
                  <a:ext cx="25488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1EA9B38-6C0A-D345-98B5-F2BB6A74B389}"/>
              </a:ext>
            </a:extLst>
          </p:cNvPr>
          <p:cNvGrpSpPr/>
          <p:nvPr/>
        </p:nvGrpSpPr>
        <p:grpSpPr>
          <a:xfrm>
            <a:off x="4765823" y="1875575"/>
            <a:ext cx="743760" cy="497160"/>
            <a:chOff x="4765823" y="1875575"/>
            <a:chExt cx="743760" cy="49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E19AAAB-3CC1-574E-944D-818BDAE6C6CA}"/>
                    </a:ext>
                  </a:extLst>
                </p14:cNvPr>
                <p14:cNvContentPartPr/>
                <p14:nvPr/>
              </p14:nvContentPartPr>
              <p14:xfrm>
                <a:off x="4765823" y="1939295"/>
                <a:ext cx="60480" cy="433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E19AAAB-3CC1-574E-944D-818BDAE6C6C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61503" y="1934975"/>
                  <a:ext cx="691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18AC43F-5019-BE41-B27A-A54969815A80}"/>
                    </a:ext>
                  </a:extLst>
                </p14:cNvPr>
                <p14:cNvContentPartPr/>
                <p14:nvPr/>
              </p14:nvContentPartPr>
              <p14:xfrm>
                <a:off x="4813703" y="1930655"/>
                <a:ext cx="182520" cy="307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18AC43F-5019-BE41-B27A-A54969815A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09383" y="1926335"/>
                  <a:ext cx="1911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03C42B0-917E-EE42-AE5F-3F25C2B77A74}"/>
                    </a:ext>
                  </a:extLst>
                </p14:cNvPr>
                <p14:cNvContentPartPr/>
                <p14:nvPr/>
              </p14:nvContentPartPr>
              <p14:xfrm>
                <a:off x="4976783" y="1910855"/>
                <a:ext cx="128160" cy="226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03C42B0-917E-EE42-AE5F-3F25C2B77A7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72463" y="1906535"/>
                  <a:ext cx="136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0046B99-403A-1C4E-9119-998CC660B512}"/>
                    </a:ext>
                  </a:extLst>
                </p14:cNvPr>
                <p14:cNvContentPartPr/>
                <p14:nvPr/>
              </p14:nvContentPartPr>
              <p14:xfrm>
                <a:off x="5188103" y="2030735"/>
                <a:ext cx="82080" cy="184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0046B99-403A-1C4E-9119-998CC660B51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83783" y="2026415"/>
                  <a:ext cx="90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DC9BB98-5037-D040-859B-0685046FC279}"/>
                    </a:ext>
                  </a:extLst>
                </p14:cNvPr>
                <p14:cNvContentPartPr/>
                <p14:nvPr/>
              </p14:nvContentPartPr>
              <p14:xfrm>
                <a:off x="5314103" y="2032895"/>
                <a:ext cx="157680" cy="153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DC9BB98-5037-D040-859B-0685046FC2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09783" y="2028575"/>
                  <a:ext cx="166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1135E3A-F39A-8A44-8667-A36BB4FCD918}"/>
                    </a:ext>
                  </a:extLst>
                </p14:cNvPr>
                <p14:cNvContentPartPr/>
                <p14:nvPr/>
              </p14:nvContentPartPr>
              <p14:xfrm>
                <a:off x="5408783" y="1875575"/>
                <a:ext cx="100800" cy="278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1135E3A-F39A-8A44-8667-A36BB4FCD91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04463" y="1871255"/>
                  <a:ext cx="10944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A1CD6-049E-B548-BB60-8942C2C29C11}"/>
              </a:ext>
            </a:extLst>
          </p:cNvPr>
          <p:cNvGrpSpPr/>
          <p:nvPr/>
        </p:nvGrpSpPr>
        <p:grpSpPr>
          <a:xfrm>
            <a:off x="5795423" y="1931015"/>
            <a:ext cx="414720" cy="333000"/>
            <a:chOff x="5795423" y="1931015"/>
            <a:chExt cx="41472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FB1469E-FF55-DF41-A13A-95605EBE3C9C}"/>
                    </a:ext>
                  </a:extLst>
                </p14:cNvPr>
                <p14:cNvContentPartPr/>
                <p14:nvPr/>
              </p14:nvContentPartPr>
              <p14:xfrm>
                <a:off x="5795423" y="2013815"/>
                <a:ext cx="190800" cy="248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FB1469E-FF55-DF41-A13A-95605EBE3C9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91103" y="2009495"/>
                  <a:ext cx="199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334D20F-8E82-0F47-8272-E7EF576439A1}"/>
                    </a:ext>
                  </a:extLst>
                </p14:cNvPr>
                <p14:cNvContentPartPr/>
                <p14:nvPr/>
              </p14:nvContentPartPr>
              <p14:xfrm>
                <a:off x="6030143" y="1961975"/>
                <a:ext cx="77400" cy="302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334D20F-8E82-0F47-8272-E7EF576439A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25823" y="1957655"/>
                  <a:ext cx="860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A43B194-471B-274D-B073-05B70FB151E4}"/>
                    </a:ext>
                  </a:extLst>
                </p14:cNvPr>
                <p14:cNvContentPartPr/>
                <p14:nvPr/>
              </p14:nvContentPartPr>
              <p14:xfrm>
                <a:off x="6067223" y="1931015"/>
                <a:ext cx="142920" cy="131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A43B194-471B-274D-B073-05B70FB151E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62903" y="1926695"/>
                  <a:ext cx="15156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BDE7107-9C27-CB44-BBD4-3EF137D64E15}"/>
              </a:ext>
            </a:extLst>
          </p:cNvPr>
          <p:cNvGrpSpPr/>
          <p:nvPr/>
        </p:nvGrpSpPr>
        <p:grpSpPr>
          <a:xfrm>
            <a:off x="6427943" y="1845335"/>
            <a:ext cx="315720" cy="396360"/>
            <a:chOff x="6427943" y="1845335"/>
            <a:chExt cx="315720" cy="3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2647A46-9D0F-714B-BE3A-485D3A56B1D8}"/>
                    </a:ext>
                  </a:extLst>
                </p14:cNvPr>
                <p14:cNvContentPartPr/>
                <p14:nvPr/>
              </p14:nvContentPartPr>
              <p14:xfrm>
                <a:off x="6427943" y="1897175"/>
                <a:ext cx="315720" cy="312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2647A46-9D0F-714B-BE3A-485D3A56B1D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23623" y="1892855"/>
                  <a:ext cx="324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F1AE5E2-679D-F949-8EED-1E7931967F2B}"/>
                    </a:ext>
                  </a:extLst>
                </p14:cNvPr>
                <p14:cNvContentPartPr/>
                <p14:nvPr/>
              </p14:nvContentPartPr>
              <p14:xfrm>
                <a:off x="6448463" y="1845335"/>
                <a:ext cx="123480" cy="73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F1AE5E2-679D-F949-8EED-1E7931967F2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44143" y="1841015"/>
                  <a:ext cx="132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B3844D-0386-AC4C-8ACF-2028EFB07B9D}"/>
                    </a:ext>
                  </a:extLst>
                </p14:cNvPr>
                <p14:cNvContentPartPr/>
                <p14:nvPr/>
              </p14:nvContentPartPr>
              <p14:xfrm>
                <a:off x="6606863" y="2154935"/>
                <a:ext cx="106560" cy="86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B3844D-0386-AC4C-8ACF-2028EFB07B9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02543" y="2150615"/>
                  <a:ext cx="1152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0D71C5B-0C3C-A54C-B63E-62496A8E3E3F}"/>
              </a:ext>
            </a:extLst>
          </p:cNvPr>
          <p:cNvGrpSpPr/>
          <p:nvPr/>
        </p:nvGrpSpPr>
        <p:grpSpPr>
          <a:xfrm>
            <a:off x="96263" y="2761175"/>
            <a:ext cx="3265560" cy="605880"/>
            <a:chOff x="96263" y="2761175"/>
            <a:chExt cx="326556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FE5B8E9-C8D8-1C40-A47E-EDB4ECE298DE}"/>
                    </a:ext>
                  </a:extLst>
                </p14:cNvPr>
                <p14:cNvContentPartPr/>
                <p14:nvPr/>
              </p14:nvContentPartPr>
              <p14:xfrm>
                <a:off x="96263" y="2761175"/>
                <a:ext cx="151920" cy="434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FE5B8E9-C8D8-1C40-A47E-EDB4ECE298D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943" y="2756855"/>
                  <a:ext cx="1605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8023C4-8C8E-4246-B56A-3E3D192310EA}"/>
                    </a:ext>
                  </a:extLst>
                </p14:cNvPr>
                <p14:cNvContentPartPr/>
                <p14:nvPr/>
              </p14:nvContentPartPr>
              <p14:xfrm>
                <a:off x="406583" y="3100295"/>
                <a:ext cx="3600" cy="14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8023C4-8C8E-4246-B56A-3E3D192310E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2263" y="3095975"/>
                  <a:ext cx="12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C97A31F-0F02-0948-96ED-5FF356C6EA50}"/>
                    </a:ext>
                  </a:extLst>
                </p14:cNvPr>
                <p14:cNvContentPartPr/>
                <p14:nvPr/>
              </p14:nvContentPartPr>
              <p14:xfrm>
                <a:off x="635903" y="2873135"/>
                <a:ext cx="487800" cy="333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C97A31F-0F02-0948-96ED-5FF356C6EA5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1583" y="2868815"/>
                  <a:ext cx="4964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0E521F1-D5FC-4441-B076-C29D41A36549}"/>
                    </a:ext>
                  </a:extLst>
                </p14:cNvPr>
                <p14:cNvContentPartPr/>
                <p14:nvPr/>
              </p14:nvContentPartPr>
              <p14:xfrm>
                <a:off x="1214063" y="2991215"/>
                <a:ext cx="272520" cy="178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0E521F1-D5FC-4441-B076-C29D41A3654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09743" y="2986895"/>
                  <a:ext cx="281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275B8D4-49BD-AB4B-BC79-2A13F23D485F}"/>
                    </a:ext>
                  </a:extLst>
                </p14:cNvPr>
                <p14:cNvContentPartPr/>
                <p14:nvPr/>
              </p14:nvContentPartPr>
              <p14:xfrm>
                <a:off x="1522223" y="3007415"/>
                <a:ext cx="212760" cy="143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275B8D4-49BD-AB4B-BC79-2A13F23D485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17903" y="3003095"/>
                  <a:ext cx="221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85250C1-9BEB-414F-B5F0-51B2CA1E7D45}"/>
                    </a:ext>
                  </a:extLst>
                </p14:cNvPr>
                <p14:cNvContentPartPr/>
                <p14:nvPr/>
              </p14:nvContentPartPr>
              <p14:xfrm>
                <a:off x="1704383" y="2829215"/>
                <a:ext cx="30600" cy="265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85250C1-9BEB-414F-B5F0-51B2CA1E7D4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00063" y="2824895"/>
                  <a:ext cx="39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46E1EB0-6DB5-D343-9DC6-9015994B329A}"/>
                    </a:ext>
                  </a:extLst>
                </p14:cNvPr>
                <p14:cNvContentPartPr/>
                <p14:nvPr/>
              </p14:nvContentPartPr>
              <p14:xfrm>
                <a:off x="1977983" y="2923535"/>
                <a:ext cx="132120" cy="203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46E1EB0-6DB5-D343-9DC6-9015994B329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73663" y="2919215"/>
                  <a:ext cx="140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AC8E487-2FCF-FD40-9492-721B47823C9C}"/>
                    </a:ext>
                  </a:extLst>
                </p14:cNvPr>
                <p14:cNvContentPartPr/>
                <p14:nvPr/>
              </p14:nvContentPartPr>
              <p14:xfrm>
                <a:off x="2261663" y="2916335"/>
                <a:ext cx="21960" cy="296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AC8E487-2FCF-FD40-9492-721B47823C9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57343" y="2912015"/>
                  <a:ext cx="30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0F7DB24-0FCD-5F4F-8869-F003D4BA3CC5}"/>
                    </a:ext>
                  </a:extLst>
                </p14:cNvPr>
                <p14:cNvContentPartPr/>
                <p14:nvPr/>
              </p14:nvContentPartPr>
              <p14:xfrm>
                <a:off x="2200823" y="2927855"/>
                <a:ext cx="169920" cy="188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0F7DB24-0FCD-5F4F-8869-F003D4BA3CC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96503" y="2923535"/>
                  <a:ext cx="178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E0BFFCF-4DD3-1640-AE4B-37A4038EF397}"/>
                    </a:ext>
                  </a:extLst>
                </p14:cNvPr>
                <p14:cNvContentPartPr/>
                <p14:nvPr/>
              </p14:nvContentPartPr>
              <p14:xfrm>
                <a:off x="2437703" y="2908055"/>
                <a:ext cx="192240" cy="153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E0BFFCF-4DD3-1640-AE4B-37A4038EF39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33383" y="2903735"/>
                  <a:ext cx="200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3E3C894-8071-5243-A592-20A12B37DA3F}"/>
                    </a:ext>
                  </a:extLst>
                </p14:cNvPr>
                <p14:cNvContentPartPr/>
                <p14:nvPr/>
              </p14:nvContentPartPr>
              <p14:xfrm>
                <a:off x="2637503" y="2851895"/>
                <a:ext cx="9360" cy="179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3E3C894-8071-5243-A592-20A12B37DA3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33183" y="2847575"/>
                  <a:ext cx="18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4E193D2-B16D-2B43-9436-7429978A3864}"/>
                    </a:ext>
                  </a:extLst>
                </p14:cNvPr>
                <p14:cNvContentPartPr/>
                <p14:nvPr/>
              </p14:nvContentPartPr>
              <p14:xfrm>
                <a:off x="2661623" y="2805815"/>
                <a:ext cx="97560" cy="111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4E193D2-B16D-2B43-9436-7429978A386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57303" y="2801495"/>
                  <a:ext cx="106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2B842C3-7A54-1D40-9C0D-FCA0C44D063F}"/>
                    </a:ext>
                  </a:extLst>
                </p14:cNvPr>
                <p14:cNvContentPartPr/>
                <p14:nvPr/>
              </p14:nvContentPartPr>
              <p14:xfrm>
                <a:off x="2867543" y="2785655"/>
                <a:ext cx="82440" cy="257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2B842C3-7A54-1D40-9C0D-FCA0C44D063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63223" y="2781335"/>
                  <a:ext cx="91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1834261-F86E-7641-A6DF-7FF845BE336B}"/>
                    </a:ext>
                  </a:extLst>
                </p14:cNvPr>
                <p14:cNvContentPartPr/>
                <p14:nvPr/>
              </p14:nvContentPartPr>
              <p14:xfrm>
                <a:off x="2872223" y="2932895"/>
                <a:ext cx="61920" cy="130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1834261-F86E-7641-A6DF-7FF845BE336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867903" y="2928575"/>
                  <a:ext cx="70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9668090-8CE2-6142-B35E-53D98A3D6780}"/>
                    </a:ext>
                  </a:extLst>
                </p14:cNvPr>
                <p14:cNvContentPartPr/>
                <p14:nvPr/>
              </p14:nvContentPartPr>
              <p14:xfrm>
                <a:off x="3136103" y="2853695"/>
                <a:ext cx="6480" cy="172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9668090-8CE2-6142-B35E-53D98A3D678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31783" y="2849375"/>
                  <a:ext cx="1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2C487F7-C60B-0646-AB08-5C08F573F088}"/>
                    </a:ext>
                  </a:extLst>
                </p14:cNvPr>
                <p14:cNvContentPartPr/>
                <p14:nvPr/>
              </p14:nvContentPartPr>
              <p14:xfrm>
                <a:off x="3123503" y="2869895"/>
                <a:ext cx="100440" cy="145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2C487F7-C60B-0646-AB08-5C08F573F08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119183" y="2865575"/>
                  <a:ext cx="109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52A59AF-EE66-DE4B-85BC-A4CFEA4EE511}"/>
                    </a:ext>
                  </a:extLst>
                </p14:cNvPr>
                <p14:cNvContentPartPr/>
                <p14:nvPr/>
              </p14:nvContentPartPr>
              <p14:xfrm>
                <a:off x="3262463" y="2875655"/>
                <a:ext cx="88560" cy="146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52A59AF-EE66-DE4B-85BC-A4CFEA4EE51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258143" y="2871335"/>
                  <a:ext cx="97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E32727E-C401-F34F-9742-A79584536DA6}"/>
                    </a:ext>
                  </a:extLst>
                </p14:cNvPr>
                <p14:cNvContentPartPr/>
                <p14:nvPr/>
              </p14:nvContentPartPr>
              <p14:xfrm>
                <a:off x="3331223" y="2764415"/>
                <a:ext cx="30600" cy="251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E32727E-C401-F34F-9742-A79584536DA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326903" y="2760095"/>
                  <a:ext cx="392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95AC694-E940-6643-81A9-75A67B1169BC}"/>
                    </a:ext>
                  </a:extLst>
                </p14:cNvPr>
                <p14:cNvContentPartPr/>
                <p14:nvPr/>
              </p14:nvContentPartPr>
              <p14:xfrm>
                <a:off x="583343" y="3222695"/>
                <a:ext cx="2640600" cy="144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95AC694-E940-6643-81A9-75A67B1169B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79023" y="3218375"/>
                  <a:ext cx="264924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A1A7941-C89A-FC41-B89D-10A20F17B086}"/>
              </a:ext>
            </a:extLst>
          </p:cNvPr>
          <p:cNvGrpSpPr/>
          <p:nvPr/>
        </p:nvGrpSpPr>
        <p:grpSpPr>
          <a:xfrm>
            <a:off x="500543" y="3509615"/>
            <a:ext cx="1629720" cy="354600"/>
            <a:chOff x="500543" y="3509615"/>
            <a:chExt cx="1629720" cy="3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C72CC50-DF13-F647-9257-DF26F299EA87}"/>
                    </a:ext>
                  </a:extLst>
                </p14:cNvPr>
                <p14:cNvContentPartPr/>
                <p14:nvPr/>
              </p14:nvContentPartPr>
              <p14:xfrm>
                <a:off x="500543" y="3509615"/>
                <a:ext cx="34560" cy="332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C72CC50-DF13-F647-9257-DF26F299EA8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6223" y="3505295"/>
                  <a:ext cx="43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8D1C131-E83A-8A4E-BF42-9779CD354A0F}"/>
                    </a:ext>
                  </a:extLst>
                </p14:cNvPr>
                <p14:cNvContentPartPr/>
                <p14:nvPr/>
              </p14:nvContentPartPr>
              <p14:xfrm>
                <a:off x="546623" y="3528695"/>
                <a:ext cx="170280" cy="327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8D1C131-E83A-8A4E-BF42-9779CD354A0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2303" y="3524375"/>
                  <a:ext cx="1789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E7D4403-B8D4-C847-9025-7ADECF570018}"/>
                    </a:ext>
                  </a:extLst>
                </p14:cNvPr>
                <p14:cNvContentPartPr/>
                <p14:nvPr/>
              </p14:nvContentPartPr>
              <p14:xfrm>
                <a:off x="728423" y="3692855"/>
                <a:ext cx="184680" cy="155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E7D4403-B8D4-C847-9025-7ADECF57001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4103" y="3688535"/>
                  <a:ext cx="193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BE7D99E-919C-A449-A7F9-7ADA89C7351B}"/>
                    </a:ext>
                  </a:extLst>
                </p14:cNvPr>
                <p14:cNvContentPartPr/>
                <p14:nvPr/>
              </p14:nvContentPartPr>
              <p14:xfrm>
                <a:off x="927503" y="3674855"/>
                <a:ext cx="18720" cy="151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BE7D99E-919C-A449-A7F9-7ADA89C7351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3183" y="3670535"/>
                  <a:ext cx="27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FF93E2F-FBF4-2940-A7CD-66557AD57664}"/>
                    </a:ext>
                  </a:extLst>
                </p14:cNvPr>
                <p14:cNvContentPartPr/>
                <p14:nvPr/>
              </p14:nvContentPartPr>
              <p14:xfrm>
                <a:off x="933263" y="3669095"/>
                <a:ext cx="91440" cy="109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FF93E2F-FBF4-2940-A7CD-66557AD5766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28943" y="3664775"/>
                  <a:ext cx="100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7D04E75-5324-C64D-874C-583D38134C6B}"/>
                    </a:ext>
                  </a:extLst>
                </p14:cNvPr>
                <p14:cNvContentPartPr/>
                <p14:nvPr/>
              </p14:nvContentPartPr>
              <p14:xfrm>
                <a:off x="1014983" y="3652175"/>
                <a:ext cx="158040" cy="118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7D04E75-5324-C64D-874C-583D38134C6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0663" y="3647855"/>
                  <a:ext cx="166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F62E890-8AAC-F448-B306-52328204C8DA}"/>
                    </a:ext>
                  </a:extLst>
                </p14:cNvPr>
                <p14:cNvContentPartPr/>
                <p14:nvPr/>
              </p14:nvContentPartPr>
              <p14:xfrm>
                <a:off x="1235663" y="3600695"/>
                <a:ext cx="100440" cy="229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F62E890-8AAC-F448-B306-52328204C8D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231343" y="3596375"/>
                  <a:ext cx="109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4E60D55-FC1E-1449-B318-6AE6DA05A3A4}"/>
                    </a:ext>
                  </a:extLst>
                </p14:cNvPr>
                <p14:cNvContentPartPr/>
                <p14:nvPr/>
              </p14:nvContentPartPr>
              <p14:xfrm>
                <a:off x="1221623" y="3760535"/>
                <a:ext cx="83520" cy="103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4E60D55-FC1E-1449-B318-6AE6DA05A3A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17303" y="3756215"/>
                  <a:ext cx="92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B963A59-033B-DB4F-A248-1E5107197B74}"/>
                    </a:ext>
                  </a:extLst>
                </p14:cNvPr>
                <p14:cNvContentPartPr/>
                <p14:nvPr/>
              </p14:nvContentPartPr>
              <p14:xfrm>
                <a:off x="1444463" y="3647135"/>
                <a:ext cx="9360" cy="155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B963A59-033B-DB4F-A248-1E5107197B7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440143" y="3642815"/>
                  <a:ext cx="18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9F9AD2D-65BA-5540-A281-9A185EE9EAB7}"/>
                    </a:ext>
                  </a:extLst>
                </p14:cNvPr>
                <p14:cNvContentPartPr/>
                <p14:nvPr/>
              </p14:nvContentPartPr>
              <p14:xfrm>
                <a:off x="1453823" y="3801935"/>
                <a:ext cx="36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9F9AD2D-65BA-5540-A281-9A185EE9EAB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49503" y="379761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FC11A36-A00C-6E4D-9C50-A3CFF9317480}"/>
                    </a:ext>
                  </a:extLst>
                </p14:cNvPr>
                <p14:cNvContentPartPr/>
                <p14:nvPr/>
              </p14:nvContentPartPr>
              <p14:xfrm>
                <a:off x="1453823" y="3798695"/>
                <a:ext cx="360" cy="3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FC11A36-A00C-6E4D-9C50-A3CFF931748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49503" y="379437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CEFD919-BD84-9745-9BC8-CF2F328E8CC3}"/>
                    </a:ext>
                  </a:extLst>
                </p14:cNvPr>
                <p14:cNvContentPartPr/>
                <p14:nvPr/>
              </p14:nvContentPartPr>
              <p14:xfrm>
                <a:off x="1399823" y="3521495"/>
                <a:ext cx="86760" cy="76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CEFD919-BD84-9745-9BC8-CF2F328E8CC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395503" y="3517175"/>
                  <a:ext cx="95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AC70500-66D1-5A43-A11B-212C8318165D}"/>
                    </a:ext>
                  </a:extLst>
                </p14:cNvPr>
                <p14:cNvContentPartPr/>
                <p14:nvPr/>
              </p14:nvContentPartPr>
              <p14:xfrm>
                <a:off x="1487663" y="3639575"/>
                <a:ext cx="18720" cy="170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AC70500-66D1-5A43-A11B-212C8318165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483343" y="3635255"/>
                  <a:ext cx="27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EA9C0BD-EAC3-2545-8B64-076D5E42CEC8}"/>
                    </a:ext>
                  </a:extLst>
                </p14:cNvPr>
                <p14:cNvContentPartPr/>
                <p14:nvPr/>
              </p14:nvContentPartPr>
              <p14:xfrm>
                <a:off x="1499903" y="3667655"/>
                <a:ext cx="79200" cy="161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EA9C0BD-EAC3-2545-8B64-076D5E42CEC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495583" y="3663335"/>
                  <a:ext cx="87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784C614-FFD4-F04B-B8AA-A3725A4D5680}"/>
                    </a:ext>
                  </a:extLst>
                </p14:cNvPr>
                <p14:cNvContentPartPr/>
                <p14:nvPr/>
              </p14:nvContentPartPr>
              <p14:xfrm>
                <a:off x="1601423" y="3689615"/>
                <a:ext cx="182160" cy="100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784C614-FFD4-F04B-B8AA-A3725A4D568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597103" y="3685295"/>
                  <a:ext cx="190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04AB56F-4602-9945-A25A-BBFD8E2259A5}"/>
                    </a:ext>
                  </a:extLst>
                </p14:cNvPr>
                <p14:cNvContentPartPr/>
                <p14:nvPr/>
              </p14:nvContentPartPr>
              <p14:xfrm>
                <a:off x="1751543" y="3554975"/>
                <a:ext cx="21600" cy="255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04AB56F-4602-9945-A25A-BBFD8E2259A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747223" y="3550655"/>
                  <a:ext cx="30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3C89F24-2EFD-1841-82F1-21DC37C7D50A}"/>
                    </a:ext>
                  </a:extLst>
                </p14:cNvPr>
                <p14:cNvContentPartPr/>
                <p14:nvPr/>
              </p14:nvContentPartPr>
              <p14:xfrm>
                <a:off x="1812023" y="3692495"/>
                <a:ext cx="145080" cy="112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3C89F24-2EFD-1841-82F1-21DC37C7D50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807703" y="3688175"/>
                  <a:ext cx="153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DA87F47-3382-634F-8628-88F42107E310}"/>
                    </a:ext>
                  </a:extLst>
                </p14:cNvPr>
                <p14:cNvContentPartPr/>
                <p14:nvPr/>
              </p14:nvContentPartPr>
              <p14:xfrm>
                <a:off x="2012183" y="3625895"/>
                <a:ext cx="42840" cy="202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DA87F47-3382-634F-8628-88F42107E31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007863" y="3621575"/>
                  <a:ext cx="51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8808676-5CAD-DD41-AEF0-4C684C93F9B7}"/>
                    </a:ext>
                  </a:extLst>
                </p14:cNvPr>
                <p14:cNvContentPartPr/>
                <p14:nvPr/>
              </p14:nvContentPartPr>
              <p14:xfrm>
                <a:off x="2038823" y="3607175"/>
                <a:ext cx="91440" cy="59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8808676-5CAD-DD41-AEF0-4C684C93F9B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034503" y="3602855"/>
                  <a:ext cx="10008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61EC00-3159-FE4D-AF83-ACEC212749DC}"/>
              </a:ext>
            </a:extLst>
          </p:cNvPr>
          <p:cNvGrpSpPr/>
          <p:nvPr/>
        </p:nvGrpSpPr>
        <p:grpSpPr>
          <a:xfrm>
            <a:off x="1666943" y="4172735"/>
            <a:ext cx="1154160" cy="398160"/>
            <a:chOff x="1666943" y="4172735"/>
            <a:chExt cx="115416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B67673C-87A1-B44D-9EE2-7DBC6A712726}"/>
                    </a:ext>
                  </a:extLst>
                </p14:cNvPr>
                <p14:cNvContentPartPr/>
                <p14:nvPr/>
              </p14:nvContentPartPr>
              <p14:xfrm>
                <a:off x="1666943" y="4314215"/>
                <a:ext cx="219960" cy="180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B67673C-87A1-B44D-9EE2-7DBC6A71272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662623" y="4309895"/>
                  <a:ext cx="2286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8F54C3D-ABFC-0747-83E1-6C216C5546ED}"/>
                    </a:ext>
                  </a:extLst>
                </p14:cNvPr>
                <p14:cNvContentPartPr/>
                <p14:nvPr/>
              </p14:nvContentPartPr>
              <p14:xfrm>
                <a:off x="1952783" y="4400615"/>
                <a:ext cx="106920" cy="170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8F54C3D-ABFC-0747-83E1-6C216C5546E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948463" y="4396295"/>
                  <a:ext cx="115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0E552AE-F1FC-EA4C-BA5C-3D4FB60180B3}"/>
                    </a:ext>
                  </a:extLst>
                </p14:cNvPr>
                <p14:cNvContentPartPr/>
                <p14:nvPr/>
              </p14:nvContentPartPr>
              <p14:xfrm>
                <a:off x="2164823" y="4190735"/>
                <a:ext cx="25200" cy="279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0E552AE-F1FC-EA4C-BA5C-3D4FB60180B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160503" y="4186415"/>
                  <a:ext cx="338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48C6F3B-F4EA-9742-83AB-4DF74BF24201}"/>
                    </a:ext>
                  </a:extLst>
                </p14:cNvPr>
                <p14:cNvContentPartPr/>
                <p14:nvPr/>
              </p14:nvContentPartPr>
              <p14:xfrm>
                <a:off x="2192183" y="4172735"/>
                <a:ext cx="127800" cy="774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48C6F3B-F4EA-9742-83AB-4DF74BF2420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187863" y="4168415"/>
                  <a:ext cx="1364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9C4F2BE-6D0A-244A-AD5A-4BBA9ADE1B6C}"/>
                    </a:ext>
                  </a:extLst>
                </p14:cNvPr>
                <p14:cNvContentPartPr/>
                <p14:nvPr/>
              </p14:nvContentPartPr>
              <p14:xfrm>
                <a:off x="2390543" y="4376135"/>
                <a:ext cx="85320" cy="1393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9C4F2BE-6D0A-244A-AD5A-4BBA9ADE1B6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386223" y="4371815"/>
                  <a:ext cx="93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F96E577-AF07-9B4D-8AC6-84EA0A713C89}"/>
                    </a:ext>
                  </a:extLst>
                </p14:cNvPr>
                <p14:cNvContentPartPr/>
                <p14:nvPr/>
              </p14:nvContentPartPr>
              <p14:xfrm>
                <a:off x="2553983" y="4203335"/>
                <a:ext cx="15480" cy="2383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F96E577-AF07-9B4D-8AC6-84EA0A713C8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549663" y="4199015"/>
                  <a:ext cx="24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10BEBD0-A11F-1045-B383-363287850FB7}"/>
                    </a:ext>
                  </a:extLst>
                </p14:cNvPr>
                <p14:cNvContentPartPr/>
                <p14:nvPr/>
              </p14:nvContentPartPr>
              <p14:xfrm>
                <a:off x="2562983" y="4234655"/>
                <a:ext cx="91440" cy="167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10BEBD0-A11F-1045-B383-363287850FB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558663" y="4230335"/>
                  <a:ext cx="100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A8FD3EC-EEEF-0D43-AC18-E4EC2B5A96E2}"/>
                    </a:ext>
                  </a:extLst>
                </p14:cNvPr>
                <p14:cNvContentPartPr/>
                <p14:nvPr/>
              </p14:nvContentPartPr>
              <p14:xfrm>
                <a:off x="2656943" y="4265975"/>
                <a:ext cx="164160" cy="149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A8FD3EC-EEEF-0D43-AC18-E4EC2B5A96E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652623" y="4261655"/>
                  <a:ext cx="1728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6238449-6C4F-8044-A3A2-D2EC0594A6DF}"/>
              </a:ext>
            </a:extLst>
          </p:cNvPr>
          <p:cNvGrpSpPr/>
          <p:nvPr/>
        </p:nvGrpSpPr>
        <p:grpSpPr>
          <a:xfrm>
            <a:off x="3096143" y="4115135"/>
            <a:ext cx="558000" cy="323640"/>
            <a:chOff x="3096143" y="4115135"/>
            <a:chExt cx="55800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A65EA6A-FAB6-E243-B4CB-69D49BA2DC3D}"/>
                    </a:ext>
                  </a:extLst>
                </p14:cNvPr>
                <p14:cNvContentPartPr/>
                <p14:nvPr/>
              </p14:nvContentPartPr>
              <p14:xfrm>
                <a:off x="3114143" y="4214135"/>
                <a:ext cx="196920" cy="200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A65EA6A-FAB6-E243-B4CB-69D49BA2DC3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109823" y="4209815"/>
                  <a:ext cx="205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1822E62-B310-C34F-94FF-65752B444F3A}"/>
                    </a:ext>
                  </a:extLst>
                </p14:cNvPr>
                <p14:cNvContentPartPr/>
                <p14:nvPr/>
              </p14:nvContentPartPr>
              <p14:xfrm>
                <a:off x="3096143" y="4294055"/>
                <a:ext cx="103680" cy="6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1822E62-B310-C34F-94FF-65752B444F3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091823" y="4289735"/>
                  <a:ext cx="1123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15A6FA4-3D23-984B-95BF-2E06FC6004A4}"/>
                    </a:ext>
                  </a:extLst>
                </p14:cNvPr>
                <p14:cNvContentPartPr/>
                <p14:nvPr/>
              </p14:nvContentPartPr>
              <p14:xfrm>
                <a:off x="3430223" y="4115135"/>
                <a:ext cx="207360" cy="323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15A6FA4-3D23-984B-95BF-2E06FC6004A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425903" y="4110815"/>
                  <a:ext cx="2160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91EF744-ADBD-0B48-8EF0-530C2BFE7BA3}"/>
                    </a:ext>
                  </a:extLst>
                </p14:cNvPr>
                <p14:cNvContentPartPr/>
                <p14:nvPr/>
              </p14:nvContentPartPr>
              <p14:xfrm>
                <a:off x="3529223" y="4213055"/>
                <a:ext cx="124920" cy="207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91EF744-ADBD-0B48-8EF0-530C2BFE7BA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524903" y="4208735"/>
                  <a:ext cx="13356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B042966-B98D-8B49-9721-3290006BF9CA}"/>
              </a:ext>
            </a:extLst>
          </p:cNvPr>
          <p:cNvGrpSpPr/>
          <p:nvPr/>
        </p:nvGrpSpPr>
        <p:grpSpPr>
          <a:xfrm>
            <a:off x="303623" y="4156895"/>
            <a:ext cx="1279800" cy="447120"/>
            <a:chOff x="303623" y="4156895"/>
            <a:chExt cx="1279800" cy="4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51B05B-39DA-0F40-A34A-F45D1DFB4D6A}"/>
                    </a:ext>
                  </a:extLst>
                </p14:cNvPr>
                <p14:cNvContentPartPr/>
                <p14:nvPr/>
              </p14:nvContentPartPr>
              <p14:xfrm>
                <a:off x="303623" y="4215935"/>
                <a:ext cx="9720" cy="388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51B05B-39DA-0F40-A34A-F45D1DFB4D6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99303" y="4211615"/>
                  <a:ext cx="183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8D04408-BA7B-E94C-9A03-731C48194B42}"/>
                    </a:ext>
                  </a:extLst>
                </p14:cNvPr>
                <p14:cNvContentPartPr/>
                <p14:nvPr/>
              </p14:nvContentPartPr>
              <p14:xfrm>
                <a:off x="321263" y="4156895"/>
                <a:ext cx="149040" cy="136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8D04408-BA7B-E94C-9A03-731C48194B4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16943" y="4152575"/>
                  <a:ext cx="157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9265101-1A68-7640-9A56-26F81D7D1ED8}"/>
                    </a:ext>
                  </a:extLst>
                </p14:cNvPr>
                <p14:cNvContentPartPr/>
                <p14:nvPr/>
              </p14:nvContentPartPr>
              <p14:xfrm>
                <a:off x="359063" y="4357055"/>
                <a:ext cx="64080" cy="3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9265101-1A68-7640-9A56-26F81D7D1ED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54743" y="4352735"/>
                  <a:ext cx="727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BC35294-59E8-264C-84D9-CD08640CBA26}"/>
                    </a:ext>
                  </a:extLst>
                </p14:cNvPr>
                <p14:cNvContentPartPr/>
                <p14:nvPr/>
              </p14:nvContentPartPr>
              <p14:xfrm>
                <a:off x="505943" y="4390895"/>
                <a:ext cx="103680" cy="190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BC35294-59E8-264C-84D9-CD08640CBA2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01623" y="4386575"/>
                  <a:ext cx="112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4E63C6B-B5B1-A541-8789-E9CB34A72202}"/>
                    </a:ext>
                  </a:extLst>
                </p14:cNvPr>
                <p14:cNvContentPartPr/>
                <p14:nvPr/>
              </p14:nvContentPartPr>
              <p14:xfrm>
                <a:off x="687023" y="4414295"/>
                <a:ext cx="12600" cy="156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4E63C6B-B5B1-A541-8789-E9CB34A7220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82703" y="4409975"/>
                  <a:ext cx="21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C0A5432-653F-D248-AC5A-764486067E5C}"/>
                    </a:ext>
                  </a:extLst>
                </p14:cNvPr>
                <p14:cNvContentPartPr/>
                <p14:nvPr/>
              </p14:nvContentPartPr>
              <p14:xfrm>
                <a:off x="711143" y="4409975"/>
                <a:ext cx="76320" cy="31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C0A5432-653F-D248-AC5A-764486067E5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06823" y="4405655"/>
                  <a:ext cx="84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430901C-2429-2C48-A366-B2965AF81558}"/>
                    </a:ext>
                  </a:extLst>
                </p14:cNvPr>
                <p14:cNvContentPartPr/>
                <p14:nvPr/>
              </p14:nvContentPartPr>
              <p14:xfrm>
                <a:off x="862343" y="4388015"/>
                <a:ext cx="12600" cy="155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430901C-2429-2C48-A366-B2965AF8155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58023" y="4383695"/>
                  <a:ext cx="21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B73A65B-C08A-8342-A762-57B688446ECD}"/>
                    </a:ext>
                  </a:extLst>
                </p14:cNvPr>
                <p14:cNvContentPartPr/>
                <p14:nvPr/>
              </p14:nvContentPartPr>
              <p14:xfrm>
                <a:off x="871343" y="4373255"/>
                <a:ext cx="57960" cy="134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B73A65B-C08A-8342-A762-57B688446EC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67023" y="4368935"/>
                  <a:ext cx="66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E9045D4-8011-4A4D-86F2-C1B5BE003987}"/>
                    </a:ext>
                  </a:extLst>
                </p14:cNvPr>
                <p14:cNvContentPartPr/>
                <p14:nvPr/>
              </p14:nvContentPartPr>
              <p14:xfrm>
                <a:off x="941183" y="4358855"/>
                <a:ext cx="66960" cy="149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E9045D4-8011-4A4D-86F2-C1B5BE00398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36863" y="4354535"/>
                  <a:ext cx="75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C14222D-6AA3-6C49-819A-7C2AB28DAD54}"/>
                    </a:ext>
                  </a:extLst>
                </p14:cNvPr>
                <p14:cNvContentPartPr/>
                <p14:nvPr/>
              </p14:nvContentPartPr>
              <p14:xfrm>
                <a:off x="1025783" y="4322495"/>
                <a:ext cx="149040" cy="179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C14222D-6AA3-6C49-819A-7C2AB28DAD5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21463" y="4318175"/>
                  <a:ext cx="157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79262DF-8C1F-5A4B-85D3-70E8B05A49AE}"/>
                    </a:ext>
                  </a:extLst>
                </p14:cNvPr>
                <p14:cNvContentPartPr/>
                <p14:nvPr/>
              </p14:nvContentPartPr>
              <p14:xfrm>
                <a:off x="1097063" y="4415015"/>
                <a:ext cx="82440" cy="136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79262DF-8C1F-5A4B-85D3-70E8B05A49A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92743" y="4410695"/>
                  <a:ext cx="91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FE4F9DF-FAB2-8046-AD6B-7349849AA40A}"/>
                    </a:ext>
                  </a:extLst>
                </p14:cNvPr>
                <p14:cNvContentPartPr/>
                <p14:nvPr/>
              </p14:nvContentPartPr>
              <p14:xfrm>
                <a:off x="1212623" y="4271015"/>
                <a:ext cx="57960" cy="218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FE4F9DF-FAB2-8046-AD6B-7349849AA40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208303" y="4266695"/>
                  <a:ext cx="66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EEA522B-611E-CA40-ACB4-87954B0E33DD}"/>
                    </a:ext>
                  </a:extLst>
                </p14:cNvPr>
                <p14:cNvContentPartPr/>
                <p14:nvPr/>
              </p14:nvContentPartPr>
              <p14:xfrm>
                <a:off x="1373183" y="4461815"/>
                <a:ext cx="360" cy="3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EEA522B-611E-CA40-ACB4-87954B0E33D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68863" y="445749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E04AFD1-7602-F24B-B1BD-EAFB8D1D2C64}"/>
                    </a:ext>
                  </a:extLst>
                </p14:cNvPr>
                <p14:cNvContentPartPr/>
                <p14:nvPr/>
              </p14:nvContentPartPr>
              <p14:xfrm>
                <a:off x="1370303" y="4380095"/>
                <a:ext cx="360" cy="4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E04AFD1-7602-F24B-B1BD-EAFB8D1D2C6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365983" y="4375775"/>
                  <a:ext cx="9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233F834-7345-8445-839A-0F0E7A649EB6}"/>
                    </a:ext>
                  </a:extLst>
                </p14:cNvPr>
                <p14:cNvContentPartPr/>
                <p14:nvPr/>
              </p14:nvContentPartPr>
              <p14:xfrm>
                <a:off x="1405943" y="4219175"/>
                <a:ext cx="177480" cy="3286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233F834-7345-8445-839A-0F0E7A649EB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401623" y="4214855"/>
                  <a:ext cx="1861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DA178E1-A696-DC4F-84D3-63B433CA4598}"/>
                    </a:ext>
                  </a:extLst>
                </p14:cNvPr>
                <p14:cNvContentPartPr/>
                <p14:nvPr/>
              </p14:nvContentPartPr>
              <p14:xfrm>
                <a:off x="1435103" y="4343735"/>
                <a:ext cx="88200" cy="558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DA178E1-A696-DC4F-84D3-63B433CA459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430783" y="4339415"/>
                  <a:ext cx="968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B496EEA-B6B4-2547-891C-36CC3971078D}"/>
              </a:ext>
            </a:extLst>
          </p:cNvPr>
          <p:cNvGrpSpPr/>
          <p:nvPr/>
        </p:nvGrpSpPr>
        <p:grpSpPr>
          <a:xfrm>
            <a:off x="3912623" y="3979415"/>
            <a:ext cx="1462680" cy="424080"/>
            <a:chOff x="3912623" y="3979415"/>
            <a:chExt cx="1462680" cy="4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CF8ED87-A304-2C41-910F-386853B19B8A}"/>
                    </a:ext>
                  </a:extLst>
                </p14:cNvPr>
                <p14:cNvContentPartPr/>
                <p14:nvPr/>
              </p14:nvContentPartPr>
              <p14:xfrm>
                <a:off x="3912623" y="4093535"/>
                <a:ext cx="221760" cy="3099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CF8ED87-A304-2C41-910F-386853B19B8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908303" y="4089215"/>
                  <a:ext cx="2304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574D8E3-A5A6-F944-BCF3-1DBD060E424D}"/>
                    </a:ext>
                  </a:extLst>
                </p14:cNvPr>
                <p14:cNvContentPartPr/>
                <p14:nvPr/>
              </p14:nvContentPartPr>
              <p14:xfrm>
                <a:off x="4427423" y="4135655"/>
                <a:ext cx="6840" cy="196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574D8E3-A5A6-F944-BCF3-1DBD060E424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423103" y="4131335"/>
                  <a:ext cx="15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F508ED9-0A96-ED40-B486-ECE176822419}"/>
                    </a:ext>
                  </a:extLst>
                </p14:cNvPr>
                <p14:cNvContentPartPr/>
                <p14:nvPr/>
              </p14:nvContentPartPr>
              <p14:xfrm>
                <a:off x="4467383" y="4120895"/>
                <a:ext cx="79200" cy="158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F508ED9-0A96-ED40-B486-ECE17682241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463063" y="4116575"/>
                  <a:ext cx="87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3CF89DF-71E1-184E-A5E4-12AF4A50E86D}"/>
                    </a:ext>
                  </a:extLst>
                </p14:cNvPr>
                <p14:cNvContentPartPr/>
                <p14:nvPr/>
              </p14:nvContentPartPr>
              <p14:xfrm>
                <a:off x="4555223" y="4104335"/>
                <a:ext cx="64080" cy="168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3CF89DF-71E1-184E-A5E4-12AF4A50E86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550903" y="4100015"/>
                  <a:ext cx="72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CDD54-7BF9-F141-B62C-E7849BE534A9}"/>
                    </a:ext>
                  </a:extLst>
                </p14:cNvPr>
                <p14:cNvContentPartPr/>
                <p14:nvPr/>
              </p14:nvContentPartPr>
              <p14:xfrm>
                <a:off x="4697783" y="4069415"/>
                <a:ext cx="192600" cy="149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CDD54-7BF9-F141-B62C-E7849BE534A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93463" y="4065095"/>
                  <a:ext cx="201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73DC6E3-68BC-8349-8147-633D7526D638}"/>
                    </a:ext>
                  </a:extLst>
                </p14:cNvPr>
                <p14:cNvContentPartPr/>
                <p14:nvPr/>
              </p14:nvContentPartPr>
              <p14:xfrm>
                <a:off x="4977863" y="4126295"/>
                <a:ext cx="214200" cy="146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73DC6E3-68BC-8349-8147-633D7526D63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973543" y="4121975"/>
                  <a:ext cx="222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8A10210-AC21-3D4D-A701-90A9319AB4D3}"/>
                    </a:ext>
                  </a:extLst>
                </p14:cNvPr>
                <p14:cNvContentPartPr/>
                <p14:nvPr/>
              </p14:nvContentPartPr>
              <p14:xfrm>
                <a:off x="5365583" y="4208015"/>
                <a:ext cx="9720" cy="9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8A10210-AC21-3D4D-A701-90A9319AB4D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361263" y="4203695"/>
                  <a:ext cx="183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D947F39-CE66-B140-B1B5-2A0F9FC9E0ED}"/>
                    </a:ext>
                  </a:extLst>
                </p14:cNvPr>
                <p14:cNvContentPartPr/>
                <p14:nvPr/>
              </p14:nvContentPartPr>
              <p14:xfrm>
                <a:off x="5310143" y="4137095"/>
                <a:ext cx="360" cy="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D947F39-CE66-B140-B1B5-2A0F9FC9E0E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305823" y="413277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6EC3FA7-688B-5344-8476-1FBA7944BBA7}"/>
                    </a:ext>
                  </a:extLst>
                </p14:cNvPr>
                <p14:cNvContentPartPr/>
                <p14:nvPr/>
              </p14:nvContentPartPr>
              <p14:xfrm>
                <a:off x="4062023" y="3979415"/>
                <a:ext cx="328320" cy="3654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6EC3FA7-688B-5344-8476-1FBA7944BBA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057703" y="3975095"/>
                  <a:ext cx="3369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B7C476C-AAAC-C64F-A8B5-89C4521FA517}"/>
                    </a:ext>
                  </a:extLst>
                </p14:cNvPr>
                <p14:cNvContentPartPr/>
                <p14:nvPr/>
              </p14:nvContentPartPr>
              <p14:xfrm>
                <a:off x="4155623" y="4192175"/>
                <a:ext cx="124560" cy="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B7C476C-AAAC-C64F-A8B5-89C4521FA51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151303" y="4187855"/>
                  <a:ext cx="1332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EC309B6-775F-0141-A283-2C29E54BBEFD}"/>
              </a:ext>
            </a:extLst>
          </p:cNvPr>
          <p:cNvGrpSpPr/>
          <p:nvPr/>
        </p:nvGrpSpPr>
        <p:grpSpPr>
          <a:xfrm>
            <a:off x="5830703" y="4061855"/>
            <a:ext cx="621360" cy="321480"/>
            <a:chOff x="5830703" y="4061855"/>
            <a:chExt cx="62136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9DEBBFA-2518-B848-81F2-6F16C214D22C}"/>
                    </a:ext>
                  </a:extLst>
                </p14:cNvPr>
                <p14:cNvContentPartPr/>
                <p14:nvPr/>
              </p14:nvContentPartPr>
              <p14:xfrm>
                <a:off x="5830703" y="4094975"/>
                <a:ext cx="339120" cy="288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9DEBBFA-2518-B848-81F2-6F16C214D22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826383" y="4090655"/>
                  <a:ext cx="3477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43F424F-E09C-D642-8C0C-6B46B96A3C00}"/>
                    </a:ext>
                  </a:extLst>
                </p14:cNvPr>
                <p14:cNvContentPartPr/>
                <p14:nvPr/>
              </p14:nvContentPartPr>
              <p14:xfrm>
                <a:off x="6226703" y="4283975"/>
                <a:ext cx="225360" cy="6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43F424F-E09C-D642-8C0C-6B46B96A3C0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222383" y="4279655"/>
                  <a:ext cx="234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869A71A-C9A8-1A41-B994-C3334E1D11A8}"/>
                    </a:ext>
                  </a:extLst>
                </p14:cNvPr>
                <p14:cNvContentPartPr/>
                <p14:nvPr/>
              </p14:nvContentPartPr>
              <p14:xfrm>
                <a:off x="6220583" y="4175975"/>
                <a:ext cx="203760" cy="28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869A71A-C9A8-1A41-B994-C3334E1D11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216263" y="4171655"/>
                  <a:ext cx="212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57ED5EB-CE6F-984D-921A-5A893AA3369F}"/>
                    </a:ext>
                  </a:extLst>
                </p14:cNvPr>
                <p14:cNvContentPartPr/>
                <p14:nvPr/>
              </p14:nvContentPartPr>
              <p14:xfrm>
                <a:off x="6155423" y="4061855"/>
                <a:ext cx="258120" cy="280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57ED5EB-CE6F-984D-921A-5A893AA3369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151103" y="4057535"/>
                  <a:ext cx="2667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FE7A74EC-D109-A442-ADE0-370AF56B5D76}"/>
              </a:ext>
            </a:extLst>
          </p:cNvPr>
          <p:cNvGrpSpPr/>
          <p:nvPr/>
        </p:nvGrpSpPr>
        <p:grpSpPr>
          <a:xfrm>
            <a:off x="6647543" y="3982295"/>
            <a:ext cx="1003680" cy="281520"/>
            <a:chOff x="6647543" y="3982295"/>
            <a:chExt cx="100368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70EAB8E-6599-5D45-BB0F-BC0386F07EB4}"/>
                    </a:ext>
                  </a:extLst>
                </p14:cNvPr>
                <p14:cNvContentPartPr/>
                <p14:nvPr/>
              </p14:nvContentPartPr>
              <p14:xfrm>
                <a:off x="6647543" y="4072295"/>
                <a:ext cx="21600" cy="191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70EAB8E-6599-5D45-BB0F-BC0386F07EB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643223" y="4067975"/>
                  <a:ext cx="30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C1F41E9-BDAB-6247-BEE1-AAE8682DA1E2}"/>
                    </a:ext>
                  </a:extLst>
                </p14:cNvPr>
                <p14:cNvContentPartPr/>
                <p14:nvPr/>
              </p14:nvContentPartPr>
              <p14:xfrm>
                <a:off x="6674903" y="4072295"/>
                <a:ext cx="118800" cy="74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C1F41E9-BDAB-6247-BEE1-AAE8682DA1E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670583" y="4067975"/>
                  <a:ext cx="127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F4A09E2-CF89-C04A-8D6D-7DD9F6DFC5E9}"/>
                    </a:ext>
                  </a:extLst>
                </p14:cNvPr>
                <p14:cNvContentPartPr/>
                <p14:nvPr/>
              </p14:nvContentPartPr>
              <p14:xfrm>
                <a:off x="6929063" y="4065815"/>
                <a:ext cx="6480" cy="1641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F4A09E2-CF89-C04A-8D6D-7DD9F6DFC5E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924743" y="4061495"/>
                  <a:ext cx="15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BA0D806-CA40-5F44-AD1D-9D3E4833290B}"/>
                    </a:ext>
                  </a:extLst>
                </p14:cNvPr>
                <p14:cNvContentPartPr/>
                <p14:nvPr/>
              </p14:nvContentPartPr>
              <p14:xfrm>
                <a:off x="6944183" y="4057175"/>
                <a:ext cx="61200" cy="1339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BA0D806-CA40-5F44-AD1D-9D3E4833290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939863" y="4052855"/>
                  <a:ext cx="69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26C5CED-C0E3-3B4F-8B28-18C5D1F4A14A}"/>
                    </a:ext>
                  </a:extLst>
                </p14:cNvPr>
                <p14:cNvContentPartPr/>
                <p14:nvPr/>
              </p14:nvContentPartPr>
              <p14:xfrm>
                <a:off x="7029143" y="4036655"/>
                <a:ext cx="48960" cy="1710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26C5CED-C0E3-3B4F-8B28-18C5D1F4A14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024823" y="4032335"/>
                  <a:ext cx="57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E61B131-4498-ED4E-B24F-27AA5BB3704F}"/>
                    </a:ext>
                  </a:extLst>
                </p14:cNvPr>
                <p14:cNvContentPartPr/>
                <p14:nvPr/>
              </p14:nvContentPartPr>
              <p14:xfrm>
                <a:off x="7104743" y="4111175"/>
                <a:ext cx="119880" cy="99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E61B131-4498-ED4E-B24F-27AA5BB3704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100423" y="4106855"/>
                  <a:ext cx="128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3AE8F83-10EC-8242-B9D2-E3BD421D001C}"/>
                    </a:ext>
                  </a:extLst>
                </p14:cNvPr>
                <p14:cNvContentPartPr/>
                <p14:nvPr/>
              </p14:nvContentPartPr>
              <p14:xfrm>
                <a:off x="7297343" y="4139255"/>
                <a:ext cx="45720" cy="61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3AE8F83-10EC-8242-B9D2-E3BD421D001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293023" y="4134935"/>
                  <a:ext cx="54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FE64020-B03F-B549-A6BF-9613D383E3E9}"/>
                    </a:ext>
                  </a:extLst>
                </p14:cNvPr>
                <p14:cNvContentPartPr/>
                <p14:nvPr/>
              </p14:nvContentPartPr>
              <p14:xfrm>
                <a:off x="7329383" y="3982295"/>
                <a:ext cx="15840" cy="2199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FE64020-B03F-B549-A6BF-9613D383E3E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325063" y="3977975"/>
                  <a:ext cx="24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754F1DB-3A69-8F40-8209-2C9DA8083480}"/>
                    </a:ext>
                  </a:extLst>
                </p14:cNvPr>
                <p14:cNvContentPartPr/>
                <p14:nvPr/>
              </p14:nvContentPartPr>
              <p14:xfrm>
                <a:off x="7505423" y="4060055"/>
                <a:ext cx="9360" cy="97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754F1DB-3A69-8F40-8209-2C9DA808348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501103" y="4055735"/>
                  <a:ext cx="18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39B77FB-ABE0-6546-83A1-A03C86F792E1}"/>
                    </a:ext>
                  </a:extLst>
                </p14:cNvPr>
                <p14:cNvContentPartPr/>
                <p14:nvPr/>
              </p14:nvContentPartPr>
              <p14:xfrm>
                <a:off x="7523783" y="4030535"/>
                <a:ext cx="48960" cy="871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39B77FB-ABE0-6546-83A1-A03C86F792E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519463" y="4026215"/>
                  <a:ext cx="57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A3F56B2-6EF5-744C-898A-7663DC5C7B95}"/>
                    </a:ext>
                  </a:extLst>
                </p14:cNvPr>
                <p14:cNvContentPartPr/>
                <p14:nvPr/>
              </p14:nvContentPartPr>
              <p14:xfrm>
                <a:off x="7572023" y="4035575"/>
                <a:ext cx="79200" cy="1170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A3F56B2-6EF5-744C-898A-7663DC5C7B9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567703" y="4031255"/>
                  <a:ext cx="878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1D421E5-E71C-924A-81B6-2521B200116A}"/>
              </a:ext>
            </a:extLst>
          </p:cNvPr>
          <p:cNvGrpSpPr/>
          <p:nvPr/>
        </p:nvGrpSpPr>
        <p:grpSpPr>
          <a:xfrm>
            <a:off x="6272423" y="4453535"/>
            <a:ext cx="401760" cy="440280"/>
            <a:chOff x="6272423" y="4453535"/>
            <a:chExt cx="40176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2ED7C81-6425-DD4E-B3EC-A3B3335E4DAF}"/>
                    </a:ext>
                  </a:extLst>
                </p14:cNvPr>
                <p14:cNvContentPartPr/>
                <p14:nvPr/>
              </p14:nvContentPartPr>
              <p14:xfrm>
                <a:off x="6348743" y="4532015"/>
                <a:ext cx="9360" cy="230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2ED7C81-6425-DD4E-B3EC-A3B3335E4DA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344423" y="4527695"/>
                  <a:ext cx="18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12BFFA-212E-B045-9FAA-BCD5449CBF71}"/>
                    </a:ext>
                  </a:extLst>
                </p14:cNvPr>
                <p14:cNvContentPartPr/>
                <p14:nvPr/>
              </p14:nvContentPartPr>
              <p14:xfrm>
                <a:off x="6452063" y="4523375"/>
                <a:ext cx="39960" cy="1976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12BFFA-212E-B045-9FAA-BCD5449CBF7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447743" y="4519055"/>
                  <a:ext cx="48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EBC305A-AD14-044A-B6FF-E92CF3EF8BB2}"/>
                    </a:ext>
                  </a:extLst>
                </p14:cNvPr>
                <p14:cNvContentPartPr/>
                <p14:nvPr/>
              </p14:nvContentPartPr>
              <p14:xfrm>
                <a:off x="6272423" y="4689335"/>
                <a:ext cx="401760" cy="204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EBC305A-AD14-044A-B6FF-E92CF3EF8BB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268103" y="4685015"/>
                  <a:ext cx="410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5D0182C-E17A-F64C-A443-121CBC29C32E}"/>
                    </a:ext>
                  </a:extLst>
                </p14:cNvPr>
                <p14:cNvContentPartPr/>
                <p14:nvPr/>
              </p14:nvContentPartPr>
              <p14:xfrm>
                <a:off x="6291503" y="4453535"/>
                <a:ext cx="243000" cy="1144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5D0182C-E17A-F64C-A443-121CBC29C32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287183" y="4449215"/>
                  <a:ext cx="25164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22A40F3-8D55-2948-A2F4-71D1801FFF8B}"/>
              </a:ext>
            </a:extLst>
          </p:cNvPr>
          <p:cNvGrpSpPr/>
          <p:nvPr/>
        </p:nvGrpSpPr>
        <p:grpSpPr>
          <a:xfrm>
            <a:off x="6096743" y="5051495"/>
            <a:ext cx="258120" cy="162360"/>
            <a:chOff x="6096743" y="5051495"/>
            <a:chExt cx="25812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4216C14-6426-3845-B98A-9E16F37BBF68}"/>
                    </a:ext>
                  </a:extLst>
                </p14:cNvPr>
                <p14:cNvContentPartPr/>
                <p14:nvPr/>
              </p14:nvContentPartPr>
              <p14:xfrm>
                <a:off x="6096743" y="5072375"/>
                <a:ext cx="18720" cy="1414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4216C14-6426-3845-B98A-9E16F37BBF6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092423" y="5068055"/>
                  <a:ext cx="27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9A5E72A-A2AB-E14D-868D-52CE703FBC24}"/>
                    </a:ext>
                  </a:extLst>
                </p14:cNvPr>
                <p14:cNvContentPartPr/>
                <p14:nvPr/>
              </p14:nvContentPartPr>
              <p14:xfrm>
                <a:off x="6142103" y="5051495"/>
                <a:ext cx="91440" cy="1278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9A5E72A-A2AB-E14D-868D-52CE703FBC2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137783" y="5047175"/>
                  <a:ext cx="100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8011E83-90B3-9040-BCA4-53CE1FF9A60D}"/>
                    </a:ext>
                  </a:extLst>
                </p14:cNvPr>
                <p14:cNvContentPartPr/>
                <p14:nvPr/>
              </p14:nvContentPartPr>
              <p14:xfrm>
                <a:off x="6254423" y="5058695"/>
                <a:ext cx="100440" cy="142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8011E83-90B3-9040-BCA4-53CE1FF9A60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250103" y="5054375"/>
                  <a:ext cx="10908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0238BC4-4461-F64D-9EC3-EB20939072BB}"/>
              </a:ext>
            </a:extLst>
          </p:cNvPr>
          <p:cNvGrpSpPr/>
          <p:nvPr/>
        </p:nvGrpSpPr>
        <p:grpSpPr>
          <a:xfrm>
            <a:off x="6591743" y="4908935"/>
            <a:ext cx="1105920" cy="327240"/>
            <a:chOff x="6591743" y="4908935"/>
            <a:chExt cx="110592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2148090-8221-D749-90FE-9B1BE5F35B18}"/>
                    </a:ext>
                  </a:extLst>
                </p14:cNvPr>
                <p14:cNvContentPartPr/>
                <p14:nvPr/>
              </p14:nvContentPartPr>
              <p14:xfrm>
                <a:off x="6591743" y="5090375"/>
                <a:ext cx="124560" cy="1155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2148090-8221-D749-90FE-9B1BE5F35B1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587423" y="5086055"/>
                  <a:ext cx="133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F824B0D-BE97-6949-96BE-633DD3A9219E}"/>
                    </a:ext>
                  </a:extLst>
                </p14:cNvPr>
                <p14:cNvContentPartPr/>
                <p14:nvPr/>
              </p14:nvContentPartPr>
              <p14:xfrm>
                <a:off x="6710903" y="4955735"/>
                <a:ext cx="46440" cy="2646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F824B0D-BE97-6949-96BE-633DD3A9219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706583" y="4951415"/>
                  <a:ext cx="55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E9F9AAB-4CA9-9A4E-B041-4843DF28E39D}"/>
                    </a:ext>
                  </a:extLst>
                </p14:cNvPr>
                <p14:cNvContentPartPr/>
                <p14:nvPr/>
              </p14:nvContentPartPr>
              <p14:xfrm>
                <a:off x="6811703" y="5096855"/>
                <a:ext cx="27720" cy="1126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E9F9AAB-4CA9-9A4E-B041-4843DF28E39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807383" y="5092535"/>
                  <a:ext cx="36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FCD59AF-F53E-8644-B4D0-522BFC29CBB5}"/>
                    </a:ext>
                  </a:extLst>
                </p14:cNvPr>
                <p14:cNvContentPartPr/>
                <p14:nvPr/>
              </p14:nvContentPartPr>
              <p14:xfrm>
                <a:off x="6813503" y="4959335"/>
                <a:ext cx="51840" cy="435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FCD59AF-F53E-8644-B4D0-522BFC29CBB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809183" y="4955015"/>
                  <a:ext cx="60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426568D-519B-AC44-8C3D-12C548B92D15}"/>
                    </a:ext>
                  </a:extLst>
                </p14:cNvPr>
                <p14:cNvContentPartPr/>
                <p14:nvPr/>
              </p14:nvContentPartPr>
              <p14:xfrm>
                <a:off x="6934823" y="5007935"/>
                <a:ext cx="122760" cy="2282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426568D-519B-AC44-8C3D-12C548B92D1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930503" y="5003615"/>
                  <a:ext cx="131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4EA1352-CDC6-4F4B-864C-BACB9B7ACA62}"/>
                    </a:ext>
                  </a:extLst>
                </p14:cNvPr>
                <p14:cNvContentPartPr/>
                <p14:nvPr/>
              </p14:nvContentPartPr>
              <p14:xfrm>
                <a:off x="7153343" y="5054015"/>
                <a:ext cx="39960" cy="1580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4EA1352-CDC6-4F4B-864C-BACB9B7ACA6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149023" y="5049695"/>
                  <a:ext cx="48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0F0C34F-EA43-DB4A-88C2-061A62D8C8C2}"/>
                    </a:ext>
                  </a:extLst>
                </p14:cNvPr>
                <p14:cNvContentPartPr/>
                <p14:nvPr/>
              </p14:nvContentPartPr>
              <p14:xfrm>
                <a:off x="7213103" y="4965095"/>
                <a:ext cx="51840" cy="28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0F0C34F-EA43-DB4A-88C2-061A62D8C8C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208783" y="4960775"/>
                  <a:ext cx="60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9D711A6-4D4B-D84C-9577-8DE71C64DF8E}"/>
                    </a:ext>
                  </a:extLst>
                </p14:cNvPr>
                <p14:cNvContentPartPr/>
                <p14:nvPr/>
              </p14:nvContentPartPr>
              <p14:xfrm>
                <a:off x="7306343" y="5088215"/>
                <a:ext cx="127800" cy="957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9D711A6-4D4B-D84C-9577-8DE71C64DF8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302023" y="5083895"/>
                  <a:ext cx="136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AD41E4C-0B06-BA49-9DE6-607B12244C65}"/>
                    </a:ext>
                  </a:extLst>
                </p14:cNvPr>
                <p14:cNvContentPartPr/>
                <p14:nvPr/>
              </p14:nvContentPartPr>
              <p14:xfrm>
                <a:off x="7413263" y="4908935"/>
                <a:ext cx="42840" cy="2606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AD41E4C-0B06-BA49-9DE6-607B12244C6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408943" y="4904615"/>
                  <a:ext cx="51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359ECAA-44B0-624A-A160-0BF71FC11E34}"/>
                    </a:ext>
                  </a:extLst>
                </p14:cNvPr>
                <p14:cNvContentPartPr/>
                <p14:nvPr/>
              </p14:nvContentPartPr>
              <p14:xfrm>
                <a:off x="7498223" y="5005775"/>
                <a:ext cx="137520" cy="1821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359ECAA-44B0-624A-A160-0BF71FC11E3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493903" y="5001455"/>
                  <a:ext cx="146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C778B3A-4593-5247-A8F2-7CF5917125CD}"/>
                    </a:ext>
                  </a:extLst>
                </p14:cNvPr>
                <p14:cNvContentPartPr/>
                <p14:nvPr/>
              </p14:nvContentPartPr>
              <p14:xfrm>
                <a:off x="7555823" y="5017655"/>
                <a:ext cx="141840" cy="1810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C778B3A-4593-5247-A8F2-7CF5917125C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551503" y="5013335"/>
                  <a:ext cx="15048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9E17DA1-D63E-C648-9459-FB1E0D642AA2}"/>
              </a:ext>
            </a:extLst>
          </p:cNvPr>
          <p:cNvGrpSpPr/>
          <p:nvPr/>
        </p:nvGrpSpPr>
        <p:grpSpPr>
          <a:xfrm>
            <a:off x="7942823" y="4939895"/>
            <a:ext cx="549720" cy="267120"/>
            <a:chOff x="7942823" y="4939895"/>
            <a:chExt cx="54972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ADBE1E1-4E97-E345-8540-ED8F090C68E6}"/>
                    </a:ext>
                  </a:extLst>
                </p14:cNvPr>
                <p14:cNvContentPartPr/>
                <p14:nvPr/>
              </p14:nvContentPartPr>
              <p14:xfrm>
                <a:off x="7942823" y="5045015"/>
                <a:ext cx="158040" cy="1587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ADBE1E1-4E97-E345-8540-ED8F090C68E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938503" y="5040695"/>
                  <a:ext cx="166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5DC1037-4145-CA43-B4AC-49C7D9F8DF88}"/>
                    </a:ext>
                  </a:extLst>
                </p14:cNvPr>
                <p14:cNvContentPartPr/>
                <p14:nvPr/>
              </p14:nvContentPartPr>
              <p14:xfrm>
                <a:off x="8087543" y="5044655"/>
                <a:ext cx="125280" cy="9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5DC1037-4145-CA43-B4AC-49C7D9F8DF8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083223" y="5040335"/>
                  <a:ext cx="1339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CF34C8B-753F-EF40-86AF-6E8242B8F10E}"/>
                    </a:ext>
                  </a:extLst>
                </p14:cNvPr>
                <p14:cNvContentPartPr/>
                <p14:nvPr/>
              </p14:nvContentPartPr>
              <p14:xfrm>
                <a:off x="8260703" y="4939895"/>
                <a:ext cx="21960" cy="2343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CF34C8B-753F-EF40-86AF-6E8242B8F10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256383" y="4935575"/>
                  <a:ext cx="30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717245D-1BCD-3A4A-BFA4-B733C391395A}"/>
                    </a:ext>
                  </a:extLst>
                </p14:cNvPr>
                <p14:cNvContentPartPr/>
                <p14:nvPr/>
              </p14:nvContentPartPr>
              <p14:xfrm>
                <a:off x="8273303" y="4945655"/>
                <a:ext cx="85320" cy="651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717245D-1BCD-3A4A-BFA4-B733C391395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268983" y="4941335"/>
                  <a:ext cx="93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17D97AE-6F46-184E-9FFC-BE6F46A1CA8D}"/>
                    </a:ext>
                  </a:extLst>
                </p14:cNvPr>
                <p14:cNvContentPartPr/>
                <p14:nvPr/>
              </p14:nvContentPartPr>
              <p14:xfrm>
                <a:off x="8423783" y="5056535"/>
                <a:ext cx="68760" cy="1504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17D97AE-6F46-184E-9FFC-BE6F46A1CA8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419463" y="5052215"/>
                  <a:ext cx="7740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579CDB4-110A-D241-8256-0936F18925B2}"/>
              </a:ext>
            </a:extLst>
          </p:cNvPr>
          <p:cNvGrpSpPr/>
          <p:nvPr/>
        </p:nvGrpSpPr>
        <p:grpSpPr>
          <a:xfrm>
            <a:off x="5933663" y="5364335"/>
            <a:ext cx="482760" cy="370800"/>
            <a:chOff x="5933663" y="5364335"/>
            <a:chExt cx="48276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73A0611-9483-DD47-B750-B8F99609426C}"/>
                    </a:ext>
                  </a:extLst>
                </p14:cNvPr>
                <p14:cNvContentPartPr/>
                <p14:nvPr/>
              </p14:nvContentPartPr>
              <p14:xfrm>
                <a:off x="5941223" y="5495015"/>
                <a:ext cx="36000" cy="240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73A0611-9483-DD47-B750-B8F99609426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936903" y="5490695"/>
                  <a:ext cx="44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959C854-5783-A346-AFDA-ED2FFED3034C}"/>
                    </a:ext>
                  </a:extLst>
                </p14:cNvPr>
                <p14:cNvContentPartPr/>
                <p14:nvPr/>
              </p14:nvContentPartPr>
              <p14:xfrm>
                <a:off x="5933663" y="5364335"/>
                <a:ext cx="88200" cy="529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959C854-5783-A346-AFDA-ED2FFED3034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929343" y="5360015"/>
                  <a:ext cx="96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DEB3A06-4531-3146-8C2D-D6FA418F060B}"/>
                    </a:ext>
                  </a:extLst>
                </p14:cNvPr>
                <p14:cNvContentPartPr/>
                <p14:nvPr/>
              </p14:nvContentPartPr>
              <p14:xfrm>
                <a:off x="6080903" y="5677895"/>
                <a:ext cx="3600" cy="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DEB3A06-4531-3146-8C2D-D6FA418F06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76583" y="5673575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0C6E1D4-20D3-E246-8DE6-6097CDCB37F6}"/>
                    </a:ext>
                  </a:extLst>
                </p14:cNvPr>
                <p14:cNvContentPartPr/>
                <p14:nvPr/>
              </p14:nvContentPartPr>
              <p14:xfrm>
                <a:off x="6125183" y="5566655"/>
                <a:ext cx="196920" cy="1497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0C6E1D4-20D3-E246-8DE6-6097CDCB37F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120863" y="5562335"/>
                  <a:ext cx="205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55FDF99-55B9-CB47-A1EB-D7BD72E839C4}"/>
                    </a:ext>
                  </a:extLst>
                </p14:cNvPr>
                <p14:cNvContentPartPr/>
                <p14:nvPr/>
              </p14:nvContentPartPr>
              <p14:xfrm>
                <a:off x="6409943" y="5637215"/>
                <a:ext cx="6480" cy="82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55FDF99-55B9-CB47-A1EB-D7BD72E839C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405623" y="5632895"/>
                  <a:ext cx="1512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44A8FC9-8CAA-BF43-89C2-3D2DC7AE5BD2}"/>
              </a:ext>
            </a:extLst>
          </p:cNvPr>
          <p:cNvGrpSpPr/>
          <p:nvPr/>
        </p:nvGrpSpPr>
        <p:grpSpPr>
          <a:xfrm>
            <a:off x="6720263" y="5513015"/>
            <a:ext cx="209520" cy="194400"/>
            <a:chOff x="6720263" y="5513015"/>
            <a:chExt cx="20952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5E4DED2-5E05-1444-AF64-989122FE3700}"/>
                    </a:ext>
                  </a:extLst>
                </p14:cNvPr>
                <p14:cNvContentPartPr/>
                <p14:nvPr/>
              </p14:nvContentPartPr>
              <p14:xfrm>
                <a:off x="6720263" y="5513015"/>
                <a:ext cx="6480" cy="1944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5E4DED2-5E05-1444-AF64-989122FE370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715943" y="5508695"/>
                  <a:ext cx="15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CCB411C-237A-EF4E-B3FB-1998893B42E6}"/>
                    </a:ext>
                  </a:extLst>
                </p14:cNvPr>
                <p14:cNvContentPartPr/>
                <p14:nvPr/>
              </p14:nvContentPartPr>
              <p14:xfrm>
                <a:off x="6738263" y="5534255"/>
                <a:ext cx="91440" cy="1670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CCB411C-237A-EF4E-B3FB-1998893B42E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733943" y="5529935"/>
                  <a:ext cx="100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D26E398-7276-3748-97E0-69FCCAECF88F}"/>
                    </a:ext>
                  </a:extLst>
                </p14:cNvPr>
                <p14:cNvContentPartPr/>
                <p14:nvPr/>
              </p14:nvContentPartPr>
              <p14:xfrm>
                <a:off x="6838343" y="5542175"/>
                <a:ext cx="91440" cy="1627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D26E398-7276-3748-97E0-69FCCAECF88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834023" y="5537855"/>
                  <a:ext cx="10008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4876326-BB73-184D-8AEF-1DEE7F4FC434}"/>
              </a:ext>
            </a:extLst>
          </p:cNvPr>
          <p:cNvGrpSpPr/>
          <p:nvPr/>
        </p:nvGrpSpPr>
        <p:grpSpPr>
          <a:xfrm>
            <a:off x="7083863" y="5405015"/>
            <a:ext cx="651960" cy="339480"/>
            <a:chOff x="7083863" y="5405015"/>
            <a:chExt cx="65196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61E3DDD-A8EA-D343-95FF-6EA2CEE33984}"/>
                    </a:ext>
                  </a:extLst>
                </p14:cNvPr>
                <p14:cNvContentPartPr/>
                <p14:nvPr/>
              </p14:nvContentPartPr>
              <p14:xfrm>
                <a:off x="7083863" y="5448215"/>
                <a:ext cx="15480" cy="2466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61E3DDD-A8EA-D343-95FF-6EA2CEE3398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079543" y="5443895"/>
                  <a:ext cx="24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24A6FCF-21C1-0C4F-BF6C-068653DB76EA}"/>
                    </a:ext>
                  </a:extLst>
                </p14:cNvPr>
                <p14:cNvContentPartPr/>
                <p14:nvPr/>
              </p14:nvContentPartPr>
              <p14:xfrm>
                <a:off x="7200143" y="5524535"/>
                <a:ext cx="154800" cy="1339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24A6FCF-21C1-0C4F-BF6C-068653DB76E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195823" y="5520215"/>
                  <a:ext cx="163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9EB8A02-7582-4248-BB07-140AA79C806A}"/>
                    </a:ext>
                  </a:extLst>
                </p14:cNvPr>
                <p14:cNvContentPartPr/>
                <p14:nvPr/>
              </p14:nvContentPartPr>
              <p14:xfrm>
                <a:off x="7363943" y="5521295"/>
                <a:ext cx="79200" cy="280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9EB8A02-7582-4248-BB07-140AA79C806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359623" y="5516975"/>
                  <a:ext cx="87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BA4852D-60FD-D742-AD55-530BF5DE2B66}"/>
                    </a:ext>
                  </a:extLst>
                </p14:cNvPr>
                <p14:cNvContentPartPr/>
                <p14:nvPr/>
              </p14:nvContentPartPr>
              <p14:xfrm>
                <a:off x="7500383" y="5471975"/>
                <a:ext cx="18720" cy="1458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BA4852D-60FD-D742-AD55-530BF5DE2B6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496063" y="5467655"/>
                  <a:ext cx="27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7077B2F-68C5-BE4F-AC3D-BDEE1D169C63}"/>
                    </a:ext>
                  </a:extLst>
                </p14:cNvPr>
                <p14:cNvContentPartPr/>
                <p14:nvPr/>
              </p14:nvContentPartPr>
              <p14:xfrm>
                <a:off x="7524503" y="5466575"/>
                <a:ext cx="64080" cy="403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7077B2F-68C5-BE4F-AC3D-BDEE1D169C63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520183" y="5462255"/>
                  <a:ext cx="72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7EBDB32-90DB-3145-869E-894380840CDF}"/>
                    </a:ext>
                  </a:extLst>
                </p14:cNvPr>
                <p14:cNvContentPartPr/>
                <p14:nvPr/>
              </p14:nvContentPartPr>
              <p14:xfrm>
                <a:off x="7179263" y="5461895"/>
                <a:ext cx="112680" cy="2826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7EBDB32-90DB-3145-869E-894380840CDF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174943" y="5457575"/>
                  <a:ext cx="1213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D6CA568-F62D-EE4F-BDEF-1317CC6DA128}"/>
                    </a:ext>
                  </a:extLst>
                </p14:cNvPr>
                <p14:cNvContentPartPr/>
                <p14:nvPr/>
              </p14:nvContentPartPr>
              <p14:xfrm>
                <a:off x="7606583" y="5405015"/>
                <a:ext cx="129240" cy="2952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D6CA568-F62D-EE4F-BDEF-1317CC6DA12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602263" y="5400695"/>
                  <a:ext cx="13788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68966783-94B4-BB46-8FEE-132355A09219}"/>
              </a:ext>
            </a:extLst>
          </p:cNvPr>
          <p:cNvGrpSpPr/>
          <p:nvPr/>
        </p:nvGrpSpPr>
        <p:grpSpPr>
          <a:xfrm>
            <a:off x="1604663" y="4694375"/>
            <a:ext cx="219960" cy="515160"/>
            <a:chOff x="1604663" y="4694375"/>
            <a:chExt cx="219960" cy="51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A1F3DCB-99B3-5F40-A72D-72D268F2C8BE}"/>
                    </a:ext>
                  </a:extLst>
                </p14:cNvPr>
                <p14:cNvContentPartPr/>
                <p14:nvPr/>
              </p14:nvContentPartPr>
              <p14:xfrm>
                <a:off x="1704023" y="4694375"/>
                <a:ext cx="12600" cy="2764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A1F3DCB-99B3-5F40-A72D-72D268F2C8B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699703" y="4690055"/>
                  <a:ext cx="21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41804E7-CB42-2F45-9CB4-33829F646862}"/>
                    </a:ext>
                  </a:extLst>
                </p14:cNvPr>
                <p14:cNvContentPartPr/>
                <p14:nvPr/>
              </p14:nvContentPartPr>
              <p14:xfrm>
                <a:off x="1604663" y="5005415"/>
                <a:ext cx="219960" cy="2041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41804E7-CB42-2F45-9CB4-33829F64686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600343" y="5001095"/>
                  <a:ext cx="22860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736AF5F-91BF-B241-8A91-0829BDC95062}"/>
              </a:ext>
            </a:extLst>
          </p:cNvPr>
          <p:cNvGrpSpPr/>
          <p:nvPr/>
        </p:nvGrpSpPr>
        <p:grpSpPr>
          <a:xfrm>
            <a:off x="2687903" y="4584575"/>
            <a:ext cx="1101600" cy="643320"/>
            <a:chOff x="2687903" y="4584575"/>
            <a:chExt cx="1101600" cy="64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FF7F2C9-CBCA-E84C-B726-9A79ABBE3A36}"/>
                    </a:ext>
                  </a:extLst>
                </p14:cNvPr>
                <p14:cNvContentPartPr/>
                <p14:nvPr/>
              </p14:nvContentPartPr>
              <p14:xfrm>
                <a:off x="2701223" y="4584575"/>
                <a:ext cx="61200" cy="1922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FF7F2C9-CBCA-E84C-B726-9A79ABBE3A3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96903" y="4580255"/>
                  <a:ext cx="69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73F287E-7AC3-D44F-B13F-1BEEEBE7E98B}"/>
                    </a:ext>
                  </a:extLst>
                </p14:cNvPr>
                <p14:cNvContentPartPr/>
                <p14:nvPr/>
              </p14:nvContentPartPr>
              <p14:xfrm>
                <a:off x="2687903" y="4758815"/>
                <a:ext cx="203760" cy="1407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73F287E-7AC3-D44F-B13F-1BEEEBE7E98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683583" y="4754495"/>
                  <a:ext cx="212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93BF504-8BBA-1849-A578-F059E54B9A67}"/>
                    </a:ext>
                  </a:extLst>
                </p14:cNvPr>
                <p14:cNvContentPartPr/>
                <p14:nvPr/>
              </p14:nvContentPartPr>
              <p14:xfrm>
                <a:off x="2811743" y="4948895"/>
                <a:ext cx="12600" cy="2790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93BF504-8BBA-1849-A578-F059E54B9A6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807423" y="4944575"/>
                  <a:ext cx="21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C2397E2-E066-3945-BBA5-27854572AB6A}"/>
                    </a:ext>
                  </a:extLst>
                </p14:cNvPr>
                <p14:cNvContentPartPr/>
                <p14:nvPr/>
              </p14:nvContentPartPr>
              <p14:xfrm>
                <a:off x="2823983" y="5003975"/>
                <a:ext cx="85320" cy="1231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C2397E2-E066-3945-BBA5-27854572AB6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819663" y="4999655"/>
                  <a:ext cx="93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24CC8C2-94D2-3E49-9FBD-6F86203788D7}"/>
                    </a:ext>
                  </a:extLst>
                </p14:cNvPr>
                <p14:cNvContentPartPr/>
                <p14:nvPr/>
              </p14:nvContentPartPr>
              <p14:xfrm>
                <a:off x="2917943" y="5017295"/>
                <a:ext cx="134280" cy="853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24CC8C2-94D2-3E49-9FBD-6F86203788D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913623" y="5012975"/>
                  <a:ext cx="14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A6FED30-5345-9442-B5DF-0F596E238FD0}"/>
                    </a:ext>
                  </a:extLst>
                </p14:cNvPr>
                <p14:cNvContentPartPr/>
                <p14:nvPr/>
              </p14:nvContentPartPr>
              <p14:xfrm>
                <a:off x="3088583" y="5049695"/>
                <a:ext cx="64080" cy="914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A6FED30-5345-9442-B5DF-0F596E238FD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084263" y="5045375"/>
                  <a:ext cx="727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7F2BBDC-7261-FB4B-A01A-A295C8960539}"/>
                    </a:ext>
                  </a:extLst>
                </p14:cNvPr>
                <p14:cNvContentPartPr/>
                <p14:nvPr/>
              </p14:nvContentPartPr>
              <p14:xfrm>
                <a:off x="3240503" y="5037455"/>
                <a:ext cx="75960" cy="1173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7F2BBDC-7261-FB4B-A01A-A295C896053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236183" y="5033135"/>
                  <a:ext cx="84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C677974-B322-444A-89B0-80795B953A95}"/>
                    </a:ext>
                  </a:extLst>
                </p14:cNvPr>
                <p14:cNvContentPartPr/>
                <p14:nvPr/>
              </p14:nvContentPartPr>
              <p14:xfrm>
                <a:off x="3303863" y="4904615"/>
                <a:ext cx="33840" cy="1836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C677974-B322-444A-89B0-80795B953A9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299543" y="4900295"/>
                  <a:ext cx="42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1300D0C-F4A1-5744-9B27-4869EBEECB05}"/>
                    </a:ext>
                  </a:extLst>
                </p14:cNvPr>
                <p14:cNvContentPartPr/>
                <p14:nvPr/>
              </p14:nvContentPartPr>
              <p14:xfrm>
                <a:off x="3403943" y="5030975"/>
                <a:ext cx="59760" cy="853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1300D0C-F4A1-5744-9B27-4869EBEECB0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399623" y="5026655"/>
                  <a:ext cx="68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07B7E60-9FE3-9843-9AA4-9898E51F3543}"/>
                    </a:ext>
                  </a:extLst>
                </p14:cNvPr>
                <p14:cNvContentPartPr/>
                <p14:nvPr/>
              </p14:nvContentPartPr>
              <p14:xfrm>
                <a:off x="3491783" y="4886255"/>
                <a:ext cx="15480" cy="1828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07B7E60-9FE3-9843-9AA4-9898E51F354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487463" y="4881935"/>
                  <a:ext cx="24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1D6234A-31BF-FB43-BFE5-2841BF00BBC1}"/>
                    </a:ext>
                  </a:extLst>
                </p14:cNvPr>
                <p14:cNvContentPartPr/>
                <p14:nvPr/>
              </p14:nvContentPartPr>
              <p14:xfrm>
                <a:off x="3597623" y="4959335"/>
                <a:ext cx="76320" cy="1224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1D6234A-31BF-FB43-BFE5-2841BF00BBC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593303" y="4955015"/>
                  <a:ext cx="8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99014D9-1F22-4444-81BB-F371176FF66F}"/>
                    </a:ext>
                  </a:extLst>
                </p14:cNvPr>
                <p14:cNvContentPartPr/>
                <p14:nvPr/>
              </p14:nvContentPartPr>
              <p14:xfrm>
                <a:off x="3675023" y="4931615"/>
                <a:ext cx="114480" cy="2098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99014D9-1F22-4444-81BB-F371176FF66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670703" y="4927295"/>
                  <a:ext cx="12312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6A42334-DBF1-784B-BE7E-E6C20C2D92FD}"/>
              </a:ext>
            </a:extLst>
          </p:cNvPr>
          <p:cNvGrpSpPr/>
          <p:nvPr/>
        </p:nvGrpSpPr>
        <p:grpSpPr>
          <a:xfrm>
            <a:off x="2181023" y="4670255"/>
            <a:ext cx="216720" cy="734760"/>
            <a:chOff x="2181023" y="4670255"/>
            <a:chExt cx="216720" cy="73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B809DE3-4702-E741-99F4-CB888BADD3D0}"/>
                    </a:ext>
                  </a:extLst>
                </p14:cNvPr>
                <p14:cNvContentPartPr/>
                <p14:nvPr/>
              </p14:nvContentPartPr>
              <p14:xfrm>
                <a:off x="2194343" y="4670255"/>
                <a:ext cx="57960" cy="6519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B809DE3-4702-E741-99F4-CB888BADD3D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190023" y="4665935"/>
                  <a:ext cx="6660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F0FEBBC-75CB-EA4C-9FDA-4FB6E136E554}"/>
                    </a:ext>
                  </a:extLst>
                </p14:cNvPr>
                <p14:cNvContentPartPr/>
                <p14:nvPr/>
              </p14:nvContentPartPr>
              <p14:xfrm>
                <a:off x="2181023" y="5190455"/>
                <a:ext cx="216720" cy="2145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F0FEBBC-75CB-EA4C-9FDA-4FB6E136E55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176703" y="5186135"/>
                  <a:ext cx="22536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1553CD4-AD2D-DB40-86BC-EB18B0CD697E}"/>
              </a:ext>
            </a:extLst>
          </p:cNvPr>
          <p:cNvGrpSpPr/>
          <p:nvPr/>
        </p:nvGrpSpPr>
        <p:grpSpPr>
          <a:xfrm>
            <a:off x="2148263" y="5549015"/>
            <a:ext cx="1331640" cy="237600"/>
            <a:chOff x="2148263" y="5549015"/>
            <a:chExt cx="133164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22D1820-BAFD-EE48-AECD-D85495921B59}"/>
                    </a:ext>
                  </a:extLst>
                </p14:cNvPr>
                <p14:cNvContentPartPr/>
                <p14:nvPr/>
              </p14:nvContentPartPr>
              <p14:xfrm>
                <a:off x="2148263" y="5583575"/>
                <a:ext cx="15480" cy="2005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22D1820-BAFD-EE48-AECD-D85495921B59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143943" y="5579255"/>
                  <a:ext cx="24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CB0A60A-3963-884F-83B9-67A568F1B8D3}"/>
                    </a:ext>
                  </a:extLst>
                </p14:cNvPr>
                <p14:cNvContentPartPr/>
                <p14:nvPr/>
              </p14:nvContentPartPr>
              <p14:xfrm>
                <a:off x="2172383" y="5574215"/>
                <a:ext cx="100440" cy="745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CB0A60A-3963-884F-83B9-67A568F1B8D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168063" y="5569895"/>
                  <a:ext cx="109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3D106AA-6FA0-1043-BC2E-5F119CD6A251}"/>
                    </a:ext>
                  </a:extLst>
                </p14:cNvPr>
                <p14:cNvContentPartPr/>
                <p14:nvPr/>
              </p14:nvContentPartPr>
              <p14:xfrm>
                <a:off x="2271743" y="5649095"/>
                <a:ext cx="123480" cy="1339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3D106AA-6FA0-1043-BC2E-5F119CD6A25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267423" y="5644775"/>
                  <a:ext cx="132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E99E514-6B5E-6240-AB6A-AD1E13C97436}"/>
                    </a:ext>
                  </a:extLst>
                </p14:cNvPr>
                <p14:cNvContentPartPr/>
                <p14:nvPr/>
              </p14:nvContentPartPr>
              <p14:xfrm>
                <a:off x="2416103" y="5644055"/>
                <a:ext cx="3600" cy="1231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E99E514-6B5E-6240-AB6A-AD1E13C9743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411783" y="5639735"/>
                  <a:ext cx="12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BCE8714-5F0B-EA4C-B4F9-30BB617D33BC}"/>
                    </a:ext>
                  </a:extLst>
                </p14:cNvPr>
                <p14:cNvContentPartPr/>
                <p14:nvPr/>
              </p14:nvContentPartPr>
              <p14:xfrm>
                <a:off x="2412863" y="5657375"/>
                <a:ext cx="106560" cy="1188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BCE8714-5F0B-EA4C-B4F9-30BB617D33BC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408543" y="5653055"/>
                  <a:ext cx="115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D8281BD-BE51-664D-9A41-C6691C39422B}"/>
                    </a:ext>
                  </a:extLst>
                </p14:cNvPr>
                <p14:cNvContentPartPr/>
                <p14:nvPr/>
              </p14:nvContentPartPr>
              <p14:xfrm>
                <a:off x="2522303" y="5669255"/>
                <a:ext cx="79200" cy="1083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D8281BD-BE51-664D-9A41-C6691C39422B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517983" y="5664935"/>
                  <a:ext cx="87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FF70E21-0660-C14D-BD7D-4017F20BC692}"/>
                    </a:ext>
                  </a:extLst>
                </p14:cNvPr>
                <p14:cNvContentPartPr/>
                <p14:nvPr/>
              </p14:nvContentPartPr>
              <p14:xfrm>
                <a:off x="2627063" y="5588975"/>
                <a:ext cx="142920" cy="1976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FF70E21-0660-C14D-BD7D-4017F20BC69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622743" y="5584655"/>
                  <a:ext cx="151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2E0E559-F5A6-3C48-A8E6-A4C7C8C27DFC}"/>
                    </a:ext>
                  </a:extLst>
                </p14:cNvPr>
                <p14:cNvContentPartPr/>
                <p14:nvPr/>
              </p14:nvContentPartPr>
              <p14:xfrm>
                <a:off x="2673863" y="5730815"/>
                <a:ext cx="100440" cy="518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2E0E559-F5A6-3C48-A8E6-A4C7C8C27DF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669543" y="5726495"/>
                  <a:ext cx="109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06A9F232-23FF-0643-A9A7-0444D1098BFF}"/>
                    </a:ext>
                  </a:extLst>
                </p14:cNvPr>
                <p14:cNvContentPartPr/>
                <p14:nvPr/>
              </p14:nvContentPartPr>
              <p14:xfrm>
                <a:off x="2885903" y="5649815"/>
                <a:ext cx="18720" cy="1216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6A9F232-23FF-0643-A9A7-0444D1098BF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881583" y="5645495"/>
                  <a:ext cx="27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8E614F9-41A6-9949-AB9E-25CEC6C09C4D}"/>
                    </a:ext>
                  </a:extLst>
                </p14:cNvPr>
                <p14:cNvContentPartPr/>
                <p14:nvPr/>
              </p14:nvContentPartPr>
              <p14:xfrm>
                <a:off x="2872583" y="5549015"/>
                <a:ext cx="37440" cy="342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8E614F9-41A6-9949-AB9E-25CEC6C09C4D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868263" y="5544695"/>
                  <a:ext cx="46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D9EE074-4D7D-6245-B7D9-E5F3AB448D0F}"/>
                    </a:ext>
                  </a:extLst>
                </p14:cNvPr>
                <p14:cNvContentPartPr/>
                <p14:nvPr/>
              </p14:nvContentPartPr>
              <p14:xfrm>
                <a:off x="2957183" y="5621735"/>
                <a:ext cx="18720" cy="1594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D9EE074-4D7D-6245-B7D9-E5F3AB448D0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952863" y="5617415"/>
                  <a:ext cx="27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4446211-B439-3447-A38B-4873701FFFD8}"/>
                    </a:ext>
                  </a:extLst>
                </p14:cNvPr>
                <p14:cNvContentPartPr/>
                <p14:nvPr/>
              </p14:nvContentPartPr>
              <p14:xfrm>
                <a:off x="2980583" y="5609855"/>
                <a:ext cx="76320" cy="1094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4446211-B439-3447-A38B-4873701FFFD8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976263" y="5605535"/>
                  <a:ext cx="849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2F2C1B0-AA1A-B949-80B7-6A32EFEE5FD1}"/>
                    </a:ext>
                  </a:extLst>
                </p14:cNvPr>
                <p14:cNvContentPartPr/>
                <p14:nvPr/>
              </p14:nvContentPartPr>
              <p14:xfrm>
                <a:off x="3083903" y="5690135"/>
                <a:ext cx="164880" cy="712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2F2C1B0-AA1A-B949-80B7-6A32EFEE5FD1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079583" y="5685815"/>
                  <a:ext cx="173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2D84682-6040-FB41-A568-A346119290B8}"/>
                    </a:ext>
                  </a:extLst>
                </p14:cNvPr>
                <p14:cNvContentPartPr/>
                <p14:nvPr/>
              </p14:nvContentPartPr>
              <p14:xfrm>
                <a:off x="3208103" y="5551175"/>
                <a:ext cx="16200" cy="1998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2D84682-6040-FB41-A568-A346119290B8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203783" y="5546855"/>
                  <a:ext cx="24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7902264-DC04-3441-8014-4E81EBCBFB30}"/>
                    </a:ext>
                  </a:extLst>
                </p14:cNvPr>
                <p14:cNvContentPartPr/>
                <p14:nvPr/>
              </p14:nvContentPartPr>
              <p14:xfrm>
                <a:off x="3223583" y="5676815"/>
                <a:ext cx="171720" cy="885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7902264-DC04-3441-8014-4E81EBCBFB3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219263" y="5672495"/>
                  <a:ext cx="180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325B278-AE5C-3146-8833-9C45462C969D}"/>
                    </a:ext>
                  </a:extLst>
                </p14:cNvPr>
                <p14:cNvContentPartPr/>
                <p14:nvPr/>
              </p14:nvContentPartPr>
              <p14:xfrm>
                <a:off x="3394583" y="5632535"/>
                <a:ext cx="21600" cy="1375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325B278-AE5C-3146-8833-9C45462C969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390263" y="5628215"/>
                  <a:ext cx="30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DF3FF02-73B0-0D4D-8175-DB1931B7B979}"/>
                    </a:ext>
                  </a:extLst>
                </p14:cNvPr>
                <p14:cNvContentPartPr/>
                <p14:nvPr/>
              </p14:nvContentPartPr>
              <p14:xfrm>
                <a:off x="3409703" y="5627855"/>
                <a:ext cx="70200" cy="619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DF3FF02-73B0-0D4D-8175-DB1931B7B97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405383" y="5623535"/>
                  <a:ext cx="78840" cy="7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961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3D1909-BAC2-CB47-9CDD-62D177DBF96C}"/>
              </a:ext>
            </a:extLst>
          </p:cNvPr>
          <p:cNvGrpSpPr/>
          <p:nvPr/>
        </p:nvGrpSpPr>
        <p:grpSpPr>
          <a:xfrm>
            <a:off x="213623" y="208055"/>
            <a:ext cx="1905120" cy="577080"/>
            <a:chOff x="213623" y="208055"/>
            <a:chExt cx="190512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0E15E1E-F01C-B641-921F-2668F6ECECF7}"/>
                    </a:ext>
                  </a:extLst>
                </p14:cNvPr>
                <p14:cNvContentPartPr/>
                <p14:nvPr/>
              </p14:nvContentPartPr>
              <p14:xfrm>
                <a:off x="213623" y="208055"/>
                <a:ext cx="242280" cy="448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0E15E1E-F01C-B641-921F-2668F6ECE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303" y="203735"/>
                  <a:ext cx="2509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CBF4B80-2A8C-AD4A-8D55-DCB710709E1D}"/>
                    </a:ext>
                  </a:extLst>
                </p14:cNvPr>
                <p14:cNvContentPartPr/>
                <p14:nvPr/>
              </p14:nvContentPartPr>
              <p14:xfrm>
                <a:off x="528263" y="472295"/>
                <a:ext cx="12600" cy="5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CBF4B80-2A8C-AD4A-8D55-DCB710709E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3943" y="467975"/>
                  <a:ext cx="212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240CD86-4883-0949-9B57-5EBEF17A3D5A}"/>
                    </a:ext>
                  </a:extLst>
                </p14:cNvPr>
                <p14:cNvContentPartPr/>
                <p14:nvPr/>
              </p14:nvContentPartPr>
              <p14:xfrm>
                <a:off x="645983" y="422255"/>
                <a:ext cx="205920" cy="362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240CD86-4883-0949-9B57-5EBEF17A3D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1663" y="417935"/>
                  <a:ext cx="2145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9C2CADA-4D93-2441-86D4-229A0E0818F7}"/>
                    </a:ext>
                  </a:extLst>
                </p14:cNvPr>
                <p14:cNvContentPartPr/>
                <p14:nvPr/>
              </p14:nvContentPartPr>
              <p14:xfrm>
                <a:off x="1024703" y="572015"/>
                <a:ext cx="360" cy="3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9C2CADA-4D93-2441-86D4-229A0E0818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0383" y="56769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B21719D-B68E-054B-87CC-0AA44F7A405A}"/>
                    </a:ext>
                  </a:extLst>
                </p14:cNvPr>
                <p14:cNvContentPartPr/>
                <p14:nvPr/>
              </p14:nvContentPartPr>
              <p14:xfrm>
                <a:off x="1211543" y="367535"/>
                <a:ext cx="321840" cy="321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B21719D-B68E-054B-87CC-0AA44F7A40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7223" y="363215"/>
                  <a:ext cx="330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F83CBD5-B216-9D41-8BD2-95FCD827A64E}"/>
                    </a:ext>
                  </a:extLst>
                </p14:cNvPr>
                <p14:cNvContentPartPr/>
                <p14:nvPr/>
              </p14:nvContentPartPr>
              <p14:xfrm>
                <a:off x="1639583" y="508295"/>
                <a:ext cx="157320" cy="18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F83CBD5-B216-9D41-8BD2-95FCD827A6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5263" y="503975"/>
                  <a:ext cx="165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755475-54D9-CC42-8CD2-B771905D168E}"/>
                    </a:ext>
                  </a:extLst>
                </p14:cNvPr>
                <p14:cNvContentPartPr/>
                <p14:nvPr/>
              </p14:nvContentPartPr>
              <p14:xfrm>
                <a:off x="1601423" y="448895"/>
                <a:ext cx="243360" cy="15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755475-54D9-CC42-8CD2-B771905D16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7103" y="444575"/>
                  <a:ext cx="252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649AE5-9BF0-B745-8C8B-F748604F8CAF}"/>
                    </a:ext>
                  </a:extLst>
                </p14:cNvPr>
                <p14:cNvContentPartPr/>
                <p14:nvPr/>
              </p14:nvContentPartPr>
              <p14:xfrm>
                <a:off x="1965743" y="367895"/>
                <a:ext cx="104040" cy="62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2649AE5-9BF0-B745-8C8B-F748604F8C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423" y="363575"/>
                  <a:ext cx="112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9C2F860-2226-8C4C-864B-F107B38BFE3C}"/>
                    </a:ext>
                  </a:extLst>
                </p14:cNvPr>
                <p14:cNvContentPartPr/>
                <p14:nvPr/>
              </p14:nvContentPartPr>
              <p14:xfrm>
                <a:off x="2102903" y="330815"/>
                <a:ext cx="15840" cy="230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9C2F860-2226-8C4C-864B-F107B38BFE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98583" y="326495"/>
                  <a:ext cx="24480" cy="23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60D58F-AC1D-3542-AA73-BA1C52BB3A8F}"/>
                  </a:ext>
                </a:extLst>
              </p14:cNvPr>
              <p14:cNvContentPartPr/>
              <p14:nvPr/>
            </p14:nvContentPartPr>
            <p14:xfrm>
              <a:off x="2338343" y="320375"/>
              <a:ext cx="250560" cy="280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60D58F-AC1D-3542-AA73-BA1C52BB3A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34023" y="316055"/>
                <a:ext cx="2592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EDC9BC6-1796-D844-B699-B93962434C47}"/>
                  </a:ext>
                </a:extLst>
              </p14:cNvPr>
              <p14:cNvContentPartPr/>
              <p14:nvPr/>
            </p14:nvContentPartPr>
            <p14:xfrm>
              <a:off x="2642903" y="704855"/>
              <a:ext cx="100440" cy="123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EDC9BC6-1796-D844-B699-B93962434C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38583" y="700535"/>
                <a:ext cx="10908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CA2BC96-9DA0-8848-9244-A385B7B9EAD5}"/>
              </a:ext>
            </a:extLst>
          </p:cNvPr>
          <p:cNvGrpSpPr/>
          <p:nvPr/>
        </p:nvGrpSpPr>
        <p:grpSpPr>
          <a:xfrm>
            <a:off x="2937023" y="316055"/>
            <a:ext cx="676080" cy="386640"/>
            <a:chOff x="2937023" y="316055"/>
            <a:chExt cx="67608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31E0E2-8056-3944-AA66-D31EF4FF9648}"/>
                    </a:ext>
                  </a:extLst>
                </p14:cNvPr>
                <p14:cNvContentPartPr/>
                <p14:nvPr/>
              </p14:nvContentPartPr>
              <p14:xfrm>
                <a:off x="2940263" y="316055"/>
                <a:ext cx="9720" cy="273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31E0E2-8056-3944-AA66-D31EF4FF96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5943" y="311735"/>
                  <a:ext cx="18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F41B0B-E797-5F44-867D-58D507CF2A01}"/>
                    </a:ext>
                  </a:extLst>
                </p14:cNvPr>
                <p14:cNvContentPartPr/>
                <p14:nvPr/>
              </p14:nvContentPartPr>
              <p14:xfrm>
                <a:off x="2937023" y="373655"/>
                <a:ext cx="91440" cy="151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F41B0B-E797-5F44-867D-58D507CF2A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2703" y="369335"/>
                  <a:ext cx="100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26B22F-8803-CB48-9F12-152ED53DB35B}"/>
                    </a:ext>
                  </a:extLst>
                </p14:cNvPr>
                <p14:cNvContentPartPr/>
                <p14:nvPr/>
              </p14:nvContentPartPr>
              <p14:xfrm>
                <a:off x="3034223" y="365015"/>
                <a:ext cx="127800" cy="151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26B22F-8803-CB48-9F12-152ED53DB3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29903" y="360695"/>
                  <a:ext cx="136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3184C74-835E-9445-A0B2-246F28762BE5}"/>
                    </a:ext>
                  </a:extLst>
                </p14:cNvPr>
                <p14:cNvContentPartPr/>
                <p14:nvPr/>
              </p14:nvContentPartPr>
              <p14:xfrm>
                <a:off x="3286223" y="448535"/>
                <a:ext cx="113760" cy="3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3184C74-835E-9445-A0B2-246F28762B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1903" y="444215"/>
                  <a:ext cx="1224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D8A2BAA-7062-7742-A017-0061F084CFAC}"/>
                    </a:ext>
                  </a:extLst>
                </p14:cNvPr>
                <p14:cNvContentPartPr/>
                <p14:nvPr/>
              </p14:nvContentPartPr>
              <p14:xfrm>
                <a:off x="3228623" y="364295"/>
                <a:ext cx="113040" cy="3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D8A2BAA-7062-7742-A017-0061F084CF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4303" y="359975"/>
                  <a:ext cx="1216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05CF8C-6891-D64D-881E-85C868E3A974}"/>
                    </a:ext>
                  </a:extLst>
                </p14:cNvPr>
                <p14:cNvContentPartPr/>
                <p14:nvPr/>
              </p14:nvContentPartPr>
              <p14:xfrm>
                <a:off x="3437063" y="321095"/>
                <a:ext cx="176040" cy="381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05CF8C-6891-D64D-881E-85C868E3A9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32743" y="316775"/>
                  <a:ext cx="184680" cy="39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66EB44-9BFD-3946-BD21-A8822B271160}"/>
              </a:ext>
            </a:extLst>
          </p:cNvPr>
          <p:cNvGrpSpPr/>
          <p:nvPr/>
        </p:nvGrpSpPr>
        <p:grpSpPr>
          <a:xfrm>
            <a:off x="977903" y="864695"/>
            <a:ext cx="707040" cy="342360"/>
            <a:chOff x="977903" y="864695"/>
            <a:chExt cx="70704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8745F9-B005-6D4F-B2FE-88E6325678A0}"/>
                    </a:ext>
                  </a:extLst>
                </p14:cNvPr>
                <p14:cNvContentPartPr/>
                <p14:nvPr/>
              </p14:nvContentPartPr>
              <p14:xfrm>
                <a:off x="977903" y="972695"/>
                <a:ext cx="12600" cy="234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8745F9-B005-6D4F-B2FE-88E6325678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3583" y="968375"/>
                  <a:ext cx="21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17F8C8-4D0A-6A48-9EA6-1594A00D3DC1}"/>
                    </a:ext>
                  </a:extLst>
                </p14:cNvPr>
                <p14:cNvContentPartPr/>
                <p14:nvPr/>
              </p14:nvContentPartPr>
              <p14:xfrm>
                <a:off x="1001303" y="920135"/>
                <a:ext cx="145800" cy="80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17F8C8-4D0A-6A48-9EA6-1594A00D3D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6983" y="915815"/>
                  <a:ext cx="154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494510-DF05-474D-A7C8-408A92CD8FC2}"/>
                    </a:ext>
                  </a:extLst>
                </p14:cNvPr>
                <p14:cNvContentPartPr/>
                <p14:nvPr/>
              </p14:nvContentPartPr>
              <p14:xfrm>
                <a:off x="1251143" y="1129655"/>
                <a:ext cx="145800" cy="9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494510-DF05-474D-A7C8-408A92CD8F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46823" y="1125335"/>
                  <a:ext cx="154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294CF3-1E5B-FA4B-9FBA-BA0F2BF73716}"/>
                    </a:ext>
                  </a:extLst>
                </p14:cNvPr>
                <p14:cNvContentPartPr/>
                <p14:nvPr/>
              </p14:nvContentPartPr>
              <p14:xfrm>
                <a:off x="1291463" y="1064855"/>
                <a:ext cx="91440" cy="6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294CF3-1E5B-FA4B-9FBA-BA0F2BF737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87143" y="1060535"/>
                  <a:ext cx="1000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31E712-C80F-5C4F-AE0B-9570DEE617B5}"/>
                    </a:ext>
                  </a:extLst>
                </p14:cNvPr>
                <p14:cNvContentPartPr/>
                <p14:nvPr/>
              </p14:nvContentPartPr>
              <p14:xfrm>
                <a:off x="1491623" y="864695"/>
                <a:ext cx="193320" cy="176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31E712-C80F-5C4F-AE0B-9570DEE617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87303" y="860375"/>
                  <a:ext cx="201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4F25E2-161D-9C44-AF3E-03BFB430C08C}"/>
                    </a:ext>
                  </a:extLst>
                </p14:cNvPr>
                <p14:cNvContentPartPr/>
                <p14:nvPr/>
              </p14:nvContentPartPr>
              <p14:xfrm>
                <a:off x="1660103" y="1123535"/>
                <a:ext cx="6480" cy="25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4F25E2-161D-9C44-AF3E-03BFB430C0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55783" y="1119215"/>
                  <a:ext cx="151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50E8CD-FD7E-7644-9866-F2FFECD7F0B6}"/>
              </a:ext>
            </a:extLst>
          </p:cNvPr>
          <p:cNvGrpSpPr/>
          <p:nvPr/>
        </p:nvGrpSpPr>
        <p:grpSpPr>
          <a:xfrm>
            <a:off x="878903" y="1468055"/>
            <a:ext cx="331560" cy="258120"/>
            <a:chOff x="878903" y="1468055"/>
            <a:chExt cx="33156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EB2A64B-290E-9346-B547-5D652778BF90}"/>
                    </a:ext>
                  </a:extLst>
                </p14:cNvPr>
                <p14:cNvContentPartPr/>
                <p14:nvPr/>
              </p14:nvContentPartPr>
              <p14:xfrm>
                <a:off x="878903" y="1468055"/>
                <a:ext cx="137880" cy="258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EB2A64B-290E-9346-B547-5D652778BF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4583" y="1463735"/>
                  <a:ext cx="1465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B20C60F-27D3-9D47-B309-8AE9C1C16244}"/>
                    </a:ext>
                  </a:extLst>
                </p14:cNvPr>
                <p14:cNvContentPartPr/>
                <p14:nvPr/>
              </p14:nvContentPartPr>
              <p14:xfrm>
                <a:off x="1117583" y="1469135"/>
                <a:ext cx="92880" cy="221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B20C60F-27D3-9D47-B309-8AE9C1C162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3263" y="1464815"/>
                  <a:ext cx="10152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4BCBF3-FCB3-C942-BC34-F1A5E613078C}"/>
              </a:ext>
            </a:extLst>
          </p:cNvPr>
          <p:cNvGrpSpPr/>
          <p:nvPr/>
        </p:nvGrpSpPr>
        <p:grpSpPr>
          <a:xfrm>
            <a:off x="1392623" y="1473815"/>
            <a:ext cx="216000" cy="154800"/>
            <a:chOff x="1392623" y="1473815"/>
            <a:chExt cx="216000" cy="1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85C5BF-0EF8-A648-A1FE-71FB24E241A4}"/>
                    </a:ext>
                  </a:extLst>
                </p14:cNvPr>
                <p14:cNvContentPartPr/>
                <p14:nvPr/>
              </p14:nvContentPartPr>
              <p14:xfrm>
                <a:off x="1392623" y="1619255"/>
                <a:ext cx="200520" cy="9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85C5BF-0EF8-A648-A1FE-71FB24E241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88303" y="1614935"/>
                  <a:ext cx="209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52FF10-C809-014E-A13E-59853FF9AEB4}"/>
                    </a:ext>
                  </a:extLst>
                </p14:cNvPr>
                <p14:cNvContentPartPr/>
                <p14:nvPr/>
              </p14:nvContentPartPr>
              <p14:xfrm>
                <a:off x="1401983" y="1557335"/>
                <a:ext cx="206640" cy="3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52FF10-C809-014E-A13E-59853FF9AE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97663" y="1553015"/>
                  <a:ext cx="2152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0F9EF7C-7DB2-D34F-871F-A2AC14F22CDF}"/>
                    </a:ext>
                  </a:extLst>
                </p14:cNvPr>
                <p14:cNvContentPartPr/>
                <p14:nvPr/>
              </p14:nvContentPartPr>
              <p14:xfrm>
                <a:off x="1409183" y="1473815"/>
                <a:ext cx="164160" cy="6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0F9EF7C-7DB2-D34F-871F-A2AC14F22CD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04863" y="1469495"/>
                  <a:ext cx="172800" cy="1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7D734FC-D4FB-2D46-A08C-FC35CB68E2EA}"/>
                  </a:ext>
                </a:extLst>
              </p14:cNvPr>
              <p14:cNvContentPartPr/>
              <p14:nvPr/>
            </p14:nvContentPartPr>
            <p14:xfrm>
              <a:off x="1849823" y="1405055"/>
              <a:ext cx="171360" cy="329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7D734FC-D4FB-2D46-A08C-FC35CB68E2E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45503" y="1400735"/>
                <a:ext cx="180000" cy="33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38305CC6-93F2-964E-9E11-FDECE59A0DCE}"/>
              </a:ext>
            </a:extLst>
          </p:cNvPr>
          <p:cNvGrpSpPr/>
          <p:nvPr/>
        </p:nvGrpSpPr>
        <p:grpSpPr>
          <a:xfrm>
            <a:off x="2181023" y="1323695"/>
            <a:ext cx="851400" cy="419040"/>
            <a:chOff x="2181023" y="1323695"/>
            <a:chExt cx="85140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E571B76-5AB4-C04A-B0D8-DC6C05E9CD91}"/>
                    </a:ext>
                  </a:extLst>
                </p14:cNvPr>
                <p14:cNvContentPartPr/>
                <p14:nvPr/>
              </p14:nvContentPartPr>
              <p14:xfrm>
                <a:off x="2181023" y="1545095"/>
                <a:ext cx="24480" cy="143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E571B76-5AB4-C04A-B0D8-DC6C05E9CD9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76703" y="1540775"/>
                  <a:ext cx="3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190254-0323-9B40-9937-33544D544722}"/>
                    </a:ext>
                  </a:extLst>
                </p14:cNvPr>
                <p14:cNvContentPartPr/>
                <p14:nvPr/>
              </p14:nvContentPartPr>
              <p14:xfrm>
                <a:off x="2211623" y="1514855"/>
                <a:ext cx="94320" cy="118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190254-0323-9B40-9937-33544D5447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07303" y="1510535"/>
                  <a:ext cx="102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914D9C9-D010-E243-932D-513A766E8191}"/>
                    </a:ext>
                  </a:extLst>
                </p14:cNvPr>
                <p14:cNvContentPartPr/>
                <p14:nvPr/>
              </p14:nvContentPartPr>
              <p14:xfrm>
                <a:off x="2314583" y="1475975"/>
                <a:ext cx="79200" cy="133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914D9C9-D010-E243-932D-513A766E81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10263" y="1471655"/>
                  <a:ext cx="87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F2AA25-0107-064A-8DC2-B88FCF21EAC7}"/>
                    </a:ext>
                  </a:extLst>
                </p14:cNvPr>
                <p14:cNvContentPartPr/>
                <p14:nvPr/>
              </p14:nvContentPartPr>
              <p14:xfrm>
                <a:off x="2544263" y="1514855"/>
                <a:ext cx="77760" cy="123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F2AA25-0107-064A-8DC2-B88FCF21EA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39943" y="1510535"/>
                  <a:ext cx="86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3276B9-88CC-894B-A1DA-63E6A5B703B0}"/>
                    </a:ext>
                  </a:extLst>
                </p14:cNvPr>
                <p14:cNvContentPartPr/>
                <p14:nvPr/>
              </p14:nvContentPartPr>
              <p14:xfrm>
                <a:off x="2662703" y="1527455"/>
                <a:ext cx="88200" cy="148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3276B9-88CC-894B-A1DA-63E6A5B703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58383" y="1523135"/>
                  <a:ext cx="96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90B6A9A-BD6B-314F-AEED-89F348A7FA99}"/>
                    </a:ext>
                  </a:extLst>
                </p14:cNvPr>
                <p14:cNvContentPartPr/>
                <p14:nvPr/>
              </p14:nvContentPartPr>
              <p14:xfrm>
                <a:off x="2759903" y="1323695"/>
                <a:ext cx="5040" cy="324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90B6A9A-BD6B-314F-AEED-89F348A7FA9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55583" y="1319375"/>
                  <a:ext cx="136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EE6B5C3-D5B6-4E49-8FFE-E08BD32D4B77}"/>
                    </a:ext>
                  </a:extLst>
                </p14:cNvPr>
                <p14:cNvContentPartPr/>
                <p14:nvPr/>
              </p14:nvContentPartPr>
              <p14:xfrm>
                <a:off x="2880863" y="1455455"/>
                <a:ext cx="151560" cy="287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EE6B5C3-D5B6-4E49-8FFE-E08BD32D4B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76543" y="1451135"/>
                  <a:ext cx="16020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21CBB86-F535-F94D-86DE-B38A4AF1C7EF}"/>
              </a:ext>
            </a:extLst>
          </p:cNvPr>
          <p:cNvGrpSpPr/>
          <p:nvPr/>
        </p:nvGrpSpPr>
        <p:grpSpPr>
          <a:xfrm>
            <a:off x="1021463" y="1979615"/>
            <a:ext cx="2357640" cy="426240"/>
            <a:chOff x="1021463" y="1979615"/>
            <a:chExt cx="235764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20EB36D-5A01-E14A-BAE8-1734BCF5D204}"/>
                    </a:ext>
                  </a:extLst>
                </p14:cNvPr>
                <p14:cNvContentPartPr/>
                <p14:nvPr/>
              </p14:nvContentPartPr>
              <p14:xfrm>
                <a:off x="1021463" y="2188775"/>
                <a:ext cx="194040" cy="205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20EB36D-5A01-E14A-BAE8-1734BCF5D2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7143" y="2184455"/>
                  <a:ext cx="202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8D25EE9-5CEA-774C-9A58-4D19DF93F8AB}"/>
                    </a:ext>
                  </a:extLst>
                </p14:cNvPr>
                <p14:cNvContentPartPr/>
                <p14:nvPr/>
              </p14:nvContentPartPr>
              <p14:xfrm>
                <a:off x="1345463" y="2276615"/>
                <a:ext cx="61200" cy="9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8D25EE9-5CEA-774C-9A58-4D19DF93F8A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41143" y="2272295"/>
                  <a:ext cx="698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A599B0A-B6A5-C941-9EF2-0620BB53AC7F}"/>
                    </a:ext>
                  </a:extLst>
                </p14:cNvPr>
                <p14:cNvContentPartPr/>
                <p14:nvPr/>
              </p14:nvContentPartPr>
              <p14:xfrm>
                <a:off x="1499543" y="2159255"/>
                <a:ext cx="6480" cy="220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A599B0A-B6A5-C941-9EF2-0620BB53AC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95223" y="2154935"/>
                  <a:ext cx="15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F53475-5511-EA4D-8EE7-EE9C6F7E687C}"/>
                    </a:ext>
                  </a:extLst>
                </p14:cNvPr>
                <p14:cNvContentPartPr/>
                <p14:nvPr/>
              </p14:nvContentPartPr>
              <p14:xfrm>
                <a:off x="1517903" y="2143775"/>
                <a:ext cx="76320" cy="61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F53475-5511-EA4D-8EE7-EE9C6F7E687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13583" y="2139455"/>
                  <a:ext cx="8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B8C03D2-E3BC-ED40-BA2D-46C92C733A6E}"/>
                    </a:ext>
                  </a:extLst>
                </p14:cNvPr>
                <p14:cNvContentPartPr/>
                <p14:nvPr/>
              </p14:nvContentPartPr>
              <p14:xfrm>
                <a:off x="1682423" y="2286695"/>
                <a:ext cx="145800" cy="34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B8C03D2-E3BC-ED40-BA2D-46C92C733A6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78103" y="2282375"/>
                  <a:ext cx="154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DE26A5-7727-B448-A44F-9699FF1AF7D7}"/>
                    </a:ext>
                  </a:extLst>
                </p14:cNvPr>
                <p14:cNvContentPartPr/>
                <p14:nvPr/>
              </p14:nvContentPartPr>
              <p14:xfrm>
                <a:off x="1689263" y="2228375"/>
                <a:ext cx="112680" cy="12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DE26A5-7727-B448-A44F-9699FF1AF7D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84943" y="2224055"/>
                  <a:ext cx="121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426687-36DE-9844-9708-4D1225692861}"/>
                    </a:ext>
                  </a:extLst>
                </p14:cNvPr>
                <p14:cNvContentPartPr/>
                <p14:nvPr/>
              </p14:nvContentPartPr>
              <p14:xfrm>
                <a:off x="1926863" y="2157095"/>
                <a:ext cx="154440" cy="241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426687-36DE-9844-9708-4D12256928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22543" y="2152775"/>
                  <a:ext cx="163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79C9D41-F2A9-A54F-BB44-1617D40F7C73}"/>
                    </a:ext>
                  </a:extLst>
                </p14:cNvPr>
                <p14:cNvContentPartPr/>
                <p14:nvPr/>
              </p14:nvContentPartPr>
              <p14:xfrm>
                <a:off x="2208383" y="2283815"/>
                <a:ext cx="127800" cy="9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79C9D41-F2A9-A54F-BB44-1617D40F7C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4063" y="2279495"/>
                  <a:ext cx="136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1FBCDBB-FA7A-484C-A2B7-559837C59A2C}"/>
                    </a:ext>
                  </a:extLst>
                </p14:cNvPr>
                <p14:cNvContentPartPr/>
                <p14:nvPr/>
              </p14:nvContentPartPr>
              <p14:xfrm>
                <a:off x="2178143" y="2209655"/>
                <a:ext cx="85320" cy="3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1FBCDBB-FA7A-484C-A2B7-559837C59A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73823" y="2205335"/>
                  <a:ext cx="9396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622467-2E7D-674B-88D5-BDDECBF8EFE0}"/>
                    </a:ext>
                  </a:extLst>
                </p14:cNvPr>
                <p14:cNvContentPartPr/>
                <p14:nvPr/>
              </p14:nvContentPartPr>
              <p14:xfrm>
                <a:off x="2456783" y="2132255"/>
                <a:ext cx="37080" cy="273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622467-2E7D-674B-88D5-BDDECBF8EFE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52463" y="2127935"/>
                  <a:ext cx="457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2E9AB8B-96D6-BC4F-9A7D-D9E5D67D7E36}"/>
                    </a:ext>
                  </a:extLst>
                </p14:cNvPr>
                <p14:cNvContentPartPr/>
                <p14:nvPr/>
              </p14:nvContentPartPr>
              <p14:xfrm>
                <a:off x="2532743" y="2163575"/>
                <a:ext cx="79200" cy="145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2E9AB8B-96D6-BC4F-9A7D-D9E5D67D7E3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28423" y="2159255"/>
                  <a:ext cx="87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BB96AD-801F-8549-BB83-0FFF8D3E827E}"/>
                    </a:ext>
                  </a:extLst>
                </p14:cNvPr>
                <p14:cNvContentPartPr/>
                <p14:nvPr/>
              </p14:nvContentPartPr>
              <p14:xfrm>
                <a:off x="2654063" y="2098775"/>
                <a:ext cx="127080" cy="179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BB96AD-801F-8549-BB83-0FFF8D3E827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49743" y="2094455"/>
                  <a:ext cx="135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F9F9509-220B-1F4F-8328-EA8E37805FA0}"/>
                    </a:ext>
                  </a:extLst>
                </p14:cNvPr>
                <p14:cNvContentPartPr/>
                <p14:nvPr/>
              </p14:nvContentPartPr>
              <p14:xfrm>
                <a:off x="2797703" y="2172935"/>
                <a:ext cx="198720" cy="18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F9F9509-220B-1F4F-8328-EA8E37805FA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93383" y="2168615"/>
                  <a:ext cx="207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46B9D6E-5FC2-3E47-8EA1-DD7818A92D9D}"/>
                    </a:ext>
                  </a:extLst>
                </p14:cNvPr>
                <p14:cNvContentPartPr/>
                <p14:nvPr/>
              </p14:nvContentPartPr>
              <p14:xfrm>
                <a:off x="3052583" y="2058815"/>
                <a:ext cx="128880" cy="161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46B9D6E-5FC2-3E47-8EA1-DD7818A92D9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48263" y="2054495"/>
                  <a:ext cx="137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2F0532-D2A0-EF4A-B300-316B2924E328}"/>
                    </a:ext>
                  </a:extLst>
                </p14:cNvPr>
                <p14:cNvContentPartPr/>
                <p14:nvPr/>
              </p14:nvContentPartPr>
              <p14:xfrm>
                <a:off x="3159143" y="2100935"/>
                <a:ext cx="65160" cy="228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2F0532-D2A0-EF4A-B300-316B2924E32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54823" y="2096615"/>
                  <a:ext cx="738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EEE872F-732C-5140-9C8F-107AB140B47E}"/>
                    </a:ext>
                  </a:extLst>
                </p14:cNvPr>
                <p14:cNvContentPartPr/>
                <p14:nvPr/>
              </p14:nvContentPartPr>
              <p14:xfrm>
                <a:off x="3272543" y="1979615"/>
                <a:ext cx="106560" cy="375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EEE872F-732C-5140-9C8F-107AB140B4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68223" y="1975295"/>
                  <a:ext cx="11520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59A5DE7-EC31-FB43-833A-CEF4086FA147}"/>
              </a:ext>
            </a:extLst>
          </p:cNvPr>
          <p:cNvGrpSpPr/>
          <p:nvPr/>
        </p:nvGrpSpPr>
        <p:grpSpPr>
          <a:xfrm>
            <a:off x="119303" y="2795015"/>
            <a:ext cx="2759040" cy="615600"/>
            <a:chOff x="119303" y="2795015"/>
            <a:chExt cx="2759040" cy="61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2120712-38A4-7949-A8F5-6D51517E4838}"/>
                    </a:ext>
                  </a:extLst>
                </p14:cNvPr>
                <p14:cNvContentPartPr/>
                <p14:nvPr/>
              </p14:nvContentPartPr>
              <p14:xfrm>
                <a:off x="119303" y="2795015"/>
                <a:ext cx="194400" cy="384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2120712-38A4-7949-A8F5-6D51517E483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4983" y="2790695"/>
                  <a:ext cx="2030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6DAC5C-9B4C-9D41-A5CE-9C0DBFC147D2}"/>
                    </a:ext>
                  </a:extLst>
                </p14:cNvPr>
                <p14:cNvContentPartPr/>
                <p14:nvPr/>
              </p14:nvContentPartPr>
              <p14:xfrm>
                <a:off x="394343" y="3119735"/>
                <a:ext cx="9360" cy="8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6DAC5C-9B4C-9D41-A5CE-9C0DBFC147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0023" y="3115415"/>
                  <a:ext cx="18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86C43A4-3AA5-AF43-8CA6-088CE4CADD0E}"/>
                    </a:ext>
                  </a:extLst>
                </p14:cNvPr>
                <p14:cNvContentPartPr/>
                <p14:nvPr/>
              </p14:nvContentPartPr>
              <p14:xfrm>
                <a:off x="470303" y="2964935"/>
                <a:ext cx="177840" cy="202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86C43A4-3AA5-AF43-8CA6-088CE4CADD0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5983" y="2960615"/>
                  <a:ext cx="186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80B682-D612-FE49-9F1F-E7295F466DB0}"/>
                    </a:ext>
                  </a:extLst>
                </p14:cNvPr>
                <p14:cNvContentPartPr/>
                <p14:nvPr/>
              </p14:nvContentPartPr>
              <p14:xfrm>
                <a:off x="1099943" y="2895095"/>
                <a:ext cx="193320" cy="243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80B682-D612-FE49-9F1F-E7295F466DB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5623" y="2890775"/>
                  <a:ext cx="201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65BD776-4F3B-574C-95C7-513FE49E5D2D}"/>
                    </a:ext>
                  </a:extLst>
                </p14:cNvPr>
                <p14:cNvContentPartPr/>
                <p14:nvPr/>
              </p14:nvContentPartPr>
              <p14:xfrm>
                <a:off x="1311263" y="2947655"/>
                <a:ext cx="201960" cy="176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65BD776-4F3B-574C-95C7-513FE49E5D2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06943" y="2943335"/>
                  <a:ext cx="210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FDD026-ED82-C447-950B-799B1F459048}"/>
                    </a:ext>
                  </a:extLst>
                </p14:cNvPr>
                <p14:cNvContentPartPr/>
                <p14:nvPr/>
              </p14:nvContentPartPr>
              <p14:xfrm>
                <a:off x="1568663" y="2980055"/>
                <a:ext cx="6480" cy="149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FDD026-ED82-C447-950B-799B1F4590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64343" y="2975735"/>
                  <a:ext cx="15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CDD475-58D8-8946-B1C9-2580F603A66C}"/>
                    </a:ext>
                  </a:extLst>
                </p14:cNvPr>
                <p14:cNvContentPartPr/>
                <p14:nvPr/>
              </p14:nvContentPartPr>
              <p14:xfrm>
                <a:off x="1565063" y="2992655"/>
                <a:ext cx="112680" cy="117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CDD475-58D8-8946-B1C9-2580F603A66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60743" y="2988335"/>
                  <a:ext cx="121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DACC8F6-F8DB-C449-8E75-D238DEFEDCAF}"/>
                    </a:ext>
                  </a:extLst>
                </p14:cNvPr>
                <p14:cNvContentPartPr/>
                <p14:nvPr/>
              </p14:nvContentPartPr>
              <p14:xfrm>
                <a:off x="1668023" y="2975015"/>
                <a:ext cx="64080" cy="167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DACC8F6-F8DB-C449-8E75-D238DEFEDC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63703" y="2970695"/>
                  <a:ext cx="72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3E11D4B-FC8A-E644-B864-7656EF5124DC}"/>
                    </a:ext>
                  </a:extLst>
                </p14:cNvPr>
                <p14:cNvContentPartPr/>
                <p14:nvPr/>
              </p14:nvContentPartPr>
              <p14:xfrm>
                <a:off x="1776743" y="2960615"/>
                <a:ext cx="59760" cy="399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3E11D4B-FC8A-E644-B864-7656EF5124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72423" y="2956295"/>
                  <a:ext cx="684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A44A04-747C-C340-8BC5-F3A2685DD373}"/>
                    </a:ext>
                  </a:extLst>
                </p14:cNvPr>
                <p14:cNvContentPartPr/>
                <p14:nvPr/>
              </p14:nvContentPartPr>
              <p14:xfrm>
                <a:off x="1791143" y="2956295"/>
                <a:ext cx="129960" cy="161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A44A04-747C-C340-8BC5-F3A2685DD37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86823" y="2951975"/>
                  <a:ext cx="138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E7FD793-7177-494E-9C2A-4AB51658B201}"/>
                    </a:ext>
                  </a:extLst>
                </p14:cNvPr>
                <p14:cNvContentPartPr/>
                <p14:nvPr/>
              </p14:nvContentPartPr>
              <p14:xfrm>
                <a:off x="1950623" y="2928575"/>
                <a:ext cx="100800" cy="176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E7FD793-7177-494E-9C2A-4AB51658B20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46303" y="2924255"/>
                  <a:ext cx="109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764703D-E3E2-114D-A897-28250F298EA0}"/>
                    </a:ext>
                  </a:extLst>
                </p14:cNvPr>
                <p14:cNvContentPartPr/>
                <p14:nvPr/>
              </p14:nvContentPartPr>
              <p14:xfrm>
                <a:off x="2132423" y="2825255"/>
                <a:ext cx="22320" cy="291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764703D-E3E2-114D-A897-28250F298EA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28103" y="2820935"/>
                  <a:ext cx="30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A3BC9AC-5DB6-5941-9ED7-F05847B2CCF8}"/>
                    </a:ext>
                  </a:extLst>
                </p14:cNvPr>
                <p14:cNvContentPartPr/>
                <p14:nvPr/>
              </p14:nvContentPartPr>
              <p14:xfrm>
                <a:off x="2141783" y="2973935"/>
                <a:ext cx="79200" cy="6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A3BC9AC-5DB6-5941-9ED7-F05847B2CCF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37463" y="2969615"/>
                  <a:ext cx="878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FDD8291-C176-E943-8DEE-6880E64D6BAA}"/>
                    </a:ext>
                  </a:extLst>
                </p14:cNvPr>
                <p14:cNvContentPartPr/>
                <p14:nvPr/>
              </p14:nvContentPartPr>
              <p14:xfrm>
                <a:off x="2223503" y="3031535"/>
                <a:ext cx="162000" cy="130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FDD8291-C176-E943-8DEE-6880E64D6B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19183" y="3027215"/>
                  <a:ext cx="170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2641256-0CD6-4140-976D-1FD01CFB2A3E}"/>
                    </a:ext>
                  </a:extLst>
                </p14:cNvPr>
                <p14:cNvContentPartPr/>
                <p14:nvPr/>
              </p14:nvContentPartPr>
              <p14:xfrm>
                <a:off x="2631383" y="2908775"/>
                <a:ext cx="6840" cy="182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2641256-0CD6-4140-976D-1FD01CFB2A3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27063" y="2904455"/>
                  <a:ext cx="15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5EA0C45-098E-534C-AC4C-95BB01573CB4}"/>
                    </a:ext>
                  </a:extLst>
                </p14:cNvPr>
                <p14:cNvContentPartPr/>
                <p14:nvPr/>
              </p14:nvContentPartPr>
              <p14:xfrm>
                <a:off x="2640383" y="2893655"/>
                <a:ext cx="88200" cy="68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5EA0C45-098E-534C-AC4C-95BB01573CB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36063" y="2889335"/>
                  <a:ext cx="968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A188861-7D0C-A94D-BED9-8ED890B2D8C2}"/>
                    </a:ext>
                  </a:extLst>
                </p14:cNvPr>
                <p14:cNvContentPartPr/>
                <p14:nvPr/>
              </p14:nvContentPartPr>
              <p14:xfrm>
                <a:off x="2874743" y="3030455"/>
                <a:ext cx="3600" cy="16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A188861-7D0C-A94D-BED9-8ED890B2D8C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70423" y="3026135"/>
                  <a:ext cx="12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16712D5-CBD4-D54E-ADD0-6A18DB080F27}"/>
                    </a:ext>
                  </a:extLst>
                </p14:cNvPr>
                <p14:cNvContentPartPr/>
                <p14:nvPr/>
              </p14:nvContentPartPr>
              <p14:xfrm>
                <a:off x="2856023" y="2907335"/>
                <a:ext cx="6480" cy="9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16712D5-CBD4-D54E-ADD0-6A18DB080F2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51703" y="2903015"/>
                  <a:ext cx="15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C4181EE-71F5-4941-A9E6-B722A9F82026}"/>
                    </a:ext>
                  </a:extLst>
                </p14:cNvPr>
                <p14:cNvContentPartPr/>
                <p14:nvPr/>
              </p14:nvContentPartPr>
              <p14:xfrm>
                <a:off x="644543" y="3346895"/>
                <a:ext cx="2117520" cy="63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C4181EE-71F5-4941-A9E6-B722A9F8202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0223" y="3342575"/>
                  <a:ext cx="212616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D4C338E-5D49-DA45-A2B4-9943DE68D347}"/>
                  </a:ext>
                </a:extLst>
              </p14:cNvPr>
              <p14:cNvContentPartPr/>
              <p14:nvPr/>
            </p14:nvContentPartPr>
            <p14:xfrm>
              <a:off x="1519343" y="4376495"/>
              <a:ext cx="164160" cy="165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D4C338E-5D49-DA45-A2B4-9943DE68D34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515023" y="4372175"/>
                <a:ext cx="1728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831FA0D-7893-DE45-95B1-908CEDE4C074}"/>
                  </a:ext>
                </a:extLst>
              </p14:cNvPr>
              <p14:cNvContentPartPr/>
              <p14:nvPr/>
            </p14:nvContentPartPr>
            <p14:xfrm>
              <a:off x="1678823" y="4458575"/>
              <a:ext cx="37440" cy="5428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831FA0D-7893-DE45-95B1-908CEDE4C07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674503" y="4454255"/>
                <a:ext cx="46080" cy="55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F768FA2-34D6-C943-8CA9-D954965FA8F3}"/>
              </a:ext>
            </a:extLst>
          </p:cNvPr>
          <p:cNvGrpSpPr/>
          <p:nvPr/>
        </p:nvGrpSpPr>
        <p:grpSpPr>
          <a:xfrm>
            <a:off x="447983" y="3572615"/>
            <a:ext cx="4125600" cy="1049760"/>
            <a:chOff x="447983" y="3572615"/>
            <a:chExt cx="4125600" cy="10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F64422B-0A4B-C043-9C9B-C7B655AF739A}"/>
                    </a:ext>
                  </a:extLst>
                </p14:cNvPr>
                <p14:cNvContentPartPr/>
                <p14:nvPr/>
              </p14:nvContentPartPr>
              <p14:xfrm>
                <a:off x="447983" y="3747575"/>
                <a:ext cx="210600" cy="410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F64422B-0A4B-C043-9C9B-C7B655AF739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3663" y="3743255"/>
                  <a:ext cx="2192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8B110C7-5C70-2841-B6EC-50492D949879}"/>
                    </a:ext>
                  </a:extLst>
                </p14:cNvPr>
                <p14:cNvContentPartPr/>
                <p14:nvPr/>
              </p14:nvContentPartPr>
              <p14:xfrm>
                <a:off x="716183" y="3821375"/>
                <a:ext cx="64080" cy="140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8B110C7-5C70-2841-B6EC-50492D94987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1863" y="3817055"/>
                  <a:ext cx="72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4AC1307-B74E-8B40-9E00-F6DAAB04B945}"/>
                    </a:ext>
                  </a:extLst>
                </p14:cNvPr>
                <p14:cNvContentPartPr/>
                <p14:nvPr/>
              </p14:nvContentPartPr>
              <p14:xfrm>
                <a:off x="723023" y="3696455"/>
                <a:ext cx="49680" cy="55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4AC1307-B74E-8B40-9E00-F6DAAB04B94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8703" y="3692135"/>
                  <a:ext cx="58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7866120-0404-4946-A57B-8841655FEE08}"/>
                    </a:ext>
                  </a:extLst>
                </p14:cNvPr>
                <p14:cNvContentPartPr/>
                <p14:nvPr/>
              </p14:nvContentPartPr>
              <p14:xfrm>
                <a:off x="829223" y="3772055"/>
                <a:ext cx="135360" cy="216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7866120-0404-4946-A57B-8841655FEE0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4903" y="3767735"/>
                  <a:ext cx="144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E1296-0C3F-194C-9DDC-B2456F7F9CE0}"/>
                    </a:ext>
                  </a:extLst>
                </p14:cNvPr>
                <p14:cNvContentPartPr/>
                <p14:nvPr/>
              </p14:nvContentPartPr>
              <p14:xfrm>
                <a:off x="989783" y="3818135"/>
                <a:ext cx="126360" cy="181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E1296-0C3F-194C-9DDC-B2456F7F9CE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5463" y="3813815"/>
                  <a:ext cx="135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5035E09-AF3D-674E-9FE6-08210A7FC60F}"/>
                    </a:ext>
                  </a:extLst>
                </p14:cNvPr>
                <p14:cNvContentPartPr/>
                <p14:nvPr/>
              </p14:nvContentPartPr>
              <p14:xfrm>
                <a:off x="1166903" y="3820655"/>
                <a:ext cx="3240" cy="138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5035E09-AF3D-674E-9FE6-08210A7FC60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62583" y="3816335"/>
                  <a:ext cx="1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228243B-1D58-244B-91FC-037DA03000E8}"/>
                    </a:ext>
                  </a:extLst>
                </p14:cNvPr>
                <p14:cNvContentPartPr/>
                <p14:nvPr/>
              </p14:nvContentPartPr>
              <p14:xfrm>
                <a:off x="1160783" y="3836855"/>
                <a:ext cx="106920" cy="163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228243B-1D58-244B-91FC-037DA03000E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56463" y="3832535"/>
                  <a:ext cx="115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0F75F52-C8DF-BA48-BA70-24142F60FB44}"/>
                    </a:ext>
                  </a:extLst>
                </p14:cNvPr>
                <p14:cNvContentPartPr/>
                <p14:nvPr/>
              </p14:nvContentPartPr>
              <p14:xfrm>
                <a:off x="1405943" y="3914615"/>
                <a:ext cx="18720" cy="3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0F75F52-C8DF-BA48-BA70-24142F60FB4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401623" y="3910295"/>
                  <a:ext cx="273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304ED1D-3436-B64D-A990-EBBC66E841D9}"/>
                    </a:ext>
                  </a:extLst>
                </p14:cNvPr>
                <p14:cNvContentPartPr/>
                <p14:nvPr/>
              </p14:nvContentPartPr>
              <p14:xfrm>
                <a:off x="1372103" y="3825335"/>
                <a:ext cx="6480" cy="52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304ED1D-3436-B64D-A990-EBBC66E841D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67783" y="3821015"/>
                  <a:ext cx="15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61C7250-DA4D-8F4D-934C-7E5841D24DD2}"/>
                    </a:ext>
                  </a:extLst>
                </p14:cNvPr>
                <p14:cNvContentPartPr/>
                <p14:nvPr/>
              </p14:nvContentPartPr>
              <p14:xfrm>
                <a:off x="1670543" y="3776015"/>
                <a:ext cx="218880" cy="213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61C7250-DA4D-8F4D-934C-7E5841D24DD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66223" y="3771695"/>
                  <a:ext cx="227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80D5E60-38A3-CD44-AE2E-E1AA6A372166}"/>
                    </a:ext>
                  </a:extLst>
                </p14:cNvPr>
                <p14:cNvContentPartPr/>
                <p14:nvPr/>
              </p14:nvContentPartPr>
              <p14:xfrm>
                <a:off x="1912103" y="3921815"/>
                <a:ext cx="91440" cy="220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80D5E60-38A3-CD44-AE2E-E1AA6A37216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07783" y="3917495"/>
                  <a:ext cx="100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0B1322F-A77E-5948-A2FC-00DC084744BD}"/>
                    </a:ext>
                  </a:extLst>
                </p14:cNvPr>
                <p14:cNvContentPartPr/>
                <p14:nvPr/>
              </p14:nvContentPartPr>
              <p14:xfrm>
                <a:off x="2121263" y="3715175"/>
                <a:ext cx="6480" cy="214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0B1322F-A77E-5948-A2FC-00DC084744B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116943" y="3710855"/>
                  <a:ext cx="15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EE19AFF-81B1-5241-9B9F-2D6811C927B6}"/>
                    </a:ext>
                  </a:extLst>
                </p14:cNvPr>
                <p14:cNvContentPartPr/>
                <p14:nvPr/>
              </p14:nvContentPartPr>
              <p14:xfrm>
                <a:off x="2111543" y="3728495"/>
                <a:ext cx="91440" cy="206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EE19AFF-81B1-5241-9B9F-2D6811C927B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07223" y="3724175"/>
                  <a:ext cx="100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C102FBC-17F4-334D-AF2A-66847800C81A}"/>
                    </a:ext>
                  </a:extLst>
                </p14:cNvPr>
                <p14:cNvContentPartPr/>
                <p14:nvPr/>
              </p14:nvContentPartPr>
              <p14:xfrm>
                <a:off x="2208383" y="3737135"/>
                <a:ext cx="64080" cy="182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C102FBC-17F4-334D-AF2A-66847800C81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04063" y="3732815"/>
                  <a:ext cx="72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5664267-922A-4D49-9F68-BE939E28F4A1}"/>
                    </a:ext>
                  </a:extLst>
                </p14:cNvPr>
                <p14:cNvContentPartPr/>
                <p14:nvPr/>
              </p14:nvContentPartPr>
              <p14:xfrm>
                <a:off x="2452463" y="3709415"/>
                <a:ext cx="179280" cy="285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5664267-922A-4D49-9F68-BE939E28F4A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48143" y="3705095"/>
                  <a:ext cx="1879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9E47D61-B4DF-3F47-BD14-682DFE7B1802}"/>
                    </a:ext>
                  </a:extLst>
                </p14:cNvPr>
                <p14:cNvContentPartPr/>
                <p14:nvPr/>
              </p14:nvContentPartPr>
              <p14:xfrm>
                <a:off x="2470463" y="3853775"/>
                <a:ext cx="100440" cy="12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9E47D61-B4DF-3F47-BD14-682DFE7B180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466143" y="3849455"/>
                  <a:ext cx="109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FA34314-BEFB-4F4E-A747-B4B094CC9C77}"/>
                    </a:ext>
                  </a:extLst>
                </p14:cNvPr>
                <p14:cNvContentPartPr/>
                <p14:nvPr/>
              </p14:nvContentPartPr>
              <p14:xfrm>
                <a:off x="2755583" y="3572615"/>
                <a:ext cx="498240" cy="335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FA34314-BEFB-4F4E-A747-B4B094CC9C7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51263" y="3568295"/>
                  <a:ext cx="506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89D4DE3-E182-884D-BCCA-AB58C8AFE459}"/>
                    </a:ext>
                  </a:extLst>
                </p14:cNvPr>
                <p14:cNvContentPartPr/>
                <p14:nvPr/>
              </p14:nvContentPartPr>
              <p14:xfrm>
                <a:off x="2870063" y="3649295"/>
                <a:ext cx="243000" cy="240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89D4DE3-E182-884D-BCCA-AB58C8AFE45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865743" y="3644975"/>
                  <a:ext cx="251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9C46062-F232-3B46-A01F-79764B522EA4}"/>
                    </a:ext>
                  </a:extLst>
                </p14:cNvPr>
                <p14:cNvContentPartPr/>
                <p14:nvPr/>
              </p14:nvContentPartPr>
              <p14:xfrm>
                <a:off x="3002903" y="3632015"/>
                <a:ext cx="123480" cy="27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9C46062-F232-3B46-A01F-79764B522EA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98583" y="3627695"/>
                  <a:ext cx="132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146D6-4515-434F-B4BE-535BD3EB4B80}"/>
                    </a:ext>
                  </a:extLst>
                </p14:cNvPr>
                <p14:cNvContentPartPr/>
                <p14:nvPr/>
              </p14:nvContentPartPr>
              <p14:xfrm>
                <a:off x="904103" y="4418255"/>
                <a:ext cx="190080" cy="185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146D6-4515-434F-B4BE-535BD3EB4B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99783" y="4413935"/>
                  <a:ext cx="198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CAEFCF5-0901-5C4D-863A-152A24A3A220}"/>
                    </a:ext>
                  </a:extLst>
                </p14:cNvPr>
                <p14:cNvContentPartPr/>
                <p14:nvPr/>
              </p14:nvContentPartPr>
              <p14:xfrm>
                <a:off x="1239623" y="4551455"/>
                <a:ext cx="73080" cy="9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CAEFCF5-0901-5C4D-863A-152A24A3A22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35303" y="4547135"/>
                  <a:ext cx="81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2E0ED8F-0633-7142-93B7-AF5F56EEEB74}"/>
                    </a:ext>
                  </a:extLst>
                </p14:cNvPr>
                <p14:cNvContentPartPr/>
                <p14:nvPr/>
              </p14:nvContentPartPr>
              <p14:xfrm>
                <a:off x="1176623" y="4458935"/>
                <a:ext cx="100440" cy="18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2E0ED8F-0633-7142-93B7-AF5F56EEEB7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72303" y="4454615"/>
                  <a:ext cx="109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0E9D252-58F3-3742-B7F1-3B2BD28E5891}"/>
                    </a:ext>
                  </a:extLst>
                </p14:cNvPr>
                <p14:cNvContentPartPr/>
                <p14:nvPr/>
              </p14:nvContentPartPr>
              <p14:xfrm>
                <a:off x="2077343" y="4402415"/>
                <a:ext cx="12600" cy="194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0E9D252-58F3-3742-B7F1-3B2BD28E589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73023" y="4398095"/>
                  <a:ext cx="21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63AC813-25A4-1343-8FA2-4C1CF2E6CEE2}"/>
                    </a:ext>
                  </a:extLst>
                </p14:cNvPr>
                <p14:cNvContentPartPr/>
                <p14:nvPr/>
              </p14:nvContentPartPr>
              <p14:xfrm>
                <a:off x="2085983" y="4402055"/>
                <a:ext cx="112680" cy="155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63AC813-25A4-1343-8FA2-4C1CF2E6CEE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081663" y="4397735"/>
                  <a:ext cx="121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187564D-E53C-484D-82B5-86E3DC7F17E1}"/>
                    </a:ext>
                  </a:extLst>
                </p14:cNvPr>
                <p14:cNvContentPartPr/>
                <p14:nvPr/>
              </p14:nvContentPartPr>
              <p14:xfrm>
                <a:off x="2170223" y="4381175"/>
                <a:ext cx="182520" cy="127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187564D-E53C-484D-82B5-86E3DC7F17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65903" y="4376855"/>
                  <a:ext cx="191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232549F-33F5-A043-9888-8447A3FB9615}"/>
                    </a:ext>
                  </a:extLst>
                </p14:cNvPr>
                <p14:cNvContentPartPr/>
                <p14:nvPr/>
              </p14:nvContentPartPr>
              <p14:xfrm>
                <a:off x="1490903" y="4618775"/>
                <a:ext cx="360" cy="3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232549F-33F5-A043-9888-8447A3FB96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86583" y="461445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0524C6D-67B3-B842-B16B-18239ED6A0FC}"/>
                    </a:ext>
                  </a:extLst>
                </p14:cNvPr>
                <p14:cNvContentPartPr/>
                <p14:nvPr/>
              </p14:nvContentPartPr>
              <p14:xfrm>
                <a:off x="1606463" y="4606535"/>
                <a:ext cx="324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0524C6D-67B3-B842-B16B-18239ED6A0F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602143" y="4602215"/>
                  <a:ext cx="11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CAFC516-59D4-2F43-AB2E-4324432818C6}"/>
                    </a:ext>
                  </a:extLst>
                </p14:cNvPr>
                <p14:cNvContentPartPr/>
                <p14:nvPr/>
              </p14:nvContentPartPr>
              <p14:xfrm>
                <a:off x="1724543" y="4609415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CAFC516-59D4-2F43-AB2E-4324432818C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720223" y="460509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577DFEB-F6D2-8D42-90CA-76BEBB8144BC}"/>
                    </a:ext>
                  </a:extLst>
                </p14:cNvPr>
                <p14:cNvContentPartPr/>
                <p14:nvPr/>
              </p14:nvContentPartPr>
              <p14:xfrm>
                <a:off x="1731383" y="4145375"/>
                <a:ext cx="1479960" cy="296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577DFEB-F6D2-8D42-90CA-76BEBB8144B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727063" y="4141055"/>
                  <a:ext cx="1488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3CAF1A6-BE7E-5F45-8683-A7A310B0B540}"/>
                    </a:ext>
                  </a:extLst>
                </p14:cNvPr>
                <p14:cNvContentPartPr/>
                <p14:nvPr/>
              </p14:nvContentPartPr>
              <p14:xfrm>
                <a:off x="3146183" y="4084175"/>
                <a:ext cx="163440" cy="197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3CAF1A6-BE7E-5F45-8683-A7A310B0B54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41863" y="4079855"/>
                  <a:ext cx="172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16678C0-E21B-494D-80DC-680930B5BB16}"/>
                    </a:ext>
                  </a:extLst>
                </p14:cNvPr>
                <p14:cNvContentPartPr/>
                <p14:nvPr/>
              </p14:nvContentPartPr>
              <p14:xfrm>
                <a:off x="3438143" y="4088135"/>
                <a:ext cx="141480" cy="157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16678C0-E21B-494D-80DC-680930B5BB1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433823" y="4083815"/>
                  <a:ext cx="150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143AE39-ED46-6E48-959A-0A6AF68A6BBE}"/>
                    </a:ext>
                  </a:extLst>
                </p14:cNvPr>
                <p14:cNvContentPartPr/>
                <p14:nvPr/>
              </p14:nvContentPartPr>
              <p14:xfrm>
                <a:off x="3497903" y="4113335"/>
                <a:ext cx="145800" cy="117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143AE39-ED46-6E48-959A-0A6AF68A6BB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493583" y="4109015"/>
                  <a:ext cx="154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023B006-7A5B-144F-975F-B1138EA55879}"/>
                    </a:ext>
                  </a:extLst>
                </p14:cNvPr>
                <p14:cNvContentPartPr/>
                <p14:nvPr/>
              </p14:nvContentPartPr>
              <p14:xfrm>
                <a:off x="3594383" y="4128095"/>
                <a:ext cx="50400" cy="325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023B006-7A5B-144F-975F-B1138EA5587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590063" y="4123775"/>
                  <a:ext cx="590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2B91E04-B849-A34B-853A-8E535314E5DF}"/>
                    </a:ext>
                  </a:extLst>
                </p14:cNvPr>
                <p14:cNvContentPartPr/>
                <p14:nvPr/>
              </p14:nvContentPartPr>
              <p14:xfrm>
                <a:off x="3651983" y="4157975"/>
                <a:ext cx="112680" cy="116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2B91E04-B849-A34B-853A-8E535314E5D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647663" y="4153655"/>
                  <a:ext cx="121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C79725C-8C2B-274C-AF82-D9A3340B3C2F}"/>
                    </a:ext>
                  </a:extLst>
                </p14:cNvPr>
                <p14:cNvContentPartPr/>
                <p14:nvPr/>
              </p14:nvContentPartPr>
              <p14:xfrm>
                <a:off x="3821543" y="4110095"/>
                <a:ext cx="134280" cy="111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C79725C-8C2B-274C-AF82-D9A3340B3C2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817223" y="4105775"/>
                  <a:ext cx="142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E4C96A5-8A97-3745-BF49-D1F9EA438101}"/>
                    </a:ext>
                  </a:extLst>
                </p14:cNvPr>
                <p14:cNvContentPartPr/>
                <p14:nvPr/>
              </p14:nvContentPartPr>
              <p14:xfrm>
                <a:off x="3922703" y="4011095"/>
                <a:ext cx="18720" cy="149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E4C96A5-8A97-3745-BF49-D1F9EA43810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918383" y="4006775"/>
                  <a:ext cx="27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53BE23E-673B-0343-868C-CBE38A895FE7}"/>
                    </a:ext>
                  </a:extLst>
                </p14:cNvPr>
                <p14:cNvContentPartPr/>
                <p14:nvPr/>
              </p14:nvContentPartPr>
              <p14:xfrm>
                <a:off x="3931703" y="4091735"/>
                <a:ext cx="42840" cy="12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53BE23E-673B-0343-868C-CBE38A895FE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927383" y="4087415"/>
                  <a:ext cx="51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BB3BDD3-7FCE-9E48-8CB3-BCE439AB9146}"/>
                    </a:ext>
                  </a:extLst>
                </p14:cNvPr>
                <p14:cNvContentPartPr/>
                <p14:nvPr/>
              </p14:nvContentPartPr>
              <p14:xfrm>
                <a:off x="4031783" y="4088495"/>
                <a:ext cx="42840" cy="136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BB3BDD3-7FCE-9E48-8CB3-BCE439AB914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27463" y="4084175"/>
                  <a:ext cx="51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6E08BD9-0530-6B47-BB29-110C43D554F2}"/>
                    </a:ext>
                  </a:extLst>
                </p14:cNvPr>
                <p14:cNvContentPartPr/>
                <p14:nvPr/>
              </p14:nvContentPartPr>
              <p14:xfrm>
                <a:off x="4010903" y="3969335"/>
                <a:ext cx="86760" cy="31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6E08BD9-0530-6B47-BB29-110C43D554F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006583" y="3965015"/>
                  <a:ext cx="95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9F98644-01FC-6247-A2A3-D2A8BC9FE71D}"/>
                    </a:ext>
                  </a:extLst>
                </p14:cNvPr>
                <p14:cNvContentPartPr/>
                <p14:nvPr/>
              </p14:nvContentPartPr>
              <p14:xfrm>
                <a:off x="4155263" y="4087415"/>
                <a:ext cx="100440" cy="103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9F98644-01FC-6247-A2A3-D2A8BC9FE71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150943" y="4083095"/>
                  <a:ext cx="1090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C5FA5C0-C70B-E742-B5C1-433F7DFF5496}"/>
                    </a:ext>
                  </a:extLst>
                </p14:cNvPr>
                <p14:cNvContentPartPr/>
                <p14:nvPr/>
              </p14:nvContentPartPr>
              <p14:xfrm>
                <a:off x="4303583" y="4054655"/>
                <a:ext cx="33840" cy="156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C5FA5C0-C70B-E742-B5C1-433F7DFF549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299263" y="4050335"/>
                  <a:ext cx="42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1571D05-5D26-3E48-BEED-9D50F74D062C}"/>
                    </a:ext>
                  </a:extLst>
                </p14:cNvPr>
                <p14:cNvContentPartPr/>
                <p14:nvPr/>
              </p14:nvContentPartPr>
              <p14:xfrm>
                <a:off x="4333823" y="4039895"/>
                <a:ext cx="70200" cy="159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1571D05-5D26-3E48-BEED-9D50F74D062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329503" y="4035575"/>
                  <a:ext cx="78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BD4A713-87FB-1A4C-97A0-DF94CFEDD361}"/>
                    </a:ext>
                  </a:extLst>
                </p14:cNvPr>
                <p14:cNvContentPartPr/>
                <p14:nvPr/>
              </p14:nvContentPartPr>
              <p14:xfrm>
                <a:off x="4440023" y="3941615"/>
                <a:ext cx="76320" cy="216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BD4A713-87FB-1A4C-97A0-DF94CFEDD36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435703" y="3937295"/>
                  <a:ext cx="84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8DCC0AD-3811-2946-9B74-CB7ADD507EC7}"/>
                    </a:ext>
                  </a:extLst>
                </p14:cNvPr>
                <p14:cNvContentPartPr/>
                <p14:nvPr/>
              </p14:nvContentPartPr>
              <p14:xfrm>
                <a:off x="4500503" y="4065095"/>
                <a:ext cx="73080" cy="18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8DCC0AD-3811-2946-9B74-CB7ADD507EC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496183" y="4060775"/>
                  <a:ext cx="81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A7B067A-29FC-2348-9490-D181E0F07027}"/>
                    </a:ext>
                  </a:extLst>
                </p14:cNvPr>
                <p14:cNvContentPartPr/>
                <p14:nvPr/>
              </p14:nvContentPartPr>
              <p14:xfrm>
                <a:off x="2488823" y="4454255"/>
                <a:ext cx="91440" cy="12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A7B067A-29FC-2348-9490-D181E0F0702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484503" y="4449935"/>
                  <a:ext cx="100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5D4BA90-D063-E849-8928-506A5F07B984}"/>
                    </a:ext>
                  </a:extLst>
                </p14:cNvPr>
                <p14:cNvContentPartPr/>
                <p14:nvPr/>
              </p14:nvContentPartPr>
              <p14:xfrm>
                <a:off x="2530223" y="4404935"/>
                <a:ext cx="15480" cy="133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5D4BA90-D063-E849-8928-506A5F07B98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525903" y="4400615"/>
                  <a:ext cx="24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5B19367-3ECE-4A4A-803A-5791CF1DF0BE}"/>
                    </a:ext>
                  </a:extLst>
                </p14:cNvPr>
                <p14:cNvContentPartPr/>
                <p14:nvPr/>
              </p14:nvContentPartPr>
              <p14:xfrm>
                <a:off x="2711663" y="4337975"/>
                <a:ext cx="6480" cy="197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5B19367-3ECE-4A4A-803A-5791CF1DF0B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707343" y="4333655"/>
                  <a:ext cx="15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E538E9B-7EAB-A046-AA63-9BD33FA1F287}"/>
                    </a:ext>
                  </a:extLst>
                </p14:cNvPr>
                <p14:cNvContentPartPr/>
                <p14:nvPr/>
              </p14:nvContentPartPr>
              <p14:xfrm>
                <a:off x="2729663" y="4340495"/>
                <a:ext cx="79200" cy="59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E538E9B-7EAB-A046-AA63-9BD33FA1F28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725343" y="4336175"/>
                  <a:ext cx="87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9E7AB60-B449-F04F-B13C-1A9D247DD7F6}"/>
              </a:ext>
            </a:extLst>
          </p:cNvPr>
          <p:cNvGrpSpPr/>
          <p:nvPr/>
        </p:nvGrpSpPr>
        <p:grpSpPr>
          <a:xfrm>
            <a:off x="323783" y="5120975"/>
            <a:ext cx="637920" cy="422280"/>
            <a:chOff x="323783" y="5120975"/>
            <a:chExt cx="63792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E5F4F90-0BC3-EF4C-A604-B64B98F51793}"/>
                    </a:ext>
                  </a:extLst>
                </p14:cNvPr>
                <p14:cNvContentPartPr/>
                <p14:nvPr/>
              </p14:nvContentPartPr>
              <p14:xfrm>
                <a:off x="323783" y="5120975"/>
                <a:ext cx="243000" cy="258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E5F4F90-0BC3-EF4C-A604-B64B98F5179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19463" y="5116655"/>
                  <a:ext cx="2516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ED12EAF-F4E2-4743-9152-1D9F678D9260}"/>
                    </a:ext>
                  </a:extLst>
                </p14:cNvPr>
                <p14:cNvContentPartPr/>
                <p14:nvPr/>
              </p14:nvContentPartPr>
              <p14:xfrm>
                <a:off x="609983" y="5266775"/>
                <a:ext cx="5040" cy="5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ED12EAF-F4E2-4743-9152-1D9F678D926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05663" y="5262455"/>
                  <a:ext cx="136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E76B203-D230-2944-8AA1-C05D6D4732E5}"/>
                    </a:ext>
                  </a:extLst>
                </p14:cNvPr>
                <p14:cNvContentPartPr/>
                <p14:nvPr/>
              </p14:nvContentPartPr>
              <p14:xfrm>
                <a:off x="757223" y="5221055"/>
                <a:ext cx="189360" cy="322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E76B203-D230-2944-8AA1-C05D6D4732E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2903" y="5216735"/>
                  <a:ext cx="198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50B20C6-FCE6-F24C-9C19-8EFC6F91A8CC}"/>
                    </a:ext>
                  </a:extLst>
                </p14:cNvPr>
                <p14:cNvContentPartPr/>
                <p14:nvPr/>
              </p14:nvContentPartPr>
              <p14:xfrm>
                <a:off x="961343" y="5344895"/>
                <a:ext cx="360" cy="6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50B20C6-FCE6-F24C-9C19-8EFC6F91A8C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57023" y="5340575"/>
                  <a:ext cx="900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52635F6-72ED-1E4F-9BE4-DD13DA5C6CFD}"/>
              </a:ext>
            </a:extLst>
          </p:cNvPr>
          <p:cNvGrpSpPr/>
          <p:nvPr/>
        </p:nvGrpSpPr>
        <p:grpSpPr>
          <a:xfrm>
            <a:off x="2637863" y="5109455"/>
            <a:ext cx="612720" cy="263520"/>
            <a:chOff x="2637863" y="5109455"/>
            <a:chExt cx="61272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059BBD4-79AB-9540-8F51-1473F78101D6}"/>
                    </a:ext>
                  </a:extLst>
                </p14:cNvPr>
                <p14:cNvContentPartPr/>
                <p14:nvPr/>
              </p14:nvContentPartPr>
              <p14:xfrm>
                <a:off x="2637863" y="5128895"/>
                <a:ext cx="6480" cy="150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059BBD4-79AB-9540-8F51-1473F78101D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633543" y="5124575"/>
                  <a:ext cx="15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740139F-0F61-FF4A-8378-85ECB76D652F}"/>
                    </a:ext>
                  </a:extLst>
                </p14:cNvPr>
                <p14:cNvContentPartPr/>
                <p14:nvPr/>
              </p14:nvContentPartPr>
              <p14:xfrm>
                <a:off x="2662343" y="5135735"/>
                <a:ext cx="70200" cy="109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740139F-0F61-FF4A-8378-85ECB76D652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658023" y="5131415"/>
                  <a:ext cx="78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6D637F6-1DD2-F041-94E9-30647B4AFB26}"/>
                    </a:ext>
                  </a:extLst>
                </p14:cNvPr>
                <p14:cNvContentPartPr/>
                <p14:nvPr/>
              </p14:nvContentPartPr>
              <p14:xfrm>
                <a:off x="2753063" y="5140415"/>
                <a:ext cx="103680" cy="115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6D637F6-1DD2-F041-94E9-30647B4AFB2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748743" y="5136095"/>
                  <a:ext cx="112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3AE44E3-D48F-CB40-B895-12FB51C7CB13}"/>
                    </a:ext>
                  </a:extLst>
                </p14:cNvPr>
                <p14:cNvContentPartPr/>
                <p14:nvPr/>
              </p14:nvContentPartPr>
              <p14:xfrm>
                <a:off x="3001103" y="5214935"/>
                <a:ext cx="15480" cy="3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3AE44E3-D48F-CB40-B895-12FB51C7CB1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996783" y="5210615"/>
                  <a:ext cx="241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35E9D05-0295-7D41-97AA-2E54D9CBC3F9}"/>
                    </a:ext>
                  </a:extLst>
                </p14:cNvPr>
                <p14:cNvContentPartPr/>
                <p14:nvPr/>
              </p14:nvContentPartPr>
              <p14:xfrm>
                <a:off x="2939183" y="5162375"/>
                <a:ext cx="100440" cy="21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35E9D05-0295-7D41-97AA-2E54D9CBC3F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934863" y="5158055"/>
                  <a:ext cx="109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70BDFF9-5C94-0343-A91D-6A3A98963E9E}"/>
                    </a:ext>
                  </a:extLst>
                </p14:cNvPr>
                <p14:cNvContentPartPr/>
                <p14:nvPr/>
              </p14:nvContentPartPr>
              <p14:xfrm>
                <a:off x="3118463" y="5109455"/>
                <a:ext cx="132120" cy="263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70BDFF9-5C94-0343-A91D-6A3A98963E9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114143" y="5105135"/>
                  <a:ext cx="14076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9CC078D-7280-A241-9308-FF3F46952D11}"/>
              </a:ext>
            </a:extLst>
          </p:cNvPr>
          <p:cNvGrpSpPr/>
          <p:nvPr/>
        </p:nvGrpSpPr>
        <p:grpSpPr>
          <a:xfrm>
            <a:off x="1399823" y="5558735"/>
            <a:ext cx="1208880" cy="391320"/>
            <a:chOff x="1399823" y="5558735"/>
            <a:chExt cx="1208880" cy="39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49DF33A-F1B6-004F-894D-2DF3A791F218}"/>
                    </a:ext>
                  </a:extLst>
                </p14:cNvPr>
                <p14:cNvContentPartPr/>
                <p14:nvPr/>
              </p14:nvContentPartPr>
              <p14:xfrm>
                <a:off x="2444903" y="5600135"/>
                <a:ext cx="163800" cy="273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49DF33A-F1B6-004F-894D-2DF3A791F21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440583" y="5595815"/>
                  <a:ext cx="172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8FD747E-3E82-F145-946D-AD220F027897}"/>
                    </a:ext>
                  </a:extLst>
                </p14:cNvPr>
                <p14:cNvContentPartPr/>
                <p14:nvPr/>
              </p14:nvContentPartPr>
              <p14:xfrm>
                <a:off x="1399823" y="5594735"/>
                <a:ext cx="178560" cy="315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8FD747E-3E82-F145-946D-AD220F02789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395503" y="5590415"/>
                  <a:ext cx="187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773BBD8-B3FC-0A49-83C1-518168B857FF}"/>
                    </a:ext>
                  </a:extLst>
                </p14:cNvPr>
                <p14:cNvContentPartPr/>
                <p14:nvPr/>
              </p14:nvContentPartPr>
              <p14:xfrm>
                <a:off x="1607183" y="5641175"/>
                <a:ext cx="231120" cy="223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773BBD8-B3FC-0A49-83C1-518168B857F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602863" y="5636855"/>
                  <a:ext cx="239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4AD32B2-4E5F-624C-9F9A-2EC3D961CA02}"/>
                    </a:ext>
                  </a:extLst>
                </p14:cNvPr>
                <p14:cNvContentPartPr/>
                <p14:nvPr/>
              </p14:nvContentPartPr>
              <p14:xfrm>
                <a:off x="1883303" y="5742695"/>
                <a:ext cx="79200" cy="3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4AD32B2-4E5F-624C-9F9A-2EC3D961CA0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78983" y="5738375"/>
                  <a:ext cx="87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A8FF4B8-F06A-0949-91B5-99AA6676E84A}"/>
                    </a:ext>
                  </a:extLst>
                </p14:cNvPr>
                <p14:cNvContentPartPr/>
                <p14:nvPr/>
              </p14:nvContentPartPr>
              <p14:xfrm>
                <a:off x="1869623" y="5665655"/>
                <a:ext cx="94320" cy="12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A8FF4B8-F06A-0949-91B5-99AA6676E84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865303" y="5661335"/>
                  <a:ext cx="102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D67E2C5-9B57-9B42-AC7D-FB0FE4A459F9}"/>
                    </a:ext>
                  </a:extLst>
                </p14:cNvPr>
                <p14:cNvContentPartPr/>
                <p14:nvPr/>
              </p14:nvContentPartPr>
              <p14:xfrm>
                <a:off x="2137103" y="5558735"/>
                <a:ext cx="127800" cy="311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D67E2C5-9B57-9B42-AC7D-FB0FE4A459F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132783" y="5554415"/>
                  <a:ext cx="1364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34CC7E7-DDCA-E949-B686-95E66B032681}"/>
                    </a:ext>
                  </a:extLst>
                </p14:cNvPr>
                <p14:cNvContentPartPr/>
                <p14:nvPr/>
              </p14:nvContentPartPr>
              <p14:xfrm>
                <a:off x="2338703" y="5793815"/>
                <a:ext cx="360" cy="3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34CC7E7-DDCA-E949-B686-95E66B03268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334383" y="5789495"/>
                  <a:ext cx="90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E7F3E40-D159-6C45-AC1C-50F74E8B24E3}"/>
                    </a:ext>
                  </a:extLst>
                </p14:cNvPr>
                <p14:cNvContentPartPr/>
                <p14:nvPr/>
              </p14:nvContentPartPr>
              <p14:xfrm>
                <a:off x="2215223" y="5679695"/>
                <a:ext cx="37440" cy="270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E7F3E40-D159-6C45-AC1C-50F74E8B24E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210903" y="5675375"/>
                  <a:ext cx="4608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EE7ABDC-C968-7640-8826-E9534682B8F3}"/>
              </a:ext>
            </a:extLst>
          </p:cNvPr>
          <p:cNvGrpSpPr/>
          <p:nvPr/>
        </p:nvGrpSpPr>
        <p:grpSpPr>
          <a:xfrm>
            <a:off x="2779343" y="5559455"/>
            <a:ext cx="304200" cy="237600"/>
            <a:chOff x="2779343" y="5559455"/>
            <a:chExt cx="30420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EB6E17D-CFA2-CC48-884B-FA0ADB081F5F}"/>
                    </a:ext>
                  </a:extLst>
                </p14:cNvPr>
                <p14:cNvContentPartPr/>
                <p14:nvPr/>
              </p14:nvContentPartPr>
              <p14:xfrm>
                <a:off x="2779343" y="5685095"/>
                <a:ext cx="112680" cy="37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EB6E17D-CFA2-CC48-884B-FA0ADB081F5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75023" y="5680775"/>
                  <a:ext cx="121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CEC5EE1-E513-A14F-9B24-7253698E9EA9}"/>
                    </a:ext>
                  </a:extLst>
                </p14:cNvPr>
                <p14:cNvContentPartPr/>
                <p14:nvPr/>
              </p14:nvContentPartPr>
              <p14:xfrm>
                <a:off x="2863583" y="5632895"/>
                <a:ext cx="6480" cy="136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CEC5EE1-E513-A14F-9B24-7253698E9EA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859263" y="5628575"/>
                  <a:ext cx="15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ABD4EFE-8431-4049-B4DA-A4262FC63975}"/>
                    </a:ext>
                  </a:extLst>
                </p14:cNvPr>
                <p14:cNvContentPartPr/>
                <p14:nvPr/>
              </p14:nvContentPartPr>
              <p14:xfrm>
                <a:off x="2974103" y="5559455"/>
                <a:ext cx="109440" cy="237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ABD4EFE-8431-4049-B4DA-A4262FC6397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969783" y="5555135"/>
                  <a:ext cx="11808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CD3F5E0-7E7B-B64E-ACA5-EF18A260F358}"/>
              </a:ext>
            </a:extLst>
          </p:cNvPr>
          <p:cNvGrpSpPr/>
          <p:nvPr/>
        </p:nvGrpSpPr>
        <p:grpSpPr>
          <a:xfrm>
            <a:off x="1237103" y="5113415"/>
            <a:ext cx="1001160" cy="316080"/>
            <a:chOff x="1237103" y="5113415"/>
            <a:chExt cx="100116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8844B33-BB17-5F4B-AC14-2C28C28F56CA}"/>
                    </a:ext>
                  </a:extLst>
                </p14:cNvPr>
                <p14:cNvContentPartPr/>
                <p14:nvPr/>
              </p14:nvContentPartPr>
              <p14:xfrm>
                <a:off x="1237103" y="5264255"/>
                <a:ext cx="158040" cy="129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8844B33-BB17-5F4B-AC14-2C28C28F56C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232783" y="5259935"/>
                  <a:ext cx="166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6A0C76D-56C3-564D-97C8-58B5967A2BC1}"/>
                    </a:ext>
                  </a:extLst>
                </p14:cNvPr>
                <p14:cNvContentPartPr/>
                <p14:nvPr/>
              </p14:nvContentPartPr>
              <p14:xfrm>
                <a:off x="1345823" y="5268215"/>
                <a:ext cx="188280" cy="161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6A0C76D-56C3-564D-97C8-58B5967A2BC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341503" y="5263895"/>
                  <a:ext cx="196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03D3D2B-C038-604E-BEBC-1DB9530BAD6D}"/>
                    </a:ext>
                  </a:extLst>
                </p14:cNvPr>
                <p14:cNvContentPartPr/>
                <p14:nvPr/>
              </p14:nvContentPartPr>
              <p14:xfrm>
                <a:off x="1619063" y="5277575"/>
                <a:ext cx="115920" cy="3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03D3D2B-C038-604E-BEBC-1DB9530BAD6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614743" y="5273255"/>
                  <a:ext cx="1245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256C982-4D47-1C40-8295-C9DFB194B690}"/>
                    </a:ext>
                  </a:extLst>
                </p14:cNvPr>
                <p14:cNvContentPartPr/>
                <p14:nvPr/>
              </p14:nvContentPartPr>
              <p14:xfrm>
                <a:off x="1619423" y="5234015"/>
                <a:ext cx="168840" cy="9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256C982-4D47-1C40-8295-C9DFB194B69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615103" y="5229695"/>
                  <a:ext cx="17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5C8B53F-E2BF-D945-8D70-B6E57460F76A}"/>
                    </a:ext>
                  </a:extLst>
                </p14:cNvPr>
                <p14:cNvContentPartPr/>
                <p14:nvPr/>
              </p14:nvContentPartPr>
              <p14:xfrm>
                <a:off x="1870703" y="5153375"/>
                <a:ext cx="91440" cy="115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5C8B53F-E2BF-D945-8D70-B6E57460F76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66383" y="5149055"/>
                  <a:ext cx="100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0F28F69-5AE4-4449-B51C-20C1BE04B907}"/>
                    </a:ext>
                  </a:extLst>
                </p14:cNvPr>
                <p14:cNvContentPartPr/>
                <p14:nvPr/>
              </p14:nvContentPartPr>
              <p14:xfrm>
                <a:off x="1939823" y="5113415"/>
                <a:ext cx="119880" cy="213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0F28F69-5AE4-4449-B51C-20C1BE04B90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35503" y="5109095"/>
                  <a:ext cx="128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F249B12-8FA1-A048-B88D-D3338B77D1C3}"/>
                    </a:ext>
                  </a:extLst>
                </p14:cNvPr>
                <p14:cNvContentPartPr/>
                <p14:nvPr/>
              </p14:nvContentPartPr>
              <p14:xfrm>
                <a:off x="2077703" y="5141135"/>
                <a:ext cx="160560" cy="185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F249B12-8FA1-A048-B88D-D3338B77D1C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073383" y="5136815"/>
                  <a:ext cx="1692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BB27FD2-3EA6-4E42-B85C-8DE04A709EC2}"/>
                    </a:ext>
                  </a:extLst>
                </p14:cNvPr>
                <p14:cNvContentPartPr/>
                <p14:nvPr/>
              </p14:nvContentPartPr>
              <p14:xfrm>
                <a:off x="1274543" y="5252735"/>
                <a:ext cx="94320" cy="27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BB27FD2-3EA6-4E42-B85C-8DE04A709EC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270223" y="5248415"/>
                  <a:ext cx="10296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D55638F-4446-D949-A51A-A03196636BD4}"/>
                  </a:ext>
                </a:extLst>
              </p14:cNvPr>
              <p14:cNvContentPartPr/>
              <p14:nvPr/>
            </p14:nvContentPartPr>
            <p14:xfrm>
              <a:off x="5319503" y="61535"/>
              <a:ext cx="3240" cy="277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D55638F-4446-D949-A51A-A03196636BD4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315183" y="57215"/>
                <a:ext cx="118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923E64B-F91A-3948-951C-D3347F41597B}"/>
                  </a:ext>
                </a:extLst>
              </p14:cNvPr>
              <p14:cNvContentPartPr/>
              <p14:nvPr/>
            </p14:nvContentPartPr>
            <p14:xfrm>
              <a:off x="5364863" y="246935"/>
              <a:ext cx="9360" cy="1339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923E64B-F91A-3948-951C-D3347F41597B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5360543" y="242615"/>
                <a:ext cx="180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CE87A62-31C0-3346-ABD4-D62E91B99B8E}"/>
                  </a:ext>
                </a:extLst>
              </p14:cNvPr>
              <p14:cNvContentPartPr/>
              <p14:nvPr/>
            </p14:nvContentPartPr>
            <p14:xfrm>
              <a:off x="5411663" y="754895"/>
              <a:ext cx="3600" cy="3549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CE87A62-31C0-3346-ABD4-D62E91B99B8E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407343" y="750575"/>
                <a:ext cx="122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730FE17-7C29-B34D-983E-7889349C8E6C}"/>
                  </a:ext>
                </a:extLst>
              </p14:cNvPr>
              <p14:cNvContentPartPr/>
              <p14:nvPr/>
            </p14:nvContentPartPr>
            <p14:xfrm>
              <a:off x="5251463" y="1609535"/>
              <a:ext cx="109080" cy="5994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730FE17-7C29-B34D-983E-7889349C8E6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247143" y="1605215"/>
                <a:ext cx="11772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D80D67C-7A5A-C048-A130-7893D8D6169B}"/>
                  </a:ext>
                </a:extLst>
              </p14:cNvPr>
              <p14:cNvContentPartPr/>
              <p14:nvPr/>
            </p14:nvContentPartPr>
            <p14:xfrm>
              <a:off x="5232743" y="2504855"/>
              <a:ext cx="9720" cy="3600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D80D67C-7A5A-C048-A130-7893D8D6169B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228423" y="2500535"/>
                <a:ext cx="1836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39A37CB-39FF-AC4C-BE1B-60CD1B5B3A65}"/>
                  </a:ext>
                </a:extLst>
              </p14:cNvPr>
              <p14:cNvContentPartPr/>
              <p14:nvPr/>
            </p14:nvContentPartPr>
            <p14:xfrm>
              <a:off x="5185943" y="3467135"/>
              <a:ext cx="34560" cy="3423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39A37CB-39FF-AC4C-BE1B-60CD1B5B3A65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181623" y="3462815"/>
                <a:ext cx="432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43B9CC2-70D9-4A4E-BB2F-1801F17AA726}"/>
                  </a:ext>
                </a:extLst>
              </p14:cNvPr>
              <p14:cNvContentPartPr/>
              <p14:nvPr/>
            </p14:nvContentPartPr>
            <p14:xfrm>
              <a:off x="5164343" y="4189655"/>
              <a:ext cx="18720" cy="4622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43B9CC2-70D9-4A4E-BB2F-1801F17AA726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5160023" y="4185335"/>
                <a:ext cx="2736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941F012-9B9A-C449-AA08-FB9FF4DEBBBB}"/>
                  </a:ext>
                </a:extLst>
              </p14:cNvPr>
              <p14:cNvContentPartPr/>
              <p14:nvPr/>
            </p14:nvContentPartPr>
            <p14:xfrm>
              <a:off x="5173343" y="5145455"/>
              <a:ext cx="22320" cy="4039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941F012-9B9A-C449-AA08-FB9FF4DEBBBB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5169023" y="5141135"/>
                <a:ext cx="309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B2C8527-1367-F24E-80B6-B126365D7EB8}"/>
                  </a:ext>
                </a:extLst>
              </p14:cNvPr>
              <p14:cNvContentPartPr/>
              <p14:nvPr/>
            </p14:nvContentPartPr>
            <p14:xfrm>
              <a:off x="5195303" y="5788775"/>
              <a:ext cx="12600" cy="3733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B2C8527-1367-F24E-80B6-B126365D7EB8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190983" y="5784455"/>
                <a:ext cx="21240" cy="38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FCBDF3A-F5C4-0340-99EF-35DECB45F165}"/>
              </a:ext>
            </a:extLst>
          </p:cNvPr>
          <p:cNvGrpSpPr/>
          <p:nvPr/>
        </p:nvGrpSpPr>
        <p:grpSpPr>
          <a:xfrm>
            <a:off x="5210423" y="6283055"/>
            <a:ext cx="39960" cy="479520"/>
            <a:chOff x="5210423" y="6283055"/>
            <a:chExt cx="3996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388D5AC-22CF-D145-8444-71E19954A6BD}"/>
                    </a:ext>
                  </a:extLst>
                </p14:cNvPr>
                <p14:cNvContentPartPr/>
                <p14:nvPr/>
              </p14:nvContentPartPr>
              <p14:xfrm>
                <a:off x="5210423" y="6283055"/>
                <a:ext cx="12600" cy="221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388D5AC-22CF-D145-8444-71E19954A6B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206103" y="6278735"/>
                  <a:ext cx="21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BC05FFA-EC25-E447-819E-DF0CEC20E4AE}"/>
                    </a:ext>
                  </a:extLst>
                </p14:cNvPr>
                <p14:cNvContentPartPr/>
                <p14:nvPr/>
              </p14:nvContentPartPr>
              <p14:xfrm>
                <a:off x="5231663" y="6565295"/>
                <a:ext cx="18720" cy="975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BC05FFA-EC25-E447-819E-DF0CEC20E4A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227343" y="6560975"/>
                  <a:ext cx="27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2C6335C-96D3-3745-A09E-43CE33A02551}"/>
                    </a:ext>
                  </a:extLst>
                </p14:cNvPr>
                <p14:cNvContentPartPr/>
                <p14:nvPr/>
              </p14:nvContentPartPr>
              <p14:xfrm>
                <a:off x="5243543" y="6677255"/>
                <a:ext cx="6480" cy="85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2C6335C-96D3-3745-A09E-43CE33A0255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239223" y="6672935"/>
                  <a:ext cx="1512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C42DCDB-C0C2-0D4C-983F-F8F40E2DB927}"/>
              </a:ext>
            </a:extLst>
          </p:cNvPr>
          <p:cNvGrpSpPr/>
          <p:nvPr/>
        </p:nvGrpSpPr>
        <p:grpSpPr>
          <a:xfrm>
            <a:off x="5544863" y="84935"/>
            <a:ext cx="690840" cy="274320"/>
            <a:chOff x="5544863" y="84935"/>
            <a:chExt cx="69084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336506A-CA9D-D448-968E-3090E0BE3332}"/>
                    </a:ext>
                  </a:extLst>
                </p14:cNvPr>
                <p14:cNvContentPartPr/>
                <p14:nvPr/>
              </p14:nvContentPartPr>
              <p14:xfrm>
                <a:off x="5544863" y="195095"/>
                <a:ext cx="193680" cy="164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336506A-CA9D-D448-968E-3090E0BE333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540543" y="190775"/>
                  <a:ext cx="202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9645178-B858-8A4A-BF60-57BECE602A10}"/>
                    </a:ext>
                  </a:extLst>
                </p14:cNvPr>
                <p14:cNvContentPartPr/>
                <p14:nvPr/>
              </p14:nvContentPartPr>
              <p14:xfrm>
                <a:off x="5833223" y="140375"/>
                <a:ext cx="51840" cy="867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9645178-B858-8A4A-BF60-57BECE602A1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828903" y="136055"/>
                  <a:ext cx="60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767C7C2-B998-F640-9F1C-4461330B7CD7}"/>
                    </a:ext>
                  </a:extLst>
                </p14:cNvPr>
                <p14:cNvContentPartPr/>
                <p14:nvPr/>
              </p14:nvContentPartPr>
              <p14:xfrm>
                <a:off x="5832143" y="84935"/>
                <a:ext cx="73080" cy="2588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767C7C2-B998-F640-9F1C-4461330B7CD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827823" y="80615"/>
                  <a:ext cx="817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6D23AFB-DE73-2649-B337-63A23A7F4397}"/>
                    </a:ext>
                  </a:extLst>
                </p14:cNvPr>
                <p14:cNvContentPartPr/>
                <p14:nvPr/>
              </p14:nvContentPartPr>
              <p14:xfrm>
                <a:off x="5937983" y="145415"/>
                <a:ext cx="128520" cy="1854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6D23AFB-DE73-2649-B337-63A23A7F439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933663" y="141095"/>
                  <a:ext cx="137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F1F5191-7A57-E144-A635-DB298DBB4734}"/>
                    </a:ext>
                  </a:extLst>
                </p14:cNvPr>
                <p14:cNvContentPartPr/>
                <p14:nvPr/>
              </p14:nvContentPartPr>
              <p14:xfrm>
                <a:off x="6100343" y="190055"/>
                <a:ext cx="135360" cy="1551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F1F5191-7A57-E144-A635-DB298DBB473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096023" y="185735"/>
                  <a:ext cx="14400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E851180-1F5F-CF4C-9152-41387DA4B4E7}"/>
              </a:ext>
            </a:extLst>
          </p:cNvPr>
          <p:cNvGrpSpPr/>
          <p:nvPr/>
        </p:nvGrpSpPr>
        <p:grpSpPr>
          <a:xfrm>
            <a:off x="6400583" y="301655"/>
            <a:ext cx="160920" cy="52920"/>
            <a:chOff x="6400583" y="301655"/>
            <a:chExt cx="160920" cy="5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DDB2A1F-A1D8-3445-882A-DFC2846EC5E1}"/>
                    </a:ext>
                  </a:extLst>
                </p14:cNvPr>
                <p14:cNvContentPartPr/>
                <p14:nvPr/>
              </p14:nvContentPartPr>
              <p14:xfrm>
                <a:off x="6400583" y="350975"/>
                <a:ext cx="25200" cy="36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DDB2A1F-A1D8-3445-882A-DFC2846EC5E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396263" y="346655"/>
                  <a:ext cx="33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C43E26F-3EAC-E348-BDF3-AA85C182E80B}"/>
                    </a:ext>
                  </a:extLst>
                </p14:cNvPr>
                <p14:cNvContentPartPr/>
                <p14:nvPr/>
              </p14:nvContentPartPr>
              <p14:xfrm>
                <a:off x="6561143" y="301655"/>
                <a:ext cx="360" cy="3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C43E26F-3EAC-E348-BDF3-AA85C182E8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823" y="29733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C8D7E32-5FD3-2842-8067-61348041E02C}"/>
                  </a:ext>
                </a:extLst>
              </p14:cNvPr>
              <p14:cNvContentPartPr/>
              <p14:nvPr/>
            </p14:nvContentPartPr>
            <p14:xfrm>
              <a:off x="6723143" y="333335"/>
              <a:ext cx="3240" cy="50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C8D7E32-5FD3-2842-8067-61348041E02C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6718823" y="329015"/>
                <a:ext cx="11880" cy="1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E317E52-4E25-DC4B-BAA2-FB96870BBF13}"/>
              </a:ext>
            </a:extLst>
          </p:cNvPr>
          <p:cNvGrpSpPr/>
          <p:nvPr/>
        </p:nvGrpSpPr>
        <p:grpSpPr>
          <a:xfrm>
            <a:off x="160703" y="6140135"/>
            <a:ext cx="783720" cy="433800"/>
            <a:chOff x="160703" y="6140135"/>
            <a:chExt cx="78372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A81B994-9A1F-704C-9C3A-0B26061DA2DF}"/>
                    </a:ext>
                  </a:extLst>
                </p14:cNvPr>
                <p14:cNvContentPartPr/>
                <p14:nvPr/>
              </p14:nvContentPartPr>
              <p14:xfrm>
                <a:off x="160703" y="6140135"/>
                <a:ext cx="230040" cy="388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A81B994-9A1F-704C-9C3A-0B26061DA2D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56383" y="6135815"/>
                  <a:ext cx="2386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7D00A5B-EC5D-3046-BAA6-754DC3CDAFA1}"/>
                    </a:ext>
                  </a:extLst>
                </p14:cNvPr>
                <p14:cNvContentPartPr/>
                <p14:nvPr/>
              </p14:nvContentPartPr>
              <p14:xfrm>
                <a:off x="413423" y="6200615"/>
                <a:ext cx="15480" cy="316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7D00A5B-EC5D-3046-BAA6-754DC3CDAFA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09103" y="6196295"/>
                  <a:ext cx="241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ECF7C8E-4D21-5646-9714-844C8A96552B}"/>
                    </a:ext>
                  </a:extLst>
                </p14:cNvPr>
                <p14:cNvContentPartPr/>
                <p14:nvPr/>
              </p14:nvContentPartPr>
              <p14:xfrm>
                <a:off x="431423" y="6360815"/>
                <a:ext cx="118800" cy="179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ECF7C8E-4D21-5646-9714-844C8A96552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27103" y="6356495"/>
                  <a:ext cx="127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03661F9-3AA2-2643-88EC-2671C7473D5D}"/>
                    </a:ext>
                  </a:extLst>
                </p14:cNvPr>
                <p14:cNvContentPartPr/>
                <p14:nvPr/>
              </p14:nvContentPartPr>
              <p14:xfrm>
                <a:off x="556703" y="6382775"/>
                <a:ext cx="127800" cy="1911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03661F9-3AA2-2643-88EC-2671C7473D5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52383" y="6378455"/>
                  <a:ext cx="136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831CFD0-239A-3A49-9813-9784FDC6F0D2}"/>
                    </a:ext>
                  </a:extLst>
                </p14:cNvPr>
                <p14:cNvContentPartPr/>
                <p14:nvPr/>
              </p14:nvContentPartPr>
              <p14:xfrm>
                <a:off x="708983" y="6399335"/>
                <a:ext cx="123480" cy="136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831CFD0-239A-3A49-9813-9784FDC6F0D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04663" y="6395015"/>
                  <a:ext cx="132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E8D1B13-85B3-A045-8B70-1E03CC86BBEE}"/>
                    </a:ext>
                  </a:extLst>
                </p14:cNvPr>
                <p14:cNvContentPartPr/>
                <p14:nvPr/>
              </p14:nvContentPartPr>
              <p14:xfrm>
                <a:off x="871343" y="6258215"/>
                <a:ext cx="3240" cy="1951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E8D1B13-85B3-A045-8B70-1E03CC86BBE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67023" y="6253895"/>
                  <a:ext cx="118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BAE358D-AF91-9B4F-AD30-1C6C390E41D9}"/>
                    </a:ext>
                  </a:extLst>
                </p14:cNvPr>
                <p14:cNvContentPartPr/>
                <p14:nvPr/>
              </p14:nvContentPartPr>
              <p14:xfrm>
                <a:off x="871343" y="6236615"/>
                <a:ext cx="73080" cy="2196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BAE358D-AF91-9B4F-AD30-1C6C390E41D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67023" y="6232295"/>
                  <a:ext cx="817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F992CEF-37AB-164C-81FE-D2E1315758C3}"/>
                    </a:ext>
                  </a:extLst>
                </p14:cNvPr>
                <p14:cNvContentPartPr/>
                <p14:nvPr/>
              </p14:nvContentPartPr>
              <p14:xfrm>
                <a:off x="888623" y="6327695"/>
                <a:ext cx="45720" cy="1400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F992CEF-37AB-164C-81FE-D2E1315758C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84303" y="6323375"/>
                  <a:ext cx="5436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2E25648-EBBA-7848-B43A-8CE7A24E34C4}"/>
              </a:ext>
            </a:extLst>
          </p:cNvPr>
          <p:cNvGrpSpPr/>
          <p:nvPr/>
        </p:nvGrpSpPr>
        <p:grpSpPr>
          <a:xfrm>
            <a:off x="1164743" y="6262175"/>
            <a:ext cx="1584000" cy="492120"/>
            <a:chOff x="1164743" y="6262175"/>
            <a:chExt cx="1584000" cy="49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34D4D85-5A26-4641-9885-815AC6F947E6}"/>
                    </a:ext>
                  </a:extLst>
                </p14:cNvPr>
                <p14:cNvContentPartPr/>
                <p14:nvPr/>
              </p14:nvContentPartPr>
              <p14:xfrm>
                <a:off x="1164743" y="6262175"/>
                <a:ext cx="225720" cy="3643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34D4D85-5A26-4641-9885-815AC6F947E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60423" y="6257855"/>
                  <a:ext cx="2343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7A9AD47-1E87-9140-AF66-E70BE5BF3981}"/>
                    </a:ext>
                  </a:extLst>
                </p14:cNvPr>
                <p14:cNvContentPartPr/>
                <p14:nvPr/>
              </p14:nvContentPartPr>
              <p14:xfrm>
                <a:off x="1361663" y="6380975"/>
                <a:ext cx="82440" cy="164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7A9AD47-1E87-9140-AF66-E70BE5BF398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357343" y="6376655"/>
                  <a:ext cx="91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BA8A162-FEFF-5642-B5A5-DED772001142}"/>
                    </a:ext>
                  </a:extLst>
                </p14:cNvPr>
                <p14:cNvContentPartPr/>
                <p14:nvPr/>
              </p14:nvContentPartPr>
              <p14:xfrm>
                <a:off x="1403063" y="6417335"/>
                <a:ext cx="78120" cy="2444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BA8A162-FEFF-5642-B5A5-DED77200114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398743" y="6413015"/>
                  <a:ext cx="867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AB91974-F2D4-3F41-8E52-AA8E89CAD904}"/>
                    </a:ext>
                  </a:extLst>
                </p14:cNvPr>
                <p14:cNvContentPartPr/>
                <p14:nvPr/>
              </p14:nvContentPartPr>
              <p14:xfrm>
                <a:off x="1555343" y="6514535"/>
                <a:ext cx="105840" cy="1580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AB91974-F2D4-3F41-8E52-AA8E89CAD90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551023" y="6510215"/>
                  <a:ext cx="114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711863A-5DCB-5747-ABAC-665717329C8A}"/>
                    </a:ext>
                  </a:extLst>
                </p14:cNvPr>
                <p14:cNvContentPartPr/>
                <p14:nvPr/>
              </p14:nvContentPartPr>
              <p14:xfrm>
                <a:off x="1712303" y="6515255"/>
                <a:ext cx="64080" cy="9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711863A-5DCB-5747-ABAC-665717329C8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707983" y="6510935"/>
                  <a:ext cx="72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8EC64F7-8C3D-6540-90CD-C8E03881AA6B}"/>
                    </a:ext>
                  </a:extLst>
                </p14:cNvPr>
                <p14:cNvContentPartPr/>
                <p14:nvPr/>
              </p14:nvContentPartPr>
              <p14:xfrm>
                <a:off x="1816703" y="6441095"/>
                <a:ext cx="159480" cy="2041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8EC64F7-8C3D-6540-90CD-C8E03881AA6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812383" y="6436775"/>
                  <a:ext cx="168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59B674F-093D-DD41-A695-98AFCAFD2411}"/>
                    </a:ext>
                  </a:extLst>
                </p14:cNvPr>
                <p14:cNvContentPartPr/>
                <p14:nvPr/>
              </p14:nvContentPartPr>
              <p14:xfrm>
                <a:off x="1988423" y="6363695"/>
                <a:ext cx="132480" cy="390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59B674F-093D-DD41-A695-98AFCAFD241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984103" y="6359375"/>
                  <a:ext cx="1411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B4C2406-E857-894A-A261-3D39B2FDE018}"/>
                    </a:ext>
                  </a:extLst>
                </p14:cNvPr>
                <p14:cNvContentPartPr/>
                <p14:nvPr/>
              </p14:nvContentPartPr>
              <p14:xfrm>
                <a:off x="2202983" y="6599855"/>
                <a:ext cx="86760" cy="154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B4C2406-E857-894A-A261-3D39B2FDE01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198663" y="6595535"/>
                  <a:ext cx="95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B41E965-D554-C447-85C9-F38DE5DAEDE7}"/>
                    </a:ext>
                  </a:extLst>
                </p14:cNvPr>
                <p14:cNvContentPartPr/>
                <p14:nvPr/>
              </p14:nvContentPartPr>
              <p14:xfrm>
                <a:off x="2164463" y="6522455"/>
                <a:ext cx="172080" cy="31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B41E965-D554-C447-85C9-F38DE5DAEDE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160143" y="6518135"/>
                  <a:ext cx="180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BE5D980-2532-F244-B008-811DFBA8AEBB}"/>
                    </a:ext>
                  </a:extLst>
                </p14:cNvPr>
                <p14:cNvContentPartPr/>
                <p14:nvPr/>
              </p14:nvContentPartPr>
              <p14:xfrm>
                <a:off x="2380823" y="6408335"/>
                <a:ext cx="147960" cy="2782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BE5D980-2532-F244-B008-811DFBA8AEB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376503" y="6404015"/>
                  <a:ext cx="156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6D4E5BB-F691-6142-917D-041E580F25C6}"/>
                    </a:ext>
                  </a:extLst>
                </p14:cNvPr>
                <p14:cNvContentPartPr/>
                <p14:nvPr/>
              </p14:nvContentPartPr>
              <p14:xfrm>
                <a:off x="2587823" y="6424535"/>
                <a:ext cx="160920" cy="2379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6D4E5BB-F691-6142-917D-041E580F25C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583503" y="6420215"/>
                  <a:ext cx="169560" cy="24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54A90D41-79C2-9148-8D3D-45EF209F407E}"/>
                  </a:ext>
                </a:extLst>
              </p14:cNvPr>
              <p14:cNvContentPartPr/>
              <p14:nvPr/>
            </p14:nvContentPartPr>
            <p14:xfrm>
              <a:off x="2838743" y="6667895"/>
              <a:ext cx="79200" cy="558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54A90D41-79C2-9148-8D3D-45EF209F407E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2834423" y="6663575"/>
                <a:ext cx="8784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CC6956A-B12B-F541-B96F-24CA22F10CFF}"/>
              </a:ext>
            </a:extLst>
          </p:cNvPr>
          <p:cNvGrpSpPr/>
          <p:nvPr/>
        </p:nvGrpSpPr>
        <p:grpSpPr>
          <a:xfrm>
            <a:off x="3201263" y="6343175"/>
            <a:ext cx="1048320" cy="384480"/>
            <a:chOff x="3201263" y="6343175"/>
            <a:chExt cx="1048320" cy="3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1F7F397-8B32-D44E-AF30-A65662B4D09F}"/>
                    </a:ext>
                  </a:extLst>
                </p14:cNvPr>
                <p14:cNvContentPartPr/>
                <p14:nvPr/>
              </p14:nvContentPartPr>
              <p14:xfrm>
                <a:off x="3201263" y="6478895"/>
                <a:ext cx="120960" cy="2250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1F7F397-8B32-D44E-AF30-A65662B4D09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196943" y="6474575"/>
                  <a:ext cx="129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856EE28-4E6B-C942-B162-0CAFF9D52290}"/>
                    </a:ext>
                  </a:extLst>
                </p14:cNvPr>
                <p14:cNvContentPartPr/>
                <p14:nvPr/>
              </p14:nvContentPartPr>
              <p14:xfrm>
                <a:off x="3492143" y="6343175"/>
                <a:ext cx="15840" cy="384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856EE28-4E6B-C942-B162-0CAFF9D5229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487823" y="6338855"/>
                  <a:ext cx="244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EB07C24-6B51-B04A-9532-C6AEE3547428}"/>
                    </a:ext>
                  </a:extLst>
                </p14:cNvPr>
                <p14:cNvContentPartPr/>
                <p14:nvPr/>
              </p14:nvContentPartPr>
              <p14:xfrm>
                <a:off x="3623183" y="6415535"/>
                <a:ext cx="143640" cy="2120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EB07C24-6B51-B04A-9532-C6AEE354742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618863" y="6411215"/>
                  <a:ext cx="152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AD53C3B-BD58-B246-98BB-E28A410D9ACE}"/>
                    </a:ext>
                  </a:extLst>
                </p14:cNvPr>
                <p14:cNvContentPartPr/>
                <p14:nvPr/>
              </p14:nvContentPartPr>
              <p14:xfrm>
                <a:off x="3846743" y="6361175"/>
                <a:ext cx="119160" cy="2642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AD53C3B-BD58-B246-98BB-E28A410D9AC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842423" y="6356855"/>
                  <a:ext cx="1278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B91AF7A-F0F8-304E-8455-CA09A6D8BB49}"/>
                    </a:ext>
                  </a:extLst>
                </p14:cNvPr>
                <p14:cNvContentPartPr/>
                <p14:nvPr/>
              </p14:nvContentPartPr>
              <p14:xfrm>
                <a:off x="4051583" y="6384215"/>
                <a:ext cx="198000" cy="2566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B91AF7A-F0F8-304E-8455-CA09A6D8BB4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047263" y="6379895"/>
                  <a:ext cx="20664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0B26E40D-4F82-0B44-8F69-5F8FF69F6480}"/>
              </a:ext>
            </a:extLst>
          </p:cNvPr>
          <p:cNvGrpSpPr/>
          <p:nvPr/>
        </p:nvGrpSpPr>
        <p:grpSpPr>
          <a:xfrm>
            <a:off x="6154703" y="587495"/>
            <a:ext cx="1824840" cy="484200"/>
            <a:chOff x="6154703" y="587495"/>
            <a:chExt cx="182484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8F7D3E4-DBB0-F747-81B7-A5F51D73F470}"/>
                    </a:ext>
                  </a:extLst>
                </p14:cNvPr>
                <p14:cNvContentPartPr/>
                <p14:nvPr/>
              </p14:nvContentPartPr>
              <p14:xfrm>
                <a:off x="6154703" y="587495"/>
                <a:ext cx="308880" cy="3603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8F7D3E4-DBB0-F747-81B7-A5F51D73F47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150383" y="583175"/>
                  <a:ext cx="3175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BC6F5DE-19D7-634B-883A-8970AAFBC672}"/>
                    </a:ext>
                  </a:extLst>
                </p14:cNvPr>
                <p14:cNvContentPartPr/>
                <p14:nvPr/>
              </p14:nvContentPartPr>
              <p14:xfrm>
                <a:off x="6463223" y="683975"/>
                <a:ext cx="221760" cy="3340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BC6F5DE-19D7-634B-883A-8970AAFBC67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458903" y="679655"/>
                  <a:ext cx="2304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E9D27AE-BC88-8E48-85F2-CA12025537AD}"/>
                    </a:ext>
                  </a:extLst>
                </p14:cNvPr>
                <p14:cNvContentPartPr/>
                <p14:nvPr/>
              </p14:nvContentPartPr>
              <p14:xfrm>
                <a:off x="6726743" y="869735"/>
                <a:ext cx="151920" cy="619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E9D27AE-BC88-8E48-85F2-CA12025537A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722423" y="865415"/>
                  <a:ext cx="160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800B3D4-F949-C04B-8C3E-288CE71A9EBB}"/>
                    </a:ext>
                  </a:extLst>
                </p14:cNvPr>
                <p14:cNvContentPartPr/>
                <p14:nvPr/>
              </p14:nvContentPartPr>
              <p14:xfrm>
                <a:off x="6715583" y="799535"/>
                <a:ext cx="276840" cy="579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800B3D4-F949-C04B-8C3E-288CE71A9E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711263" y="795215"/>
                  <a:ext cx="285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54902B3-3083-8D4B-AAFA-246CC2F87D12}"/>
                    </a:ext>
                  </a:extLst>
                </p14:cNvPr>
                <p14:cNvContentPartPr/>
                <p14:nvPr/>
              </p14:nvContentPartPr>
              <p14:xfrm>
                <a:off x="7089623" y="682535"/>
                <a:ext cx="236160" cy="3189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54902B3-3083-8D4B-AAFA-246CC2F87D1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085303" y="678215"/>
                  <a:ext cx="2448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C57D984-CDD3-A740-9086-A8AD40681E72}"/>
                    </a:ext>
                  </a:extLst>
                </p14:cNvPr>
                <p14:cNvContentPartPr/>
                <p14:nvPr/>
              </p14:nvContentPartPr>
              <p14:xfrm>
                <a:off x="7427663" y="803855"/>
                <a:ext cx="3600" cy="36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C57D984-CDD3-A740-9086-A8AD40681E7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423343" y="799535"/>
                  <a:ext cx="122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7E0BA97-D958-4342-8FFB-3F2CF96882F4}"/>
                    </a:ext>
                  </a:extLst>
                </p14:cNvPr>
                <p14:cNvContentPartPr/>
                <p14:nvPr/>
              </p14:nvContentPartPr>
              <p14:xfrm>
                <a:off x="7485263" y="673175"/>
                <a:ext cx="226440" cy="3985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7E0BA97-D958-4342-8FFB-3F2CF96882F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480943" y="668855"/>
                  <a:ext cx="2350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B6ED49E-B398-9A44-94F5-67DEDFB2024B}"/>
                    </a:ext>
                  </a:extLst>
                </p14:cNvPr>
                <p14:cNvContentPartPr/>
                <p14:nvPr/>
              </p14:nvContentPartPr>
              <p14:xfrm>
                <a:off x="7825103" y="827615"/>
                <a:ext cx="154440" cy="345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B6ED49E-B398-9A44-94F5-67DEDFB2024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820783" y="823295"/>
                  <a:ext cx="163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4D67620-DCA3-4F42-8252-5A1BBC921916}"/>
                    </a:ext>
                  </a:extLst>
                </p14:cNvPr>
                <p14:cNvContentPartPr/>
                <p14:nvPr/>
              </p14:nvContentPartPr>
              <p14:xfrm>
                <a:off x="7951463" y="734735"/>
                <a:ext cx="6840" cy="252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4D67620-DCA3-4F42-8252-5A1BBC92191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947143" y="730415"/>
                  <a:ext cx="1548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EEB4BD69-3A08-4848-B61E-5F62C871BCEA}"/>
              </a:ext>
            </a:extLst>
          </p:cNvPr>
          <p:cNvGrpSpPr/>
          <p:nvPr/>
        </p:nvGrpSpPr>
        <p:grpSpPr>
          <a:xfrm>
            <a:off x="8207063" y="456095"/>
            <a:ext cx="2225160" cy="533520"/>
            <a:chOff x="8207063" y="456095"/>
            <a:chExt cx="2225160" cy="53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4EBB5D0-8650-C04E-89FE-8F4D7D688EA6}"/>
                    </a:ext>
                  </a:extLst>
                </p14:cNvPr>
                <p14:cNvContentPartPr/>
                <p14:nvPr/>
              </p14:nvContentPartPr>
              <p14:xfrm>
                <a:off x="8207063" y="742655"/>
                <a:ext cx="75960" cy="40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4EBB5D0-8650-C04E-89FE-8F4D7D688EA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202743" y="738335"/>
                  <a:ext cx="84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1A14154-2EE7-9242-BD19-100E2A75D3BA}"/>
                    </a:ext>
                  </a:extLst>
                </p14:cNvPr>
                <p14:cNvContentPartPr/>
                <p14:nvPr/>
              </p14:nvContentPartPr>
              <p14:xfrm>
                <a:off x="8398583" y="662015"/>
                <a:ext cx="18720" cy="2260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1A14154-2EE7-9242-BD19-100E2A75D3B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394263" y="657695"/>
                  <a:ext cx="27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0D4406C-4950-1145-9F0B-19304B5F729B}"/>
                    </a:ext>
                  </a:extLst>
                </p14:cNvPr>
                <p14:cNvContentPartPr/>
                <p14:nvPr/>
              </p14:nvContentPartPr>
              <p14:xfrm>
                <a:off x="8223983" y="683975"/>
                <a:ext cx="167040" cy="806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0D4406C-4950-1145-9F0B-19304B5F729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219663" y="679655"/>
                  <a:ext cx="175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01F4BC0-33FF-8446-BCDF-1ED4F4FF4592}"/>
                    </a:ext>
                  </a:extLst>
                </p14:cNvPr>
                <p14:cNvContentPartPr/>
                <p14:nvPr/>
              </p14:nvContentPartPr>
              <p14:xfrm>
                <a:off x="8461223" y="649415"/>
                <a:ext cx="185400" cy="3402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01F4BC0-33FF-8446-BCDF-1ED4F4FF459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456903" y="645095"/>
                  <a:ext cx="1940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0FC9F84-AB1B-AF48-ABA2-5D62453C8941}"/>
                    </a:ext>
                  </a:extLst>
                </p14:cNvPr>
                <p14:cNvContentPartPr/>
                <p14:nvPr/>
              </p14:nvContentPartPr>
              <p14:xfrm>
                <a:off x="8540063" y="695855"/>
                <a:ext cx="140040" cy="187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0FC9F84-AB1B-AF48-ABA2-5D62453C894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535743" y="691535"/>
                  <a:ext cx="148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9BFBF92-7597-CD41-B8DA-B9638F19493B}"/>
                    </a:ext>
                  </a:extLst>
                </p14:cNvPr>
                <p14:cNvContentPartPr/>
                <p14:nvPr/>
              </p14:nvContentPartPr>
              <p14:xfrm>
                <a:off x="8791343" y="908255"/>
                <a:ext cx="255240" cy="129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9BFBF92-7597-CD41-B8DA-B9638F19493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787023" y="903935"/>
                  <a:ext cx="263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1BCA7CC-30D5-0547-B657-F0F12B2B5A29}"/>
                    </a:ext>
                  </a:extLst>
                </p14:cNvPr>
                <p14:cNvContentPartPr/>
                <p14:nvPr/>
              </p14:nvContentPartPr>
              <p14:xfrm>
                <a:off x="8783783" y="849575"/>
                <a:ext cx="296280" cy="313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1BCA7CC-30D5-0547-B657-F0F12B2B5A2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779463" y="845255"/>
                  <a:ext cx="304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84C37F7-174A-9B45-A06D-87D7EA2955F9}"/>
                    </a:ext>
                  </a:extLst>
                </p14:cNvPr>
                <p14:cNvContentPartPr/>
                <p14:nvPr/>
              </p14:nvContentPartPr>
              <p14:xfrm>
                <a:off x="8970983" y="750575"/>
                <a:ext cx="194760" cy="1645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84C37F7-174A-9B45-A06D-87D7EA2955F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966663" y="746255"/>
                  <a:ext cx="203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42B48CD-991D-7646-A902-864500EF859E}"/>
                    </a:ext>
                  </a:extLst>
                </p14:cNvPr>
                <p14:cNvContentPartPr/>
                <p14:nvPr/>
              </p14:nvContentPartPr>
              <p14:xfrm>
                <a:off x="9304703" y="632135"/>
                <a:ext cx="429840" cy="2746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42B48CD-991D-7646-A902-864500EF859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300383" y="627815"/>
                  <a:ext cx="438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A128E10-627D-C441-B7C0-B7B803CA5DDC}"/>
                    </a:ext>
                  </a:extLst>
                </p14:cNvPr>
                <p14:cNvContentPartPr/>
                <p14:nvPr/>
              </p14:nvContentPartPr>
              <p14:xfrm>
                <a:off x="9717983" y="736895"/>
                <a:ext cx="91440" cy="64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A128E10-627D-C441-B7C0-B7B803CA5DD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713663" y="732575"/>
                  <a:ext cx="1000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A200885-565E-E24E-9284-2D468736AE56}"/>
                    </a:ext>
                  </a:extLst>
                </p14:cNvPr>
                <p14:cNvContentPartPr/>
                <p14:nvPr/>
              </p14:nvContentPartPr>
              <p14:xfrm>
                <a:off x="9682703" y="690815"/>
                <a:ext cx="112680" cy="252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A200885-565E-E24E-9284-2D468736AE5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678383" y="686495"/>
                  <a:ext cx="121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FA6DC24-AB8A-804B-95D2-017620717552}"/>
                    </a:ext>
                  </a:extLst>
                </p14:cNvPr>
                <p14:cNvContentPartPr/>
                <p14:nvPr/>
              </p14:nvContentPartPr>
              <p14:xfrm>
                <a:off x="9882503" y="606935"/>
                <a:ext cx="159840" cy="1339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FA6DC24-AB8A-804B-95D2-01762071755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878183" y="602615"/>
                  <a:ext cx="168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AFC0664-E04E-C748-927A-E4C6BA62A79F}"/>
                    </a:ext>
                  </a:extLst>
                </p14:cNvPr>
                <p14:cNvContentPartPr/>
                <p14:nvPr/>
              </p14:nvContentPartPr>
              <p14:xfrm>
                <a:off x="10095263" y="598655"/>
                <a:ext cx="108360" cy="2278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AFC0664-E04E-C748-927A-E4C6BA62A79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090943" y="594335"/>
                  <a:ext cx="117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E681331-38DA-2646-B501-5CE625ED800C}"/>
                    </a:ext>
                  </a:extLst>
                </p14:cNvPr>
                <p14:cNvContentPartPr/>
                <p14:nvPr/>
              </p14:nvContentPartPr>
              <p14:xfrm>
                <a:off x="10134503" y="598295"/>
                <a:ext cx="91440" cy="64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E681331-38DA-2646-B501-5CE625ED800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130183" y="593975"/>
                  <a:ext cx="1000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8B5D1AA-F842-DF4D-B69D-23E71FBF5719}"/>
                    </a:ext>
                  </a:extLst>
                </p14:cNvPr>
                <p14:cNvContentPartPr/>
                <p14:nvPr/>
              </p14:nvContentPartPr>
              <p14:xfrm>
                <a:off x="10331783" y="456095"/>
                <a:ext cx="100440" cy="2156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8B5D1AA-F842-DF4D-B69D-23E71FBF571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327463" y="451775"/>
                  <a:ext cx="109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1B1C409-7540-974C-9E98-71F83AAD9032}"/>
                    </a:ext>
                  </a:extLst>
                </p14:cNvPr>
                <p14:cNvContentPartPr/>
                <p14:nvPr/>
              </p14:nvContentPartPr>
              <p14:xfrm>
                <a:off x="10332503" y="789815"/>
                <a:ext cx="36000" cy="126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1B1C409-7540-974C-9E98-71F83AAD903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328183" y="785495"/>
                  <a:ext cx="446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9C62C4F1-C1A6-AB43-A9E1-F967CD09544F}"/>
              </a:ext>
            </a:extLst>
          </p:cNvPr>
          <p:cNvGrpSpPr/>
          <p:nvPr/>
        </p:nvGrpSpPr>
        <p:grpSpPr>
          <a:xfrm>
            <a:off x="5979383" y="1401815"/>
            <a:ext cx="847080" cy="278280"/>
            <a:chOff x="5979383" y="1401815"/>
            <a:chExt cx="847080" cy="2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371E709-8992-2F4E-A005-98945BED1C86}"/>
                    </a:ext>
                  </a:extLst>
                </p14:cNvPr>
                <p14:cNvContentPartPr/>
                <p14:nvPr/>
              </p14:nvContentPartPr>
              <p14:xfrm>
                <a:off x="5979383" y="1435655"/>
                <a:ext cx="251640" cy="2444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371E709-8992-2F4E-A005-98945BED1C8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975063" y="1431335"/>
                  <a:ext cx="260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4483C61-4812-3D4A-9EE5-90F4D03731CB}"/>
                    </a:ext>
                  </a:extLst>
                </p14:cNvPr>
                <p14:cNvContentPartPr/>
                <p14:nvPr/>
              </p14:nvContentPartPr>
              <p14:xfrm>
                <a:off x="6230663" y="1401815"/>
                <a:ext cx="24840" cy="2419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4483C61-4812-3D4A-9EE5-90F4D03731C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226343" y="1397495"/>
                  <a:ext cx="334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23C8463-37EA-6047-ACAA-0E5FB2F0FAB9}"/>
                    </a:ext>
                  </a:extLst>
                </p14:cNvPr>
                <p14:cNvContentPartPr/>
                <p14:nvPr/>
              </p14:nvContentPartPr>
              <p14:xfrm>
                <a:off x="6267023" y="1524575"/>
                <a:ext cx="82440" cy="1234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23C8463-37EA-6047-ACAA-0E5FB2F0FAB9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262703" y="1520255"/>
                  <a:ext cx="91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27D18E4-99CF-E44C-BF7B-A59531F6C54E}"/>
                    </a:ext>
                  </a:extLst>
                </p14:cNvPr>
                <p14:cNvContentPartPr/>
                <p14:nvPr/>
              </p14:nvContentPartPr>
              <p14:xfrm>
                <a:off x="6397343" y="1542575"/>
                <a:ext cx="133560" cy="1101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27D18E4-99CF-E44C-BF7B-A59531F6C54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393023" y="1538255"/>
                  <a:ext cx="142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36B0344-A6A3-8642-B70D-27DD5A3EB70E}"/>
                    </a:ext>
                  </a:extLst>
                </p14:cNvPr>
                <p14:cNvContentPartPr/>
                <p14:nvPr/>
              </p14:nvContentPartPr>
              <p14:xfrm>
                <a:off x="6551783" y="1574975"/>
                <a:ext cx="101520" cy="730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36B0344-A6A3-8642-B70D-27DD5A3EB70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547463" y="1570655"/>
                  <a:ext cx="110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2532BFA-8798-1C42-A1E5-F31E6C592F71}"/>
                    </a:ext>
                  </a:extLst>
                </p14:cNvPr>
                <p14:cNvContentPartPr/>
                <p14:nvPr/>
              </p14:nvContentPartPr>
              <p14:xfrm>
                <a:off x="6682103" y="1423055"/>
                <a:ext cx="31320" cy="232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2532BFA-8798-1C42-A1E5-F31E6C592F71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677783" y="1418735"/>
                  <a:ext cx="39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989DA00-596F-C342-AF52-3FEF8D9C7AC1}"/>
                    </a:ext>
                  </a:extLst>
                </p14:cNvPr>
                <p14:cNvContentPartPr/>
                <p14:nvPr/>
              </p14:nvContentPartPr>
              <p14:xfrm>
                <a:off x="6716303" y="1437455"/>
                <a:ext cx="110160" cy="1299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989DA00-596F-C342-AF52-3FEF8D9C7AC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711983" y="1433135"/>
                  <a:ext cx="118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8F9F3D2-BC7B-AD40-991B-18398841D8A9}"/>
                    </a:ext>
                  </a:extLst>
                </p14:cNvPr>
                <p14:cNvContentPartPr/>
                <p14:nvPr/>
              </p14:nvContentPartPr>
              <p14:xfrm>
                <a:off x="6732863" y="1550855"/>
                <a:ext cx="80640" cy="1083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8F9F3D2-BC7B-AD40-991B-18398841D8A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728543" y="1546535"/>
                  <a:ext cx="8928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B92A6973-FAAC-9440-AC0B-5322799D9963}"/>
              </a:ext>
            </a:extLst>
          </p:cNvPr>
          <p:cNvGrpSpPr/>
          <p:nvPr/>
        </p:nvGrpSpPr>
        <p:grpSpPr>
          <a:xfrm>
            <a:off x="7132103" y="1313255"/>
            <a:ext cx="1777680" cy="324720"/>
            <a:chOff x="7132103" y="1313255"/>
            <a:chExt cx="177768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2D70D7B-E6D4-2E48-861D-9E89FC73B69A}"/>
                    </a:ext>
                  </a:extLst>
                </p14:cNvPr>
                <p14:cNvContentPartPr/>
                <p14:nvPr/>
              </p14:nvContentPartPr>
              <p14:xfrm>
                <a:off x="7132103" y="1386695"/>
                <a:ext cx="180360" cy="2512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2D70D7B-E6D4-2E48-861D-9E89FC73B69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127783" y="1382375"/>
                  <a:ext cx="189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29F98FA-6A84-164C-BCDD-7FECD6A2D93C}"/>
                    </a:ext>
                  </a:extLst>
                </p14:cNvPr>
                <p14:cNvContentPartPr/>
                <p14:nvPr/>
              </p14:nvContentPartPr>
              <p14:xfrm>
                <a:off x="7405343" y="1451495"/>
                <a:ext cx="122400" cy="1670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29F98FA-6A84-164C-BCDD-7FECD6A2D93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401023" y="1447175"/>
                  <a:ext cx="131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84BF1CB-68AC-404E-B71B-1AE40DA90699}"/>
                    </a:ext>
                  </a:extLst>
                </p14:cNvPr>
                <p14:cNvContentPartPr/>
                <p14:nvPr/>
              </p14:nvContentPartPr>
              <p14:xfrm>
                <a:off x="7602263" y="1464095"/>
                <a:ext cx="66960" cy="252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84BF1CB-68AC-404E-B71B-1AE40DA9069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597943" y="1459775"/>
                  <a:ext cx="75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95E86DA-B11B-9C49-ADE5-637C9A68DC8F}"/>
                    </a:ext>
                  </a:extLst>
                </p14:cNvPr>
                <p14:cNvContentPartPr/>
                <p14:nvPr/>
              </p14:nvContentPartPr>
              <p14:xfrm>
                <a:off x="7765703" y="1313255"/>
                <a:ext cx="112320" cy="2278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95E86DA-B11B-9C49-ADE5-637C9A68DC8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761383" y="1308935"/>
                  <a:ext cx="120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39E922E-6E71-BA4C-8FFB-45D265621F3C}"/>
                    </a:ext>
                  </a:extLst>
                </p14:cNvPr>
                <p14:cNvContentPartPr/>
                <p14:nvPr/>
              </p14:nvContentPartPr>
              <p14:xfrm>
                <a:off x="7958303" y="1392455"/>
                <a:ext cx="89640" cy="1825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39E922E-6E71-BA4C-8FFB-45D265621F3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953983" y="1388135"/>
                  <a:ext cx="98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97195BA-70E6-8048-BB11-9336CBB86E96}"/>
                    </a:ext>
                  </a:extLst>
                </p14:cNvPr>
                <p14:cNvContentPartPr/>
                <p14:nvPr/>
              </p14:nvContentPartPr>
              <p14:xfrm>
                <a:off x="8025623" y="1410095"/>
                <a:ext cx="45720" cy="93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97195BA-70E6-8048-BB11-9336CBB86E9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021303" y="1405775"/>
                  <a:ext cx="54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9DEB97F-F443-A04D-8F92-7FE1D0A0FCDA}"/>
                    </a:ext>
                  </a:extLst>
                </p14:cNvPr>
                <p14:cNvContentPartPr/>
                <p14:nvPr/>
              </p14:nvContentPartPr>
              <p14:xfrm>
                <a:off x="8158823" y="1485695"/>
                <a:ext cx="137880" cy="154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9DEB97F-F443-A04D-8F92-7FE1D0A0FCD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154503" y="1481375"/>
                  <a:ext cx="146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2C2EE66-ACEB-1D43-86A7-A965C17E2D07}"/>
                    </a:ext>
                  </a:extLst>
                </p14:cNvPr>
                <p14:cNvContentPartPr/>
                <p14:nvPr/>
              </p14:nvContentPartPr>
              <p14:xfrm>
                <a:off x="8157383" y="1448615"/>
                <a:ext cx="115560" cy="342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2C2EE66-ACEB-1D43-86A7-A965C17E2D0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153063" y="1444295"/>
                  <a:ext cx="124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EFC3978-67EB-8D4D-B569-2EB85B773A02}"/>
                    </a:ext>
                  </a:extLst>
                </p14:cNvPr>
                <p14:cNvContentPartPr/>
                <p14:nvPr/>
              </p14:nvContentPartPr>
              <p14:xfrm>
                <a:off x="8433503" y="1365095"/>
                <a:ext cx="198000" cy="161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EFC3978-67EB-8D4D-B569-2EB85B773A0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429183" y="1360775"/>
                  <a:ext cx="206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C6F1170-9DB8-7743-A959-9797C63E1437}"/>
                    </a:ext>
                  </a:extLst>
                </p14:cNvPr>
                <p14:cNvContentPartPr/>
                <p14:nvPr/>
              </p14:nvContentPartPr>
              <p14:xfrm>
                <a:off x="8668583" y="1325495"/>
                <a:ext cx="70200" cy="1922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C6F1170-9DB8-7743-A959-9797C63E143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664263" y="1321175"/>
                  <a:ext cx="78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3A0DB92-A664-3343-9E31-86967D291762}"/>
                    </a:ext>
                  </a:extLst>
                </p14:cNvPr>
                <p14:cNvContentPartPr/>
                <p14:nvPr/>
              </p14:nvContentPartPr>
              <p14:xfrm>
                <a:off x="8645903" y="1427735"/>
                <a:ext cx="94320" cy="36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3A0DB92-A664-3343-9E31-86967D29176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641583" y="1423415"/>
                  <a:ext cx="1029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F3B2BB5-C51A-3D4C-8819-F9F4263DD74D}"/>
                    </a:ext>
                  </a:extLst>
                </p14:cNvPr>
                <p14:cNvContentPartPr/>
                <p14:nvPr/>
              </p14:nvContentPartPr>
              <p14:xfrm>
                <a:off x="8140103" y="1459055"/>
                <a:ext cx="209880" cy="342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F3B2BB5-C51A-3D4C-8819-F9F4263DD74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135783" y="1454735"/>
                  <a:ext cx="218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82F5B88-D691-E448-9CF9-1BF7DED57889}"/>
                    </a:ext>
                  </a:extLst>
                </p14:cNvPr>
                <p14:cNvContentPartPr/>
                <p14:nvPr/>
              </p14:nvContentPartPr>
              <p14:xfrm>
                <a:off x="8124983" y="1619615"/>
                <a:ext cx="240120" cy="97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82F5B88-D691-E448-9CF9-1BF7DED5788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120663" y="1615295"/>
                  <a:ext cx="2487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4D723AE-8339-9F4C-B1D6-B4D338A64233}"/>
                    </a:ext>
                  </a:extLst>
                </p14:cNvPr>
                <p14:cNvContentPartPr/>
                <p14:nvPr/>
              </p14:nvContentPartPr>
              <p14:xfrm>
                <a:off x="8754623" y="1494695"/>
                <a:ext cx="155160" cy="1083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4D723AE-8339-9F4C-B1D6-B4D338A6423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750303" y="1490375"/>
                  <a:ext cx="16380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7DFCC885-F095-334C-8AC3-FF1C388AE039}"/>
                  </a:ext>
                </a:extLst>
              </p14:cNvPr>
              <p14:cNvContentPartPr/>
              <p14:nvPr/>
            </p14:nvContentPartPr>
            <p14:xfrm>
              <a:off x="9164303" y="1276895"/>
              <a:ext cx="148320" cy="3290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7DFCC885-F095-334C-8AC3-FF1C388AE039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9159983" y="1272575"/>
                <a:ext cx="156960" cy="33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0A04A4C9-0EA0-4344-94F9-1EE4FF85D1B3}"/>
              </a:ext>
            </a:extLst>
          </p:cNvPr>
          <p:cNvGrpSpPr/>
          <p:nvPr/>
        </p:nvGrpSpPr>
        <p:grpSpPr>
          <a:xfrm>
            <a:off x="9584783" y="1149815"/>
            <a:ext cx="1109520" cy="465840"/>
            <a:chOff x="9584783" y="1149815"/>
            <a:chExt cx="110952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BC644FF-8DEC-9241-8971-0401A4536CBE}"/>
                    </a:ext>
                  </a:extLst>
                </p14:cNvPr>
                <p14:cNvContentPartPr/>
                <p14:nvPr/>
              </p14:nvContentPartPr>
              <p14:xfrm>
                <a:off x="9584783" y="1191575"/>
                <a:ext cx="10080" cy="4240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BC644FF-8DEC-9241-8971-0401A4536CBE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580463" y="1187255"/>
                  <a:ext cx="187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FC05274-89B5-8B40-B9D7-94D150078E5C}"/>
                    </a:ext>
                  </a:extLst>
                </p14:cNvPr>
                <p14:cNvContentPartPr/>
                <p14:nvPr/>
              </p14:nvContentPartPr>
              <p14:xfrm>
                <a:off x="9721583" y="1281215"/>
                <a:ext cx="307440" cy="2037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FC05274-89B5-8B40-B9D7-94D150078E5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717263" y="1276895"/>
                  <a:ext cx="316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F1E0C32-B17F-6648-A58B-A39564485DA5}"/>
                    </a:ext>
                  </a:extLst>
                </p14:cNvPr>
                <p14:cNvContentPartPr/>
                <p14:nvPr/>
              </p14:nvContentPartPr>
              <p14:xfrm>
                <a:off x="10071143" y="1249895"/>
                <a:ext cx="88200" cy="2188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F1E0C32-B17F-6648-A58B-A39564485DA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066823" y="1245575"/>
                  <a:ext cx="96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923D179-1233-A844-8F36-999361B162B6}"/>
                    </a:ext>
                  </a:extLst>
                </p14:cNvPr>
                <p14:cNvContentPartPr/>
                <p14:nvPr/>
              </p14:nvContentPartPr>
              <p14:xfrm>
                <a:off x="10078703" y="1372655"/>
                <a:ext cx="106560" cy="252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923D179-1233-A844-8F36-999361B162B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074383" y="1368335"/>
                  <a:ext cx="1152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FFD9FBF-5100-5440-AEF2-D89F8CF886E3}"/>
                    </a:ext>
                  </a:extLst>
                </p14:cNvPr>
                <p14:cNvContentPartPr/>
                <p14:nvPr/>
              </p14:nvContentPartPr>
              <p14:xfrm>
                <a:off x="10278863" y="1149815"/>
                <a:ext cx="415440" cy="3582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FFD9FBF-5100-5440-AEF2-D89F8CF886E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274543" y="1145495"/>
                  <a:ext cx="424080" cy="36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8950BEB-00CC-5047-8B32-5D7D3CB48D7C}"/>
              </a:ext>
            </a:extLst>
          </p:cNvPr>
          <p:cNvGrpSpPr/>
          <p:nvPr/>
        </p:nvGrpSpPr>
        <p:grpSpPr>
          <a:xfrm>
            <a:off x="5431463" y="2065295"/>
            <a:ext cx="1067400" cy="356400"/>
            <a:chOff x="5431463" y="2065295"/>
            <a:chExt cx="106740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1F84586-1F26-624C-AF83-5F65FD80DB26}"/>
                    </a:ext>
                  </a:extLst>
                </p14:cNvPr>
                <p14:cNvContentPartPr/>
                <p14:nvPr/>
              </p14:nvContentPartPr>
              <p14:xfrm>
                <a:off x="5431463" y="2195615"/>
                <a:ext cx="302040" cy="2095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1F84586-1F26-624C-AF83-5F65FD80DB2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5427143" y="2191295"/>
                  <a:ext cx="310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64BF3AA-BC34-E147-90D1-D7D9D8752A93}"/>
                    </a:ext>
                  </a:extLst>
                </p14:cNvPr>
                <p14:cNvContentPartPr/>
                <p14:nvPr/>
              </p14:nvContentPartPr>
              <p14:xfrm>
                <a:off x="5674463" y="2114615"/>
                <a:ext cx="140760" cy="1306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64BF3AA-BC34-E147-90D1-D7D9D8752A9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670143" y="2110295"/>
                  <a:ext cx="149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F91A4202-7645-0E49-AF36-A6E944996BAE}"/>
                    </a:ext>
                  </a:extLst>
                </p14:cNvPr>
                <p14:cNvContentPartPr/>
                <p14:nvPr/>
              </p14:nvContentPartPr>
              <p14:xfrm>
                <a:off x="5780303" y="2065295"/>
                <a:ext cx="135720" cy="3564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F91A4202-7645-0E49-AF36-A6E944996BA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775983" y="2060975"/>
                  <a:ext cx="1443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1F4EC09-14C7-4942-90E4-1F8B7FF87BFF}"/>
                    </a:ext>
                  </a:extLst>
                </p14:cNvPr>
                <p14:cNvContentPartPr/>
                <p14:nvPr/>
              </p14:nvContentPartPr>
              <p14:xfrm>
                <a:off x="5977583" y="2261135"/>
                <a:ext cx="100800" cy="1400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1F4EC09-14C7-4942-90E4-1F8B7FF87BF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973263" y="2256815"/>
                  <a:ext cx="109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84594C8-EB24-974C-8B9A-249FFDFFD588}"/>
                    </a:ext>
                  </a:extLst>
                </p14:cNvPr>
                <p14:cNvContentPartPr/>
                <p14:nvPr/>
              </p14:nvContentPartPr>
              <p14:xfrm>
                <a:off x="6075143" y="2313335"/>
                <a:ext cx="74880" cy="712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84594C8-EB24-974C-8B9A-249FFDFFD58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070823" y="2309015"/>
                  <a:ext cx="83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413638F-1B6C-5447-B39E-21A3D32CD9D4}"/>
                    </a:ext>
                  </a:extLst>
                </p14:cNvPr>
                <p14:cNvContentPartPr/>
                <p14:nvPr/>
              </p14:nvContentPartPr>
              <p14:xfrm>
                <a:off x="6248663" y="2340695"/>
                <a:ext cx="15480" cy="36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413638F-1B6C-5447-B39E-21A3D32CD9D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244343" y="2336375"/>
                  <a:ext cx="241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7AD6F2D-B57F-FD4D-9DAA-0DAB6B31CE43}"/>
                    </a:ext>
                  </a:extLst>
                </p14:cNvPr>
                <p14:cNvContentPartPr/>
                <p14:nvPr/>
              </p14:nvContentPartPr>
              <p14:xfrm>
                <a:off x="6217703" y="2284895"/>
                <a:ext cx="30600" cy="93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7AD6F2D-B57F-FD4D-9DAA-0DAB6B31CE4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213383" y="2280575"/>
                  <a:ext cx="39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2FB5E01-CAB0-4246-BE3C-D2DD31C214A8}"/>
                    </a:ext>
                  </a:extLst>
                </p14:cNvPr>
                <p14:cNvContentPartPr/>
                <p14:nvPr/>
              </p14:nvContentPartPr>
              <p14:xfrm>
                <a:off x="6349823" y="2302895"/>
                <a:ext cx="21600" cy="36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2FB5E01-CAB0-4246-BE3C-D2DD31C214A8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345503" y="2298575"/>
                  <a:ext cx="302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B303739-8D90-3E4D-8F6E-47C611058549}"/>
                    </a:ext>
                  </a:extLst>
                </p14:cNvPr>
                <p14:cNvContentPartPr/>
                <p14:nvPr/>
              </p14:nvContentPartPr>
              <p14:xfrm>
                <a:off x="6498503" y="2311535"/>
                <a:ext cx="360" cy="36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B303739-8D90-3E4D-8F6E-47C6110585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94183" y="230721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BA902B4F-D157-8C4F-AF76-50C0B81D2700}"/>
              </a:ext>
            </a:extLst>
          </p:cNvPr>
          <p:cNvGrpSpPr/>
          <p:nvPr/>
        </p:nvGrpSpPr>
        <p:grpSpPr>
          <a:xfrm>
            <a:off x="5487623" y="2648855"/>
            <a:ext cx="2079000" cy="459000"/>
            <a:chOff x="5487623" y="2648855"/>
            <a:chExt cx="207900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88852F7-49E5-FC43-8E95-3C86B1BAAECC}"/>
                    </a:ext>
                  </a:extLst>
                </p14:cNvPr>
                <p14:cNvContentPartPr/>
                <p14:nvPr/>
              </p14:nvContentPartPr>
              <p14:xfrm>
                <a:off x="5487623" y="2656415"/>
                <a:ext cx="212400" cy="3538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88852F7-49E5-FC43-8E95-3C86B1BAAECC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483303" y="2652095"/>
                  <a:ext cx="2210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FE67025-3928-E74D-9FEF-71AE63ED77E6}"/>
                    </a:ext>
                  </a:extLst>
                </p14:cNvPr>
                <p14:cNvContentPartPr/>
                <p14:nvPr/>
              </p14:nvContentPartPr>
              <p14:xfrm>
                <a:off x="5792543" y="2753255"/>
                <a:ext cx="161280" cy="2430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FE67025-3928-E74D-9FEF-71AE63ED77E6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5788223" y="2748935"/>
                  <a:ext cx="1699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A08052F-BA93-1545-90EA-02081FD56ECF}"/>
                    </a:ext>
                  </a:extLst>
                </p14:cNvPr>
                <p14:cNvContentPartPr/>
                <p14:nvPr/>
              </p14:nvContentPartPr>
              <p14:xfrm>
                <a:off x="5980463" y="2897255"/>
                <a:ext cx="109440" cy="97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A08052F-BA93-1545-90EA-02081FD56ECF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976143" y="2892935"/>
                  <a:ext cx="118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F7863D2-1590-6743-83F4-19CEBB8677CA}"/>
                    </a:ext>
                  </a:extLst>
                </p14:cNvPr>
                <p14:cNvContentPartPr/>
                <p14:nvPr/>
              </p14:nvContentPartPr>
              <p14:xfrm>
                <a:off x="5953823" y="2844695"/>
                <a:ext cx="133920" cy="97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F7863D2-1590-6743-83F4-19CEBB8677CA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949503" y="2840375"/>
                  <a:ext cx="1425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53BC333-075E-B84C-BDB4-4295FB5EF41B}"/>
                    </a:ext>
                  </a:extLst>
                </p14:cNvPr>
                <p14:cNvContentPartPr/>
                <p14:nvPr/>
              </p14:nvContentPartPr>
              <p14:xfrm>
                <a:off x="6252623" y="2720495"/>
                <a:ext cx="228960" cy="2610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53BC333-075E-B84C-BDB4-4295FB5EF41B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6248303" y="2716175"/>
                  <a:ext cx="2376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598DCF8-8851-604C-ACAA-9EE4D8A16DD5}"/>
                    </a:ext>
                  </a:extLst>
                </p14:cNvPr>
                <p14:cNvContentPartPr/>
                <p14:nvPr/>
              </p14:nvContentPartPr>
              <p14:xfrm>
                <a:off x="6342623" y="2726975"/>
                <a:ext cx="164160" cy="64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598DCF8-8851-604C-ACAA-9EE4D8A16DD5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6338303" y="2722655"/>
                  <a:ext cx="1728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8E5960A-89AF-B945-B138-870ED5A9C9C7}"/>
                    </a:ext>
                  </a:extLst>
                </p14:cNvPr>
                <p14:cNvContentPartPr/>
                <p14:nvPr/>
              </p14:nvContentPartPr>
              <p14:xfrm>
                <a:off x="6572303" y="2845055"/>
                <a:ext cx="12600" cy="64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8E5960A-89AF-B945-B138-870ED5A9C9C7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6567983" y="2840735"/>
                  <a:ext cx="212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AAB060E9-BA76-764E-AD02-41B1695B9A7F}"/>
                    </a:ext>
                  </a:extLst>
                </p14:cNvPr>
                <p14:cNvContentPartPr/>
                <p14:nvPr/>
              </p14:nvContentPartPr>
              <p14:xfrm>
                <a:off x="6669503" y="2743175"/>
                <a:ext cx="213480" cy="3196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AAB060E9-BA76-764E-AD02-41B1695B9A7F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6665183" y="2738855"/>
                  <a:ext cx="2221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65EE4F2-8AA5-F347-B51B-4CDC8511BE77}"/>
                    </a:ext>
                  </a:extLst>
                </p14:cNvPr>
                <p14:cNvContentPartPr/>
                <p14:nvPr/>
              </p14:nvContentPartPr>
              <p14:xfrm>
                <a:off x="7001423" y="2856215"/>
                <a:ext cx="259200" cy="36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65EE4F2-8AA5-F347-B51B-4CDC8511BE77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6997103" y="2851895"/>
                  <a:ext cx="267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9275B11-02E7-3147-86E7-C54D9E594E6D}"/>
                    </a:ext>
                  </a:extLst>
                </p14:cNvPr>
                <p14:cNvContentPartPr/>
                <p14:nvPr/>
              </p14:nvContentPartPr>
              <p14:xfrm>
                <a:off x="7336943" y="2726615"/>
                <a:ext cx="173520" cy="1764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9275B11-02E7-3147-86E7-C54D9E594E6D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332623" y="2722295"/>
                  <a:ext cx="182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5E79371-C662-CA45-BA99-AB885CCE5695}"/>
                    </a:ext>
                  </a:extLst>
                </p14:cNvPr>
                <p14:cNvContentPartPr/>
                <p14:nvPr/>
              </p14:nvContentPartPr>
              <p14:xfrm>
                <a:off x="7072703" y="2774135"/>
                <a:ext cx="18720" cy="2048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5E79371-C662-CA45-BA99-AB885CCE569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068383" y="2769815"/>
                  <a:ext cx="27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FEEA621F-BE4E-AC48-B740-C47C10BD6902}"/>
                    </a:ext>
                  </a:extLst>
                </p14:cNvPr>
                <p14:cNvContentPartPr/>
                <p14:nvPr/>
              </p14:nvContentPartPr>
              <p14:xfrm>
                <a:off x="7308863" y="2897975"/>
                <a:ext cx="51840" cy="36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FEEA621F-BE4E-AC48-B740-C47C10BD6902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304543" y="2893655"/>
                  <a:ext cx="604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7CD0CC7-0BB2-5A41-97E3-2597FB8C1004}"/>
                    </a:ext>
                  </a:extLst>
                </p14:cNvPr>
                <p14:cNvContentPartPr/>
                <p14:nvPr/>
              </p14:nvContentPartPr>
              <p14:xfrm>
                <a:off x="7261343" y="2697455"/>
                <a:ext cx="136800" cy="4104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7CD0CC7-0BB2-5A41-97E3-2597FB8C1004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257023" y="2693135"/>
                  <a:ext cx="145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C90ACD4-9D41-2747-899D-AFE7145DEF08}"/>
                    </a:ext>
                  </a:extLst>
                </p14:cNvPr>
                <p14:cNvContentPartPr/>
                <p14:nvPr/>
              </p14:nvContentPartPr>
              <p14:xfrm>
                <a:off x="7465823" y="2648855"/>
                <a:ext cx="100800" cy="3492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C90ACD4-9D41-2747-899D-AFE7145DEF08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7461503" y="2644535"/>
                  <a:ext cx="10944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FE16F599-D013-EF4C-A8BF-4168A684354E}"/>
              </a:ext>
            </a:extLst>
          </p:cNvPr>
          <p:cNvGrpSpPr/>
          <p:nvPr/>
        </p:nvGrpSpPr>
        <p:grpSpPr>
          <a:xfrm>
            <a:off x="7813223" y="2732735"/>
            <a:ext cx="1245600" cy="307800"/>
            <a:chOff x="7813223" y="2732735"/>
            <a:chExt cx="124560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03AD8BC-E1BD-384B-B9E2-66460DDD6BB1}"/>
                    </a:ext>
                  </a:extLst>
                </p14:cNvPr>
                <p14:cNvContentPartPr/>
                <p14:nvPr/>
              </p14:nvContentPartPr>
              <p14:xfrm>
                <a:off x="7849583" y="2942615"/>
                <a:ext cx="182880" cy="97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03AD8BC-E1BD-384B-B9E2-66460DDD6BB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845263" y="2938295"/>
                  <a:ext cx="1915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1C3DEC4-653F-4D4B-A924-3485F88E1BA9}"/>
                    </a:ext>
                  </a:extLst>
                </p14:cNvPr>
                <p14:cNvContentPartPr/>
                <p14:nvPr/>
              </p14:nvContentPartPr>
              <p14:xfrm>
                <a:off x="7813223" y="2880695"/>
                <a:ext cx="213480" cy="162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1C3DEC4-653F-4D4B-A924-3485F88E1BA9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808903" y="2876375"/>
                  <a:ext cx="222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221634F-5145-714E-AEBD-9CD1176568FE}"/>
                    </a:ext>
                  </a:extLst>
                </p14:cNvPr>
                <p14:cNvContentPartPr/>
                <p14:nvPr/>
              </p14:nvContentPartPr>
              <p14:xfrm>
                <a:off x="7978823" y="2782055"/>
                <a:ext cx="219600" cy="2584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221634F-5145-714E-AEBD-9CD1176568F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974503" y="2777735"/>
                  <a:ext cx="228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EEF4CB2-B020-B043-8A31-C5EB3681850D}"/>
                    </a:ext>
                  </a:extLst>
                </p14:cNvPr>
                <p14:cNvContentPartPr/>
                <p14:nvPr/>
              </p14:nvContentPartPr>
              <p14:xfrm>
                <a:off x="8330543" y="2782775"/>
                <a:ext cx="43200" cy="1864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EEF4CB2-B020-B043-8A31-C5EB3681850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326223" y="2778455"/>
                  <a:ext cx="51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1B573884-EA10-0F49-B55F-BA65A947606C}"/>
                    </a:ext>
                  </a:extLst>
                </p14:cNvPr>
                <p14:cNvContentPartPr/>
                <p14:nvPr/>
              </p14:nvContentPartPr>
              <p14:xfrm>
                <a:off x="8382383" y="2793215"/>
                <a:ext cx="140040" cy="680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1B573884-EA10-0F49-B55F-BA65A947606C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378063" y="2788895"/>
                  <a:ext cx="148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A8661A13-0C6C-854E-8F3D-2F85FC0FBFC7}"/>
                    </a:ext>
                  </a:extLst>
                </p14:cNvPr>
                <p14:cNvContentPartPr/>
                <p14:nvPr/>
              </p14:nvContentPartPr>
              <p14:xfrm>
                <a:off x="8575703" y="2874575"/>
                <a:ext cx="124560" cy="158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A8661A13-0C6C-854E-8F3D-2F85FC0FBFC7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571383" y="2870255"/>
                  <a:ext cx="133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7628902-1E3B-534A-8D20-BE0574A19D8E}"/>
                    </a:ext>
                  </a:extLst>
                </p14:cNvPr>
                <p14:cNvContentPartPr/>
                <p14:nvPr/>
              </p14:nvContentPartPr>
              <p14:xfrm>
                <a:off x="8554463" y="2843975"/>
                <a:ext cx="133920" cy="187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7628902-1E3B-534A-8D20-BE0574A19D8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550143" y="2839655"/>
                  <a:ext cx="142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6E99BB6-1C09-9E48-A69E-F272F22907F6}"/>
                    </a:ext>
                  </a:extLst>
                </p14:cNvPr>
                <p14:cNvContentPartPr/>
                <p14:nvPr/>
              </p14:nvContentPartPr>
              <p14:xfrm>
                <a:off x="8846063" y="2828135"/>
                <a:ext cx="24480" cy="126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6E99BB6-1C09-9E48-A69E-F272F22907F6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841743" y="2823815"/>
                  <a:ext cx="33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42B2FD85-5122-F74F-9057-3FD63AD54BD9}"/>
                    </a:ext>
                  </a:extLst>
                </p14:cNvPr>
                <p14:cNvContentPartPr/>
                <p14:nvPr/>
              </p14:nvContentPartPr>
              <p14:xfrm>
                <a:off x="8915903" y="2732735"/>
                <a:ext cx="142920" cy="1648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42B2FD85-5122-F74F-9057-3FD63AD54BD9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911583" y="2728415"/>
                  <a:ext cx="15156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9331E227-32FE-A343-A2F1-FC492A7EDE75}"/>
              </a:ext>
            </a:extLst>
          </p:cNvPr>
          <p:cNvGrpSpPr/>
          <p:nvPr/>
        </p:nvGrpSpPr>
        <p:grpSpPr>
          <a:xfrm>
            <a:off x="5530823" y="3236375"/>
            <a:ext cx="880200" cy="414360"/>
            <a:chOff x="5530823" y="3236375"/>
            <a:chExt cx="880200" cy="41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D282DCA-2BD0-9347-8669-8122825EEC7F}"/>
                    </a:ext>
                  </a:extLst>
                </p14:cNvPr>
                <p14:cNvContentPartPr/>
                <p14:nvPr/>
              </p14:nvContentPartPr>
              <p14:xfrm>
                <a:off x="5530823" y="3285695"/>
                <a:ext cx="376200" cy="3240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D282DCA-2BD0-9347-8669-8122825EEC7F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526503" y="3281375"/>
                  <a:ext cx="384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F6A5624-7B8F-3748-8036-7894677C6F73}"/>
                    </a:ext>
                  </a:extLst>
                </p14:cNvPr>
                <p14:cNvContentPartPr/>
                <p14:nvPr/>
              </p14:nvContentPartPr>
              <p14:xfrm>
                <a:off x="5751503" y="3236375"/>
                <a:ext cx="56160" cy="3736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F6A5624-7B8F-3748-8036-7894677C6F73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747183" y="3232055"/>
                  <a:ext cx="648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D94444BE-0FE5-E34A-9945-0CB521374B0D}"/>
                    </a:ext>
                  </a:extLst>
                </p14:cNvPr>
                <p14:cNvContentPartPr/>
                <p14:nvPr/>
              </p14:nvContentPartPr>
              <p14:xfrm>
                <a:off x="5806943" y="3429695"/>
                <a:ext cx="103680" cy="1843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D94444BE-0FE5-E34A-9945-0CB521374B0D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802623" y="3425375"/>
                  <a:ext cx="112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6CD65A3-13DD-284C-BBE1-0C87582C68B3}"/>
                    </a:ext>
                  </a:extLst>
                </p14:cNvPr>
                <p14:cNvContentPartPr/>
                <p14:nvPr/>
              </p14:nvContentPartPr>
              <p14:xfrm>
                <a:off x="5943383" y="3471455"/>
                <a:ext cx="226080" cy="1400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6CD65A3-13DD-284C-BBE1-0C87582C68B3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939063" y="3467135"/>
                  <a:ext cx="234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287A0CF-D259-1147-9FE3-B434B8FBC7A1}"/>
                    </a:ext>
                  </a:extLst>
                </p14:cNvPr>
                <p14:cNvContentPartPr/>
                <p14:nvPr/>
              </p14:nvContentPartPr>
              <p14:xfrm>
                <a:off x="6140303" y="3486575"/>
                <a:ext cx="164160" cy="1641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287A0CF-D259-1147-9FE3-B434B8FBC7A1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135983" y="3482255"/>
                  <a:ext cx="172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3378494-7FA5-7F46-B6EF-52F1E5EAC907}"/>
                    </a:ext>
                  </a:extLst>
                </p14:cNvPr>
                <p14:cNvContentPartPr/>
                <p14:nvPr/>
              </p14:nvContentPartPr>
              <p14:xfrm>
                <a:off x="6267023" y="3356615"/>
                <a:ext cx="24840" cy="2901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3378494-7FA5-7F46-B6EF-52F1E5EAC907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262703" y="3352295"/>
                  <a:ext cx="334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8C489155-C9D5-2948-AD3F-8B283F267458}"/>
                    </a:ext>
                  </a:extLst>
                </p14:cNvPr>
                <p14:cNvContentPartPr/>
                <p14:nvPr/>
              </p14:nvContentPartPr>
              <p14:xfrm>
                <a:off x="6294743" y="3350135"/>
                <a:ext cx="105120" cy="2275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8C489155-C9D5-2948-AD3F-8B283F26745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290423" y="3345815"/>
                  <a:ext cx="113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3C8612C-DB96-234C-B1BA-BBB6E9254A00}"/>
                    </a:ext>
                  </a:extLst>
                </p14:cNvPr>
                <p14:cNvContentPartPr/>
                <p14:nvPr/>
              </p14:nvContentPartPr>
              <p14:xfrm>
                <a:off x="6313463" y="3483335"/>
                <a:ext cx="97560" cy="1188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3C8612C-DB96-234C-B1BA-BBB6E9254A00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309143" y="3479015"/>
                  <a:ext cx="10620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B07E89F3-5ABE-DA49-9CED-F2C01378EC8A}"/>
              </a:ext>
            </a:extLst>
          </p:cNvPr>
          <p:cNvGrpSpPr/>
          <p:nvPr/>
        </p:nvGrpSpPr>
        <p:grpSpPr>
          <a:xfrm>
            <a:off x="6598583" y="3286775"/>
            <a:ext cx="2793240" cy="530640"/>
            <a:chOff x="6598583" y="3286775"/>
            <a:chExt cx="2793240" cy="53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C532ED2-0F44-454C-9D5C-E0C28311E0D6}"/>
                    </a:ext>
                  </a:extLst>
                </p14:cNvPr>
                <p14:cNvContentPartPr/>
                <p14:nvPr/>
              </p14:nvContentPartPr>
              <p14:xfrm>
                <a:off x="6598583" y="3385055"/>
                <a:ext cx="73440" cy="1900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C532ED2-0F44-454C-9D5C-E0C28311E0D6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594263" y="3380735"/>
                  <a:ext cx="82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2A8FFA4-8671-F548-A727-979C43074DCF}"/>
                    </a:ext>
                  </a:extLst>
                </p14:cNvPr>
                <p14:cNvContentPartPr/>
                <p14:nvPr/>
              </p14:nvContentPartPr>
              <p14:xfrm>
                <a:off x="6652583" y="3387575"/>
                <a:ext cx="84600" cy="3567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2A8FFA4-8671-F548-A727-979C43074DCF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648263" y="3383255"/>
                  <a:ext cx="932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CFA3CDB0-CE6D-0E48-806F-B37E86A48A92}"/>
                    </a:ext>
                  </a:extLst>
                </p14:cNvPr>
                <p14:cNvContentPartPr/>
                <p14:nvPr/>
              </p14:nvContentPartPr>
              <p14:xfrm>
                <a:off x="6852023" y="3543815"/>
                <a:ext cx="81000" cy="2246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CFA3CDB0-CE6D-0E48-806F-B37E86A48A92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847703" y="3539495"/>
                  <a:ext cx="89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15A73D1-8276-2C47-BDAD-275640E7F836}"/>
                    </a:ext>
                  </a:extLst>
                </p14:cNvPr>
                <p14:cNvContentPartPr/>
                <p14:nvPr/>
              </p14:nvContentPartPr>
              <p14:xfrm>
                <a:off x="6965423" y="3576935"/>
                <a:ext cx="91440" cy="158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15A73D1-8276-2C47-BDAD-275640E7F836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961103" y="3572615"/>
                  <a:ext cx="100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788F0FEE-EE2B-B446-AD99-A92D0B1FFEF9}"/>
                    </a:ext>
                  </a:extLst>
                </p14:cNvPr>
                <p14:cNvContentPartPr/>
                <p14:nvPr/>
              </p14:nvContentPartPr>
              <p14:xfrm>
                <a:off x="7027703" y="3496655"/>
                <a:ext cx="3600" cy="1702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788F0FEE-EE2B-B446-AD99-A92D0B1FFEF9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7023383" y="3492335"/>
                  <a:ext cx="12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23E01C6-7EEB-D74F-BAAE-952196D7175D}"/>
                    </a:ext>
                  </a:extLst>
                </p14:cNvPr>
                <p14:cNvContentPartPr/>
                <p14:nvPr/>
              </p14:nvContentPartPr>
              <p14:xfrm>
                <a:off x="7107983" y="3490895"/>
                <a:ext cx="74520" cy="1915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23E01C6-7EEB-D74F-BAAE-952196D7175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103663" y="3486575"/>
                  <a:ext cx="83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E8290EF-450E-1B41-9B93-C7F2F5D701D5}"/>
                    </a:ext>
                  </a:extLst>
                </p14:cNvPr>
                <p14:cNvContentPartPr/>
                <p14:nvPr/>
              </p14:nvContentPartPr>
              <p14:xfrm>
                <a:off x="7364303" y="3557855"/>
                <a:ext cx="103680" cy="64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E8290EF-450E-1B41-9B93-C7F2F5D701D5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7359983" y="3553535"/>
                  <a:ext cx="1123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CED16B8-2484-EB44-BEC1-0A8F9CCF473B}"/>
                    </a:ext>
                  </a:extLst>
                </p14:cNvPr>
                <p14:cNvContentPartPr/>
                <p14:nvPr/>
              </p14:nvContentPartPr>
              <p14:xfrm>
                <a:off x="7338023" y="3533015"/>
                <a:ext cx="76320" cy="648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CED16B8-2484-EB44-BEC1-0A8F9CCF473B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333703" y="3528695"/>
                  <a:ext cx="849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A06CD0D1-FB26-FF4F-9E6C-AE8476DB8016}"/>
                    </a:ext>
                  </a:extLst>
                </p14:cNvPr>
                <p14:cNvContentPartPr/>
                <p14:nvPr/>
              </p14:nvContentPartPr>
              <p14:xfrm>
                <a:off x="7504703" y="3464975"/>
                <a:ext cx="177480" cy="2401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A06CD0D1-FB26-FF4F-9E6C-AE8476DB8016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500383" y="3460655"/>
                  <a:ext cx="186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E15FA640-524F-5747-8B23-05885427E5B8}"/>
                    </a:ext>
                  </a:extLst>
                </p14:cNvPr>
                <p14:cNvContentPartPr/>
                <p14:nvPr/>
              </p14:nvContentPartPr>
              <p14:xfrm>
                <a:off x="7752743" y="3460655"/>
                <a:ext cx="151920" cy="2624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E15FA640-524F-5747-8B23-05885427E5B8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7748423" y="3456335"/>
                  <a:ext cx="1605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CA7C401-CF96-7B43-A8D5-4F111F9F5831}"/>
                    </a:ext>
                  </a:extLst>
                </p14:cNvPr>
                <p14:cNvContentPartPr/>
                <p14:nvPr/>
              </p14:nvContentPartPr>
              <p14:xfrm>
                <a:off x="7831583" y="3508535"/>
                <a:ext cx="94320" cy="64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CA7C401-CF96-7B43-A8D5-4F111F9F5831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7827263" y="3504215"/>
                  <a:ext cx="1029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22CEB79-3782-B14C-A1AB-9C8206634F7B}"/>
                    </a:ext>
                  </a:extLst>
                </p14:cNvPr>
                <p14:cNvContentPartPr/>
                <p14:nvPr/>
              </p14:nvContentPartPr>
              <p14:xfrm>
                <a:off x="7943183" y="3670535"/>
                <a:ext cx="88200" cy="1468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22CEB79-3782-B14C-A1AB-9C8206634F7B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7938863" y="3666215"/>
                  <a:ext cx="96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A08F67D-9BA1-634E-96FC-E232FEAFF45D}"/>
                    </a:ext>
                  </a:extLst>
                </p14:cNvPr>
                <p14:cNvContentPartPr/>
                <p14:nvPr/>
              </p14:nvContentPartPr>
              <p14:xfrm>
                <a:off x="8135783" y="3450935"/>
                <a:ext cx="155160" cy="2973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A08F67D-9BA1-634E-96FC-E232FEAFF45D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8131463" y="3446615"/>
                  <a:ext cx="1638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29C079E-1716-9E41-AAF8-32BDB1C5B525}"/>
                    </a:ext>
                  </a:extLst>
                </p14:cNvPr>
                <p14:cNvContentPartPr/>
                <p14:nvPr/>
              </p14:nvContentPartPr>
              <p14:xfrm>
                <a:off x="8450063" y="3307655"/>
                <a:ext cx="22320" cy="4244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29C079E-1716-9E41-AAF8-32BDB1C5B525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8445743" y="3303335"/>
                  <a:ext cx="309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41913823-B901-1F42-B06A-2ACE69525EBF}"/>
                    </a:ext>
                  </a:extLst>
                </p14:cNvPr>
                <p14:cNvContentPartPr/>
                <p14:nvPr/>
              </p14:nvContentPartPr>
              <p14:xfrm>
                <a:off x="8567063" y="3355175"/>
                <a:ext cx="182520" cy="2736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41913823-B901-1F42-B06A-2ACE69525EBF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8562743" y="3350855"/>
                  <a:ext cx="191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89837FF-1431-C041-88A7-B5EE4D19747B}"/>
                    </a:ext>
                  </a:extLst>
                </p14:cNvPr>
                <p14:cNvContentPartPr/>
                <p14:nvPr/>
              </p14:nvContentPartPr>
              <p14:xfrm>
                <a:off x="8824103" y="3315575"/>
                <a:ext cx="171000" cy="28656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89837FF-1431-C041-88A7-B5EE4D19747B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8819783" y="3311255"/>
                  <a:ext cx="1796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9687F3B7-0070-4244-8B43-1CAA7E286C96}"/>
                    </a:ext>
                  </a:extLst>
                </p14:cNvPr>
                <p14:cNvContentPartPr/>
                <p14:nvPr/>
              </p14:nvContentPartPr>
              <p14:xfrm>
                <a:off x="8916623" y="3354815"/>
                <a:ext cx="130680" cy="64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9687F3B7-0070-4244-8B43-1CAA7E286C96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8912303" y="3350495"/>
                  <a:ext cx="1393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B5B2BB87-CB4A-104D-9E71-42D5077D30B3}"/>
                    </a:ext>
                  </a:extLst>
                </p14:cNvPr>
                <p14:cNvContentPartPr/>
                <p14:nvPr/>
              </p14:nvContentPartPr>
              <p14:xfrm>
                <a:off x="9064943" y="3286775"/>
                <a:ext cx="326880" cy="4122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B5B2BB87-CB4A-104D-9E71-42D5077D30B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9060623" y="3282455"/>
                  <a:ext cx="33552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C0DE1DCA-8B78-AF42-B194-ACFD9E4A8465}"/>
              </a:ext>
            </a:extLst>
          </p:cNvPr>
          <p:cNvGrpSpPr/>
          <p:nvPr/>
        </p:nvGrpSpPr>
        <p:grpSpPr>
          <a:xfrm>
            <a:off x="5417423" y="4107215"/>
            <a:ext cx="4089960" cy="490680"/>
            <a:chOff x="5417423" y="4107215"/>
            <a:chExt cx="4089960" cy="49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79C4AAED-89BC-6B4B-A6D8-60B5DCD21ADB}"/>
                    </a:ext>
                  </a:extLst>
                </p14:cNvPr>
                <p14:cNvContentPartPr/>
                <p14:nvPr/>
              </p14:nvContentPartPr>
              <p14:xfrm>
                <a:off x="5497343" y="4314575"/>
                <a:ext cx="371160" cy="97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79C4AAED-89BC-6B4B-A6D8-60B5DCD21ADB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5493023" y="4310255"/>
                  <a:ext cx="3798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39FF5633-B3B3-0D43-B4E4-5BD6D82739F9}"/>
                    </a:ext>
                  </a:extLst>
                </p14:cNvPr>
                <p14:cNvContentPartPr/>
                <p14:nvPr/>
              </p14:nvContentPartPr>
              <p14:xfrm>
                <a:off x="5417423" y="4268135"/>
                <a:ext cx="455040" cy="1044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39FF5633-B3B3-0D43-B4E4-5BD6D82739F9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5413103" y="4263815"/>
                  <a:ext cx="463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3753A973-FD8B-794B-BD8D-5469A9E71A6C}"/>
                    </a:ext>
                  </a:extLst>
                </p14:cNvPr>
                <p14:cNvContentPartPr/>
                <p14:nvPr/>
              </p14:nvContentPartPr>
              <p14:xfrm>
                <a:off x="5803703" y="4176335"/>
                <a:ext cx="277920" cy="2487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3753A973-FD8B-794B-BD8D-5469A9E71A6C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5799383" y="4172015"/>
                  <a:ext cx="286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AB6EADEC-B0AC-1243-91BA-DBE9A20C8E8A}"/>
                    </a:ext>
                  </a:extLst>
                </p14:cNvPr>
                <p14:cNvContentPartPr/>
                <p14:nvPr/>
              </p14:nvContentPartPr>
              <p14:xfrm>
                <a:off x="6188903" y="4260215"/>
                <a:ext cx="389880" cy="43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B6EADEC-B0AC-1243-91BA-DBE9A20C8E8A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6184583" y="4255895"/>
                  <a:ext cx="3985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52C905C-9C36-0642-9C50-D6ED05A25420}"/>
                    </a:ext>
                  </a:extLst>
                </p14:cNvPr>
                <p14:cNvContentPartPr/>
                <p14:nvPr/>
              </p14:nvContentPartPr>
              <p14:xfrm>
                <a:off x="6168023" y="4263095"/>
                <a:ext cx="34200" cy="3096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52C905C-9C36-0642-9C50-D6ED05A25420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6163703" y="4258775"/>
                  <a:ext cx="428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03404705-F544-F044-B052-3850219D4961}"/>
                    </a:ext>
                  </a:extLst>
                </p14:cNvPr>
                <p14:cNvContentPartPr/>
                <p14:nvPr/>
              </p14:nvContentPartPr>
              <p14:xfrm>
                <a:off x="6216263" y="4253735"/>
                <a:ext cx="412920" cy="31284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03404705-F544-F044-B052-3850219D4961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6211943" y="4249415"/>
                  <a:ext cx="421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25719197-36D5-D34F-BFAF-93FB3BF8EF41}"/>
                    </a:ext>
                  </a:extLst>
                </p14:cNvPr>
                <p14:cNvContentPartPr/>
                <p14:nvPr/>
              </p14:nvContentPartPr>
              <p14:xfrm>
                <a:off x="6587783" y="4401335"/>
                <a:ext cx="306000" cy="17172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25719197-36D5-D34F-BFAF-93FB3BF8EF41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6583463" y="4397015"/>
                  <a:ext cx="314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326CACA3-17BE-714F-96C5-93566AA2A9A1}"/>
                    </a:ext>
                  </a:extLst>
                </p14:cNvPr>
                <p14:cNvContentPartPr/>
                <p14:nvPr/>
              </p14:nvContentPartPr>
              <p14:xfrm>
                <a:off x="6846263" y="4357055"/>
                <a:ext cx="32400" cy="1893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326CACA3-17BE-714F-96C5-93566AA2A9A1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6841943" y="4352735"/>
                  <a:ext cx="41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5984565F-34C1-B046-B7DF-E3774F4E3BE7}"/>
                    </a:ext>
                  </a:extLst>
                </p14:cNvPr>
                <p14:cNvContentPartPr/>
                <p14:nvPr/>
              </p14:nvContentPartPr>
              <p14:xfrm>
                <a:off x="6858143" y="4356335"/>
                <a:ext cx="115560" cy="1656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5984565F-34C1-B046-B7DF-E3774F4E3BE7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6853823" y="4352015"/>
                  <a:ext cx="124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5A93C5C9-3D05-F944-80AE-E460DF09AE61}"/>
                    </a:ext>
                  </a:extLst>
                </p14:cNvPr>
                <p14:cNvContentPartPr/>
                <p14:nvPr/>
              </p14:nvContentPartPr>
              <p14:xfrm>
                <a:off x="6976223" y="4378295"/>
                <a:ext cx="100440" cy="14004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5A93C5C9-3D05-F944-80AE-E460DF09AE61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6971903" y="4373975"/>
                  <a:ext cx="109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D4D00B5A-8C0C-1E45-A2C4-A00534AE4BE0}"/>
                    </a:ext>
                  </a:extLst>
                </p14:cNvPr>
                <p14:cNvContentPartPr/>
                <p14:nvPr/>
              </p14:nvContentPartPr>
              <p14:xfrm>
                <a:off x="7109423" y="4305215"/>
                <a:ext cx="141840" cy="16488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D4D00B5A-8C0C-1E45-A2C4-A00534AE4BE0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7105103" y="4300895"/>
                  <a:ext cx="150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7988B16C-8423-A143-A096-0C55EC22B6EF}"/>
                    </a:ext>
                  </a:extLst>
                </p14:cNvPr>
                <p14:cNvContentPartPr/>
                <p14:nvPr/>
              </p14:nvContentPartPr>
              <p14:xfrm>
                <a:off x="7148663" y="4418615"/>
                <a:ext cx="105120" cy="9612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7988B16C-8423-A143-A096-0C55EC22B6EF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7144343" y="4414295"/>
                  <a:ext cx="113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597CBB9-06BE-9C45-BEBD-A496593267A2}"/>
                    </a:ext>
                  </a:extLst>
                </p14:cNvPr>
                <p14:cNvContentPartPr/>
                <p14:nvPr/>
              </p14:nvContentPartPr>
              <p14:xfrm>
                <a:off x="7299863" y="4329335"/>
                <a:ext cx="25200" cy="18540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597CBB9-06BE-9C45-BEBD-A496593267A2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7295543" y="4325015"/>
                  <a:ext cx="33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CA97E4DD-4961-C040-8E18-310960947466}"/>
                    </a:ext>
                  </a:extLst>
                </p14:cNvPr>
                <p14:cNvContentPartPr/>
                <p14:nvPr/>
              </p14:nvContentPartPr>
              <p14:xfrm>
                <a:off x="7262063" y="4195775"/>
                <a:ext cx="61920" cy="403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CA97E4DD-4961-C040-8E18-310960947466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7257743" y="4191455"/>
                  <a:ext cx="70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A220EB6-0B97-6A45-8BA3-C2CD8B8718C1}"/>
                    </a:ext>
                  </a:extLst>
                </p14:cNvPr>
                <p14:cNvContentPartPr/>
                <p14:nvPr/>
              </p14:nvContentPartPr>
              <p14:xfrm>
                <a:off x="7405343" y="4277495"/>
                <a:ext cx="6480" cy="17820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A220EB6-0B97-6A45-8BA3-C2CD8B8718C1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7401023" y="4273175"/>
                  <a:ext cx="15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372046AB-4468-E842-B155-DCD1DEA37078}"/>
                    </a:ext>
                  </a:extLst>
                </p14:cNvPr>
                <p14:cNvContentPartPr/>
                <p14:nvPr/>
              </p14:nvContentPartPr>
              <p14:xfrm>
                <a:off x="7413983" y="4222775"/>
                <a:ext cx="88200" cy="2552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372046AB-4468-E842-B155-DCD1DEA37078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7409663" y="4218455"/>
                  <a:ext cx="968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5E9A5203-67EE-8C4B-A4D9-7D8A691991D1}"/>
                    </a:ext>
                  </a:extLst>
                </p14:cNvPr>
                <p14:cNvContentPartPr/>
                <p14:nvPr/>
              </p14:nvContentPartPr>
              <p14:xfrm>
                <a:off x="7547903" y="4341935"/>
                <a:ext cx="168120" cy="1710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5E9A5203-67EE-8C4B-A4D9-7D8A691991D1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7543583" y="4337615"/>
                  <a:ext cx="176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0C1F3038-3E1A-094D-8071-31F6C5501F97}"/>
                    </a:ext>
                  </a:extLst>
                </p14:cNvPr>
                <p14:cNvContentPartPr/>
                <p14:nvPr/>
              </p14:nvContentPartPr>
              <p14:xfrm>
                <a:off x="7659503" y="4187495"/>
                <a:ext cx="61560" cy="2642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0C1F3038-3E1A-094D-8071-31F6C5501F97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7655183" y="4183175"/>
                  <a:ext cx="70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116A61A7-8984-1E42-9B3D-728BF391413D}"/>
                    </a:ext>
                  </a:extLst>
                </p14:cNvPr>
                <p14:cNvContentPartPr/>
                <p14:nvPr/>
              </p14:nvContentPartPr>
              <p14:xfrm>
                <a:off x="7749863" y="4355255"/>
                <a:ext cx="127800" cy="1368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116A61A7-8984-1E42-9B3D-728BF391413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7745543" y="4350935"/>
                  <a:ext cx="136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C01A6DCC-21B3-8848-BE4E-84B9D8B9BAE2}"/>
                    </a:ext>
                  </a:extLst>
                </p14:cNvPr>
                <p14:cNvContentPartPr/>
                <p14:nvPr/>
              </p14:nvContentPartPr>
              <p14:xfrm>
                <a:off x="7867583" y="4294415"/>
                <a:ext cx="32760" cy="20772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C01A6DCC-21B3-8848-BE4E-84B9D8B9BAE2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7863263" y="4290095"/>
                  <a:ext cx="41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211A214A-6D4B-614B-AAB0-D4D56ABC76EA}"/>
                    </a:ext>
                  </a:extLst>
                </p14:cNvPr>
                <p14:cNvContentPartPr/>
                <p14:nvPr/>
              </p14:nvContentPartPr>
              <p14:xfrm>
                <a:off x="7894583" y="4283255"/>
                <a:ext cx="79200" cy="4032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211A214A-6D4B-614B-AAB0-D4D56ABC76EA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7890263" y="4278935"/>
                  <a:ext cx="87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CE5E8E27-8841-AA42-9FC0-FD0C8A3BFA0B}"/>
                    </a:ext>
                  </a:extLst>
                </p14:cNvPr>
                <p14:cNvContentPartPr/>
                <p14:nvPr/>
              </p14:nvContentPartPr>
              <p14:xfrm>
                <a:off x="8098343" y="4362095"/>
                <a:ext cx="192600" cy="1548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CE5E8E27-8841-AA42-9FC0-FD0C8A3BFA0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8094023" y="4357775"/>
                  <a:ext cx="201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FB9E04E-AC3B-E747-B9BD-80F63804957A}"/>
                    </a:ext>
                  </a:extLst>
                </p14:cNvPr>
                <p14:cNvContentPartPr/>
                <p14:nvPr/>
              </p14:nvContentPartPr>
              <p14:xfrm>
                <a:off x="8071703" y="4294055"/>
                <a:ext cx="255240" cy="1260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FB9E04E-AC3B-E747-B9BD-80F63804957A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8067383" y="4289735"/>
                  <a:ext cx="263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AF72DFB0-642D-564D-ACDB-2884DDEB860E}"/>
                    </a:ext>
                  </a:extLst>
                </p14:cNvPr>
                <p14:cNvContentPartPr/>
                <p14:nvPr/>
              </p14:nvContentPartPr>
              <p14:xfrm>
                <a:off x="8141183" y="4181735"/>
                <a:ext cx="223200" cy="3312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AF72DFB0-642D-564D-ACDB-2884DDEB860E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8136863" y="4177415"/>
                  <a:ext cx="2318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293F09D-AD44-A047-ABE2-D111B35ED393}"/>
                    </a:ext>
                  </a:extLst>
                </p14:cNvPr>
                <p14:cNvContentPartPr/>
                <p14:nvPr/>
              </p14:nvContentPartPr>
              <p14:xfrm>
                <a:off x="8399663" y="4234655"/>
                <a:ext cx="171000" cy="17568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293F09D-AD44-A047-ABE2-D111B35ED393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8395343" y="4230335"/>
                  <a:ext cx="179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99589EB6-F67E-4841-9E58-45255332DF27}"/>
                    </a:ext>
                  </a:extLst>
                </p14:cNvPr>
                <p14:cNvContentPartPr/>
                <p14:nvPr/>
              </p14:nvContentPartPr>
              <p14:xfrm>
                <a:off x="8621423" y="4199735"/>
                <a:ext cx="9360" cy="1368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99589EB6-F67E-4841-9E58-45255332DF27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8617103" y="4195415"/>
                  <a:ext cx="18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532EC01-E2C5-254A-BFBF-9CCCFA3E65E1}"/>
                    </a:ext>
                  </a:extLst>
                </p14:cNvPr>
                <p14:cNvContentPartPr/>
                <p14:nvPr/>
              </p14:nvContentPartPr>
              <p14:xfrm>
                <a:off x="8618183" y="4169495"/>
                <a:ext cx="161280" cy="13680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532EC01-E2C5-254A-BFBF-9CCCFA3E65E1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8613863" y="4165175"/>
                  <a:ext cx="169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8894DB6E-9215-444A-9CDA-A42C73F6B740}"/>
                    </a:ext>
                  </a:extLst>
                </p14:cNvPr>
                <p14:cNvContentPartPr/>
                <p14:nvPr/>
              </p14:nvContentPartPr>
              <p14:xfrm>
                <a:off x="8860823" y="4192175"/>
                <a:ext cx="15480" cy="11268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8894DB6E-9215-444A-9CDA-A42C73F6B740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8856503" y="4187855"/>
                  <a:ext cx="24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80D916DF-6C54-5D4C-BC95-63DCB1AAF493}"/>
                    </a:ext>
                  </a:extLst>
                </p14:cNvPr>
                <p14:cNvContentPartPr/>
                <p14:nvPr/>
              </p14:nvContentPartPr>
              <p14:xfrm>
                <a:off x="8822663" y="4107215"/>
                <a:ext cx="49680" cy="489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80D916DF-6C54-5D4C-BC95-63DCB1AAF493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8818343" y="4102895"/>
                  <a:ext cx="58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EF24655E-5063-B248-9B3B-ADCBD1E41114}"/>
                    </a:ext>
                  </a:extLst>
                </p14:cNvPr>
                <p14:cNvContentPartPr/>
                <p14:nvPr/>
              </p14:nvContentPartPr>
              <p14:xfrm>
                <a:off x="8924183" y="4158695"/>
                <a:ext cx="71280" cy="13284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EF24655E-5063-B248-9B3B-ADCBD1E41114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8919863" y="4154375"/>
                  <a:ext cx="79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74CDB27-C98C-FB43-8332-7F6AC8F134D9}"/>
                    </a:ext>
                  </a:extLst>
                </p14:cNvPr>
                <p14:cNvContentPartPr/>
                <p14:nvPr/>
              </p14:nvContentPartPr>
              <p14:xfrm>
                <a:off x="8932103" y="4210175"/>
                <a:ext cx="52920" cy="38772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74CDB27-C98C-FB43-8332-7F6AC8F134D9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8927783" y="4205855"/>
                  <a:ext cx="615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A3ACFC39-FA00-5146-BA57-148F5D9B530A}"/>
                    </a:ext>
                  </a:extLst>
                </p14:cNvPr>
                <p14:cNvContentPartPr/>
                <p14:nvPr/>
              </p14:nvContentPartPr>
              <p14:xfrm>
                <a:off x="9028943" y="4172015"/>
                <a:ext cx="170280" cy="19152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A3ACFC39-FA00-5146-BA57-148F5D9B530A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9024623" y="4167695"/>
                  <a:ext cx="178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1EAF80D3-793E-D942-82AE-71B07EE713A3}"/>
                    </a:ext>
                  </a:extLst>
                </p14:cNvPr>
                <p14:cNvContentPartPr/>
                <p14:nvPr/>
              </p14:nvContentPartPr>
              <p14:xfrm>
                <a:off x="9255743" y="4227095"/>
                <a:ext cx="251640" cy="1688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1EAF80D3-793E-D942-82AE-71B07EE713A3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9251423" y="4222775"/>
                  <a:ext cx="260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DA8AF3E4-C9EE-3140-B4C2-181EEF3A1E50}"/>
                    </a:ext>
                  </a:extLst>
                </p14:cNvPr>
                <p14:cNvContentPartPr/>
                <p14:nvPr/>
              </p14:nvContentPartPr>
              <p14:xfrm>
                <a:off x="9274823" y="4237535"/>
                <a:ext cx="158040" cy="8352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DA8AF3E4-C9EE-3140-B4C2-181EEF3A1E50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9270503" y="4233215"/>
                  <a:ext cx="166680" cy="9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057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AFFADD5-C6CB-1D4F-BC74-2E885A39BA99}"/>
              </a:ext>
            </a:extLst>
          </p:cNvPr>
          <p:cNvGrpSpPr/>
          <p:nvPr/>
        </p:nvGrpSpPr>
        <p:grpSpPr>
          <a:xfrm>
            <a:off x="143063" y="156215"/>
            <a:ext cx="3987720" cy="538560"/>
            <a:chOff x="143063" y="156215"/>
            <a:chExt cx="3987720" cy="53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5DD0A5-C625-3A45-B171-F84F94F0BA4A}"/>
                    </a:ext>
                  </a:extLst>
                </p14:cNvPr>
                <p14:cNvContentPartPr/>
                <p14:nvPr/>
              </p14:nvContentPartPr>
              <p14:xfrm>
                <a:off x="143063" y="212375"/>
                <a:ext cx="154440" cy="237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5DD0A5-C625-3A45-B171-F84F94F0BA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8743" y="208055"/>
                  <a:ext cx="163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A1DE414-9C2B-F44E-8AD4-860078955577}"/>
                    </a:ext>
                  </a:extLst>
                </p14:cNvPr>
                <p14:cNvContentPartPr/>
                <p14:nvPr/>
              </p14:nvContentPartPr>
              <p14:xfrm>
                <a:off x="382823" y="418295"/>
                <a:ext cx="3600" cy="3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A1DE414-9C2B-F44E-8AD4-860078955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8503" y="413975"/>
                  <a:ext cx="122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C89342F-BEC1-9749-AE96-3D98C3E76223}"/>
                    </a:ext>
                  </a:extLst>
                </p14:cNvPr>
                <p14:cNvContentPartPr/>
                <p14:nvPr/>
              </p14:nvContentPartPr>
              <p14:xfrm>
                <a:off x="452303" y="206975"/>
                <a:ext cx="9360" cy="307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C89342F-BEC1-9749-AE96-3D98C3E762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7983" y="202655"/>
                  <a:ext cx="1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A2CA67-DC86-4840-8BE0-1D5E547A6D19}"/>
                    </a:ext>
                  </a:extLst>
                </p14:cNvPr>
                <p14:cNvContentPartPr/>
                <p14:nvPr/>
              </p14:nvContentPartPr>
              <p14:xfrm>
                <a:off x="465623" y="367895"/>
                <a:ext cx="105120" cy="188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A2CA67-DC86-4840-8BE0-1D5E547A6D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1303" y="363575"/>
                  <a:ext cx="113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32EF712-4714-FA44-8E88-02839CE28EA9}"/>
                    </a:ext>
                  </a:extLst>
                </p14:cNvPr>
                <p14:cNvContentPartPr/>
                <p14:nvPr/>
              </p14:nvContentPartPr>
              <p14:xfrm>
                <a:off x="1020023" y="196175"/>
                <a:ext cx="25200" cy="289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32EF712-4714-FA44-8E88-02839CE28E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5703" y="191855"/>
                  <a:ext cx="338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EB360B-1A4F-C64C-AA6F-30FA14C29BDC}"/>
                    </a:ext>
                  </a:extLst>
                </p14:cNvPr>
                <p14:cNvContentPartPr/>
                <p14:nvPr/>
              </p14:nvContentPartPr>
              <p14:xfrm>
                <a:off x="1025423" y="210935"/>
                <a:ext cx="196200" cy="21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EB360B-1A4F-C64C-AA6F-30FA14C29B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1103" y="206615"/>
                  <a:ext cx="204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A92F49-F074-D149-9BAA-8FC7F220CD8B}"/>
                    </a:ext>
                  </a:extLst>
                </p14:cNvPr>
                <p14:cNvContentPartPr/>
                <p14:nvPr/>
              </p14:nvContentPartPr>
              <p14:xfrm>
                <a:off x="1076183" y="343775"/>
                <a:ext cx="171000" cy="34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A92F49-F074-D149-9BAA-8FC7F220CD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1863" y="339455"/>
                  <a:ext cx="179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B68CA48-9B48-D24A-89C1-34E62B85D64B}"/>
                    </a:ext>
                  </a:extLst>
                </p14:cNvPr>
                <p14:cNvContentPartPr/>
                <p14:nvPr/>
              </p14:nvContentPartPr>
              <p14:xfrm>
                <a:off x="1053863" y="501455"/>
                <a:ext cx="124560" cy="18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B68CA48-9B48-D24A-89C1-34E62B85D6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9543" y="497135"/>
                  <a:ext cx="133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D0E29A-D63A-4D4F-AABB-91C719FB9BE6}"/>
                    </a:ext>
                  </a:extLst>
                </p14:cNvPr>
                <p14:cNvContentPartPr/>
                <p14:nvPr/>
              </p14:nvContentPartPr>
              <p14:xfrm>
                <a:off x="1226663" y="365735"/>
                <a:ext cx="96480" cy="156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D0E29A-D63A-4D4F-AABB-91C719FB9B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22343" y="361415"/>
                  <a:ext cx="10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6CA17DF-8934-0642-88BD-0926CB78D228}"/>
                    </a:ext>
                  </a:extLst>
                </p14:cNvPr>
                <p14:cNvContentPartPr/>
                <p14:nvPr/>
              </p14:nvContentPartPr>
              <p14:xfrm>
                <a:off x="1210463" y="345935"/>
                <a:ext cx="82080" cy="66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6CA17DF-8934-0642-88BD-0926CB78D2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6143" y="341615"/>
                  <a:ext cx="9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E5C8D6-F748-794D-8A92-A8E74FD7902D}"/>
                    </a:ext>
                  </a:extLst>
                </p14:cNvPr>
                <p14:cNvContentPartPr/>
                <p14:nvPr/>
              </p14:nvContentPartPr>
              <p14:xfrm>
                <a:off x="1328903" y="381575"/>
                <a:ext cx="42840" cy="10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E5C8D6-F748-794D-8A92-A8E74FD790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24583" y="377255"/>
                  <a:ext cx="51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731FEC7-F6A4-174C-BEC7-5D80DF73247C}"/>
                    </a:ext>
                  </a:extLst>
                </p14:cNvPr>
                <p14:cNvContentPartPr/>
                <p14:nvPr/>
              </p14:nvContentPartPr>
              <p14:xfrm>
                <a:off x="1351223" y="395255"/>
                <a:ext cx="34200" cy="223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731FEC7-F6A4-174C-BEC7-5D80DF7324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46903" y="390935"/>
                  <a:ext cx="42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569C7E-4329-AF4E-AE21-4D28661E1D11}"/>
                    </a:ext>
                  </a:extLst>
                </p14:cNvPr>
                <p14:cNvContentPartPr/>
                <p14:nvPr/>
              </p14:nvContentPartPr>
              <p14:xfrm>
                <a:off x="1437263" y="374375"/>
                <a:ext cx="90360" cy="178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569C7E-4329-AF4E-AE21-4D28661E1D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32943" y="370055"/>
                  <a:ext cx="99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F91F61A-1C01-1B4B-BC63-DCB2CDB862DF}"/>
                    </a:ext>
                  </a:extLst>
                </p14:cNvPr>
                <p14:cNvContentPartPr/>
                <p14:nvPr/>
              </p14:nvContentPartPr>
              <p14:xfrm>
                <a:off x="1597823" y="388055"/>
                <a:ext cx="9720" cy="7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F91F61A-1C01-1B4B-BC63-DCB2CDB862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93503" y="383735"/>
                  <a:ext cx="18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CDAD128-F33B-204F-AE9B-561E625B570A}"/>
                    </a:ext>
                  </a:extLst>
                </p14:cNvPr>
                <p14:cNvContentPartPr/>
                <p14:nvPr/>
              </p14:nvContentPartPr>
              <p14:xfrm>
                <a:off x="1591703" y="291215"/>
                <a:ext cx="360" cy="3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CDAD128-F33B-204F-AE9B-561E625B57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87383" y="286895"/>
                  <a:ext cx="90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E92BD17-1335-FD40-8DA2-7CFB97A85AD3}"/>
                    </a:ext>
                  </a:extLst>
                </p14:cNvPr>
                <p14:cNvContentPartPr/>
                <p14:nvPr/>
              </p14:nvContentPartPr>
              <p14:xfrm>
                <a:off x="1733903" y="267815"/>
                <a:ext cx="136800" cy="216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E92BD17-1335-FD40-8DA2-7CFB97A85A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29583" y="263495"/>
                  <a:ext cx="145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C511A2-EE95-3C4D-8647-4919E9C21D24}"/>
                    </a:ext>
                  </a:extLst>
                </p14:cNvPr>
                <p14:cNvContentPartPr/>
                <p14:nvPr/>
              </p14:nvContentPartPr>
              <p14:xfrm>
                <a:off x="1871783" y="381935"/>
                <a:ext cx="129240" cy="112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C511A2-EE95-3C4D-8647-4919E9C21D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67463" y="377615"/>
                  <a:ext cx="137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28FAB7-8867-A44F-A384-6F0213C74BCD}"/>
                    </a:ext>
                  </a:extLst>
                </p14:cNvPr>
                <p14:cNvContentPartPr/>
                <p14:nvPr/>
              </p14:nvContentPartPr>
              <p14:xfrm>
                <a:off x="2000303" y="206615"/>
                <a:ext cx="105480" cy="255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28FAB7-8867-A44F-A384-6F0213C74BC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95983" y="202295"/>
                  <a:ext cx="114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788F35-74BA-214E-ACC0-2FBB285CB53E}"/>
                    </a:ext>
                  </a:extLst>
                </p14:cNvPr>
                <p14:cNvContentPartPr/>
                <p14:nvPr/>
              </p14:nvContentPartPr>
              <p14:xfrm>
                <a:off x="2162663" y="329735"/>
                <a:ext cx="70200" cy="149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788F35-74BA-214E-ACC0-2FBB285CB5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58343" y="325415"/>
                  <a:ext cx="78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EAFB4B-80F4-5A4D-8419-B2E6732AE7C0}"/>
                    </a:ext>
                  </a:extLst>
                </p14:cNvPr>
                <p14:cNvContentPartPr/>
                <p14:nvPr/>
              </p14:nvContentPartPr>
              <p14:xfrm>
                <a:off x="2262023" y="290495"/>
                <a:ext cx="22320" cy="199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EAFB4B-80F4-5A4D-8419-B2E6732AE7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57703" y="286175"/>
                  <a:ext cx="30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0796C7-0BA8-214C-B4A9-425FDBB8E038}"/>
                    </a:ext>
                  </a:extLst>
                </p14:cNvPr>
                <p14:cNvContentPartPr/>
                <p14:nvPr/>
              </p14:nvContentPartPr>
              <p14:xfrm>
                <a:off x="2255903" y="318935"/>
                <a:ext cx="103680" cy="199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0796C7-0BA8-214C-B4A9-425FDBB8E0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51583" y="314615"/>
                  <a:ext cx="112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0355ADE-478E-524A-A805-8E70DC375D1D}"/>
                    </a:ext>
                  </a:extLst>
                </p14:cNvPr>
                <p14:cNvContentPartPr/>
                <p14:nvPr/>
              </p14:nvContentPartPr>
              <p14:xfrm>
                <a:off x="2416103" y="329735"/>
                <a:ext cx="116280" cy="145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0355ADE-478E-524A-A805-8E70DC375D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11783" y="325415"/>
                  <a:ext cx="124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A957130-474B-EA42-BB3D-98F56D5544E5}"/>
                    </a:ext>
                  </a:extLst>
                </p14:cNvPr>
                <p14:cNvContentPartPr/>
                <p14:nvPr/>
              </p14:nvContentPartPr>
              <p14:xfrm>
                <a:off x="2520863" y="365735"/>
                <a:ext cx="73080" cy="129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A957130-474B-EA42-BB3D-98F56D5544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16543" y="361415"/>
                  <a:ext cx="81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A01143-3B03-564D-A10A-82B274E79E10}"/>
                    </a:ext>
                  </a:extLst>
                </p14:cNvPr>
                <p14:cNvContentPartPr/>
                <p14:nvPr/>
              </p14:nvContentPartPr>
              <p14:xfrm>
                <a:off x="2923703" y="226415"/>
                <a:ext cx="118800" cy="232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A01143-3B03-564D-A10A-82B274E79E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19383" y="222095"/>
                  <a:ext cx="1274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044D33-E233-DB46-8028-96A72524DD6C}"/>
                    </a:ext>
                  </a:extLst>
                </p14:cNvPr>
                <p14:cNvContentPartPr/>
                <p14:nvPr/>
              </p14:nvContentPartPr>
              <p14:xfrm>
                <a:off x="2993903" y="156215"/>
                <a:ext cx="64440" cy="192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044D33-E233-DB46-8028-96A72524DD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89583" y="151895"/>
                  <a:ext cx="73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FB16AD-14D2-F843-A5F4-B08193E5028B}"/>
                    </a:ext>
                  </a:extLst>
                </p14:cNvPr>
                <p14:cNvContentPartPr/>
                <p14:nvPr/>
              </p14:nvContentPartPr>
              <p14:xfrm>
                <a:off x="3096143" y="220655"/>
                <a:ext cx="101520" cy="248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FB16AD-14D2-F843-A5F4-B08193E502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91823" y="216335"/>
                  <a:ext cx="110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960EE6-6352-334D-B0FF-96DAC1CBC959}"/>
                    </a:ext>
                  </a:extLst>
                </p14:cNvPr>
                <p14:cNvContentPartPr/>
                <p14:nvPr/>
              </p14:nvContentPartPr>
              <p14:xfrm>
                <a:off x="3299903" y="317135"/>
                <a:ext cx="276840" cy="156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960EE6-6352-334D-B0FF-96DAC1CBC95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5583" y="312815"/>
                  <a:ext cx="285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303DA1-D2AD-ED47-A7D9-404D1457CB10}"/>
                    </a:ext>
                  </a:extLst>
                </p14:cNvPr>
                <p14:cNvContentPartPr/>
                <p14:nvPr/>
              </p14:nvContentPartPr>
              <p14:xfrm>
                <a:off x="3550103" y="276455"/>
                <a:ext cx="131760" cy="134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303DA1-D2AD-ED47-A7D9-404D1457CB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45783" y="272135"/>
                  <a:ext cx="140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C5A70B-5CBA-974C-A504-898CB7F3218E}"/>
                    </a:ext>
                  </a:extLst>
                </p14:cNvPr>
                <p14:cNvContentPartPr/>
                <p14:nvPr/>
              </p14:nvContentPartPr>
              <p14:xfrm>
                <a:off x="3707783" y="250175"/>
                <a:ext cx="100440" cy="118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C5A70B-5CBA-974C-A504-898CB7F321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03463" y="245855"/>
                  <a:ext cx="109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B47E57-4E70-E44E-B947-B1418C8193D1}"/>
                    </a:ext>
                  </a:extLst>
                </p14:cNvPr>
                <p14:cNvContentPartPr/>
                <p14:nvPr/>
              </p14:nvContentPartPr>
              <p14:xfrm>
                <a:off x="3833063" y="223175"/>
                <a:ext cx="168480" cy="191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B47E57-4E70-E44E-B947-B1418C8193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28743" y="218855"/>
                  <a:ext cx="177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2C99F-3EE6-3645-B1F2-2F033E89D96E}"/>
                    </a:ext>
                  </a:extLst>
                </p14:cNvPr>
                <p14:cNvContentPartPr/>
                <p14:nvPr/>
              </p14:nvContentPartPr>
              <p14:xfrm>
                <a:off x="3949703" y="232535"/>
                <a:ext cx="181080" cy="204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2C99F-3EE6-3645-B1F2-2F033E89D9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45383" y="228215"/>
                  <a:ext cx="189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92AFE77-A293-6048-B8CA-5F89C222C4A9}"/>
                    </a:ext>
                  </a:extLst>
                </p14:cNvPr>
                <p14:cNvContentPartPr/>
                <p14:nvPr/>
              </p14:nvContentPartPr>
              <p14:xfrm>
                <a:off x="433943" y="505775"/>
                <a:ext cx="3669480" cy="189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92AFE77-A293-6048-B8CA-5F89C222C4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9623" y="501455"/>
                  <a:ext cx="367812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FDE024C-385B-164C-87FE-09AF90DBD6E8}"/>
              </a:ext>
            </a:extLst>
          </p:cNvPr>
          <p:cNvGrpSpPr/>
          <p:nvPr/>
        </p:nvGrpSpPr>
        <p:grpSpPr>
          <a:xfrm>
            <a:off x="132623" y="944975"/>
            <a:ext cx="505440" cy="425880"/>
            <a:chOff x="132623" y="944975"/>
            <a:chExt cx="505440" cy="42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4FAB5F7-4BFC-8740-B902-FAD9683AB772}"/>
                    </a:ext>
                  </a:extLst>
                </p14:cNvPr>
                <p14:cNvContentPartPr/>
                <p14:nvPr/>
              </p14:nvContentPartPr>
              <p14:xfrm>
                <a:off x="132623" y="944975"/>
                <a:ext cx="162360" cy="259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4FAB5F7-4BFC-8740-B902-FAD9683AB7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8303" y="940655"/>
                  <a:ext cx="171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DC33FE0-5465-4E41-A855-7D4F6F04D9FC}"/>
                    </a:ext>
                  </a:extLst>
                </p14:cNvPr>
                <p14:cNvContentPartPr/>
                <p14:nvPr/>
              </p14:nvContentPartPr>
              <p14:xfrm>
                <a:off x="318383" y="1106255"/>
                <a:ext cx="2160" cy="3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DC33FE0-5465-4E41-A855-7D4F6F04D9F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4063" y="1101935"/>
                  <a:ext cx="108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98CDBB1-AB36-6443-8B1C-CD11DD8C3E2E}"/>
                    </a:ext>
                  </a:extLst>
                </p14:cNvPr>
                <p14:cNvContentPartPr/>
                <p14:nvPr/>
              </p14:nvContentPartPr>
              <p14:xfrm>
                <a:off x="400823" y="979535"/>
                <a:ext cx="210960" cy="391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98CDBB1-AB36-6443-8B1C-CD11DD8C3E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6503" y="975215"/>
                  <a:ext cx="2196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95F284-5B42-4148-B579-6F63BF3ADBCA}"/>
                    </a:ext>
                  </a:extLst>
                </p14:cNvPr>
                <p14:cNvContentPartPr/>
                <p14:nvPr/>
              </p14:nvContentPartPr>
              <p14:xfrm>
                <a:off x="637703" y="1149095"/>
                <a:ext cx="360" cy="6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95F284-5B42-4148-B579-6F63BF3ADB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3383" y="1144775"/>
                  <a:ext cx="900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67A884C-CA33-FE48-AE16-D6B998B642CF}"/>
              </a:ext>
            </a:extLst>
          </p:cNvPr>
          <p:cNvGrpSpPr/>
          <p:nvPr/>
        </p:nvGrpSpPr>
        <p:grpSpPr>
          <a:xfrm>
            <a:off x="851543" y="812855"/>
            <a:ext cx="2042640" cy="804600"/>
            <a:chOff x="851543" y="812855"/>
            <a:chExt cx="2042640" cy="80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65A4E72-255B-E746-9FE5-64A4997B7BFE}"/>
                    </a:ext>
                  </a:extLst>
                </p14:cNvPr>
                <p14:cNvContentPartPr/>
                <p14:nvPr/>
              </p14:nvContentPartPr>
              <p14:xfrm>
                <a:off x="851543" y="920135"/>
                <a:ext cx="226440" cy="270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65A4E72-255B-E746-9FE5-64A4997B7B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7223" y="915815"/>
                  <a:ext cx="2350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C58330-F050-854A-A082-BD23BE46063E}"/>
                    </a:ext>
                  </a:extLst>
                </p14:cNvPr>
                <p14:cNvContentPartPr/>
                <p14:nvPr/>
              </p14:nvContentPartPr>
              <p14:xfrm>
                <a:off x="1098143" y="1000055"/>
                <a:ext cx="196200" cy="19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C58330-F050-854A-A082-BD23BE4606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3823" y="995735"/>
                  <a:ext cx="204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3DE0D8-05B9-A74C-8CED-129E7257967D}"/>
                    </a:ext>
                  </a:extLst>
                </p14:cNvPr>
                <p14:cNvContentPartPr/>
                <p14:nvPr/>
              </p14:nvContentPartPr>
              <p14:xfrm>
                <a:off x="1115423" y="935255"/>
                <a:ext cx="173880" cy="6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3DE0D8-05B9-A74C-8CED-129E725796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1103" y="930935"/>
                  <a:ext cx="1825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BE65EBC-C828-6946-9179-955C67F12C74}"/>
                    </a:ext>
                  </a:extLst>
                </p14:cNvPr>
                <p14:cNvContentPartPr/>
                <p14:nvPr/>
              </p14:nvContentPartPr>
              <p14:xfrm>
                <a:off x="1376783" y="852095"/>
                <a:ext cx="100800" cy="218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BE65EBC-C828-6946-9179-955C67F12C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2463" y="847775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F0393C-D91B-AA4F-B21B-0F59A03D192E}"/>
                    </a:ext>
                  </a:extLst>
                </p14:cNvPr>
                <p14:cNvContentPartPr/>
                <p14:nvPr/>
              </p14:nvContentPartPr>
              <p14:xfrm>
                <a:off x="1552103" y="871895"/>
                <a:ext cx="93240" cy="176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F0393C-D91B-AA4F-B21B-0F59A03D192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47783" y="867575"/>
                  <a:ext cx="101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48850A-3E63-3E40-9ABF-F707DD955577}"/>
                    </a:ext>
                  </a:extLst>
                </p14:cNvPr>
                <p14:cNvContentPartPr/>
                <p14:nvPr/>
              </p14:nvContentPartPr>
              <p14:xfrm>
                <a:off x="1766663" y="1017695"/>
                <a:ext cx="103680" cy="162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48850A-3E63-3E40-9ABF-F707DD9555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62343" y="1013375"/>
                  <a:ext cx="112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9162157-DE27-BC41-B43C-A8EE0BF14AE9}"/>
                    </a:ext>
                  </a:extLst>
                </p14:cNvPr>
                <p14:cNvContentPartPr/>
                <p14:nvPr/>
              </p14:nvContentPartPr>
              <p14:xfrm>
                <a:off x="2168423" y="830855"/>
                <a:ext cx="9720" cy="191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9162157-DE27-BC41-B43C-A8EE0BF14AE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64103" y="826535"/>
                  <a:ext cx="18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B42484-9B02-8F4E-907E-D9CA74CA447A}"/>
                    </a:ext>
                  </a:extLst>
                </p14:cNvPr>
                <p14:cNvContentPartPr/>
                <p14:nvPr/>
              </p14:nvContentPartPr>
              <p14:xfrm>
                <a:off x="2192543" y="855335"/>
                <a:ext cx="103680" cy="177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B42484-9B02-8F4E-907E-D9CA74CA44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88223" y="851015"/>
                  <a:ext cx="112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6CA745-C0B0-4C49-8CA1-4E00D99593D6}"/>
                    </a:ext>
                  </a:extLst>
                </p14:cNvPr>
                <p14:cNvContentPartPr/>
                <p14:nvPr/>
              </p14:nvContentPartPr>
              <p14:xfrm>
                <a:off x="2276423" y="896375"/>
                <a:ext cx="88200" cy="176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6CA745-C0B0-4C49-8CA1-4E00D99593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72103" y="892055"/>
                  <a:ext cx="968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175218-CBE5-144C-9461-C31BF7CC192C}"/>
                    </a:ext>
                  </a:extLst>
                </p14:cNvPr>
                <p14:cNvContentPartPr/>
                <p14:nvPr/>
              </p14:nvContentPartPr>
              <p14:xfrm>
                <a:off x="2476223" y="933455"/>
                <a:ext cx="21600" cy="3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175218-CBE5-144C-9461-C31BF7CC192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71903" y="929135"/>
                  <a:ext cx="302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52C4E2F-A57B-FB44-895B-246844623CAA}"/>
                    </a:ext>
                  </a:extLst>
                </p14:cNvPr>
                <p14:cNvContentPartPr/>
                <p14:nvPr/>
              </p14:nvContentPartPr>
              <p14:xfrm>
                <a:off x="2490263" y="881255"/>
                <a:ext cx="103680" cy="3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52C4E2F-A57B-FB44-895B-246844623C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85943" y="876935"/>
                  <a:ext cx="1123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E239A0-5BBA-EB4D-B7CA-ACD65BCCEAAD}"/>
                    </a:ext>
                  </a:extLst>
                </p14:cNvPr>
                <p14:cNvContentPartPr/>
                <p14:nvPr/>
              </p14:nvContentPartPr>
              <p14:xfrm>
                <a:off x="2721743" y="818975"/>
                <a:ext cx="159120" cy="200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E239A0-5BBA-EB4D-B7CA-ACD65BCCEAA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17423" y="814655"/>
                  <a:ext cx="1677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770A42A-FF37-2D43-8446-DF60B6689DDC}"/>
                    </a:ext>
                  </a:extLst>
                </p14:cNvPr>
                <p14:cNvContentPartPr/>
                <p14:nvPr/>
              </p14:nvContentPartPr>
              <p14:xfrm>
                <a:off x="2790503" y="812855"/>
                <a:ext cx="103680" cy="9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770A42A-FF37-2D43-8446-DF60B6689DD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86183" y="808535"/>
                  <a:ext cx="11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FF78ADB-14A1-D842-8752-1133D6C12AA1}"/>
                    </a:ext>
                  </a:extLst>
                </p14:cNvPr>
                <p14:cNvContentPartPr/>
                <p14:nvPr/>
              </p14:nvContentPartPr>
              <p14:xfrm>
                <a:off x="2461103" y="939935"/>
                <a:ext cx="145800" cy="12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FF78ADB-14A1-D842-8752-1133D6C12A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56783" y="935615"/>
                  <a:ext cx="154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797C149-5E26-8647-B3B4-3B6995B06B06}"/>
                    </a:ext>
                  </a:extLst>
                </p14:cNvPr>
                <p14:cNvContentPartPr/>
                <p14:nvPr/>
              </p14:nvContentPartPr>
              <p14:xfrm>
                <a:off x="852623" y="1396415"/>
                <a:ext cx="124920" cy="221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797C149-5E26-8647-B3B4-3B6995B06B0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303" y="1392095"/>
                  <a:ext cx="133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51382B-75B6-3246-BFDC-7E243E11C01C}"/>
                    </a:ext>
                  </a:extLst>
                </p14:cNvPr>
                <p14:cNvContentPartPr/>
                <p14:nvPr/>
              </p14:nvContentPartPr>
              <p14:xfrm>
                <a:off x="1120103" y="1403255"/>
                <a:ext cx="126720" cy="146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51382B-75B6-3246-BFDC-7E243E11C01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5783" y="1398935"/>
                  <a:ext cx="135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94F9AD-DC39-6541-82D5-D6D4C414331D}"/>
                    </a:ext>
                  </a:extLst>
                </p14:cNvPr>
                <p14:cNvContentPartPr/>
                <p14:nvPr/>
              </p14:nvContentPartPr>
              <p14:xfrm>
                <a:off x="1325663" y="1500095"/>
                <a:ext cx="136800" cy="31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94F9AD-DC39-6541-82D5-D6D4C414331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21343" y="1495775"/>
                  <a:ext cx="145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86A6DC-F992-0446-A652-27F3994DFB5B}"/>
                    </a:ext>
                  </a:extLst>
                </p14:cNvPr>
                <p14:cNvContentPartPr/>
                <p14:nvPr/>
              </p14:nvContentPartPr>
              <p14:xfrm>
                <a:off x="1297943" y="1432055"/>
                <a:ext cx="170280" cy="1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86A6DC-F992-0446-A652-27F3994DFB5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93623" y="1427735"/>
                  <a:ext cx="178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A72D993-04D4-4547-AB02-A6EABCC8E685}"/>
                    </a:ext>
                  </a:extLst>
                </p14:cNvPr>
                <p14:cNvContentPartPr/>
                <p14:nvPr/>
              </p14:nvContentPartPr>
              <p14:xfrm>
                <a:off x="1291823" y="1324415"/>
                <a:ext cx="179280" cy="15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A72D993-04D4-4547-AB02-A6EABCC8E6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87503" y="1320095"/>
                  <a:ext cx="187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34D2F85-97A4-5247-AE58-2B8F6A9AB627}"/>
                    </a:ext>
                  </a:extLst>
                </p14:cNvPr>
                <p14:cNvContentPartPr/>
                <p14:nvPr/>
              </p14:nvContentPartPr>
              <p14:xfrm>
                <a:off x="1566863" y="1315055"/>
                <a:ext cx="183600" cy="219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34D2F85-97A4-5247-AE58-2B8F6A9AB6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62543" y="1310735"/>
                  <a:ext cx="192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D11629C-B8E5-F543-9C95-3F9FB44657FD}"/>
                    </a:ext>
                  </a:extLst>
                </p14:cNvPr>
                <p14:cNvContentPartPr/>
                <p14:nvPr/>
              </p14:nvContentPartPr>
              <p14:xfrm>
                <a:off x="1841183" y="1334135"/>
                <a:ext cx="12600" cy="158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D11629C-B8E5-F543-9C95-3F9FB44657F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36863" y="1329815"/>
                  <a:ext cx="21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9D32C5C-AF18-F942-B7E5-0A94197B3C30}"/>
                    </a:ext>
                  </a:extLst>
                </p14:cNvPr>
                <p14:cNvContentPartPr/>
                <p14:nvPr/>
              </p14:nvContentPartPr>
              <p14:xfrm>
                <a:off x="1862423" y="1335215"/>
                <a:ext cx="55080" cy="115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9D32C5C-AF18-F942-B7E5-0A94197B3C3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58103" y="1330895"/>
                  <a:ext cx="63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EE5FCA-01E2-BB4A-BCDB-6DCC9DFDE7F8}"/>
                    </a:ext>
                  </a:extLst>
                </p14:cNvPr>
                <p14:cNvContentPartPr/>
                <p14:nvPr/>
              </p14:nvContentPartPr>
              <p14:xfrm>
                <a:off x="1932263" y="1330175"/>
                <a:ext cx="48960" cy="97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EE5FCA-01E2-BB4A-BCDB-6DCC9DFDE7F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27943" y="1325855"/>
                  <a:ext cx="57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E8B2D91-78C8-9A43-A8B4-8AC70D2CDA54}"/>
                    </a:ext>
                  </a:extLst>
                </p14:cNvPr>
                <p14:cNvContentPartPr/>
                <p14:nvPr/>
              </p14:nvContentPartPr>
              <p14:xfrm>
                <a:off x="2095703" y="1351055"/>
                <a:ext cx="29880" cy="60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E8B2D91-78C8-9A43-A8B4-8AC70D2CDA5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91383" y="1346735"/>
                  <a:ext cx="38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322CE1-AD37-0B45-BE32-5686F4891B17}"/>
                    </a:ext>
                  </a:extLst>
                </p14:cNvPr>
                <p14:cNvContentPartPr/>
                <p14:nvPr/>
              </p14:nvContentPartPr>
              <p14:xfrm>
                <a:off x="2175983" y="1284455"/>
                <a:ext cx="91440" cy="140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322CE1-AD37-0B45-BE32-5686F4891B1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71663" y="1280135"/>
                  <a:ext cx="100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79562F6-75B8-0748-916D-792F5F2F4BE1}"/>
                    </a:ext>
                  </a:extLst>
                </p14:cNvPr>
                <p14:cNvContentPartPr/>
                <p14:nvPr/>
              </p14:nvContentPartPr>
              <p14:xfrm>
                <a:off x="2272103" y="1217495"/>
                <a:ext cx="21600" cy="189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79562F6-75B8-0748-916D-792F5F2F4B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67783" y="1213175"/>
                  <a:ext cx="30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5B71B0-2314-A642-859E-570D7C3A1D98}"/>
                    </a:ext>
                  </a:extLst>
                </p14:cNvPr>
                <p14:cNvContentPartPr/>
                <p14:nvPr/>
              </p14:nvContentPartPr>
              <p14:xfrm>
                <a:off x="2447063" y="1189415"/>
                <a:ext cx="132840" cy="225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5B71B0-2314-A642-859E-570D7C3A1D9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42743" y="1185095"/>
                  <a:ext cx="141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89523AA-13A1-B248-8BCA-1489D8E692DB}"/>
                    </a:ext>
                  </a:extLst>
                </p14:cNvPr>
                <p14:cNvContentPartPr/>
                <p14:nvPr/>
              </p14:nvContentPartPr>
              <p14:xfrm>
                <a:off x="2520503" y="1184735"/>
                <a:ext cx="91440" cy="18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89523AA-13A1-B248-8BCA-1489D8E692D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16183" y="1180415"/>
                  <a:ext cx="10008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6584EA6-271B-084B-B4F6-9D394E306FAF}"/>
              </a:ext>
            </a:extLst>
          </p:cNvPr>
          <p:cNvGrpSpPr/>
          <p:nvPr/>
        </p:nvGrpSpPr>
        <p:grpSpPr>
          <a:xfrm>
            <a:off x="894023" y="1859735"/>
            <a:ext cx="1108080" cy="273240"/>
            <a:chOff x="894023" y="1859735"/>
            <a:chExt cx="110808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345EBB-AFCC-C74E-92C0-1BAF8680D214}"/>
                    </a:ext>
                  </a:extLst>
                </p14:cNvPr>
                <p14:cNvContentPartPr/>
                <p14:nvPr/>
              </p14:nvContentPartPr>
              <p14:xfrm>
                <a:off x="894023" y="1911575"/>
                <a:ext cx="291960" cy="221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345EBB-AFCC-C74E-92C0-1BAF8680D21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9703" y="1907255"/>
                  <a:ext cx="300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94DC81-7502-6344-B212-2BC2F21C2884}"/>
                    </a:ext>
                  </a:extLst>
                </p14:cNvPr>
                <p14:cNvContentPartPr/>
                <p14:nvPr/>
              </p14:nvContentPartPr>
              <p14:xfrm>
                <a:off x="1282103" y="1929215"/>
                <a:ext cx="186480" cy="200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94DC81-7502-6344-B212-2BC2F21C288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77783" y="1924895"/>
                  <a:ext cx="195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EC24835-62E8-7841-97CD-C05941DB4E36}"/>
                    </a:ext>
                  </a:extLst>
                </p14:cNvPr>
                <p14:cNvContentPartPr/>
                <p14:nvPr/>
              </p14:nvContentPartPr>
              <p14:xfrm>
                <a:off x="1467863" y="2058815"/>
                <a:ext cx="218160" cy="15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EC24835-62E8-7841-97CD-C05941DB4E3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63543" y="2054495"/>
                  <a:ext cx="226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0927A11-866F-2449-BD27-C8A3EA91F808}"/>
                    </a:ext>
                  </a:extLst>
                </p14:cNvPr>
                <p14:cNvContentPartPr/>
                <p14:nvPr/>
              </p14:nvContentPartPr>
              <p14:xfrm>
                <a:off x="1520423" y="1981775"/>
                <a:ext cx="135000" cy="9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0927A11-866F-2449-BD27-C8A3EA91F80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16103" y="1977455"/>
                  <a:ext cx="1436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0588743-23E6-9541-979F-3834A17760C2}"/>
                    </a:ext>
                  </a:extLst>
                </p14:cNvPr>
                <p14:cNvContentPartPr/>
                <p14:nvPr/>
              </p14:nvContentPartPr>
              <p14:xfrm>
                <a:off x="1463903" y="1898255"/>
                <a:ext cx="256320" cy="28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0588743-23E6-9541-979F-3834A17760C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59583" y="1893935"/>
                  <a:ext cx="264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E938E99-961B-3747-9546-12DE8AD6D4AC}"/>
                    </a:ext>
                  </a:extLst>
                </p14:cNvPr>
                <p14:cNvContentPartPr/>
                <p14:nvPr/>
              </p14:nvContentPartPr>
              <p14:xfrm>
                <a:off x="1823543" y="1859735"/>
                <a:ext cx="161280" cy="161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E938E99-961B-3747-9546-12DE8AD6D4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19223" y="1855415"/>
                  <a:ext cx="169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D0DA2D5-D87A-3E46-9ED2-510F15B75409}"/>
                    </a:ext>
                  </a:extLst>
                </p14:cNvPr>
                <p14:cNvContentPartPr/>
                <p14:nvPr/>
              </p14:nvContentPartPr>
              <p14:xfrm>
                <a:off x="1919663" y="1974215"/>
                <a:ext cx="82440" cy="6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D0DA2D5-D87A-3E46-9ED2-510F15B7540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15343" y="1969895"/>
                  <a:ext cx="9108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669E0D2-54F8-ED4D-BB77-EE598025A7A3}"/>
              </a:ext>
            </a:extLst>
          </p:cNvPr>
          <p:cNvGrpSpPr/>
          <p:nvPr/>
        </p:nvGrpSpPr>
        <p:grpSpPr>
          <a:xfrm>
            <a:off x="2198663" y="1883495"/>
            <a:ext cx="224640" cy="169920"/>
            <a:chOff x="2198663" y="1883495"/>
            <a:chExt cx="22464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32CEEA5-30C3-554F-BF4C-43FE39B875D9}"/>
                    </a:ext>
                  </a:extLst>
                </p14:cNvPr>
                <p14:cNvContentPartPr/>
                <p14:nvPr/>
              </p14:nvContentPartPr>
              <p14:xfrm>
                <a:off x="2198663" y="1883495"/>
                <a:ext cx="82440" cy="146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32CEEA5-30C3-554F-BF4C-43FE39B875D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94343" y="1879175"/>
                  <a:ext cx="91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529128D-725E-8B40-AFE1-E5E63B71DCAE}"/>
                    </a:ext>
                  </a:extLst>
                </p14:cNvPr>
                <p14:cNvContentPartPr/>
                <p14:nvPr/>
              </p14:nvContentPartPr>
              <p14:xfrm>
                <a:off x="2346983" y="1889615"/>
                <a:ext cx="76320" cy="163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529128D-725E-8B40-AFE1-E5E63B71DCA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42663" y="1885295"/>
                  <a:ext cx="8496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B378777-538D-3E4B-AA0A-053DD17C461C}"/>
              </a:ext>
            </a:extLst>
          </p:cNvPr>
          <p:cNvGrpSpPr/>
          <p:nvPr/>
        </p:nvGrpSpPr>
        <p:grpSpPr>
          <a:xfrm>
            <a:off x="2992823" y="1751375"/>
            <a:ext cx="145800" cy="288720"/>
            <a:chOff x="2992823" y="1751375"/>
            <a:chExt cx="14580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EB5BC71-2987-704B-A0F3-BCDE525441C4}"/>
                    </a:ext>
                  </a:extLst>
                </p14:cNvPr>
                <p14:cNvContentPartPr/>
                <p14:nvPr/>
              </p14:nvContentPartPr>
              <p14:xfrm>
                <a:off x="2992823" y="1751375"/>
                <a:ext cx="89640" cy="288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EB5BC71-2987-704B-A0F3-BCDE525441C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88503" y="1747055"/>
                  <a:ext cx="98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26D70CB-2483-474E-B042-F5E7B7536753}"/>
                    </a:ext>
                  </a:extLst>
                </p14:cNvPr>
                <p14:cNvContentPartPr/>
                <p14:nvPr/>
              </p14:nvContentPartPr>
              <p14:xfrm>
                <a:off x="3025943" y="1789895"/>
                <a:ext cx="112680" cy="9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26D70CB-2483-474E-B042-F5E7B753675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21623" y="1785575"/>
                  <a:ext cx="12132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B853C30-2038-5A44-89A1-5CD84D1AD9C4}"/>
              </a:ext>
            </a:extLst>
          </p:cNvPr>
          <p:cNvGrpSpPr/>
          <p:nvPr/>
        </p:nvGrpSpPr>
        <p:grpSpPr>
          <a:xfrm>
            <a:off x="3312143" y="1635455"/>
            <a:ext cx="896760" cy="477720"/>
            <a:chOff x="3312143" y="1635455"/>
            <a:chExt cx="896760" cy="4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8B67B4B-C399-A940-865A-236A5F9A25B0}"/>
                    </a:ext>
                  </a:extLst>
                </p14:cNvPr>
                <p14:cNvContentPartPr/>
                <p14:nvPr/>
              </p14:nvContentPartPr>
              <p14:xfrm>
                <a:off x="3312143" y="1699175"/>
                <a:ext cx="38160" cy="414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8B67B4B-C399-A940-865A-236A5F9A25B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07823" y="1694855"/>
                  <a:ext cx="46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744078-E39F-D74A-9F4D-93A3CF43A457}"/>
                    </a:ext>
                  </a:extLst>
                </p14:cNvPr>
                <p14:cNvContentPartPr/>
                <p14:nvPr/>
              </p14:nvContentPartPr>
              <p14:xfrm>
                <a:off x="3460823" y="1696655"/>
                <a:ext cx="79560" cy="340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744078-E39F-D74A-9F4D-93A3CF43A4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56503" y="1692335"/>
                  <a:ext cx="882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E47E42-6A2E-2B4F-8288-D7AB9C4EB6C2}"/>
                    </a:ext>
                  </a:extLst>
                </p14:cNvPr>
                <p14:cNvContentPartPr/>
                <p14:nvPr/>
              </p14:nvContentPartPr>
              <p14:xfrm>
                <a:off x="3527063" y="1722935"/>
                <a:ext cx="76320" cy="257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E47E42-6A2E-2B4F-8288-D7AB9C4EB6C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22743" y="1718615"/>
                  <a:ext cx="84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5CF5785-8C3B-2F4D-8989-4DCA71D36BDF}"/>
                    </a:ext>
                  </a:extLst>
                </p14:cNvPr>
                <p14:cNvContentPartPr/>
                <p14:nvPr/>
              </p14:nvContentPartPr>
              <p14:xfrm>
                <a:off x="3636503" y="1788815"/>
                <a:ext cx="120960" cy="127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5CF5785-8C3B-2F4D-8989-4DCA71D36BD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32183" y="1784495"/>
                  <a:ext cx="129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3A435EC-EF4E-6C40-96BC-B1BB218FB518}"/>
                    </a:ext>
                  </a:extLst>
                </p14:cNvPr>
                <p14:cNvContentPartPr/>
                <p14:nvPr/>
              </p14:nvContentPartPr>
              <p14:xfrm>
                <a:off x="3819743" y="1817255"/>
                <a:ext cx="51840" cy="9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3A435EC-EF4E-6C40-96BC-B1BB218FB51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15423" y="1812935"/>
                  <a:ext cx="604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4C234D8-5FA4-8F4E-A3A4-FC2EC2F766D6}"/>
                    </a:ext>
                  </a:extLst>
                </p14:cNvPr>
                <p14:cNvContentPartPr/>
                <p14:nvPr/>
              </p14:nvContentPartPr>
              <p14:xfrm>
                <a:off x="3965543" y="1681895"/>
                <a:ext cx="82440" cy="203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4C234D8-5FA4-8F4E-A3A4-FC2EC2F766D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61223" y="1677575"/>
                  <a:ext cx="91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B11AD4D-90A7-324B-9F1C-824638768911}"/>
                    </a:ext>
                  </a:extLst>
                </p14:cNvPr>
                <p14:cNvContentPartPr/>
                <p14:nvPr/>
              </p14:nvContentPartPr>
              <p14:xfrm>
                <a:off x="3985703" y="1780175"/>
                <a:ext cx="82440" cy="21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B11AD4D-90A7-324B-9F1C-82463876891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81383" y="1775855"/>
                  <a:ext cx="91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EEA8772-3A98-FF43-9972-861AB720AD1C}"/>
                    </a:ext>
                  </a:extLst>
                </p14:cNvPr>
                <p14:cNvContentPartPr/>
                <p14:nvPr/>
              </p14:nvContentPartPr>
              <p14:xfrm>
                <a:off x="4166423" y="1635455"/>
                <a:ext cx="42480" cy="300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EEA8772-3A98-FF43-9972-861AB720AD1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62103" y="1631135"/>
                  <a:ext cx="5112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8CE60BB-37A3-C34D-BCC3-5C88ACC6B9C3}"/>
              </a:ext>
            </a:extLst>
          </p:cNvPr>
          <p:cNvGrpSpPr/>
          <p:nvPr/>
        </p:nvGrpSpPr>
        <p:grpSpPr>
          <a:xfrm>
            <a:off x="3074183" y="1030655"/>
            <a:ext cx="1207440" cy="275040"/>
            <a:chOff x="3074183" y="1030655"/>
            <a:chExt cx="120744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9D5722-DFF9-0740-8DCD-E941F394004D}"/>
                    </a:ext>
                  </a:extLst>
                </p14:cNvPr>
                <p14:cNvContentPartPr/>
                <p14:nvPr/>
              </p14:nvContentPartPr>
              <p14:xfrm>
                <a:off x="3074183" y="1090415"/>
                <a:ext cx="159480" cy="170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9D5722-DFF9-0740-8DCD-E941F394004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69863" y="1086095"/>
                  <a:ext cx="168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7D9F6E1-732B-2547-AC3E-287268EA7A05}"/>
                    </a:ext>
                  </a:extLst>
                </p14:cNvPr>
                <p14:cNvContentPartPr/>
                <p14:nvPr/>
              </p14:nvContentPartPr>
              <p14:xfrm>
                <a:off x="3128543" y="1059815"/>
                <a:ext cx="125280" cy="15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7D9F6E1-732B-2547-AC3E-287268EA7A0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24223" y="1055495"/>
                  <a:ext cx="133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3C3552E-9C5A-394D-BA25-45A087563CF2}"/>
                    </a:ext>
                  </a:extLst>
                </p14:cNvPr>
                <p14:cNvContentPartPr/>
                <p14:nvPr/>
              </p14:nvContentPartPr>
              <p14:xfrm>
                <a:off x="3361823" y="1050095"/>
                <a:ext cx="6480" cy="195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3C3552E-9C5A-394D-BA25-45A087563C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57503" y="1045775"/>
                  <a:ext cx="15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5D7C159-BE6F-7A47-A6B5-0A023751B0F9}"/>
                    </a:ext>
                  </a:extLst>
                </p14:cNvPr>
                <p14:cNvContentPartPr/>
                <p14:nvPr/>
              </p14:nvContentPartPr>
              <p14:xfrm>
                <a:off x="3489263" y="1047575"/>
                <a:ext cx="32400" cy="252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5D7C159-BE6F-7A47-A6B5-0A023751B0F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84943" y="1043255"/>
                  <a:ext cx="410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9B54A65-9039-E74C-9A74-07BCAF5ABF01}"/>
                    </a:ext>
                  </a:extLst>
                </p14:cNvPr>
                <p14:cNvContentPartPr/>
                <p14:nvPr/>
              </p14:nvContentPartPr>
              <p14:xfrm>
                <a:off x="3612383" y="1138655"/>
                <a:ext cx="33840" cy="124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9B54A65-9039-E74C-9A74-07BCAF5ABF0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08063" y="1134335"/>
                  <a:ext cx="42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006AEF6-F719-1341-A4BE-5847B24D81E4}"/>
                    </a:ext>
                  </a:extLst>
                </p14:cNvPr>
                <p14:cNvContentPartPr/>
                <p14:nvPr/>
              </p14:nvContentPartPr>
              <p14:xfrm>
                <a:off x="3687983" y="1136855"/>
                <a:ext cx="158760" cy="133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006AEF6-F719-1341-A4BE-5847B24D81E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83663" y="1132535"/>
                  <a:ext cx="167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8564B64-5DF2-DA46-8071-5712609F81F9}"/>
                    </a:ext>
                  </a:extLst>
                </p14:cNvPr>
                <p14:cNvContentPartPr/>
                <p14:nvPr/>
              </p14:nvContentPartPr>
              <p14:xfrm>
                <a:off x="3888503" y="1186895"/>
                <a:ext cx="48960" cy="18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8564B64-5DF2-DA46-8071-5712609F81F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84183" y="1182575"/>
                  <a:ext cx="57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EBE2B01-0ECA-C543-B929-13DCCA62C116}"/>
                    </a:ext>
                  </a:extLst>
                </p14:cNvPr>
                <p14:cNvContentPartPr/>
                <p14:nvPr/>
              </p14:nvContentPartPr>
              <p14:xfrm>
                <a:off x="4034303" y="1072775"/>
                <a:ext cx="235800" cy="161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EBE2B01-0ECA-C543-B929-13DCCA62C11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29983" y="1068455"/>
                  <a:ext cx="244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843FCC5-AB98-B245-9F7E-18BDB2865A28}"/>
                    </a:ext>
                  </a:extLst>
                </p14:cNvPr>
                <p14:cNvContentPartPr/>
                <p14:nvPr/>
              </p14:nvContentPartPr>
              <p14:xfrm>
                <a:off x="4194863" y="1030655"/>
                <a:ext cx="86760" cy="275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843FCC5-AB98-B245-9F7E-18BDB2865A2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90543" y="1026335"/>
                  <a:ext cx="9540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001DB7F-BA8B-7043-B091-07E6EBE421EF}"/>
              </a:ext>
            </a:extLst>
          </p:cNvPr>
          <p:cNvGrpSpPr/>
          <p:nvPr/>
        </p:nvGrpSpPr>
        <p:grpSpPr>
          <a:xfrm>
            <a:off x="901223" y="2413775"/>
            <a:ext cx="1319760" cy="407520"/>
            <a:chOff x="901223" y="2413775"/>
            <a:chExt cx="131976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565C889-BF6D-BC44-AB59-BB0A79E38190}"/>
                    </a:ext>
                  </a:extLst>
                </p14:cNvPr>
                <p14:cNvContentPartPr/>
                <p14:nvPr/>
              </p14:nvContentPartPr>
              <p14:xfrm>
                <a:off x="901223" y="2422415"/>
                <a:ext cx="244440" cy="398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565C889-BF6D-BC44-AB59-BB0A79E3819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96903" y="2418095"/>
                  <a:ext cx="2530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B870B41-2EB8-874B-BCD6-6D124A9E6A55}"/>
                    </a:ext>
                  </a:extLst>
                </p14:cNvPr>
                <p14:cNvContentPartPr/>
                <p14:nvPr/>
              </p14:nvContentPartPr>
              <p14:xfrm>
                <a:off x="1215143" y="2483975"/>
                <a:ext cx="99360" cy="226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B870B41-2EB8-874B-BCD6-6D124A9E6A5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10823" y="2479655"/>
                  <a:ext cx="108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285756C-E8BC-4C40-82DA-2CDFC85DD631}"/>
                    </a:ext>
                  </a:extLst>
                </p14:cNvPr>
                <p14:cNvContentPartPr/>
                <p14:nvPr/>
              </p14:nvContentPartPr>
              <p14:xfrm>
                <a:off x="1386143" y="2600255"/>
                <a:ext cx="106560" cy="9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285756C-E8BC-4C40-82DA-2CDFC85DD6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81823" y="2595935"/>
                  <a:ext cx="1152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28E180C-E358-154C-B86B-3FACD78817C5}"/>
                    </a:ext>
                  </a:extLst>
                </p14:cNvPr>
                <p14:cNvContentPartPr/>
                <p14:nvPr/>
              </p14:nvContentPartPr>
              <p14:xfrm>
                <a:off x="1368503" y="2538695"/>
                <a:ext cx="145800" cy="3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28E180C-E358-154C-B86B-3FACD78817C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64183" y="2534375"/>
                  <a:ext cx="15444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2985899-ECCF-874F-AA30-AD4EC1F559BF}"/>
                    </a:ext>
                  </a:extLst>
                </p14:cNvPr>
                <p14:cNvContentPartPr/>
                <p14:nvPr/>
              </p14:nvContentPartPr>
              <p14:xfrm>
                <a:off x="1363103" y="2443295"/>
                <a:ext cx="142920" cy="9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2985899-ECCF-874F-AA30-AD4EC1F559B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358783" y="2438975"/>
                  <a:ext cx="1515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09A17BA-2E6A-1846-A82E-C98C095B416F}"/>
                    </a:ext>
                  </a:extLst>
                </p14:cNvPr>
                <p14:cNvContentPartPr/>
                <p14:nvPr/>
              </p14:nvContentPartPr>
              <p14:xfrm>
                <a:off x="1614383" y="2530775"/>
                <a:ext cx="100440" cy="18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09A17BA-2E6A-1846-A82E-C98C095B416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10063" y="2526455"/>
                  <a:ext cx="109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16DDA97-6E65-EA48-9B98-28099424C027}"/>
                    </a:ext>
                  </a:extLst>
                </p14:cNvPr>
                <p14:cNvContentPartPr/>
                <p14:nvPr/>
              </p14:nvContentPartPr>
              <p14:xfrm>
                <a:off x="1754063" y="2413775"/>
                <a:ext cx="106560" cy="198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16DDA97-6E65-EA48-9B98-28099424C02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749743" y="2409455"/>
                  <a:ext cx="115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2533D50-D6B3-6C44-9F1B-FB6B98B00758}"/>
                    </a:ext>
                  </a:extLst>
                </p14:cNvPr>
                <p14:cNvContentPartPr/>
                <p14:nvPr/>
              </p14:nvContentPartPr>
              <p14:xfrm>
                <a:off x="1978343" y="2475695"/>
                <a:ext cx="145080" cy="141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2533D50-D6B3-6C44-9F1B-FB6B98B0075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74023" y="2471375"/>
                  <a:ext cx="153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40E4D27-9CB0-0846-B78D-7DA577DDD94D}"/>
                    </a:ext>
                  </a:extLst>
                </p14:cNvPr>
                <p14:cNvContentPartPr/>
                <p14:nvPr/>
              </p14:nvContentPartPr>
              <p14:xfrm>
                <a:off x="2108303" y="2484335"/>
                <a:ext cx="112680" cy="148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40E4D27-9CB0-0846-B78D-7DA577DDD94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103983" y="2480015"/>
                  <a:ext cx="12132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FD069A4-6EFE-D549-AC69-C9B074ECBFBC}"/>
              </a:ext>
            </a:extLst>
          </p:cNvPr>
          <p:cNvGrpSpPr/>
          <p:nvPr/>
        </p:nvGrpSpPr>
        <p:grpSpPr>
          <a:xfrm>
            <a:off x="2805623" y="2172575"/>
            <a:ext cx="1507680" cy="508680"/>
            <a:chOff x="2805623" y="2172575"/>
            <a:chExt cx="150768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6D52FEE-7E20-7B48-83E5-3787DC5924DF}"/>
                    </a:ext>
                  </a:extLst>
                </p14:cNvPr>
                <p14:cNvContentPartPr/>
                <p14:nvPr/>
              </p14:nvContentPartPr>
              <p14:xfrm>
                <a:off x="2809223" y="2350415"/>
                <a:ext cx="99000" cy="270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6D52FEE-7E20-7B48-83E5-3787DC5924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04903" y="2346095"/>
                  <a:ext cx="107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31FAC9B-1D67-8945-BE19-BED7437826D9}"/>
                    </a:ext>
                  </a:extLst>
                </p14:cNvPr>
                <p14:cNvContentPartPr/>
                <p14:nvPr/>
              </p14:nvContentPartPr>
              <p14:xfrm>
                <a:off x="2805623" y="2368775"/>
                <a:ext cx="64080" cy="6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31FAC9B-1D67-8945-BE19-BED7437826D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801303" y="2364455"/>
                  <a:ext cx="727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FBB4F1-B361-9D49-B2F9-0852E83F9F9F}"/>
                    </a:ext>
                  </a:extLst>
                </p14:cNvPr>
                <p14:cNvContentPartPr/>
                <p14:nvPr/>
              </p14:nvContentPartPr>
              <p14:xfrm>
                <a:off x="3047903" y="2331335"/>
                <a:ext cx="6480" cy="349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FBB4F1-B361-9D49-B2F9-0852E83F9F9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43583" y="2327015"/>
                  <a:ext cx="151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D1A0983-08D1-7F40-8AA4-91640418A20D}"/>
                    </a:ext>
                  </a:extLst>
                </p14:cNvPr>
                <p14:cNvContentPartPr/>
                <p14:nvPr/>
              </p14:nvContentPartPr>
              <p14:xfrm>
                <a:off x="3159503" y="2309735"/>
                <a:ext cx="21600" cy="321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D1A0983-08D1-7F40-8AA4-91640418A20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55183" y="2305415"/>
                  <a:ext cx="302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922C2F7-69AF-F347-B06A-71A3230C65BE}"/>
                    </a:ext>
                  </a:extLst>
                </p14:cNvPr>
                <p14:cNvContentPartPr/>
                <p14:nvPr/>
              </p14:nvContentPartPr>
              <p14:xfrm>
                <a:off x="3222863" y="2331695"/>
                <a:ext cx="140040" cy="200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922C2F7-69AF-F347-B06A-71A3230C65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18543" y="2327375"/>
                  <a:ext cx="148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23E0384-19B8-914B-A229-90A286F3718E}"/>
                    </a:ext>
                  </a:extLst>
                </p14:cNvPr>
                <p14:cNvContentPartPr/>
                <p14:nvPr/>
              </p14:nvContentPartPr>
              <p14:xfrm>
                <a:off x="3479183" y="2350055"/>
                <a:ext cx="173160" cy="185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23E0384-19B8-914B-A229-90A286F3718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74863" y="2345735"/>
                  <a:ext cx="181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9F404D8-E4AF-2D44-831D-BE1156528D75}"/>
                    </a:ext>
                  </a:extLst>
                </p14:cNvPr>
                <p14:cNvContentPartPr/>
                <p14:nvPr/>
              </p14:nvContentPartPr>
              <p14:xfrm>
                <a:off x="3618143" y="2402615"/>
                <a:ext cx="70200" cy="3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9F404D8-E4AF-2D44-831D-BE1156528D7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13823" y="2398295"/>
                  <a:ext cx="78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64B7426-2962-3F4B-B8A3-B08EC4074477}"/>
                    </a:ext>
                  </a:extLst>
                </p14:cNvPr>
                <p14:cNvContentPartPr/>
                <p14:nvPr/>
              </p14:nvContentPartPr>
              <p14:xfrm>
                <a:off x="3806783" y="2267255"/>
                <a:ext cx="41400" cy="220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64B7426-2962-3F4B-B8A3-B08EC407447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02463" y="2262935"/>
                  <a:ext cx="500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EFA7D10-D4C6-3E44-9F81-495CB995B454}"/>
                    </a:ext>
                  </a:extLst>
                </p14:cNvPr>
                <p14:cNvContentPartPr/>
                <p14:nvPr/>
              </p14:nvContentPartPr>
              <p14:xfrm>
                <a:off x="3905783" y="2370215"/>
                <a:ext cx="36720" cy="6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EFA7D10-D4C6-3E44-9F81-495CB995B45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01463" y="2365895"/>
                  <a:ext cx="453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9224FCA-E988-714F-B231-C76C636B3E5B}"/>
                    </a:ext>
                  </a:extLst>
                </p14:cNvPr>
                <p14:cNvContentPartPr/>
                <p14:nvPr/>
              </p14:nvContentPartPr>
              <p14:xfrm>
                <a:off x="4021703" y="2249615"/>
                <a:ext cx="85320" cy="182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9224FCA-E988-714F-B231-C76C636B3E5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17383" y="2245295"/>
                  <a:ext cx="93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F8577E2-8770-B245-A79B-10C1A5F82AEC}"/>
                    </a:ext>
                  </a:extLst>
                </p14:cNvPr>
                <p14:cNvContentPartPr/>
                <p14:nvPr/>
              </p14:nvContentPartPr>
              <p14:xfrm>
                <a:off x="4087943" y="2219015"/>
                <a:ext cx="93240" cy="231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F8577E2-8770-B245-A79B-10C1A5F82AE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83623" y="2214695"/>
                  <a:ext cx="101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798FE13-8FD6-6F46-9E05-A80BC0123D51}"/>
                    </a:ext>
                  </a:extLst>
                </p14:cNvPr>
                <p14:cNvContentPartPr/>
                <p14:nvPr/>
              </p14:nvContentPartPr>
              <p14:xfrm>
                <a:off x="4169303" y="2172575"/>
                <a:ext cx="144000" cy="340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798FE13-8FD6-6F46-9E05-A80BC0123D5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64983" y="2168255"/>
                  <a:ext cx="15264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F5705BB-2E12-AC46-8F72-0030D4C1350E}"/>
              </a:ext>
            </a:extLst>
          </p:cNvPr>
          <p:cNvGrpSpPr/>
          <p:nvPr/>
        </p:nvGrpSpPr>
        <p:grpSpPr>
          <a:xfrm>
            <a:off x="199943" y="3234215"/>
            <a:ext cx="1394280" cy="502560"/>
            <a:chOff x="199943" y="3234215"/>
            <a:chExt cx="1394280" cy="5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1D2C8B8-A8BA-AB44-A7FF-56EE6D47DEF4}"/>
                    </a:ext>
                  </a:extLst>
                </p14:cNvPr>
                <p14:cNvContentPartPr/>
                <p14:nvPr/>
              </p14:nvContentPartPr>
              <p14:xfrm>
                <a:off x="199943" y="3304775"/>
                <a:ext cx="24480" cy="206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1D2C8B8-A8BA-AB44-A7FF-56EE6D47DEF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95623" y="3300455"/>
                  <a:ext cx="331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39E0F61-CA71-9041-8369-BB8F4A2BE54D}"/>
                    </a:ext>
                  </a:extLst>
                </p14:cNvPr>
                <p14:cNvContentPartPr/>
                <p14:nvPr/>
              </p14:nvContentPartPr>
              <p14:xfrm>
                <a:off x="208583" y="3282815"/>
                <a:ext cx="94320" cy="280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39E0F61-CA71-9041-8369-BB8F4A2BE54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4263" y="3278495"/>
                  <a:ext cx="1029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750340B-FB83-EF45-A914-ACB5B54178D2}"/>
                    </a:ext>
                  </a:extLst>
                </p14:cNvPr>
                <p14:cNvContentPartPr/>
                <p14:nvPr/>
              </p14:nvContentPartPr>
              <p14:xfrm>
                <a:off x="359423" y="3388295"/>
                <a:ext cx="129600" cy="132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750340B-FB83-EF45-A914-ACB5B54178D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55103" y="3383975"/>
                  <a:ext cx="138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49DE750-44EA-704F-AE7A-6659BE5E4FAE}"/>
                    </a:ext>
                  </a:extLst>
                </p14:cNvPr>
                <p14:cNvContentPartPr/>
                <p14:nvPr/>
              </p14:nvContentPartPr>
              <p14:xfrm>
                <a:off x="480023" y="3292175"/>
                <a:ext cx="57600" cy="444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49DE750-44EA-704F-AE7A-6659BE5E4FA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75703" y="3287855"/>
                  <a:ext cx="662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F70D1C6-A0E4-3B45-968B-2DF32B4242B9}"/>
                    </a:ext>
                  </a:extLst>
                </p14:cNvPr>
                <p14:cNvContentPartPr/>
                <p14:nvPr/>
              </p14:nvContentPartPr>
              <p14:xfrm>
                <a:off x="440063" y="3458495"/>
                <a:ext cx="133920" cy="111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F70D1C6-A0E4-3B45-968B-2DF32B4242B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35743" y="3454175"/>
                  <a:ext cx="142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A0A0F55-42BC-084A-8E49-59669016674D}"/>
                    </a:ext>
                  </a:extLst>
                </p14:cNvPr>
                <p14:cNvContentPartPr/>
                <p14:nvPr/>
              </p14:nvContentPartPr>
              <p14:xfrm>
                <a:off x="621863" y="3476495"/>
                <a:ext cx="3240" cy="3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A0A0F55-42BC-084A-8E49-59669016674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17543" y="3472175"/>
                  <a:ext cx="118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5223927-3B3D-F943-939B-321B7B9C1042}"/>
                    </a:ext>
                  </a:extLst>
                </p14:cNvPr>
                <p14:cNvContentPartPr/>
                <p14:nvPr/>
              </p14:nvContentPartPr>
              <p14:xfrm>
                <a:off x="744983" y="3259775"/>
                <a:ext cx="182520" cy="40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5223927-3B3D-F943-939B-321B7B9C10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0663" y="3255455"/>
                  <a:ext cx="191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525C372-3688-D84B-8A48-6E566BF3EB00}"/>
                    </a:ext>
                  </a:extLst>
                </p14:cNvPr>
                <p14:cNvContentPartPr/>
                <p14:nvPr/>
              </p14:nvContentPartPr>
              <p14:xfrm>
                <a:off x="840743" y="3305135"/>
                <a:ext cx="9360" cy="197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525C372-3688-D84B-8A48-6E566BF3EB0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36423" y="3300815"/>
                  <a:ext cx="18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691ED64-C516-CC4D-A7ED-96A52397B113}"/>
                    </a:ext>
                  </a:extLst>
                </p14:cNvPr>
                <p14:cNvContentPartPr/>
                <p14:nvPr/>
              </p14:nvContentPartPr>
              <p14:xfrm>
                <a:off x="992303" y="3234215"/>
                <a:ext cx="3240" cy="234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691ED64-C516-CC4D-A7ED-96A52397B11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7983" y="3229895"/>
                  <a:ext cx="118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A4B13CC-6C1F-084A-95C6-088EEFCD43E6}"/>
                    </a:ext>
                  </a:extLst>
                </p14:cNvPr>
                <p14:cNvContentPartPr/>
                <p14:nvPr/>
              </p14:nvContentPartPr>
              <p14:xfrm>
                <a:off x="1013543" y="3329615"/>
                <a:ext cx="73080" cy="164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A4B13CC-6C1F-084A-95C6-088EEFCD43E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09223" y="3325295"/>
                  <a:ext cx="81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AC4FD62-2E5A-DC42-B5FC-616F3BE9AC63}"/>
                    </a:ext>
                  </a:extLst>
                </p14:cNvPr>
                <p14:cNvContentPartPr/>
                <p14:nvPr/>
              </p14:nvContentPartPr>
              <p14:xfrm>
                <a:off x="1122263" y="3339335"/>
                <a:ext cx="118800" cy="124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AC4FD62-2E5A-DC42-B5FC-616F3BE9AC6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17943" y="3335015"/>
                  <a:ext cx="127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6045771-06D1-7C48-9BC8-ECC57CC77182}"/>
                    </a:ext>
                  </a:extLst>
                </p14:cNvPr>
                <p14:cNvContentPartPr/>
                <p14:nvPr/>
              </p14:nvContentPartPr>
              <p14:xfrm>
                <a:off x="1288223" y="3297215"/>
                <a:ext cx="169200" cy="210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6045771-06D1-7C48-9BC8-ECC57CC7718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283903" y="3292895"/>
                  <a:ext cx="177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C5D8BE9-6190-D147-A093-AE897DEE4750}"/>
                    </a:ext>
                  </a:extLst>
                </p14:cNvPr>
                <p14:cNvContentPartPr/>
                <p14:nvPr/>
              </p14:nvContentPartPr>
              <p14:xfrm>
                <a:off x="1478663" y="3359135"/>
                <a:ext cx="55080" cy="85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C5D8BE9-6190-D147-A093-AE897DEE47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474343" y="3354815"/>
                  <a:ext cx="63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3CE239F-E4DF-A24F-9336-3670F54672E0}"/>
                    </a:ext>
                  </a:extLst>
                </p14:cNvPr>
                <p14:cNvContentPartPr/>
                <p14:nvPr/>
              </p14:nvContentPartPr>
              <p14:xfrm>
                <a:off x="1548503" y="3306215"/>
                <a:ext cx="21600" cy="160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3CE239F-E4DF-A24F-9336-3670F54672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544183" y="3301895"/>
                  <a:ext cx="30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6DA97A1-60D2-7D42-90CA-017B22499032}"/>
                    </a:ext>
                  </a:extLst>
                </p14:cNvPr>
                <p14:cNvContentPartPr/>
                <p14:nvPr/>
              </p14:nvContentPartPr>
              <p14:xfrm>
                <a:off x="1551383" y="3380735"/>
                <a:ext cx="42840" cy="6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6DA97A1-60D2-7D42-90CA-017B2249903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547063" y="3376415"/>
                  <a:ext cx="51480" cy="1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3501DA1-0603-5742-8F6C-0460747584AE}"/>
                  </a:ext>
                </a:extLst>
              </p14:cNvPr>
              <p14:cNvContentPartPr/>
              <p14:nvPr/>
            </p14:nvContentPartPr>
            <p14:xfrm>
              <a:off x="829583" y="3744335"/>
              <a:ext cx="326160" cy="594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3501DA1-0603-5742-8F6C-0460747584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25263" y="3740015"/>
                <a:ext cx="334800" cy="60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B482312-7553-C34D-B27F-95823763E2AB}"/>
              </a:ext>
            </a:extLst>
          </p:cNvPr>
          <p:cNvGrpSpPr/>
          <p:nvPr/>
        </p:nvGrpSpPr>
        <p:grpSpPr>
          <a:xfrm>
            <a:off x="2048903" y="3692135"/>
            <a:ext cx="2327400" cy="615960"/>
            <a:chOff x="2048903" y="3692135"/>
            <a:chExt cx="2327400" cy="61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DFF56F6-EFCF-9A4C-BD4C-644E6E0CC8D1}"/>
                    </a:ext>
                  </a:extLst>
                </p14:cNvPr>
                <p14:cNvContentPartPr/>
                <p14:nvPr/>
              </p14:nvContentPartPr>
              <p14:xfrm>
                <a:off x="2048903" y="4131695"/>
                <a:ext cx="153360" cy="176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DFF56F6-EFCF-9A4C-BD4C-644E6E0CC8D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44583" y="4127375"/>
                  <a:ext cx="162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CD37A65-2C72-3D48-A38B-BA0B369F695F}"/>
                    </a:ext>
                  </a:extLst>
                </p14:cNvPr>
                <p14:cNvContentPartPr/>
                <p14:nvPr/>
              </p14:nvContentPartPr>
              <p14:xfrm>
                <a:off x="2160143" y="3977615"/>
                <a:ext cx="112680" cy="31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CD37A65-2C72-3D48-A38B-BA0B369F695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155823" y="3973295"/>
                  <a:ext cx="121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31F43CB-CD6B-FA43-BEFD-95926A8D6548}"/>
                    </a:ext>
                  </a:extLst>
                </p14:cNvPr>
                <p14:cNvContentPartPr/>
                <p14:nvPr/>
              </p14:nvContentPartPr>
              <p14:xfrm>
                <a:off x="2360303" y="3891215"/>
                <a:ext cx="98280" cy="227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31F43CB-CD6B-FA43-BEFD-95926A8D654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55983" y="3886895"/>
                  <a:ext cx="106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7987AA9-E896-6B4B-ACD5-7C30560DB0C4}"/>
                    </a:ext>
                  </a:extLst>
                </p14:cNvPr>
                <p14:cNvContentPartPr/>
                <p14:nvPr/>
              </p14:nvContentPartPr>
              <p14:xfrm>
                <a:off x="2467223" y="4113695"/>
                <a:ext cx="73080" cy="123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7987AA9-E896-6B4B-ACD5-7C30560DB0C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462903" y="4109375"/>
                  <a:ext cx="81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60ACC74-DBB7-A54C-A638-0A80CF9A8BEC}"/>
                    </a:ext>
                  </a:extLst>
                </p14:cNvPr>
                <p14:cNvContentPartPr/>
                <p14:nvPr/>
              </p14:nvContentPartPr>
              <p14:xfrm>
                <a:off x="2594663" y="3947375"/>
                <a:ext cx="127080" cy="151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60ACC74-DBB7-A54C-A638-0A80CF9A8BE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90343" y="3943055"/>
                  <a:ext cx="135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512C2BC-8ABF-1C47-89B2-8815D209E68D}"/>
                    </a:ext>
                  </a:extLst>
                </p14:cNvPr>
                <p14:cNvContentPartPr/>
                <p14:nvPr/>
              </p14:nvContentPartPr>
              <p14:xfrm>
                <a:off x="2732183" y="4135295"/>
                <a:ext cx="85680" cy="158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512C2BC-8ABF-1C47-89B2-8815D209E68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727863" y="4130975"/>
                  <a:ext cx="94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0B8449A-C645-BB4D-A2E0-46368ED676F9}"/>
                    </a:ext>
                  </a:extLst>
                </p14:cNvPr>
                <p14:cNvContentPartPr/>
                <p14:nvPr/>
              </p14:nvContentPartPr>
              <p14:xfrm>
                <a:off x="2957903" y="3903455"/>
                <a:ext cx="85320" cy="291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0B8449A-C645-BB4D-A2E0-46368ED676F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953583" y="3899135"/>
                  <a:ext cx="939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1521099-99A2-0B42-9F74-23289A6544D7}"/>
                    </a:ext>
                  </a:extLst>
                </p14:cNvPr>
                <p14:cNvContentPartPr/>
                <p14:nvPr/>
              </p14:nvContentPartPr>
              <p14:xfrm>
                <a:off x="3027383" y="4031615"/>
                <a:ext cx="64080" cy="15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1521099-99A2-0B42-9F74-23289A6544D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023063" y="4027295"/>
                  <a:ext cx="72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55B410F-357C-664B-B356-0435FEFB4B34}"/>
                    </a:ext>
                  </a:extLst>
                </p14:cNvPr>
                <p14:cNvContentPartPr/>
                <p14:nvPr/>
              </p14:nvContentPartPr>
              <p14:xfrm>
                <a:off x="3160223" y="4165895"/>
                <a:ext cx="100440" cy="142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55B410F-357C-664B-B356-0435FEFB4B3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155903" y="4161575"/>
                  <a:ext cx="109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AE137FC-A392-0C44-B100-87255761E752}"/>
                    </a:ext>
                  </a:extLst>
                </p14:cNvPr>
                <p14:cNvContentPartPr/>
                <p14:nvPr/>
              </p14:nvContentPartPr>
              <p14:xfrm>
                <a:off x="3284423" y="3925415"/>
                <a:ext cx="94320" cy="194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AE137FC-A392-0C44-B100-87255761E75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280103" y="3921095"/>
                  <a:ext cx="102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BE77C10-6DB7-B44C-BCE1-BB502F6DB1E3}"/>
                    </a:ext>
                  </a:extLst>
                </p14:cNvPr>
                <p14:cNvContentPartPr/>
                <p14:nvPr/>
              </p14:nvContentPartPr>
              <p14:xfrm>
                <a:off x="3426263" y="3902015"/>
                <a:ext cx="85320" cy="209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BE77C10-6DB7-B44C-BCE1-BB502F6DB1E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421943" y="3897695"/>
                  <a:ext cx="939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57E138A-CAC0-9143-A32F-C2B695CE79AA}"/>
                    </a:ext>
                  </a:extLst>
                </p14:cNvPr>
                <p14:cNvContentPartPr/>
                <p14:nvPr/>
              </p14:nvContentPartPr>
              <p14:xfrm>
                <a:off x="2955383" y="4024775"/>
                <a:ext cx="161280" cy="37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57E138A-CAC0-9143-A32F-C2B695CE79A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951063" y="4020455"/>
                  <a:ext cx="169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E242DAC-DDA8-0C48-939D-8AA1DBCD1615}"/>
                    </a:ext>
                  </a:extLst>
                </p14:cNvPr>
                <p14:cNvContentPartPr/>
                <p14:nvPr/>
              </p14:nvContentPartPr>
              <p14:xfrm>
                <a:off x="3555863" y="4127015"/>
                <a:ext cx="73080" cy="111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E242DAC-DDA8-0C48-939D-8AA1DBCD161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551543" y="4122695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B607CF-A82A-2A40-95B4-A1130962ABAD}"/>
                    </a:ext>
                  </a:extLst>
                </p14:cNvPr>
                <p14:cNvContentPartPr/>
                <p14:nvPr/>
              </p14:nvContentPartPr>
              <p14:xfrm>
                <a:off x="3682943" y="3914255"/>
                <a:ext cx="88200" cy="120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B607CF-A82A-2A40-95B4-A1130962ABA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678623" y="3909935"/>
                  <a:ext cx="96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3FF3C99-2E18-444A-B4A4-A9BCEC132582}"/>
                    </a:ext>
                  </a:extLst>
                </p14:cNvPr>
                <p14:cNvContentPartPr/>
                <p14:nvPr/>
              </p14:nvContentPartPr>
              <p14:xfrm>
                <a:off x="3833423" y="3926495"/>
                <a:ext cx="85320" cy="133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3FF3C99-2E18-444A-B4A4-A9BCEC13258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829103" y="3922175"/>
                  <a:ext cx="93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CB7D306-19A3-7D45-8F4A-91D82B02EE8F}"/>
                    </a:ext>
                  </a:extLst>
                </p14:cNvPr>
                <p14:cNvContentPartPr/>
                <p14:nvPr/>
              </p14:nvContentPartPr>
              <p14:xfrm>
                <a:off x="3851423" y="3918215"/>
                <a:ext cx="82440" cy="6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CB7D306-19A3-7D45-8F4A-91D82B02EE8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847103" y="3913895"/>
                  <a:ext cx="910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FB371F2-8953-DD44-AA07-D4DDCA17A4EA}"/>
                    </a:ext>
                  </a:extLst>
                </p14:cNvPr>
                <p14:cNvContentPartPr/>
                <p14:nvPr/>
              </p14:nvContentPartPr>
              <p14:xfrm>
                <a:off x="4005503" y="4071935"/>
                <a:ext cx="3240" cy="3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FB371F2-8953-DD44-AA07-D4DDCA17A4E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001183" y="4067615"/>
                  <a:ext cx="118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8F68E75-C374-F449-B44D-0348A74F35C1}"/>
                    </a:ext>
                  </a:extLst>
                </p14:cNvPr>
                <p14:cNvContentPartPr/>
                <p14:nvPr/>
              </p14:nvContentPartPr>
              <p14:xfrm>
                <a:off x="4090463" y="4059695"/>
                <a:ext cx="360" cy="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8F68E75-C374-F449-B44D-0348A74F35C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86143" y="405537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57E91BD-0DF9-F648-B289-F570C52FB82C}"/>
                    </a:ext>
                  </a:extLst>
                </p14:cNvPr>
                <p14:cNvContentPartPr/>
                <p14:nvPr/>
              </p14:nvContentPartPr>
              <p14:xfrm>
                <a:off x="4169303" y="4053215"/>
                <a:ext cx="360" cy="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57E91BD-0DF9-F648-B289-F570C52FB82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164983" y="404889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D3F1048-72D2-D440-B97C-C31AF95B2844}"/>
                    </a:ext>
                  </a:extLst>
                </p14:cNvPr>
                <p14:cNvContentPartPr/>
                <p14:nvPr/>
              </p14:nvContentPartPr>
              <p14:xfrm>
                <a:off x="3797423" y="3853775"/>
                <a:ext cx="112680" cy="304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D3F1048-72D2-D440-B97C-C31AF95B284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793103" y="3849455"/>
                  <a:ext cx="121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6C77CEB-7725-9341-9705-E682D61B0A6B}"/>
                    </a:ext>
                  </a:extLst>
                </p14:cNvPr>
                <p14:cNvContentPartPr/>
                <p14:nvPr/>
              </p14:nvContentPartPr>
              <p14:xfrm>
                <a:off x="3814343" y="3965015"/>
                <a:ext cx="155880" cy="21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6C77CEB-7725-9341-9705-E682D61B0A6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810023" y="3960695"/>
                  <a:ext cx="164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9E80C9A-1905-1040-A7E5-6009D67A670A}"/>
                    </a:ext>
                  </a:extLst>
                </p14:cNvPr>
                <p14:cNvContentPartPr/>
                <p14:nvPr/>
              </p14:nvContentPartPr>
              <p14:xfrm>
                <a:off x="4087943" y="3692135"/>
                <a:ext cx="288360" cy="540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9E80C9A-1905-1040-A7E5-6009D67A670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083623" y="3687815"/>
                  <a:ext cx="297000" cy="54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F1EE58B-EBBD-D041-A0AA-1A426659EC4D}"/>
                  </a:ext>
                </a:extLst>
              </p14:cNvPr>
              <p14:cNvContentPartPr/>
              <p14:nvPr/>
            </p14:nvContentPartPr>
            <p14:xfrm>
              <a:off x="1233143" y="4150775"/>
              <a:ext cx="30600" cy="32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F1EE58B-EBBD-D041-A0AA-1A426659EC4D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228823" y="4146455"/>
                <a:ext cx="39240" cy="1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DBDD353-46AE-2F45-A9B2-47B2AA396D46}"/>
              </a:ext>
            </a:extLst>
          </p:cNvPr>
          <p:cNvGrpSpPr/>
          <p:nvPr/>
        </p:nvGrpSpPr>
        <p:grpSpPr>
          <a:xfrm>
            <a:off x="1596023" y="4153295"/>
            <a:ext cx="206280" cy="21960"/>
            <a:chOff x="1596023" y="4153295"/>
            <a:chExt cx="206280" cy="2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49004FA-0076-5242-979B-1C321C15A657}"/>
                    </a:ext>
                  </a:extLst>
                </p14:cNvPr>
                <p14:cNvContentPartPr/>
                <p14:nvPr/>
              </p14:nvContentPartPr>
              <p14:xfrm>
                <a:off x="1596023" y="4172015"/>
                <a:ext cx="15480" cy="3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49004FA-0076-5242-979B-1C321C15A65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591703" y="4167695"/>
                  <a:ext cx="2412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2C1506F-03E0-7B4C-8CF8-D4130CBEF45D}"/>
                    </a:ext>
                  </a:extLst>
                </p14:cNvPr>
                <p14:cNvContentPartPr/>
                <p14:nvPr/>
              </p14:nvContentPartPr>
              <p14:xfrm>
                <a:off x="1744343" y="4159415"/>
                <a:ext cx="57960" cy="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2C1506F-03E0-7B4C-8CF8-D4130CBEF45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740023" y="4155095"/>
                  <a:ext cx="66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9C00889-2207-0B4D-9AEB-B67AE2E5519C}"/>
                    </a:ext>
                  </a:extLst>
                </p14:cNvPr>
                <p14:cNvContentPartPr/>
                <p14:nvPr/>
              </p14:nvContentPartPr>
              <p14:xfrm>
                <a:off x="1801943" y="4153295"/>
                <a:ext cx="360" cy="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9C00889-2207-0B4D-9AEB-B67AE2E5519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797623" y="414897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3589BCB-DF2E-BD41-ADA9-F25F7857D0A1}"/>
              </a:ext>
            </a:extLst>
          </p:cNvPr>
          <p:cNvGrpSpPr/>
          <p:nvPr/>
        </p:nvGrpSpPr>
        <p:grpSpPr>
          <a:xfrm>
            <a:off x="423143" y="4670255"/>
            <a:ext cx="840600" cy="302760"/>
            <a:chOff x="423143" y="4670255"/>
            <a:chExt cx="84060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42FF05E-93EB-FB46-9C32-5EDCC7CFCC4A}"/>
                    </a:ext>
                  </a:extLst>
                </p14:cNvPr>
                <p14:cNvContentPartPr/>
                <p14:nvPr/>
              </p14:nvContentPartPr>
              <p14:xfrm>
                <a:off x="423863" y="4670255"/>
                <a:ext cx="36720" cy="302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42FF05E-93EB-FB46-9C32-5EDCC7CFCC4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19543" y="4665935"/>
                  <a:ext cx="453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89FAE15-9512-8C4C-A747-164FCDA94EA1}"/>
                    </a:ext>
                  </a:extLst>
                </p14:cNvPr>
                <p14:cNvContentPartPr/>
                <p14:nvPr/>
              </p14:nvContentPartPr>
              <p14:xfrm>
                <a:off x="423143" y="4673495"/>
                <a:ext cx="179280" cy="43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89FAE15-9512-8C4C-A747-164FCDA94EA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18823" y="4669175"/>
                  <a:ext cx="1879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C1DDACF-5D3C-504E-99B5-90746E2D6715}"/>
                    </a:ext>
                  </a:extLst>
                </p14:cNvPr>
                <p14:cNvContentPartPr/>
                <p14:nvPr/>
              </p14:nvContentPartPr>
              <p14:xfrm>
                <a:off x="432143" y="4788695"/>
                <a:ext cx="109440" cy="9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C1DDACF-5D3C-504E-99B5-90746E2D671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27823" y="4784375"/>
                  <a:ext cx="118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49FCCF5-7E52-1843-B744-F3E3CF836992}"/>
                    </a:ext>
                  </a:extLst>
                </p14:cNvPr>
                <p14:cNvContentPartPr/>
                <p14:nvPr/>
              </p14:nvContentPartPr>
              <p14:xfrm>
                <a:off x="530063" y="4808855"/>
                <a:ext cx="126360" cy="145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49FCCF5-7E52-1843-B744-F3E3CF83699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5743" y="4804535"/>
                  <a:ext cx="135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D7D2A32-4A33-E04D-9EA7-5933E168829A}"/>
                    </a:ext>
                  </a:extLst>
                </p14:cNvPr>
                <p14:cNvContentPartPr/>
                <p14:nvPr/>
              </p14:nvContentPartPr>
              <p14:xfrm>
                <a:off x="789983" y="4793735"/>
                <a:ext cx="15840" cy="150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D7D2A32-4A33-E04D-9EA7-5933E168829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85663" y="4789415"/>
                  <a:ext cx="24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A522571-51CF-3845-96D4-EE44AC0D6FB5}"/>
                    </a:ext>
                  </a:extLst>
                </p14:cNvPr>
                <p14:cNvContentPartPr/>
                <p14:nvPr/>
              </p14:nvContentPartPr>
              <p14:xfrm>
                <a:off x="808343" y="4792295"/>
                <a:ext cx="82440" cy="55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A522571-51CF-3845-96D4-EE44AC0D6FB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04023" y="4787975"/>
                  <a:ext cx="91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7712508-F6D8-CD48-A985-AB26688E40E2}"/>
                    </a:ext>
                  </a:extLst>
                </p14:cNvPr>
                <p14:cNvContentPartPr/>
                <p14:nvPr/>
              </p14:nvContentPartPr>
              <p14:xfrm>
                <a:off x="972143" y="4798055"/>
                <a:ext cx="6480" cy="143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7712508-F6D8-CD48-A985-AB26688E40E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67823" y="4793735"/>
                  <a:ext cx="15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CF0EF68-A542-D648-AF04-E0CBEA8D2081}"/>
                    </a:ext>
                  </a:extLst>
                </p14:cNvPr>
                <p14:cNvContentPartPr/>
                <p14:nvPr/>
              </p14:nvContentPartPr>
              <p14:xfrm>
                <a:off x="981143" y="4795175"/>
                <a:ext cx="64080" cy="126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CF0EF68-A542-D648-AF04-E0CBEA8D208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76823" y="4790855"/>
                  <a:ext cx="72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61A6129-3232-C147-908A-D62EDC4ADF03}"/>
                    </a:ext>
                  </a:extLst>
                </p14:cNvPr>
                <p14:cNvContentPartPr/>
                <p14:nvPr/>
              </p14:nvContentPartPr>
              <p14:xfrm>
                <a:off x="1050623" y="4805255"/>
                <a:ext cx="91440" cy="73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61A6129-3232-C147-908A-D62EDC4ADF0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46303" y="4800935"/>
                  <a:ext cx="1000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767D156-E475-594C-B11E-FE56197E66CB}"/>
                    </a:ext>
                  </a:extLst>
                </p14:cNvPr>
                <p14:cNvContentPartPr/>
                <p14:nvPr/>
              </p14:nvContentPartPr>
              <p14:xfrm>
                <a:off x="1204343" y="4770335"/>
                <a:ext cx="59400" cy="112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767D156-E475-594C-B11E-FE56197E66C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200023" y="4766015"/>
                  <a:ext cx="6804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487A53C-FFB2-5B4B-860D-D8D346DD1E1D}"/>
              </a:ext>
            </a:extLst>
          </p:cNvPr>
          <p:cNvGrpSpPr/>
          <p:nvPr/>
        </p:nvGrpSpPr>
        <p:grpSpPr>
          <a:xfrm>
            <a:off x="1485863" y="4780775"/>
            <a:ext cx="275040" cy="191160"/>
            <a:chOff x="1485863" y="4780775"/>
            <a:chExt cx="27504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4604696-61A3-F84E-A569-FC3E51A18303}"/>
                    </a:ext>
                  </a:extLst>
                </p14:cNvPr>
                <p14:cNvContentPartPr/>
                <p14:nvPr/>
              </p14:nvContentPartPr>
              <p14:xfrm>
                <a:off x="1485863" y="4780775"/>
                <a:ext cx="83880" cy="1155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4604696-61A3-F84E-A569-FC3E51A1830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481543" y="4776455"/>
                  <a:ext cx="92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AA74831-5431-9044-9940-C6CEFA19AD0D}"/>
                    </a:ext>
                  </a:extLst>
                </p14:cNvPr>
                <p14:cNvContentPartPr/>
                <p14:nvPr/>
              </p14:nvContentPartPr>
              <p14:xfrm>
                <a:off x="1566503" y="4797335"/>
                <a:ext cx="194400" cy="1746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AA74831-5431-9044-9940-C6CEFA19AD0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562183" y="4793015"/>
                  <a:ext cx="2030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439CC5A-07B1-AB4B-BC8B-64AE0E512AB9}"/>
              </a:ext>
            </a:extLst>
          </p:cNvPr>
          <p:cNvGrpSpPr/>
          <p:nvPr/>
        </p:nvGrpSpPr>
        <p:grpSpPr>
          <a:xfrm>
            <a:off x="2020103" y="4675655"/>
            <a:ext cx="758520" cy="300960"/>
            <a:chOff x="2020103" y="4675655"/>
            <a:chExt cx="75852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1BC4C66-C5D6-CD4E-AF26-06A7782B5978}"/>
                    </a:ext>
                  </a:extLst>
                </p14:cNvPr>
                <p14:cNvContentPartPr/>
                <p14:nvPr/>
              </p14:nvContentPartPr>
              <p14:xfrm>
                <a:off x="2020103" y="4682855"/>
                <a:ext cx="167040" cy="182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1BC4C66-C5D6-CD4E-AF26-06A7782B597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015783" y="4678535"/>
                  <a:ext cx="175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3907EA1-2F10-5444-9063-FC3F8C1BABA2}"/>
                    </a:ext>
                  </a:extLst>
                </p14:cNvPr>
                <p14:cNvContentPartPr/>
                <p14:nvPr/>
              </p14:nvContentPartPr>
              <p14:xfrm>
                <a:off x="2103983" y="4719215"/>
                <a:ext cx="112680" cy="142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3907EA1-2F10-5444-9063-FC3F8C1BABA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099663" y="4714895"/>
                  <a:ext cx="121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B5C79D6-B42B-4D46-8810-7275FA94C3EA}"/>
                    </a:ext>
                  </a:extLst>
                </p14:cNvPr>
                <p14:cNvContentPartPr/>
                <p14:nvPr/>
              </p14:nvContentPartPr>
              <p14:xfrm>
                <a:off x="2259863" y="4773215"/>
                <a:ext cx="156600" cy="28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B5C79D6-B42B-4D46-8810-7275FA94C3E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255543" y="4768895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C1BB70F-2912-F04D-B26A-9C0B72206A7C}"/>
                    </a:ext>
                  </a:extLst>
                </p14:cNvPr>
                <p14:cNvContentPartPr/>
                <p14:nvPr/>
              </p14:nvContentPartPr>
              <p14:xfrm>
                <a:off x="2332583" y="4848815"/>
                <a:ext cx="3600" cy="1278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C1BB70F-2912-F04D-B26A-9C0B72206A7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328263" y="4844495"/>
                  <a:ext cx="12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7E3C9FC-771B-F74C-A70E-A7C0D6B161DA}"/>
                    </a:ext>
                  </a:extLst>
                </p14:cNvPr>
                <p14:cNvContentPartPr/>
                <p14:nvPr/>
              </p14:nvContentPartPr>
              <p14:xfrm>
                <a:off x="2423663" y="4853135"/>
                <a:ext cx="9360" cy="76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7E3C9FC-771B-F74C-A70E-A7C0D6B161D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419343" y="4848815"/>
                  <a:ext cx="18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5D71941-72E8-D146-9F79-70A7D37208CE}"/>
                    </a:ext>
                  </a:extLst>
                </p14:cNvPr>
                <p14:cNvContentPartPr/>
                <p14:nvPr/>
              </p14:nvContentPartPr>
              <p14:xfrm>
                <a:off x="2445263" y="4740455"/>
                <a:ext cx="36000" cy="306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5D71941-72E8-D146-9F79-70A7D37208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440943" y="4736135"/>
                  <a:ext cx="44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98B32F1-AF9B-FF49-BB4F-B7FD728A5C52}"/>
                    </a:ext>
                  </a:extLst>
                </p14:cNvPr>
                <p14:cNvContentPartPr/>
                <p14:nvPr/>
              </p14:nvContentPartPr>
              <p14:xfrm>
                <a:off x="2492063" y="4733615"/>
                <a:ext cx="50760" cy="161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98B32F1-AF9B-FF49-BB4F-B7FD728A5C5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487743" y="4729295"/>
                  <a:ext cx="59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E377A19-CE66-214D-BABE-07CEA7090B42}"/>
                    </a:ext>
                  </a:extLst>
                </p14:cNvPr>
                <p14:cNvContentPartPr/>
                <p14:nvPr/>
              </p14:nvContentPartPr>
              <p14:xfrm>
                <a:off x="2549303" y="4713095"/>
                <a:ext cx="6480" cy="1216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E377A19-CE66-214D-BABE-07CEA7090B4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544983" y="4708775"/>
                  <a:ext cx="15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517BF68-3B63-1D40-ABDC-F2A9884E9D53}"/>
                    </a:ext>
                  </a:extLst>
                </p14:cNvPr>
                <p14:cNvContentPartPr/>
                <p14:nvPr/>
              </p14:nvContentPartPr>
              <p14:xfrm>
                <a:off x="2610143" y="4800575"/>
                <a:ext cx="15480" cy="3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517BF68-3B63-1D40-ABDC-F2A9884E9D5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605823" y="4796255"/>
                  <a:ext cx="241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A72FCF6-755F-6F45-9921-1A5D41109EC2}"/>
                    </a:ext>
                  </a:extLst>
                </p14:cNvPr>
                <p14:cNvContentPartPr/>
                <p14:nvPr/>
              </p14:nvContentPartPr>
              <p14:xfrm>
                <a:off x="2600423" y="4769615"/>
                <a:ext cx="122400" cy="882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A72FCF6-755F-6F45-9921-1A5D41109EC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596103" y="4765295"/>
                  <a:ext cx="131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707F7E5-3671-6E41-B29A-E4198825C7F0}"/>
                    </a:ext>
                  </a:extLst>
                </p14:cNvPr>
                <p14:cNvContentPartPr/>
                <p14:nvPr/>
              </p14:nvContentPartPr>
              <p14:xfrm>
                <a:off x="2685023" y="4675655"/>
                <a:ext cx="73080" cy="558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707F7E5-3671-6E41-B29A-E4198825C7F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680703" y="4671335"/>
                  <a:ext cx="81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2C8E1CF-BAFE-974E-A883-D6EE39928651}"/>
                    </a:ext>
                  </a:extLst>
                </p14:cNvPr>
                <p14:cNvContentPartPr/>
                <p14:nvPr/>
              </p14:nvContentPartPr>
              <p14:xfrm>
                <a:off x="2714543" y="4720295"/>
                <a:ext cx="64080" cy="601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2C8E1CF-BAFE-974E-A883-D6EE3992865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710223" y="4715975"/>
                  <a:ext cx="7272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A1FA50F-2D7D-8843-98F7-12ACE0448766}"/>
              </a:ext>
            </a:extLst>
          </p:cNvPr>
          <p:cNvGrpSpPr/>
          <p:nvPr/>
        </p:nvGrpSpPr>
        <p:grpSpPr>
          <a:xfrm>
            <a:off x="381383" y="5231135"/>
            <a:ext cx="717120" cy="293040"/>
            <a:chOff x="381383" y="5231135"/>
            <a:chExt cx="71712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C366D73-EAEA-2446-875F-9EB618F7D808}"/>
                    </a:ext>
                  </a:extLst>
                </p14:cNvPr>
                <p14:cNvContentPartPr/>
                <p14:nvPr/>
              </p14:nvContentPartPr>
              <p14:xfrm>
                <a:off x="381383" y="5292695"/>
                <a:ext cx="21600" cy="230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C366D73-EAEA-2446-875F-9EB618F7D80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77063" y="5288375"/>
                  <a:ext cx="30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19B406D-96B4-2848-A879-082486A78742}"/>
                    </a:ext>
                  </a:extLst>
                </p14:cNvPr>
                <p14:cNvContentPartPr/>
                <p14:nvPr/>
              </p14:nvContentPartPr>
              <p14:xfrm>
                <a:off x="402623" y="5328335"/>
                <a:ext cx="127800" cy="164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19B406D-96B4-2848-A879-082486A7874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98303" y="5324015"/>
                  <a:ext cx="136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3291D20-2279-F848-B948-763B1802C764}"/>
                    </a:ext>
                  </a:extLst>
                </p14:cNvPr>
                <p14:cNvContentPartPr/>
                <p14:nvPr/>
              </p14:nvContentPartPr>
              <p14:xfrm>
                <a:off x="535823" y="5328695"/>
                <a:ext cx="121680" cy="161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3291D20-2279-F848-B948-763B1802C7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31503" y="5324375"/>
                  <a:ext cx="130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0DB6F9E-6C11-B648-A670-C5F351BC564B}"/>
                    </a:ext>
                  </a:extLst>
                </p14:cNvPr>
                <p14:cNvContentPartPr/>
                <p14:nvPr/>
              </p14:nvContentPartPr>
              <p14:xfrm>
                <a:off x="778823" y="5393495"/>
                <a:ext cx="144000" cy="853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0DB6F9E-6C11-B648-A670-C5F351BC564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74503" y="5389175"/>
                  <a:ext cx="152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FF302B0-0255-6A4F-8984-4D8B217BEB04}"/>
                    </a:ext>
                  </a:extLst>
                </p14:cNvPr>
                <p14:cNvContentPartPr/>
                <p14:nvPr/>
              </p14:nvContentPartPr>
              <p14:xfrm>
                <a:off x="994463" y="5393855"/>
                <a:ext cx="89280" cy="130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FF302B0-0255-6A4F-8984-4D8B217BEB0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90143" y="5389535"/>
                  <a:ext cx="97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ABFCFA7-7966-5143-8ACC-ABCEB703DB16}"/>
                    </a:ext>
                  </a:extLst>
                </p14:cNvPr>
                <p14:cNvContentPartPr/>
                <p14:nvPr/>
              </p14:nvContentPartPr>
              <p14:xfrm>
                <a:off x="1089143" y="5231135"/>
                <a:ext cx="9360" cy="2476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ABFCFA7-7966-5143-8ACC-ABCEB703DB1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84823" y="5226815"/>
                  <a:ext cx="1800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F16769-9106-9048-B06D-B6778E9E825F}"/>
              </a:ext>
            </a:extLst>
          </p:cNvPr>
          <p:cNvGrpSpPr/>
          <p:nvPr/>
        </p:nvGrpSpPr>
        <p:grpSpPr>
          <a:xfrm>
            <a:off x="1300103" y="5280815"/>
            <a:ext cx="208080" cy="191520"/>
            <a:chOff x="1300103" y="5280815"/>
            <a:chExt cx="20808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60B17B6-85CB-AE46-8D4A-C7C4D7875B95}"/>
                    </a:ext>
                  </a:extLst>
                </p14:cNvPr>
                <p14:cNvContentPartPr/>
                <p14:nvPr/>
              </p14:nvContentPartPr>
              <p14:xfrm>
                <a:off x="1300103" y="5435255"/>
                <a:ext cx="360" cy="3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60B17B6-85CB-AE46-8D4A-C7C4D7875B9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295783" y="543093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5250005-57F3-B648-8442-DBF796D5001E}"/>
                    </a:ext>
                  </a:extLst>
                </p14:cNvPr>
                <p14:cNvContentPartPr/>
                <p14:nvPr/>
              </p14:nvContentPartPr>
              <p14:xfrm>
                <a:off x="1377503" y="5286935"/>
                <a:ext cx="99000" cy="185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5250005-57F3-B648-8442-DBF796D5001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373183" y="5282615"/>
                  <a:ext cx="107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D89B269-E1ED-854C-BB8E-20E59BC83760}"/>
                    </a:ext>
                  </a:extLst>
                </p14:cNvPr>
                <p14:cNvContentPartPr/>
                <p14:nvPr/>
              </p14:nvContentPartPr>
              <p14:xfrm>
                <a:off x="1413863" y="5280815"/>
                <a:ext cx="94320" cy="9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D89B269-E1ED-854C-BB8E-20E59BC8376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409543" y="5276495"/>
                  <a:ext cx="102960" cy="1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77D04BF-2F5F-FF44-9894-2ACE63DC5F31}"/>
                  </a:ext>
                </a:extLst>
              </p14:cNvPr>
              <p14:cNvContentPartPr/>
              <p14:nvPr/>
            </p14:nvContentPartPr>
            <p14:xfrm>
              <a:off x="1643543" y="5415095"/>
              <a:ext cx="360" cy="64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77D04BF-2F5F-FF44-9894-2ACE63DC5F31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1639223" y="5410775"/>
                <a:ext cx="9000" cy="1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6B5E7E6-CC3C-4A4A-B116-2F30C9DD38F0}"/>
              </a:ext>
            </a:extLst>
          </p:cNvPr>
          <p:cNvGrpSpPr/>
          <p:nvPr/>
        </p:nvGrpSpPr>
        <p:grpSpPr>
          <a:xfrm>
            <a:off x="1927583" y="5187575"/>
            <a:ext cx="241560" cy="222120"/>
            <a:chOff x="1927583" y="5187575"/>
            <a:chExt cx="24156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61074FC-BE37-BF47-80B8-ECF2A1E0E5DE}"/>
                    </a:ext>
                  </a:extLst>
                </p14:cNvPr>
                <p14:cNvContentPartPr/>
                <p14:nvPr/>
              </p14:nvContentPartPr>
              <p14:xfrm>
                <a:off x="1927943" y="5229695"/>
                <a:ext cx="18720" cy="1800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61074FC-BE37-BF47-80B8-ECF2A1E0E5D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923623" y="5225375"/>
                  <a:ext cx="27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A3C7213-68FD-9F40-91EF-522131D37621}"/>
                    </a:ext>
                  </a:extLst>
                </p14:cNvPr>
                <p14:cNvContentPartPr/>
                <p14:nvPr/>
              </p14:nvContentPartPr>
              <p14:xfrm>
                <a:off x="1927583" y="5212055"/>
                <a:ext cx="118800" cy="1670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A3C7213-68FD-9F40-91EF-522131D3762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923263" y="5207735"/>
                  <a:ext cx="127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ED9107F-FB4F-8749-B77B-2CC13672A8DE}"/>
                    </a:ext>
                  </a:extLst>
                </p14:cNvPr>
                <p14:cNvContentPartPr/>
                <p14:nvPr/>
              </p14:nvContentPartPr>
              <p14:xfrm>
                <a:off x="1970063" y="5301695"/>
                <a:ext cx="68760" cy="97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ED9107F-FB4F-8749-B77B-2CC13672A8D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965743" y="5297375"/>
                  <a:ext cx="774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90B428A-E143-1C4A-A3AB-B7F43BD974A6}"/>
                    </a:ext>
                  </a:extLst>
                </p14:cNvPr>
                <p14:cNvContentPartPr/>
                <p14:nvPr/>
              </p14:nvContentPartPr>
              <p14:xfrm>
                <a:off x="2089583" y="5187575"/>
                <a:ext cx="12600" cy="1490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90B428A-E143-1C4A-A3AB-B7F43BD974A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085263" y="5183255"/>
                  <a:ext cx="21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A6C3CDB-0591-1A4E-8F25-A01F3FED2CFF}"/>
                    </a:ext>
                  </a:extLst>
                </p14:cNvPr>
                <p14:cNvContentPartPr/>
                <p14:nvPr/>
              </p14:nvContentPartPr>
              <p14:xfrm>
                <a:off x="2156183" y="5207015"/>
                <a:ext cx="12960" cy="1800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A6C3CDB-0591-1A4E-8F25-A01F3FED2CF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151863" y="5202695"/>
                  <a:ext cx="2160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B14B564-CC7D-7C46-877C-23E596CB364B}"/>
              </a:ext>
            </a:extLst>
          </p:cNvPr>
          <p:cNvGrpSpPr/>
          <p:nvPr/>
        </p:nvGrpSpPr>
        <p:grpSpPr>
          <a:xfrm>
            <a:off x="2352743" y="5187575"/>
            <a:ext cx="1110600" cy="218520"/>
            <a:chOff x="2352743" y="5187575"/>
            <a:chExt cx="111060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6D43CB7-9C51-904E-987B-CFA1B4DE2A09}"/>
                    </a:ext>
                  </a:extLst>
                </p14:cNvPr>
                <p14:cNvContentPartPr/>
                <p14:nvPr/>
              </p14:nvContentPartPr>
              <p14:xfrm>
                <a:off x="2352743" y="5261735"/>
                <a:ext cx="30600" cy="144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6D43CB7-9C51-904E-987B-CFA1B4DE2A0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348423" y="5257415"/>
                  <a:ext cx="39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6274F78-080C-2F40-941B-7986860AE9B4}"/>
                    </a:ext>
                  </a:extLst>
                </p14:cNvPr>
                <p14:cNvContentPartPr/>
                <p14:nvPr/>
              </p14:nvContentPartPr>
              <p14:xfrm>
                <a:off x="2389103" y="5244095"/>
                <a:ext cx="94320" cy="1292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6274F78-080C-2F40-941B-7986860AE9B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384783" y="5239775"/>
                  <a:ext cx="102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9A57D5F-B716-734A-82CC-0411DA8F88BF}"/>
                    </a:ext>
                  </a:extLst>
                </p14:cNvPr>
                <p14:cNvContentPartPr/>
                <p14:nvPr/>
              </p14:nvContentPartPr>
              <p14:xfrm>
                <a:off x="2507543" y="5257415"/>
                <a:ext cx="91440" cy="1400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9A57D5F-B716-734A-82CC-0411DA8F88B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503223" y="5253095"/>
                  <a:ext cx="100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5D4DF8A-E6DE-D648-A5B0-CEF34F9A49FB}"/>
                    </a:ext>
                  </a:extLst>
                </p14:cNvPr>
                <p14:cNvContentPartPr/>
                <p14:nvPr/>
              </p14:nvContentPartPr>
              <p14:xfrm>
                <a:off x="2664143" y="5285855"/>
                <a:ext cx="115560" cy="1036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5D4DF8A-E6DE-D648-A5B0-CEF34F9A49F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659823" y="5281535"/>
                  <a:ext cx="124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97F0590-4549-D549-B0D7-3AFEF3A2FDE5}"/>
                    </a:ext>
                  </a:extLst>
                </p14:cNvPr>
                <p14:cNvContentPartPr/>
                <p14:nvPr/>
              </p14:nvContentPartPr>
              <p14:xfrm>
                <a:off x="2803823" y="5253455"/>
                <a:ext cx="6480" cy="1098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97F0590-4549-D549-B0D7-3AFEF3A2FDE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799503" y="5249135"/>
                  <a:ext cx="15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1D69D94-6388-0F49-B8BF-F4DEEA2281E0}"/>
                    </a:ext>
                  </a:extLst>
                </p14:cNvPr>
                <p14:cNvContentPartPr/>
                <p14:nvPr/>
              </p14:nvContentPartPr>
              <p14:xfrm>
                <a:off x="2800583" y="5245535"/>
                <a:ext cx="66960" cy="1587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1D69D94-6388-0F49-B8BF-F4DEEA2281E0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796263" y="5241215"/>
                  <a:ext cx="75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1A18CAC-4497-4349-B902-1AFA1CA062BA}"/>
                    </a:ext>
                  </a:extLst>
                </p14:cNvPr>
                <p14:cNvContentPartPr/>
                <p14:nvPr/>
              </p14:nvContentPartPr>
              <p14:xfrm>
                <a:off x="2885543" y="5292695"/>
                <a:ext cx="30600" cy="763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1A18CAC-4497-4349-B902-1AFA1CA062B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881223" y="5288375"/>
                  <a:ext cx="39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6EA7467-EFCB-1C47-9AE8-DFDF235F8D6F}"/>
                    </a:ext>
                  </a:extLst>
                </p14:cNvPr>
                <p14:cNvContentPartPr/>
                <p14:nvPr/>
              </p14:nvContentPartPr>
              <p14:xfrm>
                <a:off x="2982743" y="5192975"/>
                <a:ext cx="15480" cy="1612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6EA7467-EFCB-1C47-9AE8-DFDF235F8D6F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978423" y="5188655"/>
                  <a:ext cx="24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A913541-1206-EE4D-8945-86AB00D14F9A}"/>
                    </a:ext>
                  </a:extLst>
                </p14:cNvPr>
                <p14:cNvContentPartPr/>
                <p14:nvPr/>
              </p14:nvContentPartPr>
              <p14:xfrm>
                <a:off x="3012983" y="5261015"/>
                <a:ext cx="70200" cy="117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A913541-1206-EE4D-8945-86AB00D14F9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008663" y="5256695"/>
                  <a:ext cx="78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067512B-9459-E04D-89CA-A6B5CABCD3B6}"/>
                    </a:ext>
                  </a:extLst>
                </p14:cNvPr>
                <p14:cNvContentPartPr/>
                <p14:nvPr/>
              </p14:nvContentPartPr>
              <p14:xfrm>
                <a:off x="3127463" y="5264975"/>
                <a:ext cx="136800" cy="730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067512B-9459-E04D-89CA-A6B5CABCD3B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123143" y="5260655"/>
                  <a:ext cx="145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40ECE88-D055-6A44-AAA5-070C5760BDFF}"/>
                    </a:ext>
                  </a:extLst>
                </p14:cNvPr>
                <p14:cNvContentPartPr/>
                <p14:nvPr/>
              </p14:nvContentPartPr>
              <p14:xfrm>
                <a:off x="3260303" y="5196215"/>
                <a:ext cx="12600" cy="1400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40ECE88-D055-6A44-AAA5-070C5760BDF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255983" y="5191895"/>
                  <a:ext cx="21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B8D17BD-E981-6D4B-BF22-4BF74BC55CF1}"/>
                    </a:ext>
                  </a:extLst>
                </p14:cNvPr>
                <p14:cNvContentPartPr/>
                <p14:nvPr/>
              </p14:nvContentPartPr>
              <p14:xfrm>
                <a:off x="3278663" y="5187575"/>
                <a:ext cx="66960" cy="464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B8D17BD-E981-6D4B-BF22-4BF74BC55CF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274343" y="5183255"/>
                  <a:ext cx="75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2E2B129-489F-8040-A9A7-7E766EFF2B7B}"/>
                    </a:ext>
                  </a:extLst>
                </p14:cNvPr>
                <p14:cNvContentPartPr/>
                <p14:nvPr/>
              </p14:nvContentPartPr>
              <p14:xfrm>
                <a:off x="3395303" y="5190095"/>
                <a:ext cx="68040" cy="1551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2E2B129-489F-8040-A9A7-7E766EFF2B7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390983" y="5185775"/>
                  <a:ext cx="7668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C331878-A719-2042-B29E-13328A269790}"/>
              </a:ext>
            </a:extLst>
          </p:cNvPr>
          <p:cNvGrpSpPr/>
          <p:nvPr/>
        </p:nvGrpSpPr>
        <p:grpSpPr>
          <a:xfrm>
            <a:off x="3655943" y="5109095"/>
            <a:ext cx="730080" cy="295560"/>
            <a:chOff x="3655943" y="5109095"/>
            <a:chExt cx="73008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9E21213-757B-E143-8520-7DF96EE0176B}"/>
                    </a:ext>
                  </a:extLst>
                </p14:cNvPr>
                <p14:cNvContentPartPr/>
                <p14:nvPr/>
              </p14:nvContentPartPr>
              <p14:xfrm>
                <a:off x="3655943" y="5207735"/>
                <a:ext cx="133920" cy="745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9E21213-757B-E143-8520-7DF96EE0176B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651623" y="5203415"/>
                  <a:ext cx="142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598770C-7E09-D241-B6E2-A9267333D19B}"/>
                    </a:ext>
                  </a:extLst>
                </p14:cNvPr>
                <p14:cNvContentPartPr/>
                <p14:nvPr/>
              </p14:nvContentPartPr>
              <p14:xfrm>
                <a:off x="3842423" y="5147255"/>
                <a:ext cx="118800" cy="1425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598770C-7E09-D241-B6E2-A9267333D19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838103" y="5142935"/>
                  <a:ext cx="127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76BA844-ECF1-0A46-BEFE-3C110A171269}"/>
                    </a:ext>
                  </a:extLst>
                </p14:cNvPr>
                <p14:cNvContentPartPr/>
                <p14:nvPr/>
              </p14:nvContentPartPr>
              <p14:xfrm>
                <a:off x="3858983" y="5214215"/>
                <a:ext cx="88200" cy="9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76BA844-ECF1-0A46-BEFE-3C110A17126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854663" y="5209895"/>
                  <a:ext cx="96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56AED02-02DC-794B-B8D8-B6F0A2488D94}"/>
                    </a:ext>
                  </a:extLst>
                </p14:cNvPr>
                <p14:cNvContentPartPr/>
                <p14:nvPr/>
              </p14:nvContentPartPr>
              <p14:xfrm>
                <a:off x="4019543" y="5109095"/>
                <a:ext cx="15840" cy="1789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56AED02-02DC-794B-B8D8-B6F0A2488D94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015223" y="5104775"/>
                  <a:ext cx="24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761E2A8-62D3-0E4F-AC5E-781B311F233C}"/>
                    </a:ext>
                  </a:extLst>
                </p14:cNvPr>
                <p14:cNvContentPartPr/>
                <p14:nvPr/>
              </p14:nvContentPartPr>
              <p14:xfrm>
                <a:off x="4019543" y="5222495"/>
                <a:ext cx="48960" cy="3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761E2A8-62D3-0E4F-AC5E-781B311F233C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015223" y="5218175"/>
                  <a:ext cx="57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DCADF92-C1C2-1C42-956D-677F6B4DED2C}"/>
                    </a:ext>
                  </a:extLst>
                </p14:cNvPr>
                <p14:cNvContentPartPr/>
                <p14:nvPr/>
              </p14:nvContentPartPr>
              <p14:xfrm>
                <a:off x="4064903" y="5237615"/>
                <a:ext cx="84240" cy="972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DCADF92-C1C2-1C42-956D-677F6B4DED2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060583" y="5233295"/>
                  <a:ext cx="92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4F6836B-B087-684A-BDA6-A8E6A3958911}"/>
                    </a:ext>
                  </a:extLst>
                </p14:cNvPr>
                <p14:cNvContentPartPr/>
                <p14:nvPr/>
              </p14:nvContentPartPr>
              <p14:xfrm>
                <a:off x="4113863" y="5119175"/>
                <a:ext cx="70200" cy="2854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4F6836B-B087-684A-BDA6-A8E6A395891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109543" y="5114855"/>
                  <a:ext cx="78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1FFBA7D-E0D2-984D-8C33-EB7D9364019A}"/>
                    </a:ext>
                  </a:extLst>
                </p14:cNvPr>
                <p14:cNvContentPartPr/>
                <p14:nvPr/>
              </p14:nvContentPartPr>
              <p14:xfrm>
                <a:off x="4207463" y="5243735"/>
                <a:ext cx="178560" cy="1458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1FFBA7D-E0D2-984D-8C33-EB7D9364019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203143" y="5239415"/>
                  <a:ext cx="187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821DFD7-6A6E-284E-B0F0-E258B5832371}"/>
                    </a:ext>
                  </a:extLst>
                </p14:cNvPr>
                <p14:cNvContentPartPr/>
                <p14:nvPr/>
              </p14:nvContentPartPr>
              <p14:xfrm>
                <a:off x="4071383" y="5192255"/>
                <a:ext cx="55080" cy="3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821DFD7-6A6E-284E-B0F0-E258B5832371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067063" y="5187935"/>
                  <a:ext cx="6372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AD4F074-1A56-B640-A8BF-128670A9D91B}"/>
              </a:ext>
            </a:extLst>
          </p:cNvPr>
          <p:cNvGrpSpPr/>
          <p:nvPr/>
        </p:nvGrpSpPr>
        <p:grpSpPr>
          <a:xfrm>
            <a:off x="4550543" y="4959695"/>
            <a:ext cx="422280" cy="259200"/>
            <a:chOff x="4550543" y="4959695"/>
            <a:chExt cx="42228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9A4EB7C-B993-8947-A468-0C85B46ACF28}"/>
                    </a:ext>
                  </a:extLst>
                </p14:cNvPr>
                <p14:cNvContentPartPr/>
                <p14:nvPr/>
              </p14:nvContentPartPr>
              <p14:xfrm>
                <a:off x="4550543" y="5054735"/>
                <a:ext cx="158760" cy="1641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9A4EB7C-B993-8947-A468-0C85B46ACF28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546223" y="5050415"/>
                  <a:ext cx="167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F22E956-38AD-A341-92E4-229E7F0867D2}"/>
                    </a:ext>
                  </a:extLst>
                </p14:cNvPr>
                <p14:cNvContentPartPr/>
                <p14:nvPr/>
              </p14:nvContentPartPr>
              <p14:xfrm>
                <a:off x="4708223" y="4959695"/>
                <a:ext cx="48960" cy="2498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F22E956-38AD-A341-92E4-229E7F0867D2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703903" y="4955375"/>
                  <a:ext cx="57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4A3D045-E8BC-E643-A187-0A8256CE0F5E}"/>
                    </a:ext>
                  </a:extLst>
                </p14:cNvPr>
                <p14:cNvContentPartPr/>
                <p14:nvPr/>
              </p14:nvContentPartPr>
              <p14:xfrm>
                <a:off x="4854023" y="5007215"/>
                <a:ext cx="118800" cy="1411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4A3D045-E8BC-E643-A187-0A8256CE0F5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849703" y="5002895"/>
                  <a:ext cx="127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33B6C90-72F5-844E-8BBF-AEBE2EC2C306}"/>
                    </a:ext>
                  </a:extLst>
                </p14:cNvPr>
                <p14:cNvContentPartPr/>
                <p14:nvPr/>
              </p14:nvContentPartPr>
              <p14:xfrm>
                <a:off x="4867343" y="5092535"/>
                <a:ext cx="85320" cy="763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33B6C90-72F5-844E-8BBF-AEBE2EC2C306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863023" y="5088215"/>
                  <a:ext cx="93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61B8C3B-F54F-C747-B1F6-7DB46CBB2865}"/>
                    </a:ext>
                  </a:extLst>
                </p14:cNvPr>
                <p14:cNvContentPartPr/>
                <p14:nvPr/>
              </p14:nvContentPartPr>
              <p14:xfrm>
                <a:off x="4958063" y="5162015"/>
                <a:ext cx="360" cy="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61B8C3B-F54F-C747-B1F6-7DB46CBB286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953743" y="515769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6EA631A-1EC2-DB4D-BE32-439F99584067}"/>
              </a:ext>
            </a:extLst>
          </p:cNvPr>
          <p:cNvGrpSpPr/>
          <p:nvPr/>
        </p:nvGrpSpPr>
        <p:grpSpPr>
          <a:xfrm>
            <a:off x="5097023" y="5014055"/>
            <a:ext cx="167400" cy="164160"/>
            <a:chOff x="5097023" y="5014055"/>
            <a:chExt cx="16740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ECB3D10-2E44-594F-B7CB-546DF1650E0C}"/>
                    </a:ext>
                  </a:extLst>
                </p14:cNvPr>
                <p14:cNvContentPartPr/>
                <p14:nvPr/>
              </p14:nvContentPartPr>
              <p14:xfrm>
                <a:off x="5097023" y="5014055"/>
                <a:ext cx="85680" cy="1641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ECB3D10-2E44-594F-B7CB-546DF1650E0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092703" y="5009735"/>
                  <a:ext cx="94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8268E5C-82FE-7447-94FE-DE1D5810B87D}"/>
                    </a:ext>
                  </a:extLst>
                </p14:cNvPr>
                <p14:cNvContentPartPr/>
                <p14:nvPr/>
              </p14:nvContentPartPr>
              <p14:xfrm>
                <a:off x="5180903" y="5016935"/>
                <a:ext cx="83520" cy="1339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8268E5C-82FE-7447-94FE-DE1D5810B87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176583" y="5012615"/>
                  <a:ext cx="9216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E06A7D4-1FC6-454C-AE97-465B46DC7FDC}"/>
              </a:ext>
            </a:extLst>
          </p:cNvPr>
          <p:cNvGrpSpPr/>
          <p:nvPr/>
        </p:nvGrpSpPr>
        <p:grpSpPr>
          <a:xfrm>
            <a:off x="467063" y="5727215"/>
            <a:ext cx="438840" cy="298080"/>
            <a:chOff x="467063" y="5727215"/>
            <a:chExt cx="43884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80126C9-DB96-CC40-8792-ADFFD16A02B9}"/>
                    </a:ext>
                  </a:extLst>
                </p14:cNvPr>
                <p14:cNvContentPartPr/>
                <p14:nvPr/>
              </p14:nvContentPartPr>
              <p14:xfrm>
                <a:off x="467063" y="5727215"/>
                <a:ext cx="11520" cy="2350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80126C9-DB96-CC40-8792-ADFFD16A02B9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62743" y="5722895"/>
                  <a:ext cx="201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5B4F0F5-3050-5648-BC70-3AD8CB8B22E3}"/>
                    </a:ext>
                  </a:extLst>
                </p14:cNvPr>
                <p14:cNvContentPartPr/>
                <p14:nvPr/>
              </p14:nvContentPartPr>
              <p14:xfrm>
                <a:off x="490103" y="5883095"/>
                <a:ext cx="102240" cy="1234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5B4F0F5-3050-5648-BC70-3AD8CB8B22E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85783" y="5878775"/>
                  <a:ext cx="110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E5A03FD-D6C8-5742-A6BF-97D046D34ED9}"/>
                    </a:ext>
                  </a:extLst>
                </p14:cNvPr>
                <p14:cNvContentPartPr/>
                <p14:nvPr/>
              </p14:nvContentPartPr>
              <p14:xfrm>
                <a:off x="675863" y="5879855"/>
                <a:ext cx="133920" cy="1278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E5A03FD-D6C8-5742-A6BF-97D046D34ED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71543" y="5875535"/>
                  <a:ext cx="142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9CE38BC-1129-3641-AB3E-6E2786A37F68}"/>
                    </a:ext>
                  </a:extLst>
                </p14:cNvPr>
                <p14:cNvContentPartPr/>
                <p14:nvPr/>
              </p14:nvContentPartPr>
              <p14:xfrm>
                <a:off x="823823" y="5772935"/>
                <a:ext cx="9360" cy="1944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9CE38BC-1129-3641-AB3E-6E2786A37F6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19503" y="5768615"/>
                  <a:ext cx="18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BC67F49-952F-2B42-9E12-F6EB0DBE51A7}"/>
                    </a:ext>
                  </a:extLst>
                </p14:cNvPr>
                <p14:cNvContentPartPr/>
                <p14:nvPr/>
              </p14:nvContentPartPr>
              <p14:xfrm>
                <a:off x="838943" y="5859335"/>
                <a:ext cx="66960" cy="1551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BC67F49-952F-2B42-9E12-F6EB0DBE51A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34623" y="5855015"/>
                  <a:ext cx="75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48AEA3C-E9F4-7F4E-A2F2-495C51C2A952}"/>
                    </a:ext>
                  </a:extLst>
                </p14:cNvPr>
                <p14:cNvContentPartPr/>
                <p14:nvPr/>
              </p14:nvContentPartPr>
              <p14:xfrm>
                <a:off x="474263" y="5970215"/>
                <a:ext cx="127800" cy="550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48AEA3C-E9F4-7F4E-A2F2-495C51C2A95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69943" y="5965895"/>
                  <a:ext cx="13644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33F10F64-4660-4142-8FB9-78AC3AE6E737}"/>
              </a:ext>
            </a:extLst>
          </p:cNvPr>
          <p:cNvGrpSpPr/>
          <p:nvPr/>
        </p:nvGrpSpPr>
        <p:grpSpPr>
          <a:xfrm>
            <a:off x="1084463" y="5786255"/>
            <a:ext cx="510840" cy="245520"/>
            <a:chOff x="1084463" y="5786255"/>
            <a:chExt cx="51084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F92B552-596B-B143-85CA-8938BE5B9F9E}"/>
                    </a:ext>
                  </a:extLst>
                </p14:cNvPr>
                <p14:cNvContentPartPr/>
                <p14:nvPr/>
              </p14:nvContentPartPr>
              <p14:xfrm>
                <a:off x="1111463" y="5812175"/>
                <a:ext cx="100440" cy="1778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F92B552-596B-B143-85CA-8938BE5B9F9E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07143" y="5807855"/>
                  <a:ext cx="109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0D46C0D-0EFB-E348-BF0B-E6B32A17DC3D}"/>
                    </a:ext>
                  </a:extLst>
                </p14:cNvPr>
                <p14:cNvContentPartPr/>
                <p14:nvPr/>
              </p14:nvContentPartPr>
              <p14:xfrm>
                <a:off x="1084463" y="5931335"/>
                <a:ext cx="167760" cy="1004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0D46C0D-0EFB-E348-BF0B-E6B32A17DC3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80143" y="5927015"/>
                  <a:ext cx="176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7542979-1EBD-CE4D-B765-D31EA03253CB}"/>
                    </a:ext>
                  </a:extLst>
                </p14:cNvPr>
                <p14:cNvContentPartPr/>
                <p14:nvPr/>
              </p14:nvContentPartPr>
              <p14:xfrm>
                <a:off x="1288223" y="5786255"/>
                <a:ext cx="144000" cy="1764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7542979-1EBD-CE4D-B765-D31EA03253C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283903" y="5781935"/>
                  <a:ext cx="152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14CBC50-CDB6-3E4C-9F3F-1A80D1C488C5}"/>
                    </a:ext>
                  </a:extLst>
                </p14:cNvPr>
                <p14:cNvContentPartPr/>
                <p14:nvPr/>
              </p14:nvContentPartPr>
              <p14:xfrm>
                <a:off x="1458503" y="5913335"/>
                <a:ext cx="136800" cy="1008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14CBC50-CDB6-3E4C-9F3F-1A80D1C488C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454183" y="5909015"/>
                  <a:ext cx="145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5EB3CD8-3ABC-FD4F-AC26-3180CC30BCB4}"/>
              </a:ext>
            </a:extLst>
          </p:cNvPr>
          <p:cNvGrpSpPr/>
          <p:nvPr/>
        </p:nvGrpSpPr>
        <p:grpSpPr>
          <a:xfrm>
            <a:off x="1818143" y="5774375"/>
            <a:ext cx="592200" cy="353160"/>
            <a:chOff x="1818143" y="5774375"/>
            <a:chExt cx="59220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A68B19E-DCB5-734B-80A8-D68699EF3763}"/>
                    </a:ext>
                  </a:extLst>
                </p14:cNvPr>
                <p14:cNvContentPartPr/>
                <p14:nvPr/>
              </p14:nvContentPartPr>
              <p14:xfrm>
                <a:off x="1818143" y="5782295"/>
                <a:ext cx="172080" cy="2170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A68B19E-DCB5-734B-80A8-D68699EF376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813823" y="5777975"/>
                  <a:ext cx="180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9D66430-113F-B64E-88E2-6DCB5F7DFC05}"/>
                    </a:ext>
                  </a:extLst>
                </p14:cNvPr>
                <p14:cNvContentPartPr/>
                <p14:nvPr/>
              </p14:nvContentPartPr>
              <p14:xfrm>
                <a:off x="1926503" y="5835575"/>
                <a:ext cx="126360" cy="1130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9D66430-113F-B64E-88E2-6DCB5F7DFC0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922183" y="5831255"/>
                  <a:ext cx="135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AF30F9E-7FBE-5E4E-836E-40CF545D74AD}"/>
                    </a:ext>
                  </a:extLst>
                </p14:cNvPr>
                <p14:cNvContentPartPr/>
                <p14:nvPr/>
              </p14:nvContentPartPr>
              <p14:xfrm>
                <a:off x="2017223" y="5859695"/>
                <a:ext cx="72000" cy="2678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AF30F9E-7FBE-5E4E-836E-40CF545D74A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012903" y="5855375"/>
                  <a:ext cx="80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225B6C6-3618-F24D-9390-0CB86D7A5AFD}"/>
                    </a:ext>
                  </a:extLst>
                </p14:cNvPr>
                <p14:cNvContentPartPr/>
                <p14:nvPr/>
              </p14:nvContentPartPr>
              <p14:xfrm>
                <a:off x="2080943" y="5868695"/>
                <a:ext cx="97560" cy="1242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225B6C6-3618-F24D-9390-0CB86D7A5AFD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076623" y="5864375"/>
                  <a:ext cx="106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87F7E39-8D13-C044-92F0-034EC695B0C2}"/>
                    </a:ext>
                  </a:extLst>
                </p14:cNvPr>
                <p14:cNvContentPartPr/>
                <p14:nvPr/>
              </p14:nvContentPartPr>
              <p14:xfrm>
                <a:off x="2262743" y="5847095"/>
                <a:ext cx="64080" cy="1065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87F7E39-8D13-C044-92F0-034EC695B0C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258423" y="5842775"/>
                  <a:ext cx="72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8E743DC-347B-B742-9A2A-B5A8A9C153E1}"/>
                    </a:ext>
                  </a:extLst>
                </p14:cNvPr>
                <p14:cNvContentPartPr/>
                <p14:nvPr/>
              </p14:nvContentPartPr>
              <p14:xfrm>
                <a:off x="2263463" y="5774375"/>
                <a:ext cx="49680" cy="342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8E743DC-347B-B742-9A2A-B5A8A9C153E1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259143" y="5770055"/>
                  <a:ext cx="58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A20F348-94BB-F94B-BEF2-3AC97A5FA1A7}"/>
                    </a:ext>
                  </a:extLst>
                </p14:cNvPr>
                <p14:cNvContentPartPr/>
                <p14:nvPr/>
              </p14:nvContentPartPr>
              <p14:xfrm>
                <a:off x="2407103" y="5891735"/>
                <a:ext cx="3240" cy="46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A20F348-94BB-F94B-BEF2-3AC97A5FA1A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402783" y="5887415"/>
                  <a:ext cx="11880" cy="1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1F5C350-461B-8147-B466-4A11517B9D72}"/>
              </a:ext>
            </a:extLst>
          </p:cNvPr>
          <p:cNvGrpSpPr/>
          <p:nvPr/>
        </p:nvGrpSpPr>
        <p:grpSpPr>
          <a:xfrm>
            <a:off x="2650823" y="5692655"/>
            <a:ext cx="632160" cy="265680"/>
            <a:chOff x="2650823" y="5692655"/>
            <a:chExt cx="63216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4CABD19-A116-C740-BA86-0FDBE75788C5}"/>
                    </a:ext>
                  </a:extLst>
                </p14:cNvPr>
                <p14:cNvContentPartPr/>
                <p14:nvPr/>
              </p14:nvContentPartPr>
              <p14:xfrm>
                <a:off x="2657303" y="5748815"/>
                <a:ext cx="12600" cy="2095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4CABD19-A116-C740-BA86-0FDBE75788C5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652983" y="5744495"/>
                  <a:ext cx="21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2A89327-4DA0-6044-BAB2-261389D0D464}"/>
                    </a:ext>
                  </a:extLst>
                </p14:cNvPr>
                <p14:cNvContentPartPr/>
                <p14:nvPr/>
              </p14:nvContentPartPr>
              <p14:xfrm>
                <a:off x="2650823" y="5767175"/>
                <a:ext cx="151920" cy="1594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2A89327-4DA0-6044-BAB2-261389D0D46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646503" y="5762855"/>
                  <a:ext cx="160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D3CFAC4-CD65-4F4A-B3D8-4E7BDD9C888C}"/>
                    </a:ext>
                  </a:extLst>
                </p14:cNvPr>
                <p14:cNvContentPartPr/>
                <p14:nvPr/>
              </p14:nvContentPartPr>
              <p14:xfrm>
                <a:off x="2820743" y="5779775"/>
                <a:ext cx="109440" cy="1306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D3CFAC4-CD65-4F4A-B3D8-4E7BDD9C888C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816423" y="5775455"/>
                  <a:ext cx="118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DE53AF3-9F8B-C849-82C5-7853A861410B}"/>
                    </a:ext>
                  </a:extLst>
                </p14:cNvPr>
                <p14:cNvContentPartPr/>
                <p14:nvPr/>
              </p14:nvContentPartPr>
              <p14:xfrm>
                <a:off x="2972303" y="5795615"/>
                <a:ext cx="100440" cy="712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DE53AF3-9F8B-C849-82C5-7853A861410B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967983" y="5791295"/>
                  <a:ext cx="109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3365B5AA-D5D8-D248-9ADC-4C41A516D53F}"/>
                    </a:ext>
                  </a:extLst>
                </p14:cNvPr>
                <p14:cNvContentPartPr/>
                <p14:nvPr/>
              </p14:nvContentPartPr>
              <p14:xfrm>
                <a:off x="3083903" y="5812895"/>
                <a:ext cx="74880" cy="651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3365B5AA-D5D8-D248-9ADC-4C41A516D53F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079583" y="5808575"/>
                  <a:ext cx="83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6965DD3-5481-BD4E-8DBB-CFC1CF91FC7C}"/>
                    </a:ext>
                  </a:extLst>
                </p14:cNvPr>
                <p14:cNvContentPartPr/>
                <p14:nvPr/>
              </p14:nvContentPartPr>
              <p14:xfrm>
                <a:off x="3167423" y="5692655"/>
                <a:ext cx="24480" cy="1738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6965DD3-5481-BD4E-8DBB-CFC1CF91FC7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163103" y="5688335"/>
                  <a:ext cx="33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51B2E96-B750-E54B-A3B0-159D2A8B44FC}"/>
                    </a:ext>
                  </a:extLst>
                </p14:cNvPr>
                <p14:cNvContentPartPr/>
                <p14:nvPr/>
              </p14:nvContentPartPr>
              <p14:xfrm>
                <a:off x="3279383" y="5870495"/>
                <a:ext cx="3600" cy="46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51B2E96-B750-E54B-A3B0-159D2A8B44F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3275063" y="5866175"/>
                  <a:ext cx="12240" cy="1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C29C3C7-0B7D-7F47-B850-FCD1B2CC1274}"/>
              </a:ext>
            </a:extLst>
          </p:cNvPr>
          <p:cNvGrpSpPr/>
          <p:nvPr/>
        </p:nvGrpSpPr>
        <p:grpSpPr>
          <a:xfrm>
            <a:off x="3442463" y="5716055"/>
            <a:ext cx="188640" cy="315720"/>
            <a:chOff x="3442463" y="5716055"/>
            <a:chExt cx="18864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291721D-A7E7-FB47-B446-9FA7E54CA9B6}"/>
                    </a:ext>
                  </a:extLst>
                </p14:cNvPr>
                <p14:cNvContentPartPr/>
                <p14:nvPr/>
              </p14:nvContentPartPr>
              <p14:xfrm>
                <a:off x="3442463" y="5716055"/>
                <a:ext cx="134640" cy="3157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291721D-A7E7-FB47-B446-9FA7E54CA9B6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3438143" y="5711735"/>
                  <a:ext cx="143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F95EAB0-2AA0-2C4C-A725-97CCF2507DC3}"/>
                    </a:ext>
                  </a:extLst>
                </p14:cNvPr>
                <p14:cNvContentPartPr/>
                <p14:nvPr/>
              </p14:nvContentPartPr>
              <p14:xfrm>
                <a:off x="3466943" y="5789135"/>
                <a:ext cx="164160" cy="32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F95EAB0-2AA0-2C4C-A725-97CCF2507DC3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3462623" y="5784815"/>
                  <a:ext cx="172800" cy="1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5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A568836C-7B07-5B4B-AEE8-57F0988666A0}"/>
                  </a:ext>
                </a:extLst>
              </p14:cNvPr>
              <p14:cNvContentPartPr/>
              <p14:nvPr/>
            </p14:nvContentPartPr>
            <p14:xfrm>
              <a:off x="5178383" y="155495"/>
              <a:ext cx="360" cy="3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A568836C-7B07-5B4B-AEE8-57F0988666A0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174063" y="15117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37DB1710-12E5-4E4D-BA84-7B479743208D}"/>
                  </a:ext>
                </a:extLst>
              </p14:cNvPr>
              <p14:cNvContentPartPr/>
              <p14:nvPr/>
            </p14:nvContentPartPr>
            <p14:xfrm>
              <a:off x="5178023" y="331535"/>
              <a:ext cx="27720" cy="18900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37DB1710-12E5-4E4D-BA84-7B479743208D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5173703" y="327215"/>
                <a:ext cx="363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0F145CC8-2077-4341-9CCA-7972C014A4BD}"/>
                  </a:ext>
                </a:extLst>
              </p14:cNvPr>
              <p14:cNvContentPartPr/>
              <p14:nvPr/>
            </p14:nvContentPartPr>
            <p14:xfrm>
              <a:off x="5276663" y="932735"/>
              <a:ext cx="6480" cy="3085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0F145CC8-2077-4341-9CCA-7972C014A4BD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5272343" y="928415"/>
                <a:ext cx="151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9C7B51F6-AB6D-544A-A2CB-A2FD6170EA58}"/>
                  </a:ext>
                </a:extLst>
              </p14:cNvPr>
              <p14:cNvContentPartPr/>
              <p14:nvPr/>
            </p14:nvContentPartPr>
            <p14:xfrm>
              <a:off x="5322383" y="1598735"/>
              <a:ext cx="28080" cy="1533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9C7B51F6-AB6D-544A-A2CB-A2FD6170EA58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5318063" y="1594415"/>
                <a:ext cx="367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E1EFEC0D-2483-EE4C-88BE-F3C27EF99637}"/>
                  </a:ext>
                </a:extLst>
              </p14:cNvPr>
              <p14:cNvContentPartPr/>
              <p14:nvPr/>
            </p14:nvContentPartPr>
            <p14:xfrm>
              <a:off x="5335703" y="2216135"/>
              <a:ext cx="11160" cy="30996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E1EFEC0D-2483-EE4C-88BE-F3C27EF99637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5331383" y="2211815"/>
                <a:ext cx="198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6965807C-671D-1340-908E-BAE15B28987F}"/>
                  </a:ext>
                </a:extLst>
              </p14:cNvPr>
              <p14:cNvContentPartPr/>
              <p14:nvPr/>
            </p14:nvContentPartPr>
            <p14:xfrm>
              <a:off x="5346503" y="2626535"/>
              <a:ext cx="33840" cy="3582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6965807C-671D-1340-908E-BAE15B28987F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5342183" y="2622215"/>
                <a:ext cx="424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D82F8ECD-BE95-964B-9795-D2E839D85670}"/>
                  </a:ext>
                </a:extLst>
              </p14:cNvPr>
              <p14:cNvContentPartPr/>
              <p14:nvPr/>
            </p14:nvContentPartPr>
            <p14:xfrm>
              <a:off x="5346143" y="3204335"/>
              <a:ext cx="9720" cy="21312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D82F8ECD-BE95-964B-9795-D2E839D85670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5341823" y="3200015"/>
                <a:ext cx="183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FC565B1C-C5CC-D244-B718-CA9C8D5ABD8D}"/>
                  </a:ext>
                </a:extLst>
              </p14:cNvPr>
              <p14:cNvContentPartPr/>
              <p14:nvPr/>
            </p14:nvContentPartPr>
            <p14:xfrm>
              <a:off x="5333543" y="3702215"/>
              <a:ext cx="12600" cy="2005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FC565B1C-C5CC-D244-B718-CA9C8D5ABD8D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5329223" y="3697895"/>
                <a:ext cx="212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5111C40A-9D78-A340-AC09-9FA9D8D6BA6F}"/>
                  </a:ext>
                </a:extLst>
              </p14:cNvPr>
              <p14:cNvContentPartPr/>
              <p14:nvPr/>
            </p14:nvContentPartPr>
            <p14:xfrm>
              <a:off x="5314823" y="4253375"/>
              <a:ext cx="18720" cy="1155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5111C40A-9D78-A340-AC09-9FA9D8D6BA6F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5310503" y="4249055"/>
                <a:ext cx="2736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8598372-99A3-2A42-B34A-A3CD3A2E4977}"/>
              </a:ext>
            </a:extLst>
          </p:cNvPr>
          <p:cNvGrpSpPr/>
          <p:nvPr/>
        </p:nvGrpSpPr>
        <p:grpSpPr>
          <a:xfrm>
            <a:off x="5329943" y="4539575"/>
            <a:ext cx="49680" cy="969840"/>
            <a:chOff x="5329943" y="4539575"/>
            <a:chExt cx="49680" cy="96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53F81C0-801D-F44A-9A42-9FB92F4A1F91}"/>
                    </a:ext>
                  </a:extLst>
                </p14:cNvPr>
                <p14:cNvContentPartPr/>
                <p14:nvPr/>
              </p14:nvContentPartPr>
              <p14:xfrm>
                <a:off x="5329943" y="4539575"/>
                <a:ext cx="49680" cy="7243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53F81C0-801D-F44A-9A42-9FB92F4A1F91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325623" y="4535255"/>
                  <a:ext cx="5832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BFA166D-5D30-4B4D-AC9E-40028104D3C5}"/>
                    </a:ext>
                  </a:extLst>
                </p14:cNvPr>
                <p14:cNvContentPartPr/>
                <p14:nvPr/>
              </p14:nvContentPartPr>
              <p14:xfrm>
                <a:off x="5360543" y="5324015"/>
                <a:ext cx="3600" cy="1854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BFA166D-5D30-4B4D-AC9E-40028104D3C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356223" y="5319695"/>
                  <a:ext cx="1224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A3E349E8-F149-434B-A73B-3DC8DEBAC1D1}"/>
              </a:ext>
            </a:extLst>
          </p:cNvPr>
          <p:cNvGrpSpPr/>
          <p:nvPr/>
        </p:nvGrpSpPr>
        <p:grpSpPr>
          <a:xfrm>
            <a:off x="5337503" y="6004415"/>
            <a:ext cx="61560" cy="635040"/>
            <a:chOff x="5337503" y="6004415"/>
            <a:chExt cx="61560" cy="63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AB9D11BB-0FC2-EA44-A6E0-7E22CDB947B3}"/>
                    </a:ext>
                  </a:extLst>
                </p14:cNvPr>
                <p14:cNvContentPartPr/>
                <p14:nvPr/>
              </p14:nvContentPartPr>
              <p14:xfrm>
                <a:off x="5337503" y="6004415"/>
                <a:ext cx="10080" cy="3794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AB9D11BB-0FC2-EA44-A6E0-7E22CDB947B3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333183" y="6000095"/>
                  <a:ext cx="18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22C1372-41B6-1645-8308-21F8185EF08F}"/>
                    </a:ext>
                  </a:extLst>
                </p14:cNvPr>
                <p14:cNvContentPartPr/>
                <p14:nvPr/>
              </p14:nvContentPartPr>
              <p14:xfrm>
                <a:off x="5347223" y="6389615"/>
                <a:ext cx="51840" cy="2498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22C1372-41B6-1645-8308-21F8185EF08F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342903" y="6385295"/>
                  <a:ext cx="6048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D5D2A09-BD73-E64A-95B7-A032211562DF}"/>
              </a:ext>
            </a:extLst>
          </p:cNvPr>
          <p:cNvGrpSpPr/>
          <p:nvPr/>
        </p:nvGrpSpPr>
        <p:grpSpPr>
          <a:xfrm>
            <a:off x="5624423" y="83495"/>
            <a:ext cx="345600" cy="513720"/>
            <a:chOff x="5624423" y="83495"/>
            <a:chExt cx="345600" cy="51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67F9379-B612-FF46-BEF7-FF64FB318A2F}"/>
                    </a:ext>
                  </a:extLst>
                </p14:cNvPr>
                <p14:cNvContentPartPr/>
                <p14:nvPr/>
              </p14:nvContentPartPr>
              <p14:xfrm>
                <a:off x="5624423" y="202295"/>
                <a:ext cx="106560" cy="3117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67F9379-B612-FF46-BEF7-FF64FB318A2F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5620103" y="197975"/>
                  <a:ext cx="1152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B0A2FA2-4091-604D-9800-ADA6B83545E7}"/>
                    </a:ext>
                  </a:extLst>
                </p14:cNvPr>
                <p14:cNvContentPartPr/>
                <p14:nvPr/>
              </p14:nvContentPartPr>
              <p14:xfrm>
                <a:off x="5638103" y="426215"/>
                <a:ext cx="166320" cy="1710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B0A2FA2-4091-604D-9800-ADA6B83545E7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633783" y="421895"/>
                  <a:ext cx="174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1C17809-189C-F741-A606-0664C089B107}"/>
                    </a:ext>
                  </a:extLst>
                </p14:cNvPr>
                <p14:cNvContentPartPr/>
                <p14:nvPr/>
              </p14:nvContentPartPr>
              <p14:xfrm>
                <a:off x="5877503" y="118415"/>
                <a:ext cx="360" cy="3319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1C17809-189C-F741-A606-0664C089B107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873183" y="114095"/>
                  <a:ext cx="90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40EF87D-9FE0-E640-B02B-75AFE3D3E59F}"/>
                    </a:ext>
                  </a:extLst>
                </p14:cNvPr>
                <p14:cNvContentPartPr/>
                <p14:nvPr/>
              </p14:nvContentPartPr>
              <p14:xfrm>
                <a:off x="5960303" y="83495"/>
                <a:ext cx="9720" cy="4600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40EF87D-9FE0-E640-B02B-75AFE3D3E59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955983" y="79175"/>
                  <a:ext cx="18360" cy="46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4C558A91-DC4C-C143-9CE9-7805ECC8DB73}"/>
              </a:ext>
            </a:extLst>
          </p:cNvPr>
          <p:cNvGrpSpPr/>
          <p:nvPr/>
        </p:nvGrpSpPr>
        <p:grpSpPr>
          <a:xfrm>
            <a:off x="6266303" y="39935"/>
            <a:ext cx="1295640" cy="481320"/>
            <a:chOff x="6266303" y="39935"/>
            <a:chExt cx="1295640" cy="48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395ED4C-E0E3-AD45-9DE5-E2F7FF897ADC}"/>
                    </a:ext>
                  </a:extLst>
                </p14:cNvPr>
                <p14:cNvContentPartPr/>
                <p14:nvPr/>
              </p14:nvContentPartPr>
              <p14:xfrm>
                <a:off x="6266303" y="84575"/>
                <a:ext cx="252000" cy="3891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395ED4C-E0E3-AD45-9DE5-E2F7FF897ADC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261983" y="80255"/>
                  <a:ext cx="2606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195123BD-5DC8-2947-A32F-2F8E3B99674A}"/>
                    </a:ext>
                  </a:extLst>
                </p14:cNvPr>
                <p14:cNvContentPartPr/>
                <p14:nvPr/>
              </p14:nvContentPartPr>
              <p14:xfrm>
                <a:off x="6501743" y="102935"/>
                <a:ext cx="243000" cy="442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195123BD-5DC8-2947-A32F-2F8E3B99674A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497423" y="98615"/>
                  <a:ext cx="251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FA58EA72-1D72-B142-825A-9F5BD99C8572}"/>
                    </a:ext>
                  </a:extLst>
                </p14:cNvPr>
                <p14:cNvContentPartPr/>
                <p14:nvPr/>
              </p14:nvContentPartPr>
              <p14:xfrm>
                <a:off x="6657983" y="169535"/>
                <a:ext cx="15480" cy="1764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FA58EA72-1D72-B142-825A-9F5BD99C8572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653663" y="165215"/>
                  <a:ext cx="24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4339916-A9DB-4940-A6C6-E7F4BEE80A20}"/>
                    </a:ext>
                  </a:extLst>
                </p14:cNvPr>
                <p14:cNvContentPartPr/>
                <p14:nvPr/>
              </p14:nvContentPartPr>
              <p14:xfrm>
                <a:off x="6806663" y="243695"/>
                <a:ext cx="55080" cy="1526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4339916-A9DB-4940-A6C6-E7F4BEE80A20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802343" y="239375"/>
                  <a:ext cx="63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1713666-7B1A-304B-8846-61B7ECC23A49}"/>
                    </a:ext>
                  </a:extLst>
                </p14:cNvPr>
                <p14:cNvContentPartPr/>
                <p14:nvPr/>
              </p14:nvContentPartPr>
              <p14:xfrm>
                <a:off x="6817463" y="152255"/>
                <a:ext cx="76320" cy="608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1713666-7B1A-304B-8846-61B7ECC23A4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813143" y="147935"/>
                  <a:ext cx="84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6D694E3-2A7F-0346-A8AC-DBAC3F902785}"/>
                    </a:ext>
                  </a:extLst>
                </p14:cNvPr>
                <p14:cNvContentPartPr/>
                <p14:nvPr/>
              </p14:nvContentPartPr>
              <p14:xfrm>
                <a:off x="6956063" y="74855"/>
                <a:ext cx="6480" cy="3024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6D694E3-2A7F-0346-A8AC-DBAC3F902785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951743" y="70535"/>
                  <a:ext cx="151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E88AF6E0-DA55-8F48-8AE3-17FB76463D82}"/>
                    </a:ext>
                  </a:extLst>
                </p14:cNvPr>
                <p14:cNvContentPartPr/>
                <p14:nvPr/>
              </p14:nvContentPartPr>
              <p14:xfrm>
                <a:off x="6968303" y="200855"/>
                <a:ext cx="141120" cy="219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E88AF6E0-DA55-8F48-8AE3-17FB76463D82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963983" y="196535"/>
                  <a:ext cx="149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D8E58FE-A454-204D-B051-84E60DC51778}"/>
                    </a:ext>
                  </a:extLst>
                </p14:cNvPr>
                <p14:cNvContentPartPr/>
                <p14:nvPr/>
              </p14:nvContentPartPr>
              <p14:xfrm>
                <a:off x="7129943" y="62255"/>
                <a:ext cx="12600" cy="3585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D8E58FE-A454-204D-B051-84E60DC51778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125623" y="57935"/>
                  <a:ext cx="21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C7637B4-3160-FC4E-A314-D7F968ED5EB2}"/>
                    </a:ext>
                  </a:extLst>
                </p14:cNvPr>
                <p14:cNvContentPartPr/>
                <p14:nvPr/>
              </p14:nvContentPartPr>
              <p14:xfrm>
                <a:off x="7178543" y="223535"/>
                <a:ext cx="194040" cy="2502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C7637B4-3160-FC4E-A314-D7F968ED5EB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7174223" y="219215"/>
                  <a:ext cx="202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D07CE4AB-F1CE-D840-B4EF-00703377CA4D}"/>
                    </a:ext>
                  </a:extLst>
                </p14:cNvPr>
                <p14:cNvContentPartPr/>
                <p14:nvPr/>
              </p14:nvContentPartPr>
              <p14:xfrm>
                <a:off x="7363583" y="39935"/>
                <a:ext cx="198360" cy="4813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07CE4AB-F1CE-D840-B4EF-00703377CA4D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359263" y="35615"/>
                  <a:ext cx="207000" cy="48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ECF44AFF-B3D7-984D-956A-065264B9271B}"/>
              </a:ext>
            </a:extLst>
          </p:cNvPr>
          <p:cNvGrpSpPr/>
          <p:nvPr/>
        </p:nvGrpSpPr>
        <p:grpSpPr>
          <a:xfrm>
            <a:off x="7888463" y="140015"/>
            <a:ext cx="1015560" cy="403920"/>
            <a:chOff x="7888463" y="140015"/>
            <a:chExt cx="101556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B4359313-5CA3-F844-8ED6-0BE7222D5625}"/>
                    </a:ext>
                  </a:extLst>
                </p14:cNvPr>
                <p14:cNvContentPartPr/>
                <p14:nvPr/>
              </p14:nvContentPartPr>
              <p14:xfrm>
                <a:off x="7888463" y="339455"/>
                <a:ext cx="33840" cy="1918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4359313-5CA3-F844-8ED6-0BE7222D5625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884143" y="335135"/>
                  <a:ext cx="42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C349815-3642-3D4B-BE97-7D59F1D20310}"/>
                    </a:ext>
                  </a:extLst>
                </p14:cNvPr>
                <p14:cNvContentPartPr/>
                <p14:nvPr/>
              </p14:nvContentPartPr>
              <p14:xfrm>
                <a:off x="7934183" y="376175"/>
                <a:ext cx="126000" cy="1677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C349815-3642-3D4B-BE97-7D59F1D20310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929863" y="371855"/>
                  <a:ext cx="134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327B9C62-DF97-7F4A-8F75-A8C2B8B9C0F2}"/>
                    </a:ext>
                  </a:extLst>
                </p14:cNvPr>
                <p14:cNvContentPartPr/>
                <p14:nvPr/>
              </p14:nvContentPartPr>
              <p14:xfrm>
                <a:off x="8096183" y="339095"/>
                <a:ext cx="81000" cy="943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27B9C62-DF97-7F4A-8F75-A8C2B8B9C0F2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8091863" y="334775"/>
                  <a:ext cx="89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936FD05-63B5-174C-9F81-B6AAE876DD86}"/>
                    </a:ext>
                  </a:extLst>
                </p14:cNvPr>
                <p14:cNvContentPartPr/>
                <p14:nvPr/>
              </p14:nvContentPartPr>
              <p14:xfrm>
                <a:off x="8216423" y="384095"/>
                <a:ext cx="140760" cy="990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936FD05-63B5-174C-9F81-B6AAE876DD86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212103" y="379775"/>
                  <a:ext cx="149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C9D72339-D62A-CD47-B71B-6DC6E03ADBA1}"/>
                    </a:ext>
                  </a:extLst>
                </p14:cNvPr>
                <p14:cNvContentPartPr/>
                <p14:nvPr/>
              </p14:nvContentPartPr>
              <p14:xfrm>
                <a:off x="8360063" y="332255"/>
                <a:ext cx="124200" cy="1260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C9D72339-D62A-CD47-B71B-6DC6E03ADBA1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8355743" y="327935"/>
                  <a:ext cx="132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1C204FEF-F2D8-8343-AAFD-3B13072557DF}"/>
                    </a:ext>
                  </a:extLst>
                </p14:cNvPr>
                <p14:cNvContentPartPr/>
                <p14:nvPr/>
              </p14:nvContentPartPr>
              <p14:xfrm>
                <a:off x="8493623" y="140015"/>
                <a:ext cx="19440" cy="3196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1C204FEF-F2D8-8343-AAFD-3B13072557DF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8489303" y="135695"/>
                  <a:ext cx="280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D8F048C-3F4E-B74B-9DF3-00DDECB49CF1}"/>
                    </a:ext>
                  </a:extLst>
                </p14:cNvPr>
                <p14:cNvContentPartPr/>
                <p14:nvPr/>
              </p14:nvContentPartPr>
              <p14:xfrm>
                <a:off x="8615303" y="409655"/>
                <a:ext cx="3600" cy="129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D8F048C-3F4E-B74B-9DF3-00DDECB49CF1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8610983" y="405335"/>
                  <a:ext cx="12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050001AC-2514-2C4A-BAB8-CC1564389DB9}"/>
                    </a:ext>
                  </a:extLst>
                </p14:cNvPr>
                <p14:cNvContentPartPr/>
                <p14:nvPr/>
              </p14:nvContentPartPr>
              <p14:xfrm>
                <a:off x="8681183" y="212015"/>
                <a:ext cx="179640" cy="2660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050001AC-2514-2C4A-BAB8-CC1564389DB9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8676863" y="207695"/>
                  <a:ext cx="188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48EE0EE-2FEA-9C46-BDE6-AA159FA5BC1A}"/>
                    </a:ext>
                  </a:extLst>
                </p14:cNvPr>
                <p14:cNvContentPartPr/>
                <p14:nvPr/>
              </p14:nvContentPartPr>
              <p14:xfrm>
                <a:off x="8770823" y="195455"/>
                <a:ext cx="133200" cy="370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48EE0EE-2FEA-9C46-BDE6-AA159FA5BC1A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766503" y="191135"/>
                  <a:ext cx="14184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E573C6B2-FFEE-8349-B1BB-4D7A71F57DAE}"/>
              </a:ext>
            </a:extLst>
          </p:cNvPr>
          <p:cNvGrpSpPr/>
          <p:nvPr/>
        </p:nvGrpSpPr>
        <p:grpSpPr>
          <a:xfrm>
            <a:off x="5846183" y="976295"/>
            <a:ext cx="390960" cy="1003320"/>
            <a:chOff x="5846183" y="976295"/>
            <a:chExt cx="390960" cy="100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28498CC0-D3EE-8C4E-A3CA-997C1B6610C5}"/>
                    </a:ext>
                  </a:extLst>
                </p14:cNvPr>
                <p14:cNvContentPartPr/>
                <p14:nvPr/>
              </p14:nvContentPartPr>
              <p14:xfrm>
                <a:off x="5846183" y="976295"/>
                <a:ext cx="352800" cy="10033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28498CC0-D3EE-8C4E-A3CA-997C1B6610C5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5841863" y="971975"/>
                  <a:ext cx="36144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6DA0A1E3-E0AA-4D42-AF56-F33029F96670}"/>
                    </a:ext>
                  </a:extLst>
                </p14:cNvPr>
                <p14:cNvContentPartPr/>
                <p14:nvPr/>
              </p14:nvContentPartPr>
              <p14:xfrm>
                <a:off x="6218423" y="1670015"/>
                <a:ext cx="18720" cy="64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6DA0A1E3-E0AA-4D42-AF56-F33029F96670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214103" y="1665695"/>
                  <a:ext cx="27360" cy="1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C49C9B3E-5108-AA4F-8E3F-D56E83B8976E}"/>
                  </a:ext>
                </a:extLst>
              </p14:cNvPr>
              <p14:cNvContentPartPr/>
              <p14:nvPr/>
            </p14:nvContentPartPr>
            <p14:xfrm>
              <a:off x="6513623" y="1642295"/>
              <a:ext cx="360" cy="36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C49C9B3E-5108-AA4F-8E3F-D56E83B8976E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509303" y="1637975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 346">
            <a:extLst>
              <a:ext uri="{FF2B5EF4-FFF2-40B4-BE49-F238E27FC236}">
                <a16:creationId xmlns:a16="http://schemas.microsoft.com/office/drawing/2014/main" id="{9FBFD5EB-4CC8-BA41-875D-42667FEFBEBC}"/>
              </a:ext>
            </a:extLst>
          </p:cNvPr>
          <p:cNvGrpSpPr/>
          <p:nvPr/>
        </p:nvGrpSpPr>
        <p:grpSpPr>
          <a:xfrm>
            <a:off x="6659783" y="1204175"/>
            <a:ext cx="808920" cy="520560"/>
            <a:chOff x="6659783" y="1204175"/>
            <a:chExt cx="808920" cy="5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2A77AC4E-8BB4-F24A-A419-A533DCD21C5C}"/>
                    </a:ext>
                  </a:extLst>
                </p14:cNvPr>
                <p14:cNvContentPartPr/>
                <p14:nvPr/>
              </p14:nvContentPartPr>
              <p14:xfrm>
                <a:off x="6659783" y="1645535"/>
                <a:ext cx="3240" cy="3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2A77AC4E-8BB4-F24A-A419-A533DCD21C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55463" y="1641215"/>
                  <a:ext cx="11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FE3CA61-54CD-6F46-9CC4-02B187205D4B}"/>
                    </a:ext>
                  </a:extLst>
                </p14:cNvPr>
                <p14:cNvContentPartPr/>
                <p14:nvPr/>
              </p14:nvContentPartPr>
              <p14:xfrm>
                <a:off x="6750503" y="1582175"/>
                <a:ext cx="109440" cy="1425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FE3CA61-54CD-6F46-9CC4-02B187205D4B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6746183" y="1577855"/>
                  <a:ext cx="118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442592AD-C271-0A43-9657-F67D75110E33}"/>
                    </a:ext>
                  </a:extLst>
                </p14:cNvPr>
                <p14:cNvContentPartPr/>
                <p14:nvPr/>
              </p14:nvContentPartPr>
              <p14:xfrm>
                <a:off x="6841223" y="1347815"/>
                <a:ext cx="136800" cy="619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442592AD-C271-0A43-9657-F67D75110E33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6836903" y="1343495"/>
                  <a:ext cx="145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3AF3AD7-FCF9-094C-A118-FB11AF0595DF}"/>
                    </a:ext>
                  </a:extLst>
                </p14:cNvPr>
                <p14:cNvContentPartPr/>
                <p14:nvPr/>
              </p14:nvContentPartPr>
              <p14:xfrm>
                <a:off x="7074503" y="1220015"/>
                <a:ext cx="158040" cy="1958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3AF3AD7-FCF9-094C-A118-FB11AF0595D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7070183" y="1215695"/>
                  <a:ext cx="1666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9788731-E679-6140-ACC5-A846A9FBAAAA}"/>
                    </a:ext>
                  </a:extLst>
                </p14:cNvPr>
                <p14:cNvContentPartPr/>
                <p14:nvPr/>
              </p14:nvContentPartPr>
              <p14:xfrm>
                <a:off x="7369703" y="1204175"/>
                <a:ext cx="52920" cy="1566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9788731-E679-6140-ACC5-A846A9FBAAA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7365383" y="1199855"/>
                  <a:ext cx="61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0290F7E-861F-3442-8F4F-14BE1A28FBDF}"/>
                    </a:ext>
                  </a:extLst>
                </p14:cNvPr>
                <p14:cNvContentPartPr/>
                <p14:nvPr/>
              </p14:nvContentPartPr>
              <p14:xfrm>
                <a:off x="7340903" y="1416935"/>
                <a:ext cx="127800" cy="1396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0290F7E-861F-3442-8F4F-14BE1A28FBDF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7336583" y="1412615"/>
                  <a:ext cx="13644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A9BD4F95-4756-4743-96B2-E4083AC80856}"/>
              </a:ext>
            </a:extLst>
          </p:cNvPr>
          <p:cNvGrpSpPr/>
          <p:nvPr/>
        </p:nvGrpSpPr>
        <p:grpSpPr>
          <a:xfrm>
            <a:off x="7624583" y="1086455"/>
            <a:ext cx="367200" cy="339480"/>
            <a:chOff x="7624583" y="1086455"/>
            <a:chExt cx="36720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47EF0388-B7B4-CA4C-BA10-52BD34027F34}"/>
                    </a:ext>
                  </a:extLst>
                </p14:cNvPr>
                <p14:cNvContentPartPr/>
                <p14:nvPr/>
              </p14:nvContentPartPr>
              <p14:xfrm>
                <a:off x="7624583" y="1240535"/>
                <a:ext cx="91440" cy="36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47EF0388-B7B4-CA4C-BA10-52BD34027F34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7620263" y="1236215"/>
                  <a:ext cx="1000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0D07121-0F02-FD46-8B30-01B5A1983E42}"/>
                    </a:ext>
                  </a:extLst>
                </p14:cNvPr>
                <p14:cNvContentPartPr/>
                <p14:nvPr/>
              </p14:nvContentPartPr>
              <p14:xfrm>
                <a:off x="7748783" y="1086455"/>
                <a:ext cx="171720" cy="2534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0D07121-0F02-FD46-8B30-01B5A1983E42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7744463" y="1082135"/>
                  <a:ext cx="1803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3644018-033F-254C-A729-B1A84130D23E}"/>
                    </a:ext>
                  </a:extLst>
                </p14:cNvPr>
                <p14:cNvContentPartPr/>
                <p14:nvPr/>
              </p14:nvContentPartPr>
              <p14:xfrm>
                <a:off x="7845983" y="1106975"/>
                <a:ext cx="145800" cy="126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3644018-033F-254C-A729-B1A84130D23E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7841663" y="1102655"/>
                  <a:ext cx="154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9D8234A-1412-C34C-B01A-999A1835195B}"/>
                    </a:ext>
                  </a:extLst>
                </p14:cNvPr>
                <p14:cNvContentPartPr/>
                <p14:nvPr/>
              </p14:nvContentPartPr>
              <p14:xfrm>
                <a:off x="7852463" y="1286615"/>
                <a:ext cx="119160" cy="1393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9D8234A-1412-C34C-B01A-999A1835195B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848143" y="1282295"/>
                  <a:ext cx="12780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79757610-73E5-8746-9F9A-141DA425A23C}"/>
              </a:ext>
            </a:extLst>
          </p:cNvPr>
          <p:cNvGrpSpPr/>
          <p:nvPr/>
        </p:nvGrpSpPr>
        <p:grpSpPr>
          <a:xfrm>
            <a:off x="8119583" y="1108055"/>
            <a:ext cx="1197360" cy="482040"/>
            <a:chOff x="8119583" y="1108055"/>
            <a:chExt cx="1197360" cy="4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D31B084-5643-1043-AFE5-2C97F4D5A727}"/>
                    </a:ext>
                  </a:extLst>
                </p14:cNvPr>
                <p14:cNvContentPartPr/>
                <p14:nvPr/>
              </p14:nvContentPartPr>
              <p14:xfrm>
                <a:off x="8119583" y="1202015"/>
                <a:ext cx="239040" cy="1692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D31B084-5643-1043-AFE5-2C97F4D5A727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115263" y="1197695"/>
                  <a:ext cx="247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6C048EC-ABDF-AA45-98E6-34E43D75C8F5}"/>
                    </a:ext>
                  </a:extLst>
                </p14:cNvPr>
                <p14:cNvContentPartPr/>
                <p14:nvPr/>
              </p14:nvContentPartPr>
              <p14:xfrm>
                <a:off x="8337743" y="1398575"/>
                <a:ext cx="176400" cy="1022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6C048EC-ABDF-AA45-98E6-34E43D75C8F5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8333423" y="1394255"/>
                  <a:ext cx="185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E6EE7704-BAAE-A041-A3A3-1702BA156846}"/>
                    </a:ext>
                  </a:extLst>
                </p14:cNvPr>
                <p14:cNvContentPartPr/>
                <p14:nvPr/>
              </p14:nvContentPartPr>
              <p14:xfrm>
                <a:off x="8616023" y="1145855"/>
                <a:ext cx="183960" cy="2674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E6EE7704-BAAE-A041-A3A3-1702BA156846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611703" y="1141535"/>
                  <a:ext cx="192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0ED1F19-89B7-8642-9168-14866CDA6E8F}"/>
                    </a:ext>
                  </a:extLst>
                </p14:cNvPr>
                <p14:cNvContentPartPr/>
                <p14:nvPr/>
              </p14:nvContentPartPr>
              <p14:xfrm>
                <a:off x="8712863" y="1144055"/>
                <a:ext cx="94320" cy="36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0ED1F19-89B7-8642-9168-14866CDA6E8F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708543" y="1139735"/>
                  <a:ext cx="1029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820AF829-021A-404E-A91A-F09CC42C7293}"/>
                    </a:ext>
                  </a:extLst>
                </p14:cNvPr>
                <p14:cNvContentPartPr/>
                <p14:nvPr/>
              </p14:nvContentPartPr>
              <p14:xfrm>
                <a:off x="8846423" y="1445015"/>
                <a:ext cx="149040" cy="1450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820AF829-021A-404E-A91A-F09CC42C7293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842103" y="1440695"/>
                  <a:ext cx="157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6DEBE4E-7A74-F648-8800-51BFEC7EF937}"/>
                    </a:ext>
                  </a:extLst>
                </p14:cNvPr>
                <p14:cNvContentPartPr/>
                <p14:nvPr/>
              </p14:nvContentPartPr>
              <p14:xfrm>
                <a:off x="9013103" y="1108055"/>
                <a:ext cx="152280" cy="2124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6DEBE4E-7A74-F648-8800-51BFEC7EF937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9008783" y="1103735"/>
                  <a:ext cx="160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42557667-B7A9-7844-B1B0-9FA38F3F7533}"/>
                    </a:ext>
                  </a:extLst>
                </p14:cNvPr>
                <p14:cNvContentPartPr/>
                <p14:nvPr/>
              </p14:nvContentPartPr>
              <p14:xfrm>
                <a:off x="9237743" y="1189415"/>
                <a:ext cx="79200" cy="1022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42557667-B7A9-7844-B1B0-9FA38F3F7533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9233423" y="1185095"/>
                  <a:ext cx="878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97922120-C0D1-F142-9C33-3E394BCCD137}"/>
              </a:ext>
            </a:extLst>
          </p:cNvPr>
          <p:cNvGrpSpPr/>
          <p:nvPr/>
        </p:nvGrpSpPr>
        <p:grpSpPr>
          <a:xfrm>
            <a:off x="9476063" y="943895"/>
            <a:ext cx="508320" cy="534240"/>
            <a:chOff x="9476063" y="943895"/>
            <a:chExt cx="508320" cy="53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C4C32B7A-C4C6-7D4B-978A-B235B138CC7F}"/>
                    </a:ext>
                  </a:extLst>
                </p14:cNvPr>
                <p14:cNvContentPartPr/>
                <p14:nvPr/>
              </p14:nvContentPartPr>
              <p14:xfrm>
                <a:off x="9476063" y="1271135"/>
                <a:ext cx="360" cy="97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C4C32B7A-C4C6-7D4B-978A-B235B138CC7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471743" y="1266815"/>
                  <a:ext cx="9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24DCBD1-C7AE-6D48-86E5-98FEFBDC754B}"/>
                    </a:ext>
                  </a:extLst>
                </p14:cNvPr>
                <p14:cNvContentPartPr/>
                <p14:nvPr/>
              </p14:nvContentPartPr>
              <p14:xfrm>
                <a:off x="9585143" y="1258535"/>
                <a:ext cx="360" cy="3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24DCBD1-C7AE-6D48-86E5-98FEFBDC754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580823" y="125421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79C8D09B-55FC-714C-B869-080B9B4858DA}"/>
                    </a:ext>
                  </a:extLst>
                </p14:cNvPr>
                <p14:cNvContentPartPr/>
                <p14:nvPr/>
              </p14:nvContentPartPr>
              <p14:xfrm>
                <a:off x="9718703" y="1264655"/>
                <a:ext cx="360" cy="36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79C8D09B-55FC-714C-B869-080B9B4858D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714383" y="12603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0472661-9095-AB40-8300-0EA2528EB5D6}"/>
                    </a:ext>
                  </a:extLst>
                </p14:cNvPr>
                <p14:cNvContentPartPr/>
                <p14:nvPr/>
              </p14:nvContentPartPr>
              <p14:xfrm>
                <a:off x="9610343" y="943895"/>
                <a:ext cx="374040" cy="5342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0472661-9095-AB40-8300-0EA2528EB5D6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606023" y="939575"/>
                  <a:ext cx="382680" cy="54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BBB1E1E7-E8F9-4C4E-9530-50D0B7547AA6}"/>
              </a:ext>
            </a:extLst>
          </p:cNvPr>
          <p:cNvGrpSpPr/>
          <p:nvPr/>
        </p:nvGrpSpPr>
        <p:grpSpPr>
          <a:xfrm>
            <a:off x="7985663" y="2141975"/>
            <a:ext cx="388080" cy="428760"/>
            <a:chOff x="7985663" y="2141975"/>
            <a:chExt cx="38808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91DAF8B-985F-EA4E-922C-82067747616A}"/>
                    </a:ext>
                  </a:extLst>
                </p14:cNvPr>
                <p14:cNvContentPartPr/>
                <p14:nvPr/>
              </p14:nvContentPartPr>
              <p14:xfrm>
                <a:off x="7985663" y="2141975"/>
                <a:ext cx="156600" cy="2584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91DAF8B-985F-EA4E-922C-82067747616A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7981343" y="2137655"/>
                  <a:ext cx="165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AD3B0D2-5530-5149-A042-115541C42B75}"/>
                    </a:ext>
                  </a:extLst>
                </p14:cNvPr>
                <p14:cNvContentPartPr/>
                <p14:nvPr/>
              </p14:nvContentPartPr>
              <p14:xfrm>
                <a:off x="8215703" y="2385335"/>
                <a:ext cx="158040" cy="1854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AD3B0D2-5530-5149-A042-115541C42B75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8211383" y="2381015"/>
                  <a:ext cx="16668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E06F6A5-FC46-7E44-8D62-CF2B2A7A2DFD}"/>
              </a:ext>
            </a:extLst>
          </p:cNvPr>
          <p:cNvGrpSpPr/>
          <p:nvPr/>
        </p:nvGrpSpPr>
        <p:grpSpPr>
          <a:xfrm>
            <a:off x="8600543" y="1984655"/>
            <a:ext cx="1425600" cy="523800"/>
            <a:chOff x="8600543" y="1984655"/>
            <a:chExt cx="1425600" cy="5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5EA91323-5E1E-1241-A835-0F73961E29AA}"/>
                    </a:ext>
                  </a:extLst>
                </p14:cNvPr>
                <p14:cNvContentPartPr/>
                <p14:nvPr/>
              </p14:nvContentPartPr>
              <p14:xfrm>
                <a:off x="8600543" y="2012735"/>
                <a:ext cx="122760" cy="2408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5EA91323-5E1E-1241-A835-0F73961E29AA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8596223" y="2008415"/>
                  <a:ext cx="131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66FD43AF-8ADD-1741-9186-372A5AB3DA8E}"/>
                    </a:ext>
                  </a:extLst>
                </p14:cNvPr>
                <p14:cNvContentPartPr/>
                <p14:nvPr/>
              </p14:nvContentPartPr>
              <p14:xfrm>
                <a:off x="8792783" y="2307935"/>
                <a:ext cx="98640" cy="1663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66FD43AF-8ADD-1741-9186-372A5AB3DA8E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8788463" y="2303615"/>
                  <a:ext cx="107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60DB5D7D-C204-0C4D-B0B0-FB2F113A03BA}"/>
                    </a:ext>
                  </a:extLst>
                </p14:cNvPr>
                <p14:cNvContentPartPr/>
                <p14:nvPr/>
              </p14:nvContentPartPr>
              <p14:xfrm>
                <a:off x="8963423" y="2012015"/>
                <a:ext cx="180360" cy="27072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60DB5D7D-C204-0C4D-B0B0-FB2F113A03BA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8959103" y="2007695"/>
                  <a:ext cx="189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9F3C5EBA-E994-604F-BBCB-D38487629554}"/>
                    </a:ext>
                  </a:extLst>
                </p14:cNvPr>
                <p14:cNvContentPartPr/>
                <p14:nvPr/>
              </p14:nvContentPartPr>
              <p14:xfrm>
                <a:off x="9201023" y="1984655"/>
                <a:ext cx="149400" cy="1962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9F3C5EBA-E994-604F-BBCB-D3848762955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9196703" y="1980335"/>
                  <a:ext cx="158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D91949A-434F-854C-B624-CBDB025129B6}"/>
                    </a:ext>
                  </a:extLst>
                </p14:cNvPr>
                <p14:cNvContentPartPr/>
                <p14:nvPr/>
              </p14:nvContentPartPr>
              <p14:xfrm>
                <a:off x="9381383" y="2100935"/>
                <a:ext cx="134640" cy="2797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D91949A-434F-854C-B624-CBDB025129B6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9377063" y="2096615"/>
                  <a:ext cx="1432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6DBA7703-7112-834E-9EBC-961F21F487CF}"/>
                    </a:ext>
                  </a:extLst>
                </p14:cNvPr>
                <p14:cNvContentPartPr/>
                <p14:nvPr/>
              </p14:nvContentPartPr>
              <p14:xfrm>
                <a:off x="9612143" y="2240975"/>
                <a:ext cx="9360" cy="64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6DBA7703-7112-834E-9EBC-961F21F487CF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9607823" y="2236655"/>
                  <a:ext cx="18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14A42F5D-7979-B54D-A45A-35837D48319A}"/>
                    </a:ext>
                  </a:extLst>
                </p14:cNvPr>
                <p14:cNvContentPartPr/>
                <p14:nvPr/>
              </p14:nvContentPartPr>
              <p14:xfrm>
                <a:off x="9687743" y="2228375"/>
                <a:ext cx="21600" cy="64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14A42F5D-7979-B54D-A45A-35837D48319A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9683423" y="2224055"/>
                  <a:ext cx="302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9325778-720A-6D4D-81F8-5EA314D0AD01}"/>
                    </a:ext>
                  </a:extLst>
                </p14:cNvPr>
                <p14:cNvContentPartPr/>
                <p14:nvPr/>
              </p14:nvContentPartPr>
              <p14:xfrm>
                <a:off x="9721223" y="2234495"/>
                <a:ext cx="360" cy="36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9325778-720A-6D4D-81F8-5EA314D0AD0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716903" y="223017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CD64C630-8B16-0B4F-8EED-22829E4BF91C}"/>
                    </a:ext>
                  </a:extLst>
                </p14:cNvPr>
                <p14:cNvContentPartPr/>
                <p14:nvPr/>
              </p14:nvContentPartPr>
              <p14:xfrm>
                <a:off x="9818063" y="2226935"/>
                <a:ext cx="360" cy="46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D64C630-8B16-0B4F-8EED-22829E4BF91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813743" y="2222615"/>
                  <a:ext cx="9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3D43D646-2EDD-244E-A436-7D7F96DCCD23}"/>
                    </a:ext>
                  </a:extLst>
                </p14:cNvPr>
                <p14:cNvContentPartPr/>
                <p14:nvPr/>
              </p14:nvContentPartPr>
              <p14:xfrm>
                <a:off x="9761903" y="2009135"/>
                <a:ext cx="264240" cy="49932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3D43D646-2EDD-244E-A436-7D7F96DCCD23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757583" y="2004815"/>
                  <a:ext cx="27288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392F964D-2B5E-3347-AB5D-B9104BCD4923}"/>
              </a:ext>
            </a:extLst>
          </p:cNvPr>
          <p:cNvGrpSpPr/>
          <p:nvPr/>
        </p:nvGrpSpPr>
        <p:grpSpPr>
          <a:xfrm>
            <a:off x="7376183" y="2288135"/>
            <a:ext cx="438120" cy="346680"/>
            <a:chOff x="7376183" y="2288135"/>
            <a:chExt cx="43812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46D1C12C-DA44-F94F-AE2A-5F035171DE74}"/>
                    </a:ext>
                  </a:extLst>
                </p14:cNvPr>
                <p14:cNvContentPartPr/>
                <p14:nvPr/>
              </p14:nvContentPartPr>
              <p14:xfrm>
                <a:off x="7728983" y="2464535"/>
                <a:ext cx="85320" cy="17028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46D1C12C-DA44-F94F-AE2A-5F035171DE74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7724663" y="2460215"/>
                  <a:ext cx="93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237F26F5-E522-0B4E-BBC5-3035C1E25F78}"/>
                    </a:ext>
                  </a:extLst>
                </p14:cNvPr>
                <p14:cNvContentPartPr/>
                <p14:nvPr/>
              </p14:nvContentPartPr>
              <p14:xfrm>
                <a:off x="7376183" y="2421335"/>
                <a:ext cx="85320" cy="648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37F26F5-E522-0B4E-BBC5-3035C1E25F78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7371863" y="2417015"/>
                  <a:ext cx="939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F9C7A284-E01A-CE4F-AF0A-1EE791BA8A84}"/>
                    </a:ext>
                  </a:extLst>
                </p14:cNvPr>
                <p14:cNvContentPartPr/>
                <p14:nvPr/>
              </p14:nvContentPartPr>
              <p14:xfrm>
                <a:off x="7518743" y="2288135"/>
                <a:ext cx="124200" cy="28656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F9C7A284-E01A-CE4F-AF0A-1EE791BA8A8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7514423" y="2283815"/>
                  <a:ext cx="13284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D1BC38BB-6C22-A542-90F9-7E8459212433}"/>
              </a:ext>
            </a:extLst>
          </p:cNvPr>
          <p:cNvGrpSpPr/>
          <p:nvPr/>
        </p:nvGrpSpPr>
        <p:grpSpPr>
          <a:xfrm>
            <a:off x="6915743" y="2580455"/>
            <a:ext cx="396000" cy="164520"/>
            <a:chOff x="6915743" y="2580455"/>
            <a:chExt cx="396000" cy="16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BFCB6F46-E93D-9143-8DC3-BA717865C27E}"/>
                    </a:ext>
                  </a:extLst>
                </p14:cNvPr>
                <p14:cNvContentPartPr/>
                <p14:nvPr/>
              </p14:nvContentPartPr>
              <p14:xfrm>
                <a:off x="7228223" y="2586935"/>
                <a:ext cx="83520" cy="15804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BFCB6F46-E93D-9143-8DC3-BA717865C27E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7223903" y="2582615"/>
                  <a:ext cx="92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ADFA7CD-53E0-9341-84C6-074EE65A9349}"/>
                    </a:ext>
                  </a:extLst>
                </p14:cNvPr>
                <p14:cNvContentPartPr/>
                <p14:nvPr/>
              </p14:nvContentPartPr>
              <p14:xfrm>
                <a:off x="6915743" y="2599175"/>
                <a:ext cx="360" cy="360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ADFA7CD-53E0-9341-84C6-074EE65A9349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6911423" y="259485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88DC375-3779-AD47-A770-B784C57D844C}"/>
                    </a:ext>
                  </a:extLst>
                </p14:cNvPr>
                <p14:cNvContentPartPr/>
                <p14:nvPr/>
              </p14:nvContentPartPr>
              <p14:xfrm>
                <a:off x="6997463" y="2591615"/>
                <a:ext cx="6480" cy="18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88DC375-3779-AD47-A770-B784C57D844C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6993143" y="2587295"/>
                  <a:ext cx="151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CA7918C0-92EA-AB4D-8005-6A4DC91599B4}"/>
                    </a:ext>
                  </a:extLst>
                </p14:cNvPr>
                <p14:cNvContentPartPr/>
                <p14:nvPr/>
              </p14:nvContentPartPr>
              <p14:xfrm>
                <a:off x="7118783" y="2580455"/>
                <a:ext cx="360" cy="36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CA7918C0-92EA-AB4D-8005-6A4DC91599B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114463" y="25761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5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6EC1ED51-697D-C445-A3AE-ED91D84952AB}"/>
                  </a:ext>
                </a:extLst>
              </p14:cNvPr>
              <p14:cNvContentPartPr/>
              <p14:nvPr/>
            </p14:nvContentPartPr>
            <p14:xfrm>
              <a:off x="6431183" y="2327375"/>
              <a:ext cx="338040" cy="51588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6EC1ED51-697D-C445-A3AE-ED91D84952AB}"/>
                  </a:ext>
                </a:extLst>
              </p:cNvPr>
              <p:cNvPicPr/>
              <p:nvPr/>
            </p:nvPicPr>
            <p:blipFill>
              <a:blip r:embed="rId646"/>
              <a:stretch>
                <a:fillRect/>
              </a:stretch>
            </p:blipFill>
            <p:spPr>
              <a:xfrm>
                <a:off x="6426863" y="2323055"/>
                <a:ext cx="346680" cy="52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2" name="Group 401">
            <a:extLst>
              <a:ext uri="{FF2B5EF4-FFF2-40B4-BE49-F238E27FC236}">
                <a16:creationId xmlns:a16="http://schemas.microsoft.com/office/drawing/2014/main" id="{7D4AD92D-3E9A-0645-9E0B-D014143F2EA6}"/>
              </a:ext>
            </a:extLst>
          </p:cNvPr>
          <p:cNvGrpSpPr/>
          <p:nvPr/>
        </p:nvGrpSpPr>
        <p:grpSpPr>
          <a:xfrm>
            <a:off x="8115623" y="2853335"/>
            <a:ext cx="1079280" cy="462600"/>
            <a:chOff x="8115623" y="2853335"/>
            <a:chExt cx="107928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51CBF383-BA22-A54E-9CBC-6435DAB8BB36}"/>
                    </a:ext>
                  </a:extLst>
                </p14:cNvPr>
                <p14:cNvContentPartPr/>
                <p14:nvPr/>
              </p14:nvContentPartPr>
              <p14:xfrm>
                <a:off x="8115623" y="3009575"/>
                <a:ext cx="96120" cy="21888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51CBF383-BA22-A54E-9CBC-6435DAB8BB36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8111303" y="3005255"/>
                  <a:ext cx="104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3183697-2411-F34D-BFA6-9D0E0BFFA3BD}"/>
                    </a:ext>
                  </a:extLst>
                </p14:cNvPr>
                <p14:cNvContentPartPr/>
                <p14:nvPr/>
              </p14:nvContentPartPr>
              <p14:xfrm>
                <a:off x="8271503" y="3139895"/>
                <a:ext cx="82440" cy="1760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3183697-2411-F34D-BFA6-9D0E0BFFA3BD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8267183" y="3135575"/>
                  <a:ext cx="91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D3D3D71D-7AE5-2441-B6DD-50B9D2AB9B35}"/>
                    </a:ext>
                  </a:extLst>
                </p14:cNvPr>
                <p14:cNvContentPartPr/>
                <p14:nvPr/>
              </p14:nvContentPartPr>
              <p14:xfrm>
                <a:off x="8486783" y="2853335"/>
                <a:ext cx="133920" cy="2502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D3D3D71D-7AE5-2441-B6DD-50B9D2AB9B35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8482463" y="2849015"/>
                  <a:ext cx="142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4228A7CA-36B1-C041-BE47-B2D1F715C190}"/>
                    </a:ext>
                  </a:extLst>
                </p14:cNvPr>
                <p14:cNvContentPartPr/>
                <p14:nvPr/>
              </p14:nvContentPartPr>
              <p14:xfrm>
                <a:off x="8524583" y="2961335"/>
                <a:ext cx="115560" cy="4356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4228A7CA-36B1-C041-BE47-B2D1F715C190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8520263" y="2957015"/>
                  <a:ext cx="124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69643C7D-931E-A641-A002-3D4A247924EF}"/>
                    </a:ext>
                  </a:extLst>
                </p14:cNvPr>
                <p14:cNvContentPartPr/>
                <p14:nvPr/>
              </p14:nvContentPartPr>
              <p14:xfrm>
                <a:off x="8702783" y="3056375"/>
                <a:ext cx="100800" cy="11196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69643C7D-931E-A641-A002-3D4A247924EF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8698463" y="3052055"/>
                  <a:ext cx="109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7F3CCBEC-6A35-334F-8FC1-104043AF26E8}"/>
                    </a:ext>
                  </a:extLst>
                </p14:cNvPr>
                <p14:cNvContentPartPr/>
                <p14:nvPr/>
              </p14:nvContentPartPr>
              <p14:xfrm>
                <a:off x="8860823" y="2876375"/>
                <a:ext cx="82440" cy="22392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7F3CCBEC-6A35-334F-8FC1-104043AF26E8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8856503" y="2872055"/>
                  <a:ext cx="91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B6BEF8CC-D95A-9147-8663-BE0F48C5920D}"/>
                    </a:ext>
                  </a:extLst>
                </p14:cNvPr>
                <p14:cNvContentPartPr/>
                <p14:nvPr/>
              </p14:nvContentPartPr>
              <p14:xfrm>
                <a:off x="9012383" y="2902295"/>
                <a:ext cx="110160" cy="1702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B6BEF8CC-D95A-9147-8663-BE0F48C5920D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9008063" y="2897975"/>
                  <a:ext cx="118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E68418E5-1BE9-0C4B-9D95-6427D4563101}"/>
                    </a:ext>
                  </a:extLst>
                </p14:cNvPr>
                <p14:cNvContentPartPr/>
                <p14:nvPr/>
              </p14:nvContentPartPr>
              <p14:xfrm>
                <a:off x="9106703" y="3093095"/>
                <a:ext cx="88200" cy="1994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E68418E5-1BE9-0C4B-9D95-6427D4563101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9102383" y="3088775"/>
                  <a:ext cx="9684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11168F88-73C7-C54A-8A5E-B77C49C4A27D}"/>
              </a:ext>
            </a:extLst>
          </p:cNvPr>
          <p:cNvGrpSpPr/>
          <p:nvPr/>
        </p:nvGrpSpPr>
        <p:grpSpPr>
          <a:xfrm>
            <a:off x="9343583" y="2836055"/>
            <a:ext cx="451080" cy="516600"/>
            <a:chOff x="9343583" y="2836055"/>
            <a:chExt cx="451080" cy="5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F361768-8B69-964A-B5FF-771632F9656C}"/>
                    </a:ext>
                  </a:extLst>
                </p14:cNvPr>
                <p14:cNvContentPartPr/>
                <p14:nvPr/>
              </p14:nvContentPartPr>
              <p14:xfrm>
                <a:off x="9343583" y="3027575"/>
                <a:ext cx="360" cy="360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F361768-8B69-964A-B5FF-771632F9656C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9339263" y="302325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7D13E911-F9B5-A845-9538-FFFECA767FAB}"/>
                    </a:ext>
                  </a:extLst>
                </p14:cNvPr>
                <p14:cNvContentPartPr/>
                <p14:nvPr/>
              </p14:nvContentPartPr>
              <p14:xfrm>
                <a:off x="9467783" y="3018215"/>
                <a:ext cx="6480" cy="360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7D13E911-F9B5-A845-9538-FFFECA767FAB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9463463" y="3013895"/>
                  <a:ext cx="151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4480AA3-646D-5642-81BF-A4BF2C407079}"/>
                    </a:ext>
                  </a:extLst>
                </p14:cNvPr>
                <p14:cNvContentPartPr/>
                <p14:nvPr/>
              </p14:nvContentPartPr>
              <p14:xfrm>
                <a:off x="9552743" y="3009935"/>
                <a:ext cx="3240" cy="216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4480AA3-646D-5642-81BF-A4BF2C407079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9548423" y="3005615"/>
                  <a:ext cx="118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9FE4159-D383-484F-A287-7A3C92FE98AF}"/>
                    </a:ext>
                  </a:extLst>
                </p14:cNvPr>
                <p14:cNvContentPartPr/>
                <p14:nvPr/>
              </p14:nvContentPartPr>
              <p14:xfrm>
                <a:off x="9548423" y="2836055"/>
                <a:ext cx="246240" cy="51660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9FE4159-D383-484F-A287-7A3C92FE98AF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9544103" y="2831735"/>
                  <a:ext cx="254880" cy="52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BA6B3072-B26F-6143-926A-DD37C43A87D1}"/>
              </a:ext>
            </a:extLst>
          </p:cNvPr>
          <p:cNvGrpSpPr/>
          <p:nvPr/>
        </p:nvGrpSpPr>
        <p:grpSpPr>
          <a:xfrm>
            <a:off x="7213103" y="3097055"/>
            <a:ext cx="821520" cy="282600"/>
            <a:chOff x="7213103" y="3097055"/>
            <a:chExt cx="82152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A0891124-301B-064B-BBD3-63C0EAC7F818}"/>
                    </a:ext>
                  </a:extLst>
                </p14:cNvPr>
                <p14:cNvContentPartPr/>
                <p14:nvPr/>
              </p14:nvContentPartPr>
              <p14:xfrm>
                <a:off x="7961543" y="3237095"/>
                <a:ext cx="73080" cy="9288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A0891124-301B-064B-BBD3-63C0EAC7F818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7957223" y="3232775"/>
                  <a:ext cx="81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65133276-B065-F54D-AF58-21F625664E45}"/>
                    </a:ext>
                  </a:extLst>
                </p14:cNvPr>
                <p14:cNvContentPartPr/>
                <p14:nvPr/>
              </p14:nvContentPartPr>
              <p14:xfrm>
                <a:off x="7604783" y="3180215"/>
                <a:ext cx="61200" cy="3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65133276-B065-F54D-AF58-21F625664E45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7600463" y="3175895"/>
                  <a:ext cx="69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479201E3-13E7-4447-8B77-A40E9046D655}"/>
                    </a:ext>
                  </a:extLst>
                </p14:cNvPr>
                <p14:cNvContentPartPr/>
                <p14:nvPr/>
              </p14:nvContentPartPr>
              <p14:xfrm>
                <a:off x="7741223" y="3097055"/>
                <a:ext cx="117360" cy="1458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479201E3-13E7-4447-8B77-A40E9046D655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7736903" y="3092735"/>
                  <a:ext cx="12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A284DD0-22DB-6E4B-A73A-5DB070035566}"/>
                    </a:ext>
                  </a:extLst>
                </p14:cNvPr>
                <p14:cNvContentPartPr/>
                <p14:nvPr/>
              </p14:nvContentPartPr>
              <p14:xfrm>
                <a:off x="7419023" y="3274535"/>
                <a:ext cx="91440" cy="1051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A284DD0-22DB-6E4B-A73A-5DB070035566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7414703" y="3270215"/>
                  <a:ext cx="100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94614660-3C59-FC43-A705-8627760565CA}"/>
                    </a:ext>
                  </a:extLst>
                </p14:cNvPr>
                <p14:cNvContentPartPr/>
                <p14:nvPr/>
              </p14:nvContentPartPr>
              <p14:xfrm>
                <a:off x="7213103" y="3287855"/>
                <a:ext cx="3240" cy="468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94614660-3C59-FC43-A705-8627760565CA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208783" y="3283535"/>
                  <a:ext cx="118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ECE3D2E-5D63-E043-BE56-C7BE1BB8A70E}"/>
                    </a:ext>
                  </a:extLst>
                </p14:cNvPr>
                <p14:cNvContentPartPr/>
                <p14:nvPr/>
              </p14:nvContentPartPr>
              <p14:xfrm>
                <a:off x="7301303" y="3273815"/>
                <a:ext cx="360" cy="324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ECE3D2E-5D63-E043-BE56-C7BE1BB8A70E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7296983" y="3269495"/>
                  <a:ext cx="90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C73AC16-741E-C245-8D69-57FECA141EE6}"/>
                    </a:ext>
                  </a:extLst>
                </p14:cNvPr>
                <p14:cNvContentPartPr/>
                <p14:nvPr/>
              </p14:nvContentPartPr>
              <p14:xfrm>
                <a:off x="7367903" y="3286055"/>
                <a:ext cx="360" cy="324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C73AC16-741E-C245-8D69-57FECA141EE6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7363583" y="3281735"/>
                  <a:ext cx="9000" cy="1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3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97139AE6-0AB6-4745-88A8-04E8569C52B2}"/>
                  </a:ext>
                </a:extLst>
              </p14:cNvPr>
              <p14:cNvContentPartPr/>
              <p14:nvPr/>
            </p14:nvContentPartPr>
            <p14:xfrm>
              <a:off x="6852743" y="3134855"/>
              <a:ext cx="210600" cy="32472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97139AE6-0AB6-4745-88A8-04E8569C52B2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6848423" y="3130535"/>
                <a:ext cx="219240" cy="3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4" name="Group 423">
            <a:extLst>
              <a:ext uri="{FF2B5EF4-FFF2-40B4-BE49-F238E27FC236}">
                <a16:creationId xmlns:a16="http://schemas.microsoft.com/office/drawing/2014/main" id="{CF5AF74F-8652-5C4D-8ED2-AF000B0E4AA8}"/>
              </a:ext>
            </a:extLst>
          </p:cNvPr>
          <p:cNvGrpSpPr/>
          <p:nvPr/>
        </p:nvGrpSpPr>
        <p:grpSpPr>
          <a:xfrm>
            <a:off x="8084303" y="3731375"/>
            <a:ext cx="1049760" cy="434880"/>
            <a:chOff x="8084303" y="3731375"/>
            <a:chExt cx="1049760" cy="4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EE8BE296-B0E3-AE42-80CD-BED402F96FE2}"/>
                    </a:ext>
                  </a:extLst>
                </p14:cNvPr>
                <p14:cNvContentPartPr/>
                <p14:nvPr/>
              </p14:nvContentPartPr>
              <p14:xfrm>
                <a:off x="8084303" y="3770975"/>
                <a:ext cx="94680" cy="1990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EE8BE296-B0E3-AE42-80CD-BED402F96FE2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8079983" y="3766655"/>
                  <a:ext cx="103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8CE6BECC-7708-3C46-B1FA-36719F7ABE1B}"/>
                    </a:ext>
                  </a:extLst>
                </p14:cNvPr>
                <p14:cNvContentPartPr/>
                <p14:nvPr/>
              </p14:nvContentPartPr>
              <p14:xfrm>
                <a:off x="8159543" y="4005695"/>
                <a:ext cx="97560" cy="11448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CE6BECC-7708-3C46-B1FA-36719F7ABE1B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8155223" y="4001375"/>
                  <a:ext cx="106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C63DB245-9B30-864A-9D2D-28BBC4D97A4A}"/>
                    </a:ext>
                  </a:extLst>
                </p14:cNvPr>
                <p14:cNvContentPartPr/>
                <p14:nvPr/>
              </p14:nvContentPartPr>
              <p14:xfrm>
                <a:off x="8364383" y="3731375"/>
                <a:ext cx="97560" cy="26748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C63DB245-9B30-864A-9D2D-28BBC4D97A4A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8360063" y="3727055"/>
                  <a:ext cx="1062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8AC05965-3952-B849-AC14-135F2501BF56}"/>
                    </a:ext>
                  </a:extLst>
                </p14:cNvPr>
                <p14:cNvContentPartPr/>
                <p14:nvPr/>
              </p14:nvContentPartPr>
              <p14:xfrm>
                <a:off x="8477783" y="3977255"/>
                <a:ext cx="91440" cy="18900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8AC05965-3952-B849-AC14-135F2501BF56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8473463" y="3972935"/>
                  <a:ext cx="100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B623AA20-4548-6A48-ABAE-29923CBAD78A}"/>
                    </a:ext>
                  </a:extLst>
                </p14:cNvPr>
                <p14:cNvContentPartPr/>
                <p14:nvPr/>
              </p14:nvContentPartPr>
              <p14:xfrm>
                <a:off x="8631863" y="3733535"/>
                <a:ext cx="115560" cy="17100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B623AA20-4548-6A48-ABAE-29923CBAD78A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8627543" y="3729215"/>
                  <a:ext cx="1242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FB06CD1F-D87A-3848-A594-35BCC7B8E092}"/>
                    </a:ext>
                  </a:extLst>
                </p14:cNvPr>
                <p14:cNvContentPartPr/>
                <p14:nvPr/>
              </p14:nvContentPartPr>
              <p14:xfrm>
                <a:off x="8805743" y="3774935"/>
                <a:ext cx="86760" cy="1792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FB06CD1F-D87A-3848-A594-35BCC7B8E092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8801423" y="3770615"/>
                  <a:ext cx="95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25A282F8-06B7-4C4C-936A-5C1047F404E6}"/>
                    </a:ext>
                  </a:extLst>
                </p14:cNvPr>
                <p14:cNvContentPartPr/>
                <p14:nvPr/>
              </p14:nvContentPartPr>
              <p14:xfrm>
                <a:off x="8945423" y="3940895"/>
                <a:ext cx="64440" cy="5256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25A282F8-06B7-4C4C-936A-5C1047F404E6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8941103" y="3936575"/>
                  <a:ext cx="73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6E9C79E-716D-8345-BC9A-32583767A0AC}"/>
                    </a:ext>
                  </a:extLst>
                </p14:cNvPr>
                <p14:cNvContentPartPr/>
                <p14:nvPr/>
              </p14:nvContentPartPr>
              <p14:xfrm>
                <a:off x="9133703" y="3867095"/>
                <a:ext cx="360" cy="360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6E9C79E-716D-8345-BC9A-32583767A0A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129383" y="386277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C88072B5-C42A-9949-ADE0-64F7189C388B}"/>
              </a:ext>
            </a:extLst>
          </p:cNvPr>
          <p:cNvGrpSpPr/>
          <p:nvPr/>
        </p:nvGrpSpPr>
        <p:grpSpPr>
          <a:xfrm>
            <a:off x="7616663" y="3847295"/>
            <a:ext cx="348480" cy="220320"/>
            <a:chOff x="7616663" y="3847295"/>
            <a:chExt cx="34848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7D5D0E3C-666E-F143-AEC6-4D56AD282168}"/>
                    </a:ext>
                  </a:extLst>
                </p14:cNvPr>
                <p14:cNvContentPartPr/>
                <p14:nvPr/>
              </p14:nvContentPartPr>
              <p14:xfrm>
                <a:off x="7928423" y="3979415"/>
                <a:ext cx="36720" cy="8820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7D5D0E3C-666E-F143-AEC6-4D56AD282168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7924103" y="3975095"/>
                  <a:ext cx="45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12FB8F80-5B4F-F447-AC14-CBABAC677111}"/>
                    </a:ext>
                  </a:extLst>
                </p14:cNvPr>
                <p14:cNvContentPartPr/>
                <p14:nvPr/>
              </p14:nvContentPartPr>
              <p14:xfrm>
                <a:off x="7616663" y="3936575"/>
                <a:ext cx="97560" cy="280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12FB8F80-5B4F-F447-AC14-CBABAC677111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7612343" y="3932255"/>
                  <a:ext cx="106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53B33456-F22E-BC4C-8EEF-A6CC77E8D780}"/>
                    </a:ext>
                  </a:extLst>
                </p14:cNvPr>
                <p14:cNvContentPartPr/>
                <p14:nvPr/>
              </p14:nvContentPartPr>
              <p14:xfrm>
                <a:off x="7728983" y="3847295"/>
                <a:ext cx="93600" cy="14292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53B33456-F22E-BC4C-8EEF-A6CC77E8D780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7724663" y="3842975"/>
                  <a:ext cx="1022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1C1CA7AE-EDB5-6544-8398-DB286B47E179}"/>
              </a:ext>
            </a:extLst>
          </p:cNvPr>
          <p:cNvGrpSpPr/>
          <p:nvPr/>
        </p:nvGrpSpPr>
        <p:grpSpPr>
          <a:xfrm>
            <a:off x="6855983" y="3791135"/>
            <a:ext cx="568080" cy="412920"/>
            <a:chOff x="6855983" y="3791135"/>
            <a:chExt cx="56808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84EE93F8-C912-144E-BC58-91FCF690A41F}"/>
                    </a:ext>
                  </a:extLst>
                </p14:cNvPr>
                <p14:cNvContentPartPr/>
                <p14:nvPr/>
              </p14:nvContentPartPr>
              <p14:xfrm>
                <a:off x="7317503" y="3983735"/>
                <a:ext cx="106560" cy="11880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84EE93F8-C912-144E-BC58-91FCF690A41F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7313183" y="3979415"/>
                  <a:ext cx="115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6C4C5389-0785-8D48-84B2-17CD66036B38}"/>
                    </a:ext>
                  </a:extLst>
                </p14:cNvPr>
                <p14:cNvContentPartPr/>
                <p14:nvPr/>
              </p14:nvContentPartPr>
              <p14:xfrm>
                <a:off x="7238663" y="4002815"/>
                <a:ext cx="24480" cy="648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6C4C5389-0785-8D48-84B2-17CD66036B38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7234343" y="3998495"/>
                  <a:ext cx="331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4BD17626-F09D-A545-A9EB-2EC9A741400F}"/>
                    </a:ext>
                  </a:extLst>
                </p14:cNvPr>
                <p14:cNvContentPartPr/>
                <p14:nvPr/>
              </p14:nvContentPartPr>
              <p14:xfrm>
                <a:off x="7384463" y="3950615"/>
                <a:ext cx="360" cy="360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4BD17626-F09D-A545-A9EB-2EC9A741400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380143" y="394629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FA989CA2-B60B-D646-88D3-E3D8087E3D73}"/>
                    </a:ext>
                  </a:extLst>
                </p14:cNvPr>
                <p14:cNvContentPartPr/>
                <p14:nvPr/>
              </p14:nvContentPartPr>
              <p14:xfrm>
                <a:off x="7393463" y="3953495"/>
                <a:ext cx="9360" cy="36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FA989CA2-B60B-D646-88D3-E3D8087E3D73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7389143" y="3949175"/>
                  <a:ext cx="18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C6938B9B-2EF2-8442-95E4-63385B3E81F3}"/>
                    </a:ext>
                  </a:extLst>
                </p14:cNvPr>
                <p14:cNvContentPartPr/>
                <p14:nvPr/>
              </p14:nvContentPartPr>
              <p14:xfrm>
                <a:off x="7122383" y="4010375"/>
                <a:ext cx="360" cy="324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C6938B9B-2EF2-8442-95E4-63385B3E81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18063" y="4006055"/>
                  <a:ext cx="90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7150086C-5BB4-0C41-A811-9FCA47E21E6A}"/>
                    </a:ext>
                  </a:extLst>
                </p14:cNvPr>
                <p14:cNvContentPartPr/>
                <p14:nvPr/>
              </p14:nvContentPartPr>
              <p14:xfrm>
                <a:off x="6855983" y="3791135"/>
                <a:ext cx="245160" cy="41292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7150086C-5BB4-0C41-A811-9FCA47E21E6A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6851663" y="3786815"/>
                  <a:ext cx="253800" cy="42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A6F62C15-1516-2E46-A191-D9EFEC7D6443}"/>
              </a:ext>
            </a:extLst>
          </p:cNvPr>
          <p:cNvGrpSpPr/>
          <p:nvPr/>
        </p:nvGrpSpPr>
        <p:grpSpPr>
          <a:xfrm>
            <a:off x="9276263" y="3648575"/>
            <a:ext cx="312480" cy="376560"/>
            <a:chOff x="9276263" y="3648575"/>
            <a:chExt cx="312480" cy="3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0AC33640-4C70-9D4C-AFF2-014714E33943}"/>
                    </a:ext>
                  </a:extLst>
                </p14:cNvPr>
                <p14:cNvContentPartPr/>
                <p14:nvPr/>
              </p14:nvContentPartPr>
              <p14:xfrm>
                <a:off x="9276263" y="3857375"/>
                <a:ext cx="360" cy="360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0AC33640-4C70-9D4C-AFF2-014714E33943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9271943" y="385305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6647FF84-0144-394F-9607-8028FC0BD83A}"/>
                    </a:ext>
                  </a:extLst>
                </p14:cNvPr>
                <p14:cNvContentPartPr/>
                <p14:nvPr/>
              </p14:nvContentPartPr>
              <p14:xfrm>
                <a:off x="9355463" y="3851255"/>
                <a:ext cx="9360" cy="936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6647FF84-0144-394F-9607-8028FC0BD83A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9351143" y="38469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743B5513-D798-C747-A727-1F98E89CDEDC}"/>
                    </a:ext>
                  </a:extLst>
                </p14:cNvPr>
                <p14:cNvContentPartPr/>
                <p14:nvPr/>
              </p14:nvContentPartPr>
              <p14:xfrm>
                <a:off x="9380663" y="3648575"/>
                <a:ext cx="208080" cy="37656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743B5513-D798-C747-A727-1F98E89CDEDC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9376343" y="3644255"/>
                  <a:ext cx="216720" cy="38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1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294921EA-6825-5749-84F5-E19D4B937CA0}"/>
                  </a:ext>
                </a:extLst>
              </p14:cNvPr>
              <p14:cNvContentPartPr/>
              <p14:nvPr/>
            </p14:nvContentPartPr>
            <p14:xfrm>
              <a:off x="8044703" y="4370015"/>
              <a:ext cx="130680" cy="29340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294921EA-6825-5749-84F5-E19D4B937CA0}"/>
                  </a:ext>
                </a:extLst>
              </p:cNvPr>
              <p:cNvPicPr/>
              <p:nvPr/>
            </p:nvPicPr>
            <p:blipFill>
              <a:blip r:embed="rId722"/>
              <a:stretch>
                <a:fillRect/>
              </a:stretch>
            </p:blipFill>
            <p:spPr>
              <a:xfrm>
                <a:off x="8040383" y="4365695"/>
                <a:ext cx="139320" cy="3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4" name="Group 453">
            <a:extLst>
              <a:ext uri="{FF2B5EF4-FFF2-40B4-BE49-F238E27FC236}">
                <a16:creationId xmlns:a16="http://schemas.microsoft.com/office/drawing/2014/main" id="{50D8DFD2-3774-B644-91D1-3E1B81AF5939}"/>
              </a:ext>
            </a:extLst>
          </p:cNvPr>
          <p:cNvGrpSpPr/>
          <p:nvPr/>
        </p:nvGrpSpPr>
        <p:grpSpPr>
          <a:xfrm>
            <a:off x="8197703" y="4277495"/>
            <a:ext cx="1275840" cy="438120"/>
            <a:chOff x="8197703" y="4277495"/>
            <a:chExt cx="127584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A83FDDC0-BBDC-F144-8826-E9C6D0A55561}"/>
                    </a:ext>
                  </a:extLst>
                </p14:cNvPr>
                <p14:cNvContentPartPr/>
                <p14:nvPr/>
              </p14:nvContentPartPr>
              <p14:xfrm>
                <a:off x="8197703" y="4567295"/>
                <a:ext cx="88200" cy="14832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A83FDDC0-BBDC-F144-8826-E9C6D0A55561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8193383" y="4562975"/>
                  <a:ext cx="96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936F2701-0C5F-A84E-9B7E-7EB10E178F39}"/>
                    </a:ext>
                  </a:extLst>
                </p14:cNvPr>
                <p14:cNvContentPartPr/>
                <p14:nvPr/>
              </p14:nvContentPartPr>
              <p14:xfrm>
                <a:off x="8380583" y="4394855"/>
                <a:ext cx="86760" cy="24804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936F2701-0C5F-A84E-9B7E-7EB10E178F39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8376263" y="4390535"/>
                  <a:ext cx="95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F88C30AD-9DB0-B248-A794-ABB715367485}"/>
                    </a:ext>
                  </a:extLst>
                </p14:cNvPr>
                <p14:cNvContentPartPr/>
                <p14:nvPr/>
              </p14:nvContentPartPr>
              <p14:xfrm>
                <a:off x="8486783" y="4573775"/>
                <a:ext cx="66960" cy="8352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F88C30AD-9DB0-B248-A794-ABB715367485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8482463" y="4569455"/>
                  <a:ext cx="75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643B5B3E-8D0E-9B45-AF57-FD2CFEF760AE}"/>
                    </a:ext>
                  </a:extLst>
                </p14:cNvPr>
                <p14:cNvContentPartPr/>
                <p14:nvPr/>
              </p14:nvContentPartPr>
              <p14:xfrm>
                <a:off x="8632223" y="4393415"/>
                <a:ext cx="39960" cy="12348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643B5B3E-8D0E-9B45-AF57-FD2CFEF760A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8627903" y="4389095"/>
                  <a:ext cx="48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2E81B78E-B0E3-E34C-9C31-C4058CE068AA}"/>
                    </a:ext>
                  </a:extLst>
                </p14:cNvPr>
                <p14:cNvContentPartPr/>
                <p14:nvPr/>
              </p14:nvContentPartPr>
              <p14:xfrm>
                <a:off x="8729063" y="4302335"/>
                <a:ext cx="140040" cy="28836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2E81B78E-B0E3-E34C-9C31-C4058CE068AA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8724743" y="4298015"/>
                  <a:ext cx="1486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88D74579-7698-BC4A-BAE5-FFED460403F6}"/>
                    </a:ext>
                  </a:extLst>
                </p14:cNvPr>
                <p14:cNvContentPartPr/>
                <p14:nvPr/>
              </p14:nvContentPartPr>
              <p14:xfrm>
                <a:off x="8895743" y="4484495"/>
                <a:ext cx="83880" cy="1299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88D74579-7698-BC4A-BAE5-FFED460403F6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8891423" y="4480175"/>
                  <a:ext cx="92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74CC4EC-D1A2-604E-8E9E-AFD0E1277677}"/>
                    </a:ext>
                  </a:extLst>
                </p14:cNvPr>
                <p14:cNvContentPartPr/>
                <p14:nvPr/>
              </p14:nvContentPartPr>
              <p14:xfrm>
                <a:off x="9088343" y="4461095"/>
                <a:ext cx="6480" cy="504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74CC4EC-D1A2-604E-8E9E-AFD0E1277677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9084023" y="4456775"/>
                  <a:ext cx="151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1180181E-CC00-414B-A94C-B4351F3E24AB}"/>
                    </a:ext>
                  </a:extLst>
                </p14:cNvPr>
                <p14:cNvContentPartPr/>
                <p14:nvPr/>
              </p14:nvContentPartPr>
              <p14:xfrm>
                <a:off x="9121823" y="4457855"/>
                <a:ext cx="15480" cy="216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1180181E-CC00-414B-A94C-B4351F3E24AB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9117503" y="4453535"/>
                  <a:ext cx="24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117844E1-4C48-C94F-8592-FE483C9BBCAC}"/>
                    </a:ext>
                  </a:extLst>
                </p14:cNvPr>
                <p14:cNvContentPartPr/>
                <p14:nvPr/>
              </p14:nvContentPartPr>
              <p14:xfrm>
                <a:off x="9281303" y="4451735"/>
                <a:ext cx="360" cy="468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117844E1-4C48-C94F-8592-FE483C9BBCA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276983" y="4447415"/>
                  <a:ext cx="9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735805B5-E1F0-684D-B906-734921E2C322}"/>
                    </a:ext>
                  </a:extLst>
                </p14:cNvPr>
                <p14:cNvContentPartPr/>
                <p14:nvPr/>
              </p14:nvContentPartPr>
              <p14:xfrm>
                <a:off x="9249983" y="4277495"/>
                <a:ext cx="223560" cy="4309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735805B5-E1F0-684D-B906-734921E2C322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9245663" y="4273175"/>
                  <a:ext cx="232200" cy="43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2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468E8E40-68C7-CC4E-8DCF-0BC8CCD529B6}"/>
                  </a:ext>
                </a:extLst>
              </p14:cNvPr>
              <p14:cNvContentPartPr/>
              <p14:nvPr/>
            </p14:nvContentPartPr>
            <p14:xfrm>
              <a:off x="7615943" y="4539215"/>
              <a:ext cx="21600" cy="6480"/>
            </p14:xfrm>
          </p:contentPart>
        </mc:Choice>
        <mc:Fallback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468E8E40-68C7-CC4E-8DCF-0BC8CCD529B6}"/>
                  </a:ext>
                </a:extLst>
              </p:cNvPr>
              <p:cNvPicPr/>
              <p:nvPr/>
            </p:nvPicPr>
            <p:blipFill>
              <a:blip r:embed="rId743"/>
              <a:stretch>
                <a:fillRect/>
              </a:stretch>
            </p:blipFill>
            <p:spPr>
              <a:xfrm>
                <a:off x="7611623" y="4534895"/>
                <a:ext cx="30240" cy="1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3" name="Group 452">
            <a:extLst>
              <a:ext uri="{FF2B5EF4-FFF2-40B4-BE49-F238E27FC236}">
                <a16:creationId xmlns:a16="http://schemas.microsoft.com/office/drawing/2014/main" id="{59129380-EC60-5748-8A3A-59B38A1EF4BD}"/>
              </a:ext>
            </a:extLst>
          </p:cNvPr>
          <p:cNvGrpSpPr/>
          <p:nvPr/>
        </p:nvGrpSpPr>
        <p:grpSpPr>
          <a:xfrm>
            <a:off x="7776503" y="4526615"/>
            <a:ext cx="138600" cy="183600"/>
            <a:chOff x="7776503" y="4526615"/>
            <a:chExt cx="138600" cy="1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90D1EBC5-79E7-D448-950C-40B54EF67703}"/>
                    </a:ext>
                  </a:extLst>
                </p14:cNvPr>
                <p14:cNvContentPartPr/>
                <p14:nvPr/>
              </p14:nvContentPartPr>
              <p14:xfrm>
                <a:off x="7848143" y="4587815"/>
                <a:ext cx="66960" cy="12240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90D1EBC5-79E7-D448-950C-40B54EF67703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7843823" y="4583495"/>
                  <a:ext cx="75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D0B055BF-C48B-8642-B869-66F52EC906C7}"/>
                    </a:ext>
                  </a:extLst>
                </p14:cNvPr>
                <p14:cNvContentPartPr/>
                <p14:nvPr/>
              </p14:nvContentPartPr>
              <p14:xfrm>
                <a:off x="7776503" y="4526615"/>
                <a:ext cx="9360" cy="3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D0B055BF-C48B-8642-B869-66F52EC906C7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7772183" y="4522295"/>
                  <a:ext cx="18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A95463B-86F1-1F4E-83C0-0F295BCA37C0}"/>
                    </a:ext>
                  </a:extLst>
                </p14:cNvPr>
                <p14:cNvContentPartPr/>
                <p14:nvPr/>
              </p14:nvContentPartPr>
              <p14:xfrm>
                <a:off x="7858583" y="4528415"/>
                <a:ext cx="3240" cy="180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A95463B-86F1-1F4E-83C0-0F295BCA37C0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7854263" y="4524095"/>
                  <a:ext cx="11880" cy="1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0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A58E2330-4851-3147-B3CB-7EEE4FF2CD1A}"/>
                  </a:ext>
                </a:extLst>
              </p14:cNvPr>
              <p14:cNvContentPartPr/>
              <p14:nvPr/>
            </p14:nvContentPartPr>
            <p14:xfrm>
              <a:off x="7168823" y="4429055"/>
              <a:ext cx="298440" cy="45324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A58E2330-4851-3147-B3CB-7EEE4FF2CD1A}"/>
                  </a:ext>
                </a:extLst>
              </p:cNvPr>
              <p:cNvPicPr/>
              <p:nvPr/>
            </p:nvPicPr>
            <p:blipFill>
              <a:blip r:embed="rId751"/>
              <a:stretch>
                <a:fillRect/>
              </a:stretch>
            </p:blipFill>
            <p:spPr>
              <a:xfrm>
                <a:off x="7164503" y="4424735"/>
                <a:ext cx="3070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2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4FC5F3CC-75BA-BB49-9DB5-4A80C9F3EE14}"/>
                  </a:ext>
                </a:extLst>
              </p14:cNvPr>
              <p14:cNvContentPartPr/>
              <p14:nvPr/>
            </p14:nvContentPartPr>
            <p14:xfrm>
              <a:off x="8159903" y="4404575"/>
              <a:ext cx="55080" cy="19296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4FC5F3CC-75BA-BB49-9DB5-4A80C9F3EE14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8155583" y="4400255"/>
                <a:ext cx="63720" cy="2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1" name="Group 470">
            <a:extLst>
              <a:ext uri="{FF2B5EF4-FFF2-40B4-BE49-F238E27FC236}">
                <a16:creationId xmlns:a16="http://schemas.microsoft.com/office/drawing/2014/main" id="{E67C323D-5EE6-FF40-A862-B4AEB61EA75F}"/>
              </a:ext>
            </a:extLst>
          </p:cNvPr>
          <p:cNvGrpSpPr/>
          <p:nvPr/>
        </p:nvGrpSpPr>
        <p:grpSpPr>
          <a:xfrm>
            <a:off x="10202903" y="941735"/>
            <a:ext cx="169920" cy="352080"/>
            <a:chOff x="10202903" y="941735"/>
            <a:chExt cx="16992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E372AAEF-73F1-0D4C-86E0-1707A5F7DC07}"/>
                    </a:ext>
                  </a:extLst>
                </p14:cNvPr>
                <p14:cNvContentPartPr/>
                <p14:nvPr/>
              </p14:nvContentPartPr>
              <p14:xfrm>
                <a:off x="10202903" y="941735"/>
                <a:ext cx="169920" cy="35208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E372AAEF-73F1-0D4C-86E0-1707A5F7DC07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10198583" y="937415"/>
                  <a:ext cx="1785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0274A830-325A-5E4B-9EDF-EF90711D63D8}"/>
                    </a:ext>
                  </a:extLst>
                </p14:cNvPr>
                <p14:cNvContentPartPr/>
                <p14:nvPr/>
              </p14:nvContentPartPr>
              <p14:xfrm>
                <a:off x="10263023" y="1126775"/>
                <a:ext cx="108360" cy="4968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0274A830-325A-5E4B-9EDF-EF90711D63D8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10258703" y="1122455"/>
                  <a:ext cx="11700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1E01ECD-30F3-EF41-9921-74A72FD11723}"/>
              </a:ext>
            </a:extLst>
          </p:cNvPr>
          <p:cNvGrpSpPr/>
          <p:nvPr/>
        </p:nvGrpSpPr>
        <p:grpSpPr>
          <a:xfrm>
            <a:off x="10280303" y="1932815"/>
            <a:ext cx="182520" cy="429120"/>
            <a:chOff x="10280303" y="1932815"/>
            <a:chExt cx="182520" cy="4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C3FEF487-66A4-8E4F-B49C-46CAA7205F12}"/>
                    </a:ext>
                  </a:extLst>
                </p14:cNvPr>
                <p14:cNvContentPartPr/>
                <p14:nvPr/>
              </p14:nvContentPartPr>
              <p14:xfrm>
                <a:off x="10280303" y="1939295"/>
                <a:ext cx="45720" cy="39816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C3FEF487-66A4-8E4F-B49C-46CAA7205F12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10275983" y="1934975"/>
                  <a:ext cx="54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51F70580-BEEE-504E-BC23-878EF0BD95BC}"/>
                    </a:ext>
                  </a:extLst>
                </p14:cNvPr>
                <p14:cNvContentPartPr/>
                <p14:nvPr/>
              </p14:nvContentPartPr>
              <p14:xfrm>
                <a:off x="10288583" y="1932815"/>
                <a:ext cx="174240" cy="42912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51F70580-BEEE-504E-BC23-878EF0BD95BC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10284263" y="1928495"/>
                  <a:ext cx="182880" cy="43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2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AA0ABB7F-A849-244C-BF40-5B1BC1FE4388}"/>
                  </a:ext>
                </a:extLst>
              </p14:cNvPr>
              <p14:cNvContentPartPr/>
              <p14:nvPr/>
            </p14:nvContentPartPr>
            <p14:xfrm>
              <a:off x="10017863" y="2878175"/>
              <a:ext cx="211320" cy="247680"/>
            </p14:xfrm>
          </p:contentPart>
        </mc:Choice>
        <mc:Fallback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AA0ABB7F-A849-244C-BF40-5B1BC1FE4388}"/>
                  </a:ext>
                </a:extLst>
              </p:cNvPr>
              <p:cNvPicPr/>
              <p:nvPr/>
            </p:nvPicPr>
            <p:blipFill>
              <a:blip r:embed="rId763"/>
              <a:stretch>
                <a:fillRect/>
              </a:stretch>
            </p:blipFill>
            <p:spPr>
              <a:xfrm>
                <a:off x="10013543" y="2873855"/>
                <a:ext cx="21996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10FF760-0543-4440-AF0B-C656FEB05861}"/>
              </a:ext>
            </a:extLst>
          </p:cNvPr>
          <p:cNvGrpSpPr/>
          <p:nvPr/>
        </p:nvGrpSpPr>
        <p:grpSpPr>
          <a:xfrm>
            <a:off x="9900143" y="3563975"/>
            <a:ext cx="292680" cy="467640"/>
            <a:chOff x="9900143" y="3563975"/>
            <a:chExt cx="29268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D96511EC-BA14-D340-8576-830112C41B1A}"/>
                    </a:ext>
                  </a:extLst>
                </p14:cNvPr>
                <p14:cNvContentPartPr/>
                <p14:nvPr/>
              </p14:nvContentPartPr>
              <p14:xfrm>
                <a:off x="9919223" y="3600335"/>
                <a:ext cx="28080" cy="41328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D96511EC-BA14-D340-8576-830112C41B1A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9914903" y="3596015"/>
                  <a:ext cx="367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A25D47DF-5778-9B44-AC04-031A93C3DF6C}"/>
                    </a:ext>
                  </a:extLst>
                </p14:cNvPr>
                <p14:cNvContentPartPr/>
                <p14:nvPr/>
              </p14:nvContentPartPr>
              <p14:xfrm>
                <a:off x="9900143" y="3563975"/>
                <a:ext cx="292680" cy="46764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A25D47DF-5778-9B44-AC04-031A93C3DF6C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9895823" y="3559655"/>
                  <a:ext cx="301320" cy="47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1BD92689-1931-8548-A74A-1A36DEC9177B}"/>
              </a:ext>
            </a:extLst>
          </p:cNvPr>
          <p:cNvGrpSpPr/>
          <p:nvPr/>
        </p:nvGrpSpPr>
        <p:grpSpPr>
          <a:xfrm>
            <a:off x="9762983" y="4223135"/>
            <a:ext cx="195840" cy="355320"/>
            <a:chOff x="9762983" y="4223135"/>
            <a:chExt cx="19584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194C8666-213D-614F-BD51-324D082C9473}"/>
                    </a:ext>
                  </a:extLst>
                </p14:cNvPr>
                <p14:cNvContentPartPr/>
                <p14:nvPr/>
              </p14:nvContentPartPr>
              <p14:xfrm>
                <a:off x="9831383" y="4316375"/>
                <a:ext cx="18720" cy="23436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194C8666-213D-614F-BD51-324D082C9473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9827063" y="4312055"/>
                  <a:ext cx="27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FB1C3B4B-58B4-9F47-812F-86C76685083D}"/>
                    </a:ext>
                  </a:extLst>
                </p14:cNvPr>
                <p14:cNvContentPartPr/>
                <p14:nvPr/>
              </p14:nvContentPartPr>
              <p14:xfrm>
                <a:off x="9762983" y="4223135"/>
                <a:ext cx="195840" cy="4284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FB1C3B4B-58B4-9F47-812F-86C76685083D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9758663" y="4218815"/>
                  <a:ext cx="204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8CCE4B9F-D0C9-9D49-ADB7-5CD0E2C337C6}"/>
                    </a:ext>
                  </a:extLst>
                </p14:cNvPr>
                <p14:cNvContentPartPr/>
                <p14:nvPr/>
              </p14:nvContentPartPr>
              <p14:xfrm>
                <a:off x="9838223" y="4405295"/>
                <a:ext cx="106560" cy="648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8CCE4B9F-D0C9-9D49-ADB7-5CD0E2C337C6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9833903" y="4400975"/>
                  <a:ext cx="1152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304E2076-223C-4747-BC4A-0EF9C4D76B82}"/>
                    </a:ext>
                  </a:extLst>
                </p14:cNvPr>
                <p14:cNvContentPartPr/>
                <p14:nvPr/>
              </p14:nvContentPartPr>
              <p14:xfrm>
                <a:off x="9854783" y="4544255"/>
                <a:ext cx="88200" cy="3420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304E2076-223C-4747-BC4A-0EF9C4D76B82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9850463" y="4539935"/>
                  <a:ext cx="9684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8792ACC4-6278-8A4A-B4C3-02C2B55C7D7F}"/>
              </a:ext>
            </a:extLst>
          </p:cNvPr>
          <p:cNvGrpSpPr/>
          <p:nvPr/>
        </p:nvGrpSpPr>
        <p:grpSpPr>
          <a:xfrm>
            <a:off x="6072983" y="4956455"/>
            <a:ext cx="1526400" cy="487800"/>
            <a:chOff x="6072983" y="4956455"/>
            <a:chExt cx="1526400" cy="4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DACFA9AB-3C11-2340-8CDB-A7BF75D24585}"/>
                    </a:ext>
                  </a:extLst>
                </p14:cNvPr>
                <p14:cNvContentPartPr/>
                <p14:nvPr/>
              </p14:nvContentPartPr>
              <p14:xfrm>
                <a:off x="6072983" y="4956455"/>
                <a:ext cx="340560" cy="48780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DACFA9AB-3C11-2340-8CDB-A7BF75D24585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6068663" y="4952135"/>
                  <a:ext cx="3492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48249101-3315-CB42-99B0-598ACBF0D663}"/>
                    </a:ext>
                  </a:extLst>
                </p14:cNvPr>
                <p14:cNvContentPartPr/>
                <p14:nvPr/>
              </p14:nvContentPartPr>
              <p14:xfrm>
                <a:off x="6528743" y="5079935"/>
                <a:ext cx="111600" cy="25704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48249101-3315-CB42-99B0-598ACBF0D663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6524423" y="5075615"/>
                  <a:ext cx="120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FFB158AA-6E5F-A547-A616-BECC762DCBC3}"/>
                    </a:ext>
                  </a:extLst>
                </p14:cNvPr>
                <p14:cNvContentPartPr/>
                <p14:nvPr/>
              </p14:nvContentPartPr>
              <p14:xfrm>
                <a:off x="6662303" y="5250215"/>
                <a:ext cx="360" cy="792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FFB158AA-6E5F-A547-A616-BECC762DCBC3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6657983" y="5245895"/>
                  <a:ext cx="90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01FDAEA5-6402-F340-B955-AA72A1163319}"/>
                    </a:ext>
                  </a:extLst>
                </p14:cNvPr>
                <p14:cNvContentPartPr/>
                <p14:nvPr/>
              </p14:nvContentPartPr>
              <p14:xfrm>
                <a:off x="6698663" y="5101895"/>
                <a:ext cx="212040" cy="18072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01FDAEA5-6402-F340-B955-AA72A1163319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6694343" y="5097575"/>
                  <a:ext cx="220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0AA3182D-5614-114A-87DE-2437381804A6}"/>
                    </a:ext>
                  </a:extLst>
                </p14:cNvPr>
                <p14:cNvContentPartPr/>
                <p14:nvPr/>
              </p14:nvContentPartPr>
              <p14:xfrm>
                <a:off x="7001063" y="4974455"/>
                <a:ext cx="126720" cy="30060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0AA3182D-5614-114A-87DE-2437381804A6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6996743" y="4970135"/>
                  <a:ext cx="135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1BEE7DDC-C08A-ED46-B43E-91525A4F5525}"/>
                    </a:ext>
                  </a:extLst>
                </p14:cNvPr>
                <p14:cNvContentPartPr/>
                <p14:nvPr/>
              </p14:nvContentPartPr>
              <p14:xfrm>
                <a:off x="7228583" y="5165975"/>
                <a:ext cx="86040" cy="648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1BEE7DDC-C08A-ED46-B43E-91525A4F5525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7224263" y="5161655"/>
                  <a:ext cx="946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C7513927-D2B0-E141-9163-0CF53B32DC9D}"/>
                    </a:ext>
                  </a:extLst>
                </p14:cNvPr>
                <p14:cNvContentPartPr/>
                <p14:nvPr/>
              </p14:nvContentPartPr>
              <p14:xfrm>
                <a:off x="7429463" y="5082815"/>
                <a:ext cx="169920" cy="24012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C7513927-D2B0-E141-9163-0CF53B32DC9D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7425143" y="5078495"/>
                  <a:ext cx="17856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A5527C69-6BC9-2B43-B56D-04FD31A0BAE7}"/>
              </a:ext>
            </a:extLst>
          </p:cNvPr>
          <p:cNvGrpSpPr/>
          <p:nvPr/>
        </p:nvGrpSpPr>
        <p:grpSpPr>
          <a:xfrm>
            <a:off x="7680023" y="4919375"/>
            <a:ext cx="1905120" cy="297720"/>
            <a:chOff x="7680023" y="4919375"/>
            <a:chExt cx="190512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72A0D7BE-37A4-C345-BFDE-472B699F2B63}"/>
                    </a:ext>
                  </a:extLst>
                </p14:cNvPr>
                <p14:cNvContentPartPr/>
                <p14:nvPr/>
              </p14:nvContentPartPr>
              <p14:xfrm>
                <a:off x="7682183" y="5203415"/>
                <a:ext cx="97560" cy="972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72A0D7BE-37A4-C345-BFDE-472B699F2B63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7677863" y="5199095"/>
                  <a:ext cx="1062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328D6CBC-EA1E-D446-96B9-97EFE371C3DE}"/>
                    </a:ext>
                  </a:extLst>
                </p14:cNvPr>
                <p14:cNvContentPartPr/>
                <p14:nvPr/>
              </p14:nvContentPartPr>
              <p14:xfrm>
                <a:off x="7680023" y="5163455"/>
                <a:ext cx="61200" cy="360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328D6CBC-EA1E-D446-96B9-97EFE371C3DE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7675703" y="5159135"/>
                  <a:ext cx="69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306DAFA5-E975-AF40-B8EE-5CC292BDC61B}"/>
                    </a:ext>
                  </a:extLst>
                </p14:cNvPr>
                <p14:cNvContentPartPr/>
                <p14:nvPr/>
              </p14:nvContentPartPr>
              <p14:xfrm>
                <a:off x="7833383" y="5073095"/>
                <a:ext cx="127440" cy="14292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306DAFA5-E975-AF40-B8EE-5CC292BDC61B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7829063" y="5068775"/>
                  <a:ext cx="136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E147D098-0B64-304E-B0F7-7CBDD5C2B73C}"/>
                    </a:ext>
                  </a:extLst>
                </p14:cNvPr>
                <p14:cNvContentPartPr/>
                <p14:nvPr/>
              </p14:nvContentPartPr>
              <p14:xfrm>
                <a:off x="7977383" y="5069495"/>
                <a:ext cx="109440" cy="10512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E147D098-0B64-304E-B0F7-7CBDD5C2B73C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7973063" y="5065175"/>
                  <a:ext cx="118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EE940354-FD77-634A-8474-654C104A29C8}"/>
                    </a:ext>
                  </a:extLst>
                </p14:cNvPr>
                <p14:cNvContentPartPr/>
                <p14:nvPr/>
              </p14:nvContentPartPr>
              <p14:xfrm>
                <a:off x="8094383" y="5004335"/>
                <a:ext cx="119160" cy="21276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EE940354-FD77-634A-8474-654C104A29C8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8090063" y="5000015"/>
                  <a:ext cx="127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1F2E620C-FD1C-B345-B4C9-1BDF42222FF1}"/>
                    </a:ext>
                  </a:extLst>
                </p14:cNvPr>
                <p14:cNvContentPartPr/>
                <p14:nvPr/>
              </p14:nvContentPartPr>
              <p14:xfrm>
                <a:off x="8290583" y="5092535"/>
                <a:ext cx="96840" cy="1584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1F2E620C-FD1C-B345-B4C9-1BDF42222FF1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8286263" y="5088215"/>
                  <a:ext cx="105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2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F6258EBC-31BB-CA4E-BA1A-D384C666E0A1}"/>
                    </a:ext>
                  </a:extLst>
                </p14:cNvPr>
                <p14:cNvContentPartPr/>
                <p14:nvPr/>
              </p14:nvContentPartPr>
              <p14:xfrm>
                <a:off x="8383823" y="4975175"/>
                <a:ext cx="132840" cy="19764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F6258EBC-31BB-CA4E-BA1A-D384C666E0A1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8379503" y="4970855"/>
                  <a:ext cx="141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A4BE0D52-F26C-8E42-A7C5-95E15E7F67F4}"/>
                    </a:ext>
                  </a:extLst>
                </p14:cNvPr>
                <p14:cNvContentPartPr/>
                <p14:nvPr/>
              </p14:nvContentPartPr>
              <p14:xfrm>
                <a:off x="8599103" y="5084255"/>
                <a:ext cx="118800" cy="360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A4BE0D52-F26C-8E42-A7C5-95E15E7F67F4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8594783" y="5079935"/>
                  <a:ext cx="1274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98859A69-E849-FB42-B192-9067C99B7D86}"/>
                    </a:ext>
                  </a:extLst>
                </p14:cNvPr>
                <p14:cNvContentPartPr/>
                <p14:nvPr/>
              </p14:nvContentPartPr>
              <p14:xfrm>
                <a:off x="8633663" y="5047175"/>
                <a:ext cx="79200" cy="360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98859A69-E849-FB42-B192-9067C99B7D86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8629343" y="5042855"/>
                  <a:ext cx="87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368905FD-B724-444B-AAA3-87F23916EE61}"/>
                    </a:ext>
                  </a:extLst>
                </p14:cNvPr>
                <p14:cNvContentPartPr/>
                <p14:nvPr/>
              </p14:nvContentPartPr>
              <p14:xfrm>
                <a:off x="8824463" y="4994975"/>
                <a:ext cx="87480" cy="16416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368905FD-B724-444B-AAA3-87F23916EE61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8820143" y="4990655"/>
                  <a:ext cx="96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1739854A-8B89-E242-BB7A-85E1075650D5}"/>
                    </a:ext>
                  </a:extLst>
                </p14:cNvPr>
                <p14:cNvContentPartPr/>
                <p14:nvPr/>
              </p14:nvContentPartPr>
              <p14:xfrm>
                <a:off x="9002303" y="5038175"/>
                <a:ext cx="94320" cy="8676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1739854A-8B89-E242-BB7A-85E1075650D5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8997983" y="5033855"/>
                  <a:ext cx="102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F46515FF-5AA2-F74E-9C2D-16C91663FBB7}"/>
                    </a:ext>
                  </a:extLst>
                </p14:cNvPr>
                <p14:cNvContentPartPr/>
                <p14:nvPr/>
              </p14:nvContentPartPr>
              <p14:xfrm>
                <a:off x="9109583" y="5044295"/>
                <a:ext cx="126000" cy="7920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F46515FF-5AA2-F74E-9C2D-16C91663FBB7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9105263" y="5039975"/>
                  <a:ext cx="134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B0F8E944-17A3-5F46-9424-1FD08890255E}"/>
                    </a:ext>
                  </a:extLst>
                </p14:cNvPr>
                <p14:cNvContentPartPr/>
                <p14:nvPr/>
              </p14:nvContentPartPr>
              <p14:xfrm>
                <a:off x="9354383" y="5057975"/>
                <a:ext cx="230760" cy="2232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B0F8E944-17A3-5F46-9424-1FD08890255E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9350063" y="5053655"/>
                  <a:ext cx="239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199323A3-E009-2244-B315-7D86E6BD47E4}"/>
                    </a:ext>
                  </a:extLst>
                </p14:cNvPr>
                <p14:cNvContentPartPr/>
                <p14:nvPr/>
              </p14:nvContentPartPr>
              <p14:xfrm>
                <a:off x="9315503" y="5012255"/>
                <a:ext cx="180360" cy="360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199323A3-E009-2244-B315-7D86E6BD47E4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9311183" y="5007935"/>
                  <a:ext cx="18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BA159B01-D811-3944-AF31-DCAF2D4658C9}"/>
                    </a:ext>
                  </a:extLst>
                </p14:cNvPr>
                <p14:cNvContentPartPr/>
                <p14:nvPr/>
              </p14:nvContentPartPr>
              <p14:xfrm>
                <a:off x="9250343" y="4919375"/>
                <a:ext cx="285840" cy="324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BA159B01-D811-3944-AF31-DCAF2D4658C9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9246023" y="4915055"/>
                  <a:ext cx="294480" cy="1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DCB4395A-77B1-BC49-A2F4-74DAF01B57C7}"/>
              </a:ext>
            </a:extLst>
          </p:cNvPr>
          <p:cNvGrpSpPr/>
          <p:nvPr/>
        </p:nvGrpSpPr>
        <p:grpSpPr>
          <a:xfrm>
            <a:off x="10676303" y="4852055"/>
            <a:ext cx="111600" cy="211320"/>
            <a:chOff x="10676303" y="4852055"/>
            <a:chExt cx="11160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E71AE63B-3A17-704D-9FD2-35CC974FD332}"/>
                    </a:ext>
                  </a:extLst>
                </p14:cNvPr>
                <p14:cNvContentPartPr/>
                <p14:nvPr/>
              </p14:nvContentPartPr>
              <p14:xfrm>
                <a:off x="10676303" y="4852055"/>
                <a:ext cx="99000" cy="21132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E71AE63B-3A17-704D-9FD2-35CC974FD332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10671983" y="4847735"/>
                  <a:ext cx="107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3301F3AC-3B33-144A-BE98-FFCC474F760C}"/>
                    </a:ext>
                  </a:extLst>
                </p14:cNvPr>
                <p14:cNvContentPartPr/>
                <p14:nvPr/>
              </p14:nvContentPartPr>
              <p14:xfrm>
                <a:off x="10717703" y="4873295"/>
                <a:ext cx="70200" cy="1872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3301F3AC-3B33-144A-BE98-FFCC474F760C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10713383" y="4868975"/>
                  <a:ext cx="788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F540EEE0-9007-1A4B-A1F5-30D698BE425E}"/>
              </a:ext>
            </a:extLst>
          </p:cNvPr>
          <p:cNvGrpSpPr/>
          <p:nvPr/>
        </p:nvGrpSpPr>
        <p:grpSpPr>
          <a:xfrm>
            <a:off x="9699983" y="4803815"/>
            <a:ext cx="820080" cy="339120"/>
            <a:chOff x="9699983" y="4803815"/>
            <a:chExt cx="82008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3E013314-DDAD-4C4F-9FFB-8E5EBF354391}"/>
                    </a:ext>
                  </a:extLst>
                </p14:cNvPr>
                <p14:cNvContentPartPr/>
                <p14:nvPr/>
              </p14:nvContentPartPr>
              <p14:xfrm>
                <a:off x="9699983" y="4875095"/>
                <a:ext cx="120600" cy="24624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3E013314-DDAD-4C4F-9FFB-8E5EBF354391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9695663" y="4870775"/>
                  <a:ext cx="1292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B92F5A38-01E3-874E-BABA-704658E213CF}"/>
                    </a:ext>
                  </a:extLst>
                </p14:cNvPr>
                <p14:cNvContentPartPr/>
                <p14:nvPr/>
              </p14:nvContentPartPr>
              <p14:xfrm>
                <a:off x="9961343" y="4917215"/>
                <a:ext cx="21600" cy="16596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B92F5A38-01E3-874E-BABA-704658E213CF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9957023" y="4912895"/>
                  <a:ext cx="30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F1D22911-2AF2-CD41-8794-1CBFFBC95F5C}"/>
                    </a:ext>
                  </a:extLst>
                </p14:cNvPr>
                <p14:cNvContentPartPr/>
                <p14:nvPr/>
              </p14:nvContentPartPr>
              <p14:xfrm>
                <a:off x="10000583" y="4945295"/>
                <a:ext cx="109440" cy="13680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F1D22911-2AF2-CD41-8794-1CBFFBC95F5C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9996263" y="4940975"/>
                  <a:ext cx="118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594ADE28-E2CC-2945-B441-44DAEC84F9F0}"/>
                    </a:ext>
                  </a:extLst>
                </p14:cNvPr>
                <p14:cNvContentPartPr/>
                <p14:nvPr/>
              </p14:nvContentPartPr>
              <p14:xfrm>
                <a:off x="10118663" y="4974095"/>
                <a:ext cx="103320" cy="7632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594ADE28-E2CC-2945-B441-44DAEC84F9F0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10114343" y="4969775"/>
                  <a:ext cx="111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B07B4B20-B3FF-B145-BF15-36967B4A60B6}"/>
                    </a:ext>
                  </a:extLst>
                </p14:cNvPr>
                <p14:cNvContentPartPr/>
                <p14:nvPr/>
              </p14:nvContentPartPr>
              <p14:xfrm>
                <a:off x="10323143" y="4981655"/>
                <a:ext cx="83520" cy="6804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B07B4B20-B3FF-B145-BF15-36967B4A60B6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10318823" y="4977335"/>
                  <a:ext cx="92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E5250EC7-8765-7641-B983-F01EFF7CB632}"/>
                    </a:ext>
                  </a:extLst>
                </p14:cNvPr>
                <p14:cNvContentPartPr/>
                <p14:nvPr/>
              </p14:nvContentPartPr>
              <p14:xfrm>
                <a:off x="10442663" y="4913615"/>
                <a:ext cx="77400" cy="9756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E5250EC7-8765-7641-B983-F01EFF7CB632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10438343" y="4909295"/>
                  <a:ext cx="86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25A49CBF-B57B-2242-9DD2-2CEB07BBAD06}"/>
                    </a:ext>
                  </a:extLst>
                </p14:cNvPr>
                <p14:cNvContentPartPr/>
                <p14:nvPr/>
              </p14:nvContentPartPr>
              <p14:xfrm>
                <a:off x="10481543" y="4803815"/>
                <a:ext cx="9720" cy="25272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25A49CBF-B57B-2242-9DD2-2CEB07BBAD06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10477223" y="4799495"/>
                  <a:ext cx="183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B444F324-EEB4-9B49-BA51-B61F473101AE}"/>
                    </a:ext>
                  </a:extLst>
                </p14:cNvPr>
                <p14:cNvContentPartPr/>
                <p14:nvPr/>
              </p14:nvContentPartPr>
              <p14:xfrm>
                <a:off x="9737783" y="4947815"/>
                <a:ext cx="151920" cy="19512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B444F324-EEB4-9B49-BA51-B61F473101AE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9733463" y="4943495"/>
                  <a:ext cx="16056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3E4DAC47-CCD7-D342-A43D-F56C431656BE}"/>
              </a:ext>
            </a:extLst>
          </p:cNvPr>
          <p:cNvGrpSpPr/>
          <p:nvPr/>
        </p:nvGrpSpPr>
        <p:grpSpPr>
          <a:xfrm>
            <a:off x="6377543" y="5653775"/>
            <a:ext cx="221760" cy="282600"/>
            <a:chOff x="6377543" y="5653775"/>
            <a:chExt cx="22176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2FED5DB5-2E80-EB42-B86D-7D7C8EE8EDE7}"/>
                    </a:ext>
                  </a:extLst>
                </p14:cNvPr>
                <p14:cNvContentPartPr/>
                <p14:nvPr/>
              </p14:nvContentPartPr>
              <p14:xfrm>
                <a:off x="6387983" y="5671055"/>
                <a:ext cx="12600" cy="19584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2FED5DB5-2E80-EB42-B86D-7D7C8EE8EDE7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6383663" y="5666735"/>
                  <a:ext cx="21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CF228211-606B-6F4F-B1BF-A113F0875661}"/>
                    </a:ext>
                  </a:extLst>
                </p14:cNvPr>
                <p14:cNvContentPartPr/>
                <p14:nvPr/>
              </p14:nvContentPartPr>
              <p14:xfrm>
                <a:off x="6377543" y="5653775"/>
                <a:ext cx="153720" cy="28260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CF228211-606B-6F4F-B1BF-A113F0875661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6373223" y="5649455"/>
                  <a:ext cx="1623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50DFA147-97D6-CB48-8FC1-DF498449E304}"/>
                    </a:ext>
                  </a:extLst>
                </p14:cNvPr>
                <p14:cNvContentPartPr/>
                <p14:nvPr/>
              </p14:nvContentPartPr>
              <p14:xfrm>
                <a:off x="6598943" y="5825135"/>
                <a:ext cx="360" cy="360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50DFA147-97D6-CB48-8FC1-DF498449E30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6594623" y="582081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FB9A79BB-B3EF-9843-9D33-E2DA2393F304}"/>
              </a:ext>
            </a:extLst>
          </p:cNvPr>
          <p:cNvGrpSpPr/>
          <p:nvPr/>
        </p:nvGrpSpPr>
        <p:grpSpPr>
          <a:xfrm>
            <a:off x="6733583" y="5658095"/>
            <a:ext cx="138240" cy="239760"/>
            <a:chOff x="6733583" y="5658095"/>
            <a:chExt cx="13824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5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85FB6A9F-52D1-554C-BE54-1D4F00D3C4E4}"/>
                    </a:ext>
                  </a:extLst>
                </p14:cNvPr>
                <p14:cNvContentPartPr/>
                <p14:nvPr/>
              </p14:nvContentPartPr>
              <p14:xfrm>
                <a:off x="6733583" y="5658095"/>
                <a:ext cx="25200" cy="20052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85FB6A9F-52D1-554C-BE54-1D4F00D3C4E4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6729263" y="5653775"/>
                  <a:ext cx="33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7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981F28AA-6ECE-1343-BF6A-4E4ED13805AB}"/>
                    </a:ext>
                  </a:extLst>
                </p14:cNvPr>
                <p14:cNvContentPartPr/>
                <p14:nvPr/>
              </p14:nvContentPartPr>
              <p14:xfrm>
                <a:off x="6738623" y="5659175"/>
                <a:ext cx="133200" cy="23868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981F28AA-6ECE-1343-BF6A-4E4ED13805AB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6734303" y="5654855"/>
                  <a:ext cx="14184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9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411A94CE-F16E-1641-A4CB-C5D147C7CE71}"/>
                  </a:ext>
                </a:extLst>
              </p14:cNvPr>
              <p14:cNvContentPartPr/>
              <p14:nvPr/>
            </p14:nvContentPartPr>
            <p14:xfrm>
              <a:off x="7042823" y="5718575"/>
              <a:ext cx="124560" cy="25200"/>
            </p14:xfrm>
          </p:contentPart>
        </mc:Choice>
        <mc:Fallback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411A94CE-F16E-1641-A4CB-C5D147C7CE71}"/>
                  </a:ext>
                </a:extLst>
              </p:cNvPr>
              <p:cNvPicPr/>
              <p:nvPr/>
            </p:nvPicPr>
            <p:blipFill>
              <a:blip r:embed="rId850"/>
              <a:stretch>
                <a:fillRect/>
              </a:stretch>
            </p:blipFill>
            <p:spPr>
              <a:xfrm>
                <a:off x="7038503" y="5714255"/>
                <a:ext cx="13320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4" name="Group 523">
            <a:extLst>
              <a:ext uri="{FF2B5EF4-FFF2-40B4-BE49-F238E27FC236}">
                <a16:creationId xmlns:a16="http://schemas.microsoft.com/office/drawing/2014/main" id="{B5EB9EFD-0BFB-5A41-8F1F-CA0A78EAE7B0}"/>
              </a:ext>
            </a:extLst>
          </p:cNvPr>
          <p:cNvGrpSpPr/>
          <p:nvPr/>
        </p:nvGrpSpPr>
        <p:grpSpPr>
          <a:xfrm>
            <a:off x="7322903" y="5617775"/>
            <a:ext cx="371880" cy="225000"/>
            <a:chOff x="7322903" y="5617775"/>
            <a:chExt cx="37188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5A167DD0-D093-C649-814D-0AAF9699ED51}"/>
                    </a:ext>
                  </a:extLst>
                </p14:cNvPr>
                <p14:cNvContentPartPr/>
                <p14:nvPr/>
              </p14:nvContentPartPr>
              <p14:xfrm>
                <a:off x="7345943" y="5619935"/>
                <a:ext cx="6480" cy="18612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5A167DD0-D093-C649-814D-0AAF9699ED51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7341623" y="5615615"/>
                  <a:ext cx="15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97717460-0D19-DE4A-8C87-E968816F35DF}"/>
                    </a:ext>
                  </a:extLst>
                </p14:cNvPr>
                <p14:cNvContentPartPr/>
                <p14:nvPr/>
              </p14:nvContentPartPr>
              <p14:xfrm>
                <a:off x="7322903" y="5617775"/>
                <a:ext cx="128520" cy="22500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97717460-0D19-DE4A-8C87-E968816F35DF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7318583" y="5613455"/>
                  <a:ext cx="137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9B59E071-C4EE-2142-BA3E-9AB0A6D40A1A}"/>
                    </a:ext>
                  </a:extLst>
                </p14:cNvPr>
                <p14:cNvContentPartPr/>
                <p14:nvPr/>
              </p14:nvContentPartPr>
              <p14:xfrm>
                <a:off x="7575983" y="5752775"/>
                <a:ext cx="118800" cy="1872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9B59E071-C4EE-2142-BA3E-9AB0A6D40A1A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7571663" y="5748455"/>
                  <a:ext cx="127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DA233273-5A05-C94F-9E4F-17F723AC5DAD}"/>
                    </a:ext>
                  </a:extLst>
                </p14:cNvPr>
                <p14:cNvContentPartPr/>
                <p14:nvPr/>
              </p14:nvContentPartPr>
              <p14:xfrm>
                <a:off x="7524863" y="5715695"/>
                <a:ext cx="112680" cy="1872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DA233273-5A05-C94F-9E4F-17F723AC5DAD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7520543" y="5711375"/>
                  <a:ext cx="1213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D1D49BC8-AA73-6D46-9E83-B8DE06E97804}"/>
              </a:ext>
            </a:extLst>
          </p:cNvPr>
          <p:cNvGrpSpPr/>
          <p:nvPr/>
        </p:nvGrpSpPr>
        <p:grpSpPr>
          <a:xfrm>
            <a:off x="7856423" y="5622095"/>
            <a:ext cx="1462680" cy="326880"/>
            <a:chOff x="7856423" y="5622095"/>
            <a:chExt cx="146268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50B6BCC9-48A7-9547-9892-B895174B764D}"/>
                    </a:ext>
                  </a:extLst>
                </p14:cNvPr>
                <p14:cNvContentPartPr/>
                <p14:nvPr/>
              </p14:nvContentPartPr>
              <p14:xfrm>
                <a:off x="7856423" y="5654495"/>
                <a:ext cx="163440" cy="29448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50B6BCC9-48A7-9547-9892-B895174B764D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7852103" y="5650175"/>
                  <a:ext cx="1720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1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15B56E3F-0072-244E-9DA7-21C4FF9BCAB1}"/>
                    </a:ext>
                  </a:extLst>
                </p14:cNvPr>
                <p14:cNvContentPartPr/>
                <p14:nvPr/>
              </p14:nvContentPartPr>
              <p14:xfrm>
                <a:off x="8080703" y="5811455"/>
                <a:ext cx="3600" cy="468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15B56E3F-0072-244E-9DA7-21C4FF9BCAB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076383" y="5807135"/>
                  <a:ext cx="122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2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64B6E5B9-5EF3-C147-8232-D2DB898E1B92}"/>
                    </a:ext>
                  </a:extLst>
                </p14:cNvPr>
                <p14:cNvContentPartPr/>
                <p14:nvPr/>
              </p14:nvContentPartPr>
              <p14:xfrm>
                <a:off x="8113823" y="5652695"/>
                <a:ext cx="142920" cy="22680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64B6E5B9-5EF3-C147-8232-D2DB898E1B92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8109503" y="5648375"/>
                  <a:ext cx="151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A4CEA3D6-4317-1A4E-ADB7-8368CBB1DE0C}"/>
                    </a:ext>
                  </a:extLst>
                </p14:cNvPr>
                <p14:cNvContentPartPr/>
                <p14:nvPr/>
              </p14:nvContentPartPr>
              <p14:xfrm>
                <a:off x="8362583" y="5708495"/>
                <a:ext cx="191880" cy="5940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A4CEA3D6-4317-1A4E-ADB7-8368CBB1DE0C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8358263" y="5704175"/>
                  <a:ext cx="2005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6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0037C45A-2FE4-A649-AD6D-11D2C2037278}"/>
                    </a:ext>
                  </a:extLst>
                </p14:cNvPr>
                <p14:cNvContentPartPr/>
                <p14:nvPr/>
              </p14:nvContentPartPr>
              <p14:xfrm>
                <a:off x="8608463" y="5622095"/>
                <a:ext cx="163440" cy="22500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0037C45A-2FE4-A649-AD6D-11D2C2037278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8604143" y="5617775"/>
                  <a:ext cx="172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8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78F9C903-CBE3-2645-9A8D-EA1CF4E9FEDF}"/>
                    </a:ext>
                  </a:extLst>
                </p14:cNvPr>
                <p14:cNvContentPartPr/>
                <p14:nvPr/>
              </p14:nvContentPartPr>
              <p14:xfrm>
                <a:off x="8799983" y="5788055"/>
                <a:ext cx="240480" cy="1584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78F9C903-CBE3-2645-9A8D-EA1CF4E9FEDF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8795663" y="5783735"/>
                  <a:ext cx="249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0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E0238B5A-70BB-AF4E-9AD5-A6CFB8D6E10B}"/>
                    </a:ext>
                  </a:extLst>
                </p14:cNvPr>
                <p14:cNvContentPartPr/>
                <p14:nvPr/>
              </p14:nvContentPartPr>
              <p14:xfrm>
                <a:off x="8830583" y="5723255"/>
                <a:ext cx="171000" cy="1908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E0238B5A-70BB-AF4E-9AD5-A6CFB8D6E10B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8826263" y="5718935"/>
                  <a:ext cx="179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2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ED596DAC-74FD-C644-8B96-E8370CFE853D}"/>
                    </a:ext>
                  </a:extLst>
                </p14:cNvPr>
                <p14:cNvContentPartPr/>
                <p14:nvPr/>
              </p14:nvContentPartPr>
              <p14:xfrm>
                <a:off x="8769023" y="5627495"/>
                <a:ext cx="155160" cy="1872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ED596DAC-74FD-C644-8B96-E8370CFE853D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8764703" y="5623175"/>
                  <a:ext cx="163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4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6F0B3CD9-6658-3D42-902E-8B17A2FE09B8}"/>
                    </a:ext>
                  </a:extLst>
                </p14:cNvPr>
                <p14:cNvContentPartPr/>
                <p14:nvPr/>
              </p14:nvContentPartPr>
              <p14:xfrm>
                <a:off x="9104543" y="5647295"/>
                <a:ext cx="214560" cy="17460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6F0B3CD9-6658-3D42-902E-8B17A2FE09B8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9100223" y="5642975"/>
                  <a:ext cx="22320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323CAD5F-1D06-FD4F-828E-09C49872698E}"/>
              </a:ext>
            </a:extLst>
          </p:cNvPr>
          <p:cNvGrpSpPr/>
          <p:nvPr/>
        </p:nvGrpSpPr>
        <p:grpSpPr>
          <a:xfrm>
            <a:off x="6514703" y="6184055"/>
            <a:ext cx="622800" cy="273240"/>
            <a:chOff x="6514703" y="6184055"/>
            <a:chExt cx="62280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6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19CA84AC-4B96-BF46-BCF6-C501888CEC73}"/>
                    </a:ext>
                  </a:extLst>
                </p14:cNvPr>
                <p14:cNvContentPartPr/>
                <p14:nvPr/>
              </p14:nvContentPartPr>
              <p14:xfrm>
                <a:off x="6514703" y="6184055"/>
                <a:ext cx="160560" cy="27324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19CA84AC-4B96-BF46-BCF6-C501888CEC73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6510383" y="6179735"/>
                  <a:ext cx="169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8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134E1F57-6DCB-CD44-922F-D51334FF112E}"/>
                    </a:ext>
                  </a:extLst>
                </p14:cNvPr>
                <p14:cNvContentPartPr/>
                <p14:nvPr/>
              </p14:nvContentPartPr>
              <p14:xfrm>
                <a:off x="6733223" y="6316175"/>
                <a:ext cx="360" cy="360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134E1F57-6DCB-CD44-922F-D51334FF112E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6728903" y="631185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9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3662DEA2-E128-B040-8094-5AF4BA2ABC1E}"/>
                    </a:ext>
                  </a:extLst>
                </p14:cNvPr>
                <p14:cNvContentPartPr/>
                <p14:nvPr/>
              </p14:nvContentPartPr>
              <p14:xfrm>
                <a:off x="6793343" y="6186575"/>
                <a:ext cx="176040" cy="21924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3662DEA2-E128-B040-8094-5AF4BA2ABC1E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6789023" y="6182255"/>
                  <a:ext cx="1846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1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C686E232-3A33-4C4D-9AC1-8149898E3789}"/>
                    </a:ext>
                  </a:extLst>
                </p14:cNvPr>
                <p14:cNvContentPartPr/>
                <p14:nvPr/>
              </p14:nvContentPartPr>
              <p14:xfrm>
                <a:off x="7046063" y="6296375"/>
                <a:ext cx="91440" cy="1584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C686E232-3A33-4C4D-9AC1-8149898E3789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7041743" y="6292055"/>
                  <a:ext cx="1000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54E44DC3-5369-9847-842A-4C16FB23D4FE}"/>
              </a:ext>
            </a:extLst>
          </p:cNvPr>
          <p:cNvGrpSpPr/>
          <p:nvPr/>
        </p:nvGrpSpPr>
        <p:grpSpPr>
          <a:xfrm>
            <a:off x="7251623" y="6132575"/>
            <a:ext cx="1612440" cy="329040"/>
            <a:chOff x="7251623" y="6132575"/>
            <a:chExt cx="161244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3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2E06EC51-E350-C849-B6D2-D2A0FACA478C}"/>
                    </a:ext>
                  </a:extLst>
                </p14:cNvPr>
                <p14:cNvContentPartPr/>
                <p14:nvPr/>
              </p14:nvContentPartPr>
              <p14:xfrm>
                <a:off x="7251623" y="6178655"/>
                <a:ext cx="82440" cy="28116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2E06EC51-E350-C849-B6D2-D2A0FACA478C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7247303" y="6174335"/>
                  <a:ext cx="91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5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A1DDBE9E-7E75-454B-9B10-6FD5130C50AC}"/>
                    </a:ext>
                  </a:extLst>
                </p14:cNvPr>
                <p14:cNvContentPartPr/>
                <p14:nvPr/>
              </p14:nvContentPartPr>
              <p14:xfrm>
                <a:off x="7359983" y="6283775"/>
                <a:ext cx="79200" cy="1260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A1DDBE9E-7E75-454B-9B10-6FD5130C50AC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7355663" y="6279455"/>
                  <a:ext cx="87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7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74A81A6-F9BF-1C47-84B5-A26AA2769411}"/>
                    </a:ext>
                  </a:extLst>
                </p14:cNvPr>
                <p14:cNvContentPartPr/>
                <p14:nvPr/>
              </p14:nvContentPartPr>
              <p14:xfrm>
                <a:off x="7481303" y="6175775"/>
                <a:ext cx="102960" cy="19152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74A81A6-F9BF-1C47-84B5-A26AA2769411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7476983" y="6171455"/>
                  <a:ext cx="111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9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FA78A584-2921-F54B-BFDC-0783C59A4C83}"/>
                    </a:ext>
                  </a:extLst>
                </p14:cNvPr>
                <p14:cNvContentPartPr/>
                <p14:nvPr/>
              </p14:nvContentPartPr>
              <p14:xfrm>
                <a:off x="7580303" y="6132575"/>
                <a:ext cx="71640" cy="30348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FA78A584-2921-F54B-BFDC-0783C59A4C83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7575983" y="6128255"/>
                  <a:ext cx="802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1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AF2766F1-23A2-3B42-92EC-A79D8CF40ABA}"/>
                    </a:ext>
                  </a:extLst>
                </p14:cNvPr>
                <p14:cNvContentPartPr/>
                <p14:nvPr/>
              </p14:nvContentPartPr>
              <p14:xfrm>
                <a:off x="7750583" y="6302855"/>
                <a:ext cx="133920" cy="1260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AF2766F1-23A2-3B42-92EC-A79D8CF40ABA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7746263" y="6298535"/>
                  <a:ext cx="142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3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9888E8E7-7E6B-8C42-835B-211BF30E8E62}"/>
                    </a:ext>
                  </a:extLst>
                </p14:cNvPr>
                <p14:cNvContentPartPr/>
                <p14:nvPr/>
              </p14:nvContentPartPr>
              <p14:xfrm>
                <a:off x="7701983" y="6228695"/>
                <a:ext cx="145800" cy="648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9888E8E7-7E6B-8C42-835B-211BF30E8E62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7697663" y="6224375"/>
                  <a:ext cx="1544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5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F23FE568-285F-B248-9DD1-98C10C6E83FF}"/>
                    </a:ext>
                  </a:extLst>
                </p14:cNvPr>
                <p14:cNvContentPartPr/>
                <p14:nvPr/>
              </p14:nvContentPartPr>
              <p14:xfrm>
                <a:off x="7983503" y="6150935"/>
                <a:ext cx="141120" cy="31068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F23FE568-285F-B248-9DD1-98C10C6E83FF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7979183" y="6146615"/>
                  <a:ext cx="149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7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DD81E038-0FD3-6644-98B7-0C0EA69EF8C8}"/>
                    </a:ext>
                  </a:extLst>
                </p14:cNvPr>
                <p14:cNvContentPartPr/>
                <p14:nvPr/>
              </p14:nvContentPartPr>
              <p14:xfrm>
                <a:off x="8002223" y="6165335"/>
                <a:ext cx="155160" cy="648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DD81E038-0FD3-6644-98B7-0C0EA69EF8C8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7997903" y="6161015"/>
                  <a:ext cx="1638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9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1D272570-8F3D-4A4F-9772-4B13C6DEE2E4}"/>
                    </a:ext>
                  </a:extLst>
                </p14:cNvPr>
                <p14:cNvContentPartPr/>
                <p14:nvPr/>
              </p14:nvContentPartPr>
              <p14:xfrm>
                <a:off x="8254583" y="6241655"/>
                <a:ext cx="111240" cy="14220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1D272570-8F3D-4A4F-9772-4B13C6DEE2E4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8250263" y="6237335"/>
                  <a:ext cx="119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1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EB0AEF0A-52C8-344B-BD77-7688081AD50B}"/>
                    </a:ext>
                  </a:extLst>
                </p14:cNvPr>
                <p14:cNvContentPartPr/>
                <p14:nvPr/>
              </p14:nvContentPartPr>
              <p14:xfrm>
                <a:off x="8478143" y="6274775"/>
                <a:ext cx="130680" cy="2520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EB0AEF0A-52C8-344B-BD77-7688081AD50B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8473823" y="6270455"/>
                  <a:ext cx="139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3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F5803046-61D3-1349-A608-29DB83E658AF}"/>
                    </a:ext>
                  </a:extLst>
                </p14:cNvPr>
                <p14:cNvContentPartPr/>
                <p14:nvPr/>
              </p14:nvContentPartPr>
              <p14:xfrm>
                <a:off x="8374103" y="6228335"/>
                <a:ext cx="210240" cy="648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F5803046-61D3-1349-A608-29DB83E658AF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8369783" y="6224015"/>
                  <a:ext cx="2188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5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67A461A4-87F9-A646-BD78-E393041E7677}"/>
                    </a:ext>
                  </a:extLst>
                </p14:cNvPr>
                <p14:cNvContentPartPr/>
                <p14:nvPr/>
              </p14:nvContentPartPr>
              <p14:xfrm>
                <a:off x="8411183" y="6163535"/>
                <a:ext cx="136800" cy="972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67A461A4-87F9-A646-BD78-E393041E7677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8406863" y="6159215"/>
                  <a:ext cx="145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7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B41ED6B2-8763-024D-AD58-91C6923CAC90}"/>
                    </a:ext>
                  </a:extLst>
                </p14:cNvPr>
                <p14:cNvContentPartPr/>
                <p14:nvPr/>
              </p14:nvContentPartPr>
              <p14:xfrm>
                <a:off x="8697023" y="6157775"/>
                <a:ext cx="167040" cy="14868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B41ED6B2-8763-024D-AD58-91C6923CAC90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8692703" y="6153455"/>
                  <a:ext cx="17568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95C96521-D298-C345-84B5-109F2207820C}"/>
              </a:ext>
            </a:extLst>
          </p:cNvPr>
          <p:cNvGrpSpPr/>
          <p:nvPr/>
        </p:nvGrpSpPr>
        <p:grpSpPr>
          <a:xfrm>
            <a:off x="9003383" y="6101615"/>
            <a:ext cx="568440" cy="272520"/>
            <a:chOff x="9003383" y="6101615"/>
            <a:chExt cx="56844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9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0D8894A6-4131-E94E-9D35-AEEFEDDA40D2}"/>
                    </a:ext>
                  </a:extLst>
                </p14:cNvPr>
                <p14:cNvContentPartPr/>
                <p14:nvPr/>
              </p14:nvContentPartPr>
              <p14:xfrm>
                <a:off x="9003383" y="6142295"/>
                <a:ext cx="9360" cy="15552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0D8894A6-4131-E94E-9D35-AEEFEDDA40D2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8999063" y="6137975"/>
                  <a:ext cx="18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6EB4D372-4FD1-E343-A12E-723AE1F58691}"/>
                    </a:ext>
                  </a:extLst>
                </p14:cNvPr>
                <p14:cNvContentPartPr/>
                <p14:nvPr/>
              </p14:nvContentPartPr>
              <p14:xfrm>
                <a:off x="9021743" y="6167855"/>
                <a:ext cx="57960" cy="13500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6EB4D372-4FD1-E343-A12E-723AE1F58691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9017423" y="6163535"/>
                  <a:ext cx="66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8C77E87C-274C-8D44-8811-C1153F2FD71D}"/>
                    </a:ext>
                  </a:extLst>
                </p14:cNvPr>
                <p14:cNvContentPartPr/>
                <p14:nvPr/>
              </p14:nvContentPartPr>
              <p14:xfrm>
                <a:off x="9082223" y="6156335"/>
                <a:ext cx="73080" cy="14112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8C77E87C-274C-8D44-8811-C1153F2FD71D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9077903" y="6152015"/>
                  <a:ext cx="81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D07A12A-DE82-3549-87BD-D090BB604B44}"/>
                    </a:ext>
                  </a:extLst>
                </p14:cNvPr>
                <p14:cNvContentPartPr/>
                <p14:nvPr/>
              </p14:nvContentPartPr>
              <p14:xfrm>
                <a:off x="9203543" y="6209615"/>
                <a:ext cx="39960" cy="7308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D07A12A-DE82-3549-87BD-D090BB604B44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9199223" y="6205295"/>
                  <a:ext cx="48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7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C31092FD-18D1-0F41-BB8D-37C7F939310F}"/>
                    </a:ext>
                  </a:extLst>
                </p14:cNvPr>
                <p14:cNvContentPartPr/>
                <p14:nvPr/>
              </p14:nvContentPartPr>
              <p14:xfrm>
                <a:off x="9276623" y="6197735"/>
                <a:ext cx="119160" cy="11736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C31092FD-18D1-0F41-BB8D-37C7F939310F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9272303" y="6193415"/>
                  <a:ext cx="127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9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7824CF91-3AAA-584F-96A5-FDA7B5FC0995}"/>
                    </a:ext>
                  </a:extLst>
                </p14:cNvPr>
                <p14:cNvContentPartPr/>
                <p14:nvPr/>
              </p14:nvContentPartPr>
              <p14:xfrm>
                <a:off x="9364103" y="6123215"/>
                <a:ext cx="15840" cy="25092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7824CF91-3AAA-584F-96A5-FDA7B5FC0995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9359783" y="6118895"/>
                  <a:ext cx="244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1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43F248A3-0311-8A48-845C-664953457F00}"/>
                    </a:ext>
                  </a:extLst>
                </p14:cNvPr>
                <p14:cNvContentPartPr/>
                <p14:nvPr/>
              </p14:nvContentPartPr>
              <p14:xfrm>
                <a:off x="9450143" y="6101615"/>
                <a:ext cx="100440" cy="26136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43F248A3-0311-8A48-845C-664953457F00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9445823" y="6097295"/>
                  <a:ext cx="1090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3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D57CE9FD-0C8E-D644-8FE0-4AB7A6EB3203}"/>
                    </a:ext>
                  </a:extLst>
                </p14:cNvPr>
                <p14:cNvContentPartPr/>
                <p14:nvPr/>
              </p14:nvContentPartPr>
              <p14:xfrm>
                <a:off x="9474263" y="6106655"/>
                <a:ext cx="97560" cy="1548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D57CE9FD-0C8E-D644-8FE0-4AB7A6EB3203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9469943" y="6102335"/>
                  <a:ext cx="1062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6B84A48A-50F9-124B-B1EA-3BF17BDB12FE}"/>
              </a:ext>
            </a:extLst>
          </p:cNvPr>
          <p:cNvGrpSpPr/>
          <p:nvPr/>
        </p:nvGrpSpPr>
        <p:grpSpPr>
          <a:xfrm>
            <a:off x="9621503" y="5580335"/>
            <a:ext cx="182160" cy="232200"/>
            <a:chOff x="9621503" y="5580335"/>
            <a:chExt cx="18216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5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6926DC0A-DD72-8D4C-9CFC-A088B2D62E79}"/>
                    </a:ext>
                  </a:extLst>
                </p14:cNvPr>
                <p14:cNvContentPartPr/>
                <p14:nvPr/>
              </p14:nvContentPartPr>
              <p14:xfrm>
                <a:off x="9621503" y="5580335"/>
                <a:ext cx="128160" cy="23220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6926DC0A-DD72-8D4C-9CFC-A088B2D62E79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9617183" y="5576015"/>
                  <a:ext cx="136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7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244A5A4B-9286-AC40-9FA9-9139762F9932}"/>
                    </a:ext>
                  </a:extLst>
                </p14:cNvPr>
                <p14:cNvContentPartPr/>
                <p14:nvPr/>
              </p14:nvContentPartPr>
              <p14:xfrm>
                <a:off x="9706103" y="5635775"/>
                <a:ext cx="97560" cy="14508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244A5A4B-9286-AC40-9FA9-9139762F9932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9701783" y="5631455"/>
                  <a:ext cx="106200" cy="15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223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887DDB9-A1ED-EB43-AA49-5D7C2EE3DD5A}"/>
              </a:ext>
            </a:extLst>
          </p:cNvPr>
          <p:cNvGrpSpPr/>
          <p:nvPr/>
        </p:nvGrpSpPr>
        <p:grpSpPr>
          <a:xfrm>
            <a:off x="201023" y="170255"/>
            <a:ext cx="1942200" cy="592920"/>
            <a:chOff x="201023" y="170255"/>
            <a:chExt cx="1942200" cy="59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AF77C90-607C-9F4E-B9E7-477E6D7D6242}"/>
                    </a:ext>
                  </a:extLst>
                </p14:cNvPr>
                <p14:cNvContentPartPr/>
                <p14:nvPr/>
              </p14:nvContentPartPr>
              <p14:xfrm>
                <a:off x="201023" y="245495"/>
                <a:ext cx="450720" cy="51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AF77C90-607C-9F4E-B9E7-477E6D7D62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6703" y="241175"/>
                  <a:ext cx="459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771C581-0A79-974B-8D7E-D3983D276BFF}"/>
                    </a:ext>
                  </a:extLst>
                </p14:cNvPr>
                <p14:cNvContentPartPr/>
                <p14:nvPr/>
              </p14:nvContentPartPr>
              <p14:xfrm>
                <a:off x="426023" y="275735"/>
                <a:ext cx="34560" cy="234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771C581-0A79-974B-8D7E-D3983D276B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1703" y="271415"/>
                  <a:ext cx="432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8C4D34-0036-9A42-A475-00E0F5D62DB3}"/>
                    </a:ext>
                  </a:extLst>
                </p14:cNvPr>
                <p14:cNvContentPartPr/>
                <p14:nvPr/>
              </p14:nvContentPartPr>
              <p14:xfrm>
                <a:off x="308663" y="514415"/>
                <a:ext cx="260640" cy="32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8C4D34-0036-9A42-A475-00E0F5D62D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4343" y="510095"/>
                  <a:ext cx="269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01073CF-5E4B-BF45-BC0E-FD6E51AF1B88}"/>
                    </a:ext>
                  </a:extLst>
                </p14:cNvPr>
                <p14:cNvContentPartPr/>
                <p14:nvPr/>
              </p14:nvContentPartPr>
              <p14:xfrm>
                <a:off x="601343" y="437375"/>
                <a:ext cx="18720" cy="109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01073CF-5E4B-BF45-BC0E-FD6E51AF1B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7023" y="433055"/>
                  <a:ext cx="27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F035C8E-3452-744A-8030-589DB2A195F2}"/>
                    </a:ext>
                  </a:extLst>
                </p14:cNvPr>
                <p14:cNvContentPartPr/>
                <p14:nvPr/>
              </p14:nvContentPartPr>
              <p14:xfrm>
                <a:off x="601343" y="401735"/>
                <a:ext cx="85320" cy="119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F035C8E-3452-744A-8030-589DB2A195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7023" y="397415"/>
                  <a:ext cx="93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1DA096-5CF8-C14E-B034-AB6CA94EA689}"/>
                    </a:ext>
                  </a:extLst>
                </p14:cNvPr>
                <p14:cNvContentPartPr/>
                <p14:nvPr/>
              </p14:nvContentPartPr>
              <p14:xfrm>
                <a:off x="701063" y="362855"/>
                <a:ext cx="79200" cy="140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1DA096-5CF8-C14E-B034-AB6CA94EA6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6743" y="358535"/>
                  <a:ext cx="87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953765A-0487-6848-855F-BB101970EDA0}"/>
                    </a:ext>
                  </a:extLst>
                </p14:cNvPr>
                <p14:cNvContentPartPr/>
                <p14:nvPr/>
              </p14:nvContentPartPr>
              <p14:xfrm>
                <a:off x="809783" y="397415"/>
                <a:ext cx="21960" cy="235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953765A-0487-6848-855F-BB101970ED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463" y="393095"/>
                  <a:ext cx="30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B817BC3-171B-C243-B926-CF5FC2528B50}"/>
                    </a:ext>
                  </a:extLst>
                </p14:cNvPr>
                <p14:cNvContentPartPr/>
                <p14:nvPr/>
              </p14:nvContentPartPr>
              <p14:xfrm>
                <a:off x="817343" y="384455"/>
                <a:ext cx="89640" cy="118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B817BC3-171B-C243-B926-CF5FC2528B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3023" y="380135"/>
                  <a:ext cx="98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5AB684F-1447-E14E-A97B-3BEBA28BBA1A}"/>
                    </a:ext>
                  </a:extLst>
                </p14:cNvPr>
                <p14:cNvContentPartPr/>
                <p14:nvPr/>
              </p14:nvContentPartPr>
              <p14:xfrm>
                <a:off x="1014263" y="480215"/>
                <a:ext cx="360" cy="3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5AB684F-1447-E14E-A97B-3BEBA28BBA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9943" y="47589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AE3062-549D-B043-AF34-4B565A24BED3}"/>
                    </a:ext>
                  </a:extLst>
                </p14:cNvPr>
                <p14:cNvContentPartPr/>
                <p14:nvPr/>
              </p14:nvContentPartPr>
              <p14:xfrm>
                <a:off x="1176983" y="309575"/>
                <a:ext cx="372600" cy="142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AE3062-549D-B043-AF34-4B565A24BE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2663" y="305255"/>
                  <a:ext cx="381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FD85BDC-E5D6-FF47-8B34-80A1E5D948FF}"/>
                    </a:ext>
                  </a:extLst>
                </p14:cNvPr>
                <p14:cNvContentPartPr/>
                <p14:nvPr/>
              </p14:nvContentPartPr>
              <p14:xfrm>
                <a:off x="1279943" y="295535"/>
                <a:ext cx="258120" cy="240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FD85BDC-E5D6-FF47-8B34-80A1E5D948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75623" y="291215"/>
                  <a:ext cx="266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A5C590-3AF6-6142-AB46-B1315223EAD5}"/>
                    </a:ext>
                  </a:extLst>
                </p14:cNvPr>
                <p14:cNvContentPartPr/>
                <p14:nvPr/>
              </p14:nvContentPartPr>
              <p14:xfrm>
                <a:off x="1578383" y="288695"/>
                <a:ext cx="89640" cy="378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A5C590-3AF6-6142-AB46-B1315223EA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4063" y="284375"/>
                  <a:ext cx="982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C10063-5BEF-8044-80D7-D2A52DB7C21A}"/>
                    </a:ext>
                  </a:extLst>
                </p14:cNvPr>
                <p14:cNvContentPartPr/>
                <p14:nvPr/>
              </p14:nvContentPartPr>
              <p14:xfrm>
                <a:off x="1570103" y="296615"/>
                <a:ext cx="165960" cy="230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C10063-5BEF-8044-80D7-D2A52DB7C2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65783" y="292295"/>
                  <a:ext cx="1746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2BEFF-36ED-1F47-A551-189BE8DADC44}"/>
                    </a:ext>
                  </a:extLst>
                </p14:cNvPr>
                <p14:cNvContentPartPr/>
                <p14:nvPr/>
              </p14:nvContentPartPr>
              <p14:xfrm>
                <a:off x="1757663" y="325055"/>
                <a:ext cx="40320" cy="438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2BEFF-36ED-1F47-A551-189BE8DADC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53343" y="320735"/>
                  <a:ext cx="489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EFDE426-F2EC-A843-BB45-C9FDE3F0965B}"/>
                    </a:ext>
                  </a:extLst>
                </p14:cNvPr>
                <p14:cNvContentPartPr/>
                <p14:nvPr/>
              </p14:nvContentPartPr>
              <p14:xfrm>
                <a:off x="1724903" y="303095"/>
                <a:ext cx="187200" cy="203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EFDE426-F2EC-A843-BB45-C9FDE3F096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20583" y="298775"/>
                  <a:ext cx="195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345D360-EC63-4945-8F61-BA63BC7A9E99}"/>
                    </a:ext>
                  </a:extLst>
                </p14:cNvPr>
                <p14:cNvContentPartPr/>
                <p14:nvPr/>
              </p14:nvContentPartPr>
              <p14:xfrm>
                <a:off x="1971503" y="170255"/>
                <a:ext cx="6480" cy="329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345D360-EC63-4945-8F61-BA63BC7A9E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67183" y="165935"/>
                  <a:ext cx="15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3294D3-97D9-DC41-87FD-48A0C01AE0EB}"/>
                    </a:ext>
                  </a:extLst>
                </p14:cNvPr>
                <p14:cNvContentPartPr/>
                <p14:nvPr/>
              </p14:nvContentPartPr>
              <p14:xfrm>
                <a:off x="2074103" y="332975"/>
                <a:ext cx="22320" cy="173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3294D3-97D9-DC41-87FD-48A0C01AE0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69783" y="328655"/>
                  <a:ext cx="30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95D1F4-97A1-2B45-821C-328708178850}"/>
                    </a:ext>
                  </a:extLst>
                </p14:cNvPr>
                <p14:cNvContentPartPr/>
                <p14:nvPr/>
              </p14:nvContentPartPr>
              <p14:xfrm>
                <a:off x="2065823" y="204095"/>
                <a:ext cx="77400" cy="34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95D1F4-97A1-2B45-821C-3287081788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61503" y="199775"/>
                  <a:ext cx="8604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3B79E8-2691-B449-B01C-4B956DE5F6DE}"/>
                  </a:ext>
                </a:extLst>
              </p14:cNvPr>
              <p14:cNvContentPartPr/>
              <p14:nvPr/>
            </p14:nvContentPartPr>
            <p14:xfrm>
              <a:off x="163943" y="818615"/>
              <a:ext cx="1739520" cy="28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3B79E8-2691-B449-B01C-4B956DE5F6D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9623" y="814295"/>
                <a:ext cx="1748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3FB35E0-92D2-8C4B-9F6D-621402E3A8A8}"/>
                  </a:ext>
                </a:extLst>
              </p14:cNvPr>
              <p14:cNvContentPartPr/>
              <p14:nvPr/>
            </p14:nvContentPartPr>
            <p14:xfrm>
              <a:off x="304703" y="1130375"/>
              <a:ext cx="237960" cy="255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3FB35E0-92D2-8C4B-9F6D-621402E3A8A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0383" y="1126055"/>
                <a:ext cx="2466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8DE4E6B-5463-864E-A74E-97334519AF95}"/>
                  </a:ext>
                </a:extLst>
              </p14:cNvPr>
              <p14:cNvContentPartPr/>
              <p14:nvPr/>
            </p14:nvContentPartPr>
            <p14:xfrm>
              <a:off x="606023" y="1254935"/>
              <a:ext cx="3240" cy="6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8DE4E6B-5463-864E-A74E-97334519AF9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1703" y="1250615"/>
                <a:ext cx="1188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47197E-19CA-594D-BAEB-049B17AC57B5}"/>
                  </a:ext>
                </a:extLst>
              </p14:cNvPr>
              <p14:cNvContentPartPr/>
              <p14:nvPr/>
            </p14:nvContentPartPr>
            <p14:xfrm>
              <a:off x="688823" y="1160255"/>
              <a:ext cx="189720" cy="402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47197E-19CA-594D-BAEB-049B17AC57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4503" y="1155935"/>
                <a:ext cx="19836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5EAFF27-D4C8-F64E-8A97-CD1ABCE0A79D}"/>
                  </a:ext>
                </a:extLst>
              </p14:cNvPr>
              <p14:cNvContentPartPr/>
              <p14:nvPr/>
            </p14:nvContentPartPr>
            <p14:xfrm>
              <a:off x="966743" y="1321175"/>
              <a:ext cx="360" cy="3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5EAFF27-D4C8-F64E-8A97-CD1ABCE0A79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2423" y="1316855"/>
                <a:ext cx="900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2691869A-7EE4-6B4F-9805-D15E16000431}"/>
              </a:ext>
            </a:extLst>
          </p:cNvPr>
          <p:cNvGrpSpPr/>
          <p:nvPr/>
        </p:nvGrpSpPr>
        <p:grpSpPr>
          <a:xfrm>
            <a:off x="1194263" y="1100855"/>
            <a:ext cx="1461960" cy="513360"/>
            <a:chOff x="1194263" y="1100855"/>
            <a:chExt cx="1461960" cy="5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9AC59F-8E3B-7648-96A8-9E8268B31402}"/>
                    </a:ext>
                  </a:extLst>
                </p14:cNvPr>
                <p14:cNvContentPartPr/>
                <p14:nvPr/>
              </p14:nvContentPartPr>
              <p14:xfrm>
                <a:off x="1194263" y="1272935"/>
                <a:ext cx="197640" cy="341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9AC59F-8E3B-7648-96A8-9E8268B314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89943" y="1268615"/>
                  <a:ext cx="2062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286A3E-E2A5-5F47-8381-73C878972F73}"/>
                    </a:ext>
                  </a:extLst>
                </p14:cNvPr>
                <p14:cNvContentPartPr/>
                <p14:nvPr/>
              </p14:nvContentPartPr>
              <p14:xfrm>
                <a:off x="1308023" y="1100855"/>
                <a:ext cx="214920" cy="182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286A3E-E2A5-5F47-8381-73C878972F7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03703" y="1096535"/>
                  <a:ext cx="223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EE9331-2DBA-2245-B834-DD3D92539E6A}"/>
                    </a:ext>
                  </a:extLst>
                </p14:cNvPr>
                <p14:cNvContentPartPr/>
                <p14:nvPr/>
              </p14:nvContentPartPr>
              <p14:xfrm>
                <a:off x="1605743" y="1380215"/>
                <a:ext cx="12600" cy="147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EE9331-2DBA-2245-B834-DD3D92539E6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01423" y="1375895"/>
                  <a:ext cx="21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273AE6-7451-384E-9238-D2B4E25CBEE7}"/>
                    </a:ext>
                  </a:extLst>
                </p14:cNvPr>
                <p14:cNvContentPartPr/>
                <p14:nvPr/>
              </p14:nvContentPartPr>
              <p14:xfrm>
                <a:off x="1608623" y="1368335"/>
                <a:ext cx="118800" cy="146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273AE6-7451-384E-9238-D2B4E25CBEE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04303" y="1364015"/>
                  <a:ext cx="127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302856-B179-C64A-886D-A28D9C0050B7}"/>
                    </a:ext>
                  </a:extLst>
                </p14:cNvPr>
                <p14:cNvContentPartPr/>
                <p14:nvPr/>
              </p14:nvContentPartPr>
              <p14:xfrm>
                <a:off x="1720583" y="1360055"/>
                <a:ext cx="109440" cy="201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302856-B179-C64A-886D-A28D9C0050B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16263" y="1355735"/>
                  <a:ext cx="118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7792047-78D9-654B-98C0-68487CD54E94}"/>
                    </a:ext>
                  </a:extLst>
                </p14:cNvPr>
                <p14:cNvContentPartPr/>
                <p14:nvPr/>
              </p14:nvContentPartPr>
              <p14:xfrm>
                <a:off x="1890143" y="1433135"/>
                <a:ext cx="73080" cy="77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7792047-78D9-654B-98C0-68487CD54E9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5823" y="1428815"/>
                  <a:ext cx="81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E8FEAD-07F4-4947-9ADC-99B0DB5EF865}"/>
                    </a:ext>
                  </a:extLst>
                </p14:cNvPr>
                <p14:cNvContentPartPr/>
                <p14:nvPr/>
              </p14:nvContentPartPr>
              <p14:xfrm>
                <a:off x="1983383" y="1431695"/>
                <a:ext cx="64080" cy="74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E8FEAD-07F4-4947-9ADC-99B0DB5EF86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79063" y="1427375"/>
                  <a:ext cx="72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2C0900-078C-2E4A-B238-7E88593A112B}"/>
                    </a:ext>
                  </a:extLst>
                </p14:cNvPr>
                <p14:cNvContentPartPr/>
                <p14:nvPr/>
              </p14:nvContentPartPr>
              <p14:xfrm>
                <a:off x="2058263" y="1286615"/>
                <a:ext cx="15480" cy="191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2C0900-078C-2E4A-B238-7E88593A112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53943" y="1282295"/>
                  <a:ext cx="24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006708-1201-354F-9A46-223F0F40C5CC}"/>
                    </a:ext>
                  </a:extLst>
                </p14:cNvPr>
                <p14:cNvContentPartPr/>
                <p14:nvPr/>
              </p14:nvContentPartPr>
              <p14:xfrm>
                <a:off x="2165183" y="1292375"/>
                <a:ext cx="82440" cy="261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006708-1201-354F-9A46-223F0F40C5C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60863" y="1288055"/>
                  <a:ext cx="910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10276EF-7336-B54F-B98B-17E3B8E19C38}"/>
                    </a:ext>
                  </a:extLst>
                </p14:cNvPr>
                <p14:cNvContentPartPr/>
                <p14:nvPr/>
              </p14:nvContentPartPr>
              <p14:xfrm>
                <a:off x="2154743" y="1433135"/>
                <a:ext cx="91440" cy="21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10276EF-7336-B54F-B98B-17E3B8E19C3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150423" y="1428815"/>
                  <a:ext cx="100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B7AAC7-5759-EF42-99B8-BAD06BF3B98C}"/>
                    </a:ext>
                  </a:extLst>
                </p14:cNvPr>
                <p14:cNvContentPartPr/>
                <p14:nvPr/>
              </p14:nvContentPartPr>
              <p14:xfrm>
                <a:off x="2345543" y="1462655"/>
                <a:ext cx="164160" cy="31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B7AAC7-5759-EF42-99B8-BAD06BF3B98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41223" y="1458335"/>
                  <a:ext cx="172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1220AF4-A811-4743-A4BD-7AE2A4059562}"/>
                    </a:ext>
                  </a:extLst>
                </p14:cNvPr>
                <p14:cNvContentPartPr/>
                <p14:nvPr/>
              </p14:nvContentPartPr>
              <p14:xfrm>
                <a:off x="2321063" y="1419815"/>
                <a:ext cx="170280" cy="6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1220AF4-A811-4743-A4BD-7AE2A40595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16743" y="1415495"/>
                  <a:ext cx="1789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F6C979-ADC9-964A-A9A6-8224A4B4BAE3}"/>
                    </a:ext>
                  </a:extLst>
                </p14:cNvPr>
                <p14:cNvContentPartPr/>
                <p14:nvPr/>
              </p14:nvContentPartPr>
              <p14:xfrm>
                <a:off x="2327183" y="1342415"/>
                <a:ext cx="100440" cy="6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F6C979-ADC9-964A-A9A6-8224A4B4BAE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22863" y="1338095"/>
                  <a:ext cx="1090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070B00-9051-BB4D-BD89-1954C1F9C37B}"/>
                    </a:ext>
                  </a:extLst>
                </p14:cNvPr>
                <p14:cNvContentPartPr/>
                <p14:nvPr/>
              </p14:nvContentPartPr>
              <p14:xfrm>
                <a:off x="2516903" y="1222175"/>
                <a:ext cx="136440" cy="200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070B00-9051-BB4D-BD89-1954C1F9C37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12583" y="1217855"/>
                  <a:ext cx="145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8994184-D341-F94E-9ED5-082D3FE1BE37}"/>
                    </a:ext>
                  </a:extLst>
                </p14:cNvPr>
                <p14:cNvContentPartPr/>
                <p14:nvPr/>
              </p14:nvContentPartPr>
              <p14:xfrm>
                <a:off x="2655863" y="1519535"/>
                <a:ext cx="360" cy="9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8994184-D341-F94E-9ED5-082D3FE1BE3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651543" y="1515215"/>
                  <a:ext cx="900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B9A07F-E3FE-F44E-B4D5-51CC2B8BC6C9}"/>
              </a:ext>
            </a:extLst>
          </p:cNvPr>
          <p:cNvGrpSpPr/>
          <p:nvPr/>
        </p:nvGrpSpPr>
        <p:grpSpPr>
          <a:xfrm>
            <a:off x="1256183" y="1845335"/>
            <a:ext cx="1254240" cy="325440"/>
            <a:chOff x="1256183" y="1845335"/>
            <a:chExt cx="125424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9500632-737F-9445-A2B5-D0FD9458CC8F}"/>
                    </a:ext>
                  </a:extLst>
                </p14:cNvPr>
                <p14:cNvContentPartPr/>
                <p14:nvPr/>
              </p14:nvContentPartPr>
              <p14:xfrm>
                <a:off x="1256183" y="2009495"/>
                <a:ext cx="199440" cy="161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500632-737F-9445-A2B5-D0FD9458CC8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51863" y="2005175"/>
                  <a:ext cx="2080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9934E9-26D3-8244-96FD-A3317ED3A5CC}"/>
                    </a:ext>
                  </a:extLst>
                </p14:cNvPr>
                <p14:cNvContentPartPr/>
                <p14:nvPr/>
              </p14:nvContentPartPr>
              <p14:xfrm>
                <a:off x="1429703" y="1883855"/>
                <a:ext cx="137880" cy="158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9934E9-26D3-8244-96FD-A3317ED3A5C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25383" y="1879535"/>
                  <a:ext cx="146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DA4470-68BB-3841-AC3F-C8D3748D21E5}"/>
                    </a:ext>
                  </a:extLst>
                </p14:cNvPr>
                <p14:cNvContentPartPr/>
                <p14:nvPr/>
              </p14:nvContentPartPr>
              <p14:xfrm>
                <a:off x="1633823" y="2096615"/>
                <a:ext cx="140040" cy="12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DA4470-68BB-3841-AC3F-C8D3748D21E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29503" y="2092295"/>
                  <a:ext cx="148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3ED464-8374-0B40-95A6-684431205664}"/>
                    </a:ext>
                  </a:extLst>
                </p14:cNvPr>
                <p14:cNvContentPartPr/>
                <p14:nvPr/>
              </p14:nvContentPartPr>
              <p14:xfrm>
                <a:off x="1619423" y="2016695"/>
                <a:ext cx="127800" cy="18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3ED464-8374-0B40-95A6-68443120566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615103" y="2012375"/>
                  <a:ext cx="136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8C567DC-294D-6B4F-BBDC-0DFAD4C3079F}"/>
                    </a:ext>
                  </a:extLst>
                </p14:cNvPr>
                <p14:cNvContentPartPr/>
                <p14:nvPr/>
              </p14:nvContentPartPr>
              <p14:xfrm>
                <a:off x="1887983" y="1892135"/>
                <a:ext cx="151920" cy="206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8C567DC-294D-6B4F-BBDC-0DFAD4C3079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883663" y="1887815"/>
                  <a:ext cx="160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31EDA56-50FE-9F41-AB63-A9E02A36A754}"/>
                    </a:ext>
                  </a:extLst>
                </p14:cNvPr>
                <p14:cNvContentPartPr/>
                <p14:nvPr/>
              </p14:nvContentPartPr>
              <p14:xfrm>
                <a:off x="2110463" y="1913015"/>
                <a:ext cx="82440" cy="169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31EDA56-50FE-9F41-AB63-A9E02A36A75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06143" y="1908695"/>
                  <a:ext cx="91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FBC1355-3795-6742-9DF7-187C01AA93E6}"/>
                    </a:ext>
                  </a:extLst>
                </p14:cNvPr>
                <p14:cNvContentPartPr/>
                <p14:nvPr/>
              </p14:nvContentPartPr>
              <p14:xfrm>
                <a:off x="2125943" y="1879175"/>
                <a:ext cx="85320" cy="6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FBC1355-3795-6742-9DF7-187C01AA93E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121623" y="1874855"/>
                  <a:ext cx="939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A1A4B51-1004-1948-8987-475812D83CAF}"/>
                    </a:ext>
                  </a:extLst>
                </p14:cNvPr>
                <p14:cNvContentPartPr/>
                <p14:nvPr/>
              </p14:nvContentPartPr>
              <p14:xfrm>
                <a:off x="2269583" y="1845335"/>
                <a:ext cx="113040" cy="207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A1A4B51-1004-1948-8987-475812D83CA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65263" y="1841015"/>
                  <a:ext cx="121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C407921-7397-1A41-8482-101E6B13687D}"/>
                    </a:ext>
                  </a:extLst>
                </p14:cNvPr>
                <p14:cNvContentPartPr/>
                <p14:nvPr/>
              </p14:nvContentPartPr>
              <p14:xfrm>
                <a:off x="2429783" y="1889615"/>
                <a:ext cx="80640" cy="96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C407921-7397-1A41-8482-101E6B1368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425463" y="1885295"/>
                  <a:ext cx="8928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2A4794F-E055-2543-AE87-627B6A15C2FB}"/>
              </a:ext>
            </a:extLst>
          </p:cNvPr>
          <p:cNvGrpSpPr/>
          <p:nvPr/>
        </p:nvGrpSpPr>
        <p:grpSpPr>
          <a:xfrm>
            <a:off x="2685023" y="1721855"/>
            <a:ext cx="1330560" cy="249120"/>
            <a:chOff x="2685023" y="1721855"/>
            <a:chExt cx="133056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A9AF0B0-F4A6-5040-9BCC-0FB01B6789AB}"/>
                    </a:ext>
                  </a:extLst>
                </p14:cNvPr>
                <p14:cNvContentPartPr/>
                <p14:nvPr/>
              </p14:nvContentPartPr>
              <p14:xfrm>
                <a:off x="2685023" y="1942895"/>
                <a:ext cx="195120" cy="28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A9AF0B0-F4A6-5040-9BCC-0FB01B6789A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80703" y="1938575"/>
                  <a:ext cx="203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671045B-6A0E-F24B-8080-DDF17959FB4D}"/>
                    </a:ext>
                  </a:extLst>
                </p14:cNvPr>
                <p14:cNvContentPartPr/>
                <p14:nvPr/>
              </p14:nvContentPartPr>
              <p14:xfrm>
                <a:off x="2775023" y="1893575"/>
                <a:ext cx="170280" cy="28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671045B-6A0E-F24B-8080-DDF17959FB4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70703" y="1889255"/>
                  <a:ext cx="178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66E18E-9DA1-684B-82B7-56ECC5530819}"/>
                    </a:ext>
                  </a:extLst>
                </p14:cNvPr>
                <p14:cNvContentPartPr/>
                <p14:nvPr/>
              </p14:nvContentPartPr>
              <p14:xfrm>
                <a:off x="2749463" y="1841015"/>
                <a:ext cx="225720" cy="18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66E18E-9DA1-684B-82B7-56ECC55308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745143" y="1836695"/>
                  <a:ext cx="234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BAF9126-D0F6-0D49-8FEB-F812763A0B6E}"/>
                    </a:ext>
                  </a:extLst>
                </p14:cNvPr>
                <p14:cNvContentPartPr/>
                <p14:nvPr/>
              </p14:nvContentPartPr>
              <p14:xfrm>
                <a:off x="3136823" y="1764335"/>
                <a:ext cx="166320" cy="164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BAF9126-D0F6-0D49-8FEB-F812763A0B6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32503" y="1760015"/>
                  <a:ext cx="174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1D862EE-47CF-CB46-964A-5F693C4C0705}"/>
                    </a:ext>
                  </a:extLst>
                </p14:cNvPr>
                <p14:cNvContentPartPr/>
                <p14:nvPr/>
              </p14:nvContentPartPr>
              <p14:xfrm>
                <a:off x="3481703" y="1804655"/>
                <a:ext cx="9360" cy="157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1D862EE-47CF-CB46-964A-5F693C4C070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477383" y="1800335"/>
                  <a:ext cx="1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0E7BE01-DE33-2846-8B3A-F42B9E8D1008}"/>
                    </a:ext>
                  </a:extLst>
                </p14:cNvPr>
                <p14:cNvContentPartPr/>
                <p14:nvPr/>
              </p14:nvContentPartPr>
              <p14:xfrm>
                <a:off x="3484583" y="1790255"/>
                <a:ext cx="79200" cy="124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0E7BE01-DE33-2846-8B3A-F42B9E8D100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80263" y="1785935"/>
                  <a:ext cx="87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F5DF8B-A4FB-3342-86F1-C1DE9097C2AB}"/>
                    </a:ext>
                  </a:extLst>
                </p14:cNvPr>
                <p14:cNvContentPartPr/>
                <p14:nvPr/>
              </p14:nvContentPartPr>
              <p14:xfrm>
                <a:off x="3557303" y="1782335"/>
                <a:ext cx="64080" cy="118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F5DF8B-A4FB-3342-86F1-C1DE9097C2A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52983" y="1778015"/>
                  <a:ext cx="72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FB3AE-E753-1140-8291-0540CC911F16}"/>
                    </a:ext>
                  </a:extLst>
                </p14:cNvPr>
                <p14:cNvContentPartPr/>
                <p14:nvPr/>
              </p14:nvContentPartPr>
              <p14:xfrm>
                <a:off x="3681503" y="1816175"/>
                <a:ext cx="91440" cy="95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FB3AE-E753-1140-8291-0540CC911F1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677183" y="1811855"/>
                  <a:ext cx="100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C9DA254-FCF9-4246-AF1C-EA737DE6A013}"/>
                    </a:ext>
                  </a:extLst>
                </p14:cNvPr>
                <p14:cNvContentPartPr/>
                <p14:nvPr/>
              </p14:nvContentPartPr>
              <p14:xfrm>
                <a:off x="3818663" y="1845335"/>
                <a:ext cx="59040" cy="74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C9DA254-FCF9-4246-AF1C-EA737DE6A01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814343" y="1841015"/>
                  <a:ext cx="67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3AC6DA3-2B78-B445-A2AA-21D416BA85DA}"/>
                    </a:ext>
                  </a:extLst>
                </p14:cNvPr>
                <p14:cNvContentPartPr/>
                <p14:nvPr/>
              </p14:nvContentPartPr>
              <p14:xfrm>
                <a:off x="3854663" y="1721855"/>
                <a:ext cx="27720" cy="176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3AC6DA3-2B78-B445-A2AA-21D416BA85D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50343" y="1717535"/>
                  <a:ext cx="36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CD30562-B673-BD48-BD90-F92B48AF3B01}"/>
                    </a:ext>
                  </a:extLst>
                </p14:cNvPr>
                <p14:cNvContentPartPr/>
                <p14:nvPr/>
              </p14:nvContentPartPr>
              <p14:xfrm>
                <a:off x="3954383" y="1736255"/>
                <a:ext cx="61200" cy="172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CD30562-B673-BD48-BD90-F92B48AF3B0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50063" y="1731935"/>
                  <a:ext cx="69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D3D382-8904-5C47-86E4-89E50BDD1218}"/>
                    </a:ext>
                  </a:extLst>
                </p14:cNvPr>
                <p14:cNvContentPartPr/>
                <p14:nvPr/>
              </p14:nvContentPartPr>
              <p14:xfrm>
                <a:off x="3947183" y="1830935"/>
                <a:ext cx="51840" cy="15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D3D382-8904-5C47-86E4-89E50BDD121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42863" y="1826615"/>
                  <a:ext cx="604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DAA62DC-86D7-FF4A-81E5-760511B34937}"/>
              </a:ext>
            </a:extLst>
          </p:cNvPr>
          <p:cNvGrpSpPr/>
          <p:nvPr/>
        </p:nvGrpSpPr>
        <p:grpSpPr>
          <a:xfrm>
            <a:off x="199583" y="1859375"/>
            <a:ext cx="758520" cy="420480"/>
            <a:chOff x="199583" y="1859375"/>
            <a:chExt cx="75852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ADDD69-6C69-2747-A080-FA0EBCEC7709}"/>
                    </a:ext>
                  </a:extLst>
                </p14:cNvPr>
                <p14:cNvContentPartPr/>
                <p14:nvPr/>
              </p14:nvContentPartPr>
              <p14:xfrm>
                <a:off x="199583" y="1946495"/>
                <a:ext cx="176760" cy="169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ADDD69-6C69-2747-A080-FA0EBCEC77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5263" y="1942175"/>
                  <a:ext cx="185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ED3300C-5255-E64A-BCC2-0E626400B3BF}"/>
                    </a:ext>
                  </a:extLst>
                </p14:cNvPr>
                <p14:cNvContentPartPr/>
                <p14:nvPr/>
              </p14:nvContentPartPr>
              <p14:xfrm>
                <a:off x="461663" y="1928855"/>
                <a:ext cx="291600" cy="200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ED3300C-5255-E64A-BCC2-0E626400B3B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57343" y="1924535"/>
                  <a:ext cx="300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AB60B7F-F8A6-4748-8B5D-0D46850ED733}"/>
                    </a:ext>
                  </a:extLst>
                </p14:cNvPr>
                <p14:cNvContentPartPr/>
                <p14:nvPr/>
              </p14:nvContentPartPr>
              <p14:xfrm>
                <a:off x="792503" y="1937855"/>
                <a:ext cx="36720" cy="176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AB60B7F-F8A6-4748-8B5D-0D46850ED73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88183" y="1933535"/>
                  <a:ext cx="45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2328E48-C0C7-8D4E-9496-D3CCCE77CCD0}"/>
                    </a:ext>
                  </a:extLst>
                </p14:cNvPr>
                <p14:cNvContentPartPr/>
                <p14:nvPr/>
              </p14:nvContentPartPr>
              <p14:xfrm>
                <a:off x="724103" y="2049095"/>
                <a:ext cx="73080" cy="70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2328E48-C0C7-8D4E-9496-D3CCCE77CCD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19783" y="2044775"/>
                  <a:ext cx="81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AB4D008-25DC-F441-BE99-15608BF193DE}"/>
                    </a:ext>
                  </a:extLst>
                </p14:cNvPr>
                <p14:cNvContentPartPr/>
                <p14:nvPr/>
              </p14:nvContentPartPr>
              <p14:xfrm>
                <a:off x="884303" y="1959455"/>
                <a:ext cx="73800" cy="203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AB4D008-25DC-F441-BE99-15608BF193D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79983" y="1955135"/>
                  <a:ext cx="82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B6A242D-3BB3-3347-BBFA-85A69510E572}"/>
                    </a:ext>
                  </a:extLst>
                </p14:cNvPr>
                <p14:cNvContentPartPr/>
                <p14:nvPr/>
              </p14:nvContentPartPr>
              <p14:xfrm>
                <a:off x="877463" y="1991495"/>
                <a:ext cx="43560" cy="46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B6A242D-3BB3-3347-BBFA-85A69510E57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73143" y="1987175"/>
                  <a:ext cx="52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EC496C-E7C0-BD4E-AD89-3D6653433D59}"/>
                    </a:ext>
                  </a:extLst>
                </p14:cNvPr>
                <p14:cNvContentPartPr/>
                <p14:nvPr/>
              </p14:nvContentPartPr>
              <p14:xfrm>
                <a:off x="330623" y="2229455"/>
                <a:ext cx="533880" cy="50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EC496C-E7C0-BD4E-AD89-3D6653433D5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6303" y="2225135"/>
                  <a:ext cx="542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6CFC147-7DD9-4F49-B3D4-A7F9ECE410E1}"/>
                    </a:ext>
                  </a:extLst>
                </p14:cNvPr>
                <p14:cNvContentPartPr/>
                <p14:nvPr/>
              </p14:nvContentPartPr>
              <p14:xfrm>
                <a:off x="410903" y="1884935"/>
                <a:ext cx="63000" cy="76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6CFC147-7DD9-4F49-B3D4-A7F9ECE410E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06583" y="1880615"/>
                  <a:ext cx="71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C6F13E6-2D7F-5D4A-95CD-F56203389070}"/>
                    </a:ext>
                  </a:extLst>
                </p14:cNvPr>
                <p14:cNvContentPartPr/>
                <p14:nvPr/>
              </p14:nvContentPartPr>
              <p14:xfrm>
                <a:off x="519263" y="1859375"/>
                <a:ext cx="24480" cy="85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C6F13E6-2D7F-5D4A-95CD-F5620338907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4943" y="1855055"/>
                  <a:ext cx="33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DC6B85D-2A69-6B45-B831-EDA3B642B9F6}"/>
                    </a:ext>
                  </a:extLst>
                </p14:cNvPr>
                <p14:cNvContentPartPr/>
                <p14:nvPr/>
              </p14:nvContentPartPr>
              <p14:xfrm>
                <a:off x="546623" y="1885655"/>
                <a:ext cx="57960" cy="28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DC6B85D-2A69-6B45-B831-EDA3B642B9F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2303" y="1881335"/>
                  <a:ext cx="666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95D4CF-A3B7-8648-B3C8-E8A7D5923F50}"/>
              </a:ext>
            </a:extLst>
          </p:cNvPr>
          <p:cNvGrpSpPr/>
          <p:nvPr/>
        </p:nvGrpSpPr>
        <p:grpSpPr>
          <a:xfrm>
            <a:off x="233423" y="2410535"/>
            <a:ext cx="879840" cy="553680"/>
            <a:chOff x="233423" y="2410535"/>
            <a:chExt cx="879840" cy="55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01CF3CD-6E63-704C-9059-41D1158BEA0F}"/>
                    </a:ext>
                  </a:extLst>
                </p14:cNvPr>
                <p14:cNvContentPartPr/>
                <p14:nvPr/>
              </p14:nvContentPartPr>
              <p14:xfrm>
                <a:off x="253583" y="2599535"/>
                <a:ext cx="205560" cy="165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01CF3CD-6E63-704C-9059-41D1158BEA0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49263" y="2595215"/>
                  <a:ext cx="214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3F1111A-1444-044C-BDC3-99D61ED28DF4}"/>
                    </a:ext>
                  </a:extLst>
                </p14:cNvPr>
                <p14:cNvContentPartPr/>
                <p14:nvPr/>
              </p14:nvContentPartPr>
              <p14:xfrm>
                <a:off x="409103" y="2498015"/>
                <a:ext cx="15480" cy="134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3F1111A-1444-044C-BDC3-99D61ED28DF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04783" y="2493695"/>
                  <a:ext cx="24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6F476C8-4C00-204D-B9CA-2C2213E03B5F}"/>
                    </a:ext>
                  </a:extLst>
                </p14:cNvPr>
                <p14:cNvContentPartPr/>
                <p14:nvPr/>
              </p14:nvContentPartPr>
              <p14:xfrm>
                <a:off x="430343" y="2513135"/>
                <a:ext cx="64080" cy="74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6F476C8-4C00-204D-B9CA-2C2213E03B5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26023" y="2508815"/>
                  <a:ext cx="72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2DBACCF-5F40-6745-B1E4-AF597317A3B9}"/>
                    </a:ext>
                  </a:extLst>
                </p14:cNvPr>
                <p14:cNvContentPartPr/>
                <p14:nvPr/>
              </p14:nvContentPartPr>
              <p14:xfrm>
                <a:off x="531863" y="2521775"/>
                <a:ext cx="73440" cy="86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2DBACCF-5F40-6745-B1E4-AF597317A3B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27543" y="2517455"/>
                  <a:ext cx="82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3E217B-A6EE-F34E-A9FF-4EE49442CBF1}"/>
                    </a:ext>
                  </a:extLst>
                </p14:cNvPr>
                <p14:cNvContentPartPr/>
                <p14:nvPr/>
              </p14:nvContentPartPr>
              <p14:xfrm>
                <a:off x="582983" y="2410535"/>
                <a:ext cx="18720" cy="164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3E217B-A6EE-F34E-A9FF-4EE49442CBF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78663" y="2406215"/>
                  <a:ext cx="27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DE6576A-1993-A448-9DEC-3208F3B33A55}"/>
                    </a:ext>
                  </a:extLst>
                </p14:cNvPr>
                <p14:cNvContentPartPr/>
                <p14:nvPr/>
              </p14:nvContentPartPr>
              <p14:xfrm>
                <a:off x="650663" y="2619695"/>
                <a:ext cx="179640" cy="133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DE6576A-1993-A448-9DEC-3208F3B33A5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46343" y="2615375"/>
                  <a:ext cx="188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4068E10-26E4-6F42-9CC3-724F245EF8DA}"/>
                    </a:ext>
                  </a:extLst>
                </p14:cNvPr>
                <p14:cNvContentPartPr/>
                <p14:nvPr/>
              </p14:nvContentPartPr>
              <p14:xfrm>
                <a:off x="872423" y="2610335"/>
                <a:ext cx="64080" cy="188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4068E10-26E4-6F42-9CC3-724F245EF8D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8103" y="2606015"/>
                  <a:ext cx="72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EAC35A9-4336-7449-922A-DC6AB3488068}"/>
                    </a:ext>
                  </a:extLst>
                </p14:cNvPr>
                <p14:cNvContentPartPr/>
                <p14:nvPr/>
              </p14:nvContentPartPr>
              <p14:xfrm>
                <a:off x="849743" y="2717975"/>
                <a:ext cx="76320" cy="106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EAC35A9-4336-7449-922A-DC6AB348806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45423" y="2713655"/>
                  <a:ext cx="84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7D23373-AABF-884A-A330-7892A0306A12}"/>
                    </a:ext>
                  </a:extLst>
                </p14:cNvPr>
                <p14:cNvContentPartPr/>
                <p14:nvPr/>
              </p14:nvContentPartPr>
              <p14:xfrm>
                <a:off x="903743" y="2829215"/>
                <a:ext cx="360" cy="12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7D23373-AABF-884A-A330-7892A0306A1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9423" y="2824895"/>
                  <a:ext cx="9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C65BE9-C703-3046-84DE-0C139A60F5BA}"/>
                    </a:ext>
                  </a:extLst>
                </p14:cNvPr>
                <p14:cNvContentPartPr/>
                <p14:nvPr/>
              </p14:nvContentPartPr>
              <p14:xfrm>
                <a:off x="946223" y="2658575"/>
                <a:ext cx="167040" cy="186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C65BE9-C703-3046-84DE-0C139A60F5B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41903" y="2654255"/>
                  <a:ext cx="175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1419305-B367-6741-B510-38DF2FE61B56}"/>
                    </a:ext>
                  </a:extLst>
                </p14:cNvPr>
                <p14:cNvContentPartPr/>
                <p14:nvPr/>
              </p14:nvContentPartPr>
              <p14:xfrm>
                <a:off x="999143" y="2600615"/>
                <a:ext cx="89640" cy="99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1419305-B367-6741-B510-38DF2FE61B5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4823" y="2596295"/>
                  <a:ext cx="98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35CEB2E-A2CB-C745-802C-29E6D55C7304}"/>
                    </a:ext>
                  </a:extLst>
                </p14:cNvPr>
                <p14:cNvContentPartPr/>
                <p14:nvPr/>
              </p14:nvContentPartPr>
              <p14:xfrm>
                <a:off x="233423" y="2894735"/>
                <a:ext cx="690120" cy="69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35CEB2E-A2CB-C745-802C-29E6D55C730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29103" y="2890415"/>
                  <a:ext cx="69876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6A28931-55BE-6447-B46E-3CF2B319E0AC}"/>
                  </a:ext>
                </a:extLst>
              </p14:cNvPr>
              <p14:cNvContentPartPr/>
              <p14:nvPr/>
            </p14:nvContentPartPr>
            <p14:xfrm>
              <a:off x="1296143" y="2699255"/>
              <a:ext cx="190440" cy="202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6A28931-55BE-6447-B46E-3CF2B319E0A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291823" y="2694935"/>
                <a:ext cx="1990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9DC8EE4-26E2-8D4A-A315-5F99401A440D}"/>
                  </a:ext>
                </a:extLst>
              </p14:cNvPr>
              <p14:cNvContentPartPr/>
              <p14:nvPr/>
            </p14:nvContentPartPr>
            <p14:xfrm>
              <a:off x="1414223" y="2540135"/>
              <a:ext cx="176040" cy="2095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9DC8EE4-26E2-8D4A-A315-5F99401A440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409903" y="2535815"/>
                <a:ext cx="1846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17587EC-1D6B-D845-BED6-B55964DD1D19}"/>
                  </a:ext>
                </a:extLst>
              </p14:cNvPr>
              <p14:cNvContentPartPr/>
              <p14:nvPr/>
            </p14:nvContentPartPr>
            <p14:xfrm>
              <a:off x="1667663" y="2891135"/>
              <a:ext cx="183600" cy="37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17587EC-1D6B-D845-BED6-B55964DD1D1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663343" y="2886815"/>
                <a:ext cx="1922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78D638C-BE47-E14E-9A00-C7C0B8CD7532}"/>
                  </a:ext>
                </a:extLst>
              </p14:cNvPr>
              <p14:cNvContentPartPr/>
              <p14:nvPr/>
            </p14:nvContentPartPr>
            <p14:xfrm>
              <a:off x="1654703" y="2850455"/>
              <a:ext cx="193680" cy="194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78D638C-BE47-E14E-9A00-C7C0B8CD753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650383" y="2846135"/>
                <a:ext cx="20232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56F462D-9D63-1841-8973-40CFDED17C3A}"/>
              </a:ext>
            </a:extLst>
          </p:cNvPr>
          <p:cNvGrpSpPr/>
          <p:nvPr/>
        </p:nvGrpSpPr>
        <p:grpSpPr>
          <a:xfrm>
            <a:off x="2017943" y="2504495"/>
            <a:ext cx="2314080" cy="431640"/>
            <a:chOff x="2017943" y="2504495"/>
            <a:chExt cx="2314080" cy="43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43AC177-10E0-0341-BF66-9897A6CB7B40}"/>
                    </a:ext>
                  </a:extLst>
                </p14:cNvPr>
                <p14:cNvContentPartPr/>
                <p14:nvPr/>
              </p14:nvContentPartPr>
              <p14:xfrm>
                <a:off x="2017943" y="2705375"/>
                <a:ext cx="98640" cy="230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43AC177-10E0-0341-BF66-9897A6CB7B4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013623" y="2701055"/>
                  <a:ext cx="1072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47F80EB-3E8C-6841-BB36-3BDF892AAF47}"/>
                    </a:ext>
                  </a:extLst>
                </p14:cNvPr>
                <p14:cNvContentPartPr/>
                <p14:nvPr/>
              </p14:nvContentPartPr>
              <p14:xfrm>
                <a:off x="2073023" y="2568575"/>
                <a:ext cx="109440" cy="144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47F80EB-3E8C-6841-BB36-3BDF892AAF4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68703" y="2564255"/>
                  <a:ext cx="118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161356-7383-F846-A0FB-45C6DDD1CE43}"/>
                    </a:ext>
                  </a:extLst>
                </p14:cNvPr>
                <p14:cNvContentPartPr/>
                <p14:nvPr/>
              </p14:nvContentPartPr>
              <p14:xfrm>
                <a:off x="2236823" y="2849375"/>
                <a:ext cx="3240" cy="9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161356-7383-F846-A0FB-45C6DDD1CE4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232503" y="2845055"/>
                  <a:ext cx="118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CAE780-9B72-DE42-AF6E-56FF330FEF63}"/>
                    </a:ext>
                  </a:extLst>
                </p14:cNvPr>
                <p14:cNvContentPartPr/>
                <p14:nvPr/>
              </p14:nvContentPartPr>
              <p14:xfrm>
                <a:off x="2318543" y="2695295"/>
                <a:ext cx="189000" cy="200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CAE780-9B72-DE42-AF6E-56FF330FEF6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314223" y="2690975"/>
                  <a:ext cx="197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FB5C2BE-2D46-8442-962F-299CA513AB6D}"/>
                    </a:ext>
                  </a:extLst>
                </p14:cNvPr>
                <p14:cNvContentPartPr/>
                <p14:nvPr/>
              </p14:nvContentPartPr>
              <p14:xfrm>
                <a:off x="2483063" y="2563535"/>
                <a:ext cx="91080" cy="160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FB5C2BE-2D46-8442-962F-299CA513AB6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478743" y="2559215"/>
                  <a:ext cx="99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E12D76-B70D-1548-929E-F2630801E0CB}"/>
                    </a:ext>
                  </a:extLst>
                </p14:cNvPr>
                <p14:cNvContentPartPr/>
                <p14:nvPr/>
              </p14:nvContentPartPr>
              <p14:xfrm>
                <a:off x="2713463" y="2852975"/>
                <a:ext cx="192600" cy="28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E12D76-B70D-1548-929E-F2630801E0C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709143" y="2848655"/>
                  <a:ext cx="201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97A8411-EE9D-1546-B03F-B1ADAB5DA79D}"/>
                    </a:ext>
                  </a:extLst>
                </p14:cNvPr>
                <p14:cNvContentPartPr/>
                <p14:nvPr/>
              </p14:nvContentPartPr>
              <p14:xfrm>
                <a:off x="2713823" y="2797535"/>
                <a:ext cx="140040" cy="18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97A8411-EE9D-1546-B03F-B1ADAB5DA79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09503" y="2793215"/>
                  <a:ext cx="148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CD9D033-60DF-EC41-9028-8B93ABB85648}"/>
                    </a:ext>
                  </a:extLst>
                </p14:cNvPr>
                <p14:cNvContentPartPr/>
                <p14:nvPr/>
              </p14:nvContentPartPr>
              <p14:xfrm>
                <a:off x="2909303" y="2660015"/>
                <a:ext cx="213120" cy="266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CD9D033-60DF-EC41-9028-8B93ABB8564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904983" y="2655695"/>
                  <a:ext cx="2217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E42FB1-4389-B14A-9008-1710953A1E42}"/>
                    </a:ext>
                  </a:extLst>
                </p14:cNvPr>
                <p14:cNvContentPartPr/>
                <p14:nvPr/>
              </p14:nvContentPartPr>
              <p14:xfrm>
                <a:off x="3101903" y="2694935"/>
                <a:ext cx="97560" cy="168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E42FB1-4389-B14A-9008-1710953A1E4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097583" y="2690615"/>
                  <a:ext cx="106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17A3E7A-30A2-4640-9582-279F0A7F0328}"/>
                    </a:ext>
                  </a:extLst>
                </p14:cNvPr>
                <p14:cNvContentPartPr/>
                <p14:nvPr/>
              </p14:nvContentPartPr>
              <p14:xfrm>
                <a:off x="3271823" y="2770535"/>
                <a:ext cx="360" cy="6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17A3E7A-30A2-4640-9582-279F0A7F032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267503" y="2766215"/>
                  <a:ext cx="9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7CFDF64-4EEA-584A-B8B9-FF71B158DCD3}"/>
                    </a:ext>
                  </a:extLst>
                </p14:cNvPr>
                <p14:cNvContentPartPr/>
                <p14:nvPr/>
              </p14:nvContentPartPr>
              <p14:xfrm>
                <a:off x="3341663" y="2638055"/>
                <a:ext cx="129960" cy="182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7CFDF64-4EEA-584A-B8B9-FF71B158DCD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337343" y="2633735"/>
                  <a:ext cx="138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CDBE293-BA3B-504F-A576-4624059B1560}"/>
                    </a:ext>
                  </a:extLst>
                </p14:cNvPr>
                <p14:cNvContentPartPr/>
                <p14:nvPr/>
              </p14:nvContentPartPr>
              <p14:xfrm>
                <a:off x="3520583" y="2649215"/>
                <a:ext cx="66960" cy="101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CDBE293-BA3B-504F-A576-4624059B156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516263" y="2644895"/>
                  <a:ext cx="75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D9890D6-BAE4-4B41-A339-8807075D83B7}"/>
                    </a:ext>
                  </a:extLst>
                </p14:cNvPr>
                <p14:cNvContentPartPr/>
                <p14:nvPr/>
              </p14:nvContentPartPr>
              <p14:xfrm>
                <a:off x="3711023" y="2696375"/>
                <a:ext cx="182880" cy="15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D9890D6-BAE4-4B41-A339-8807075D83B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706703" y="2692055"/>
                  <a:ext cx="191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BA98226-EAFB-8641-9399-28E954F56725}"/>
                    </a:ext>
                  </a:extLst>
                </p14:cNvPr>
                <p14:cNvContentPartPr/>
                <p14:nvPr/>
              </p14:nvContentPartPr>
              <p14:xfrm>
                <a:off x="3665303" y="2631575"/>
                <a:ext cx="204120" cy="34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BA98226-EAFB-8641-9399-28E954F5672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660983" y="2627255"/>
                  <a:ext cx="212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9DF4CE9-A241-5C48-BD30-F8BE21068072}"/>
                    </a:ext>
                  </a:extLst>
                </p14:cNvPr>
                <p14:cNvContentPartPr/>
                <p14:nvPr/>
              </p14:nvContentPartPr>
              <p14:xfrm>
                <a:off x="3576383" y="2538695"/>
                <a:ext cx="226440" cy="65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9DF4CE9-A241-5C48-BD30-F8BE2106807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72063" y="2534375"/>
                  <a:ext cx="235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591D0DA-42CA-5A4A-AEB7-1DD40FBBD744}"/>
                    </a:ext>
                  </a:extLst>
                </p14:cNvPr>
                <p14:cNvContentPartPr/>
                <p14:nvPr/>
              </p14:nvContentPartPr>
              <p14:xfrm>
                <a:off x="3953303" y="2504495"/>
                <a:ext cx="127440" cy="234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591D0DA-42CA-5A4A-AEB7-1DD40FBBD74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948983" y="2500175"/>
                  <a:ext cx="136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1EE6A0C-304B-C340-9214-2E49D14D8032}"/>
                    </a:ext>
                  </a:extLst>
                </p14:cNvPr>
                <p14:cNvContentPartPr/>
                <p14:nvPr/>
              </p14:nvContentPartPr>
              <p14:xfrm>
                <a:off x="4171463" y="2595575"/>
                <a:ext cx="360" cy="3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1EE6A0C-304B-C340-9214-2E49D14D80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67143" y="259125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D03CA96-5C47-3740-80AA-9E2C2F33C4DD}"/>
                    </a:ext>
                  </a:extLst>
                </p14:cNvPr>
                <p14:cNvContentPartPr/>
                <p14:nvPr/>
              </p14:nvContentPartPr>
              <p14:xfrm>
                <a:off x="4229063" y="2519615"/>
                <a:ext cx="102960" cy="251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D03CA96-5C47-3740-80AA-9E2C2F33C4D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24743" y="2515295"/>
                  <a:ext cx="11160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8CA139D-9C10-994D-B3C8-C935DF8E80EF}"/>
              </a:ext>
            </a:extLst>
          </p:cNvPr>
          <p:cNvGrpSpPr/>
          <p:nvPr/>
        </p:nvGrpSpPr>
        <p:grpSpPr>
          <a:xfrm>
            <a:off x="4379903" y="2483615"/>
            <a:ext cx="436680" cy="202680"/>
            <a:chOff x="4379903" y="2483615"/>
            <a:chExt cx="43668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65F83F9-98A4-AE43-A6B0-570CFB1514E5}"/>
                    </a:ext>
                  </a:extLst>
                </p14:cNvPr>
                <p14:cNvContentPartPr/>
                <p14:nvPr/>
              </p14:nvContentPartPr>
              <p14:xfrm>
                <a:off x="4433543" y="2670455"/>
                <a:ext cx="85320" cy="15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65F83F9-98A4-AE43-A6B0-570CFB1514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29223" y="2666135"/>
                  <a:ext cx="93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0387EF6-07A7-9142-9F3B-E473B280201F}"/>
                    </a:ext>
                  </a:extLst>
                </p14:cNvPr>
                <p14:cNvContentPartPr/>
                <p14:nvPr/>
              </p14:nvContentPartPr>
              <p14:xfrm>
                <a:off x="4379903" y="2599535"/>
                <a:ext cx="91440" cy="21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0387EF6-07A7-9142-9F3B-E473B280201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75583" y="2595215"/>
                  <a:ext cx="100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BCC98AA-0DBB-684E-A917-3A296899DFC7}"/>
                    </a:ext>
                  </a:extLst>
                </p14:cNvPr>
                <p14:cNvContentPartPr/>
                <p14:nvPr/>
              </p14:nvContentPartPr>
              <p14:xfrm>
                <a:off x="4573943" y="2534375"/>
                <a:ext cx="79200" cy="113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BCC98AA-0DBB-684E-A917-3A296899DFC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69623" y="2530055"/>
                  <a:ext cx="87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E64EAB5-C42F-BE41-A0C3-BAD9D5D12C4D}"/>
                    </a:ext>
                  </a:extLst>
                </p14:cNvPr>
                <p14:cNvContentPartPr/>
                <p14:nvPr/>
              </p14:nvContentPartPr>
              <p14:xfrm>
                <a:off x="4705343" y="2483615"/>
                <a:ext cx="111240" cy="150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E64EAB5-C42F-BE41-A0C3-BAD9D5D12C4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01023" y="2479295"/>
                  <a:ext cx="1198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C4333E-A620-0446-9111-0E7BE8FF69DD}"/>
              </a:ext>
            </a:extLst>
          </p:cNvPr>
          <p:cNvGrpSpPr/>
          <p:nvPr/>
        </p:nvGrpSpPr>
        <p:grpSpPr>
          <a:xfrm>
            <a:off x="4866983" y="2389655"/>
            <a:ext cx="493920" cy="169560"/>
            <a:chOff x="4866983" y="2389655"/>
            <a:chExt cx="493920" cy="1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89F42B6-4259-B747-A6C9-C704E81DD6A0}"/>
                    </a:ext>
                  </a:extLst>
                </p14:cNvPr>
                <p14:cNvContentPartPr/>
                <p14:nvPr/>
              </p14:nvContentPartPr>
              <p14:xfrm>
                <a:off x="4893263" y="2546615"/>
                <a:ext cx="133920" cy="12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89F42B6-4259-B747-A6C9-C704E81DD6A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88943" y="2542295"/>
                  <a:ext cx="142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BAA3832-1AE4-E74C-9D8A-9317622D00DE}"/>
                    </a:ext>
                  </a:extLst>
                </p14:cNvPr>
                <p14:cNvContentPartPr/>
                <p14:nvPr/>
              </p14:nvContentPartPr>
              <p14:xfrm>
                <a:off x="4891103" y="2500535"/>
                <a:ext cx="140040" cy="21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BAA3832-1AE4-E74C-9D8A-9317622D00D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86783" y="2496215"/>
                  <a:ext cx="148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6575313-8FDA-1744-96EC-14118106105D}"/>
                    </a:ext>
                  </a:extLst>
                </p14:cNvPr>
                <p14:cNvContentPartPr/>
                <p14:nvPr/>
              </p14:nvContentPartPr>
              <p14:xfrm>
                <a:off x="4866983" y="2435735"/>
                <a:ext cx="146520" cy="12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6575313-8FDA-1744-96EC-14118106105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862663" y="2431415"/>
                  <a:ext cx="155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2F70134-C054-8B43-BBC2-22712BB64468}"/>
                    </a:ext>
                  </a:extLst>
                </p14:cNvPr>
                <p14:cNvContentPartPr/>
                <p14:nvPr/>
              </p14:nvContentPartPr>
              <p14:xfrm>
                <a:off x="5085863" y="2389655"/>
                <a:ext cx="250920" cy="149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2F70134-C054-8B43-BBC2-22712BB6446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81543" y="2385335"/>
                  <a:ext cx="259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E3F8EB3-258E-1646-8AC1-98ECDEF8F01E}"/>
                    </a:ext>
                  </a:extLst>
                </p14:cNvPr>
                <p14:cNvContentPartPr/>
                <p14:nvPr/>
              </p14:nvContentPartPr>
              <p14:xfrm>
                <a:off x="5360543" y="2433575"/>
                <a:ext cx="360" cy="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E3F8EB3-258E-1646-8AC1-98ECDEF8F01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56223" y="242925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03C2A82-EB13-D643-97E9-0C5F6B902228}"/>
              </a:ext>
            </a:extLst>
          </p:cNvPr>
          <p:cNvGrpSpPr/>
          <p:nvPr/>
        </p:nvGrpSpPr>
        <p:grpSpPr>
          <a:xfrm>
            <a:off x="5536943" y="2276255"/>
            <a:ext cx="621000" cy="207720"/>
            <a:chOff x="5536943" y="2276255"/>
            <a:chExt cx="62100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B11D6CB-FB71-8B48-8484-5050F97891D4}"/>
                    </a:ext>
                  </a:extLst>
                </p14:cNvPr>
                <p14:cNvContentPartPr/>
                <p14:nvPr/>
              </p14:nvContentPartPr>
              <p14:xfrm>
                <a:off x="5536943" y="2365175"/>
                <a:ext cx="12600" cy="118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B11D6CB-FB71-8B48-8484-5050F97891D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32623" y="2360855"/>
                  <a:ext cx="21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93D347F-97D7-A04E-9D06-B9504EE4FEDF}"/>
                    </a:ext>
                  </a:extLst>
                </p14:cNvPr>
                <p14:cNvContentPartPr/>
                <p14:nvPr/>
              </p14:nvContentPartPr>
              <p14:xfrm>
                <a:off x="5542703" y="2360135"/>
                <a:ext cx="88200" cy="97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93D347F-97D7-A04E-9D06-B9504EE4FED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38383" y="2355815"/>
                  <a:ext cx="968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67A9B69-D134-6449-8C6D-A64A08866C7C}"/>
                    </a:ext>
                  </a:extLst>
                </p14:cNvPr>
                <p14:cNvContentPartPr/>
                <p14:nvPr/>
              </p14:nvContentPartPr>
              <p14:xfrm>
                <a:off x="5624423" y="2383175"/>
                <a:ext cx="82440" cy="82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67A9B69-D134-6449-8C6D-A64A08866C7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20103" y="2378855"/>
                  <a:ext cx="91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E1E8CD3-A1C8-894F-8A7D-C0ACB65291F6}"/>
                    </a:ext>
                  </a:extLst>
                </p14:cNvPr>
                <p14:cNvContentPartPr/>
                <p14:nvPr/>
              </p14:nvContentPartPr>
              <p14:xfrm>
                <a:off x="5733863" y="2410535"/>
                <a:ext cx="91440" cy="66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E1E8CD3-A1C8-894F-8A7D-C0ACB65291F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29543" y="2406215"/>
                  <a:ext cx="100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5F56CB1-4071-1246-A161-41A7439CAD8F}"/>
                    </a:ext>
                  </a:extLst>
                </p14:cNvPr>
                <p14:cNvContentPartPr/>
                <p14:nvPr/>
              </p14:nvContentPartPr>
              <p14:xfrm>
                <a:off x="5847623" y="2401895"/>
                <a:ext cx="94680" cy="65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5F56CB1-4071-1246-A161-41A7439CAD8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843303" y="2397575"/>
                  <a:ext cx="103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74C5B88-38AC-704B-8E83-439E171A99B5}"/>
                    </a:ext>
                  </a:extLst>
                </p14:cNvPr>
                <p14:cNvContentPartPr/>
                <p14:nvPr/>
              </p14:nvContentPartPr>
              <p14:xfrm>
                <a:off x="5909903" y="2327735"/>
                <a:ext cx="24480" cy="121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74C5B88-38AC-704B-8E83-439E171A99B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905583" y="2323415"/>
                  <a:ext cx="33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70D7548-1923-6848-985C-370184E8C796}"/>
                    </a:ext>
                  </a:extLst>
                </p14:cNvPr>
                <p14:cNvContentPartPr/>
                <p14:nvPr/>
              </p14:nvContentPartPr>
              <p14:xfrm>
                <a:off x="6031223" y="2276255"/>
                <a:ext cx="66960" cy="194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70D7548-1923-6848-985C-370184E8C7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26903" y="2271935"/>
                  <a:ext cx="756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B309438-B32D-E04B-B1E6-9C645C791A15}"/>
                    </a:ext>
                  </a:extLst>
                </p14:cNvPr>
                <p14:cNvContentPartPr/>
                <p14:nvPr/>
              </p14:nvContentPartPr>
              <p14:xfrm>
                <a:off x="6011423" y="2356535"/>
                <a:ext cx="146520" cy="37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B309438-B32D-E04B-B1E6-9C645C791A1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007103" y="2352215"/>
                  <a:ext cx="1551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3213913-B478-C048-AC63-966BD6B32E77}"/>
              </a:ext>
            </a:extLst>
          </p:cNvPr>
          <p:cNvGrpSpPr/>
          <p:nvPr/>
        </p:nvGrpSpPr>
        <p:grpSpPr>
          <a:xfrm>
            <a:off x="102383" y="3209375"/>
            <a:ext cx="3764160" cy="843480"/>
            <a:chOff x="102383" y="3209375"/>
            <a:chExt cx="3764160" cy="84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6C65F8F-EDD9-3C49-AF2E-F16C3E28F154}"/>
                    </a:ext>
                  </a:extLst>
                </p14:cNvPr>
                <p14:cNvContentPartPr/>
                <p14:nvPr/>
              </p14:nvContentPartPr>
              <p14:xfrm>
                <a:off x="102383" y="3248255"/>
                <a:ext cx="159840" cy="212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6C65F8F-EDD9-3C49-AF2E-F16C3E28F15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8063" y="3243935"/>
                  <a:ext cx="168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543A4DF-9813-B047-8208-824C6FF1D4B2}"/>
                    </a:ext>
                  </a:extLst>
                </p14:cNvPr>
                <p14:cNvContentPartPr/>
                <p14:nvPr/>
              </p14:nvContentPartPr>
              <p14:xfrm>
                <a:off x="301103" y="3392615"/>
                <a:ext cx="3240" cy="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543A4DF-9813-B047-8208-824C6FF1D4B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6783" y="3388295"/>
                  <a:ext cx="11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1294244-1D30-EC41-9A8E-78C890A21B9B}"/>
                    </a:ext>
                  </a:extLst>
                </p14:cNvPr>
                <p14:cNvContentPartPr/>
                <p14:nvPr/>
              </p14:nvContentPartPr>
              <p14:xfrm>
                <a:off x="497303" y="3209375"/>
                <a:ext cx="11520" cy="332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1294244-1D30-EC41-9A8E-78C890A21B9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2983" y="3205055"/>
                  <a:ext cx="20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CCAD68C-A6D1-1246-8119-BA9CBE67A3A5}"/>
                    </a:ext>
                  </a:extLst>
                </p14:cNvPr>
                <p14:cNvContentPartPr/>
                <p14:nvPr/>
              </p14:nvContentPartPr>
              <p14:xfrm>
                <a:off x="452663" y="3219095"/>
                <a:ext cx="290520" cy="273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CCAD68C-A6D1-1246-8119-BA9CBE67A3A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48343" y="3214775"/>
                  <a:ext cx="299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B0A6479-9469-E74D-A6A1-594926BDABD3}"/>
                    </a:ext>
                  </a:extLst>
                </p14:cNvPr>
                <p14:cNvContentPartPr/>
                <p14:nvPr/>
              </p14:nvContentPartPr>
              <p14:xfrm>
                <a:off x="760463" y="3363095"/>
                <a:ext cx="55080" cy="186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B0A6479-9469-E74D-A6A1-594926BDABD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56143" y="3358775"/>
                  <a:ext cx="63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3ED33C1-0534-5C4C-A557-D3E6D216DEDC}"/>
                    </a:ext>
                  </a:extLst>
                </p14:cNvPr>
                <p14:cNvContentPartPr/>
                <p14:nvPr/>
              </p14:nvContentPartPr>
              <p14:xfrm>
                <a:off x="744983" y="3224855"/>
                <a:ext cx="68760" cy="31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3ED33C1-0534-5C4C-A557-D3E6D216DED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40663" y="3220535"/>
                  <a:ext cx="77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D0F9D23-B561-7047-A491-FFA7308DAAC8}"/>
                    </a:ext>
                  </a:extLst>
                </p14:cNvPr>
                <p14:cNvContentPartPr/>
                <p14:nvPr/>
              </p14:nvContentPartPr>
              <p14:xfrm>
                <a:off x="844703" y="3301535"/>
                <a:ext cx="34200" cy="182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D0F9D23-B561-7047-A491-FFA7308DAAC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0383" y="3297215"/>
                  <a:ext cx="42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1EFAB2F-C33F-D741-8559-347B67F090AF}"/>
                    </a:ext>
                  </a:extLst>
                </p14:cNvPr>
                <p14:cNvContentPartPr/>
                <p14:nvPr/>
              </p14:nvContentPartPr>
              <p14:xfrm>
                <a:off x="859823" y="3323135"/>
                <a:ext cx="103680" cy="106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1EFAB2F-C33F-D741-8559-347B67F090A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5503" y="3318815"/>
                  <a:ext cx="112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4B06EFA-B52F-2349-A8F6-EDAF10718D8A}"/>
                    </a:ext>
                  </a:extLst>
                </p14:cNvPr>
                <p14:cNvContentPartPr/>
                <p14:nvPr/>
              </p14:nvContentPartPr>
              <p14:xfrm>
                <a:off x="999143" y="3330335"/>
                <a:ext cx="73440" cy="291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4B06EFA-B52F-2349-A8F6-EDAF10718D8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94823" y="3326015"/>
                  <a:ext cx="820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D31CE4D-2183-6447-9B52-AEE2BAE786D1}"/>
                    </a:ext>
                  </a:extLst>
                </p14:cNvPr>
                <p14:cNvContentPartPr/>
                <p14:nvPr/>
              </p14:nvContentPartPr>
              <p14:xfrm>
                <a:off x="1074743" y="3239255"/>
                <a:ext cx="174600" cy="234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D31CE4D-2183-6447-9B52-AEE2BAE786D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70423" y="3234935"/>
                  <a:ext cx="183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02E35BC-A129-2742-B14E-2C6031E2B9F7}"/>
                    </a:ext>
                  </a:extLst>
                </p14:cNvPr>
                <p14:cNvContentPartPr/>
                <p14:nvPr/>
              </p14:nvContentPartPr>
              <p14:xfrm>
                <a:off x="1363823" y="3411335"/>
                <a:ext cx="3600" cy="6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02E35BC-A129-2742-B14E-2C6031E2B9F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359503" y="3407015"/>
                  <a:ext cx="122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FF6DB20-FBF2-214F-BA64-65BA58D1BD1F}"/>
                    </a:ext>
                  </a:extLst>
                </p14:cNvPr>
                <p14:cNvContentPartPr/>
                <p14:nvPr/>
              </p14:nvContentPartPr>
              <p14:xfrm>
                <a:off x="1348703" y="3331055"/>
                <a:ext cx="3240" cy="3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FF6DB20-FBF2-214F-BA64-65BA58D1BD1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344383" y="3326735"/>
                  <a:ext cx="118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5BD55A9-EE3A-8843-BA46-A157F34644BF}"/>
                    </a:ext>
                  </a:extLst>
                </p14:cNvPr>
                <p14:cNvContentPartPr/>
                <p14:nvPr/>
              </p14:nvContentPartPr>
              <p14:xfrm>
                <a:off x="1616543" y="3292895"/>
                <a:ext cx="9720" cy="217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5BD55A9-EE3A-8843-BA46-A157F34644B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612223" y="3288575"/>
                  <a:ext cx="183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CFA0DF4-1F15-F54B-987B-9EBC38D5943D}"/>
                    </a:ext>
                  </a:extLst>
                </p14:cNvPr>
                <p14:cNvContentPartPr/>
                <p14:nvPr/>
              </p14:nvContentPartPr>
              <p14:xfrm>
                <a:off x="1646783" y="3279935"/>
                <a:ext cx="91800" cy="231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CFA0DF4-1F15-F54B-987B-9EBC38D5943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642463" y="3275615"/>
                  <a:ext cx="100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576F29F-45AE-8E4C-8833-C685EB425A2E}"/>
                    </a:ext>
                  </a:extLst>
                </p14:cNvPr>
                <p14:cNvContentPartPr/>
                <p14:nvPr/>
              </p14:nvContentPartPr>
              <p14:xfrm>
                <a:off x="1639583" y="3400175"/>
                <a:ext cx="113760" cy="15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576F29F-45AE-8E4C-8833-C685EB425A2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635263" y="3395855"/>
                  <a:ext cx="122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610B915-713A-CC44-ABDA-36F001060B84}"/>
                    </a:ext>
                  </a:extLst>
                </p14:cNvPr>
                <p14:cNvContentPartPr/>
                <p14:nvPr/>
              </p14:nvContentPartPr>
              <p14:xfrm>
                <a:off x="1851263" y="3245735"/>
                <a:ext cx="360" cy="210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610B915-713A-CC44-ABDA-36F001060B8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846943" y="3241415"/>
                  <a:ext cx="9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F4A8A40-4815-1049-8509-2785CFF87711}"/>
                    </a:ext>
                  </a:extLst>
                </p14:cNvPr>
                <p14:cNvContentPartPr/>
                <p14:nvPr/>
              </p14:nvContentPartPr>
              <p14:xfrm>
                <a:off x="1845863" y="3347975"/>
                <a:ext cx="132480" cy="3042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F4A8A40-4815-1049-8509-2785CFF8771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41543" y="3343655"/>
                  <a:ext cx="1411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758126C-A97E-5C45-8689-8C259674D5C0}"/>
                    </a:ext>
                  </a:extLst>
                </p14:cNvPr>
                <p14:cNvContentPartPr/>
                <p14:nvPr/>
              </p14:nvContentPartPr>
              <p14:xfrm>
                <a:off x="1999583" y="3389375"/>
                <a:ext cx="63720" cy="130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758126C-A97E-5C45-8689-8C259674D5C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995263" y="3385055"/>
                  <a:ext cx="72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CFA80B8-7346-AC4A-B24A-E5BA73AE4404}"/>
                    </a:ext>
                  </a:extLst>
                </p14:cNvPr>
                <p14:cNvContentPartPr/>
                <p14:nvPr/>
              </p14:nvContentPartPr>
              <p14:xfrm>
                <a:off x="2077343" y="3276335"/>
                <a:ext cx="9720" cy="246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CFA80B8-7346-AC4A-B24A-E5BA73AE440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073023" y="3272015"/>
                  <a:ext cx="18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22D0F14-D82E-D648-B1C8-710C3B1C407B}"/>
                    </a:ext>
                  </a:extLst>
                </p14:cNvPr>
                <p14:cNvContentPartPr/>
                <p14:nvPr/>
              </p14:nvContentPartPr>
              <p14:xfrm>
                <a:off x="2054663" y="3385415"/>
                <a:ext cx="100800" cy="103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22D0F14-D82E-D648-B1C8-710C3B1C407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50343" y="3381095"/>
                  <a:ext cx="1094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F3FD8F3-8E51-1F45-8F6E-EA3EEC03E0EF}"/>
                    </a:ext>
                  </a:extLst>
                </p14:cNvPr>
                <p14:cNvContentPartPr/>
                <p14:nvPr/>
              </p14:nvContentPartPr>
              <p14:xfrm>
                <a:off x="2169503" y="3306935"/>
                <a:ext cx="18720" cy="204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F3FD8F3-8E51-1F45-8F6E-EA3EEC03E0E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165183" y="3302615"/>
                  <a:ext cx="27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E7E433B-EFE6-5A4D-97C3-8182008B80F2}"/>
                    </a:ext>
                  </a:extLst>
                </p14:cNvPr>
                <p14:cNvContentPartPr/>
                <p14:nvPr/>
              </p14:nvContentPartPr>
              <p14:xfrm>
                <a:off x="2190743" y="3300455"/>
                <a:ext cx="91440" cy="59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E7E433B-EFE6-5A4D-97C3-8182008B80F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186423" y="3296135"/>
                  <a:ext cx="1000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81AB15-41CB-4B45-98A7-0145FF04CF58}"/>
                    </a:ext>
                  </a:extLst>
                </p14:cNvPr>
                <p14:cNvContentPartPr/>
                <p14:nvPr/>
              </p14:nvContentPartPr>
              <p14:xfrm>
                <a:off x="2390903" y="3236735"/>
                <a:ext cx="35280" cy="284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81AB15-41CB-4B45-98A7-0145FF04CF5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386583" y="3232415"/>
                  <a:ext cx="43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F27A9B3-5564-484F-A5C2-DD40E2D6288A}"/>
                    </a:ext>
                  </a:extLst>
                </p14:cNvPr>
                <p14:cNvContentPartPr/>
                <p14:nvPr/>
              </p14:nvContentPartPr>
              <p14:xfrm>
                <a:off x="2306663" y="3397295"/>
                <a:ext cx="108360" cy="144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F27A9B3-5564-484F-A5C2-DD40E2D6288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302343" y="3392975"/>
                  <a:ext cx="117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1A925BE-0407-6B43-AC8F-493A7D7B8166}"/>
                    </a:ext>
                  </a:extLst>
                </p14:cNvPr>
                <p14:cNvContentPartPr/>
                <p14:nvPr/>
              </p14:nvContentPartPr>
              <p14:xfrm>
                <a:off x="2606903" y="3222335"/>
                <a:ext cx="159480" cy="277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1A925BE-0407-6B43-AC8F-493A7D7B816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602583" y="3218015"/>
                  <a:ext cx="168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DFAA30D-C793-054E-B809-4B58C69EFF94}"/>
                    </a:ext>
                  </a:extLst>
                </p14:cNvPr>
                <p14:cNvContentPartPr/>
                <p14:nvPr/>
              </p14:nvContentPartPr>
              <p14:xfrm>
                <a:off x="2853863" y="3391175"/>
                <a:ext cx="21600" cy="145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DFAA30D-C793-054E-B809-4B58C69EFF9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849543" y="3386855"/>
                  <a:ext cx="30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F86A7D0-B066-6748-A853-E7C038C270A8}"/>
                    </a:ext>
                  </a:extLst>
                </p14:cNvPr>
                <p14:cNvContentPartPr/>
                <p14:nvPr/>
              </p14:nvContentPartPr>
              <p14:xfrm>
                <a:off x="2916863" y="3264455"/>
                <a:ext cx="37440" cy="52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F86A7D0-B066-6748-A853-E7C038C270A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912543" y="3260135"/>
                  <a:ext cx="46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C84F52C-8726-4447-80C0-3460A37598B9}"/>
                    </a:ext>
                  </a:extLst>
                </p14:cNvPr>
                <p14:cNvContentPartPr/>
                <p14:nvPr/>
              </p14:nvContentPartPr>
              <p14:xfrm>
                <a:off x="2998943" y="3379295"/>
                <a:ext cx="115200" cy="154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C84F52C-8726-4447-80C0-3460A37598B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94623" y="3374975"/>
                  <a:ext cx="123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F54BD3D-A183-5C49-808D-3B5D2F7EB431}"/>
                    </a:ext>
                  </a:extLst>
                </p14:cNvPr>
                <p14:cNvContentPartPr/>
                <p14:nvPr/>
              </p14:nvContentPartPr>
              <p14:xfrm>
                <a:off x="3037823" y="3372455"/>
                <a:ext cx="136440" cy="81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F54BD3D-A183-5C49-808D-3B5D2F7EB43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33503" y="3368135"/>
                  <a:ext cx="145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1BCCC79-0E56-694B-A292-2CE195FDB66F}"/>
                    </a:ext>
                  </a:extLst>
                </p14:cNvPr>
                <p14:cNvContentPartPr/>
                <p14:nvPr/>
              </p14:nvContentPartPr>
              <p14:xfrm>
                <a:off x="3195503" y="3358055"/>
                <a:ext cx="97920" cy="160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1BCCC79-0E56-694B-A292-2CE195FDB66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191183" y="3353735"/>
                  <a:ext cx="106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84866D5-268D-B64F-A7B8-208D37F413EC}"/>
                    </a:ext>
                  </a:extLst>
                </p14:cNvPr>
                <p14:cNvContentPartPr/>
                <p14:nvPr/>
              </p14:nvContentPartPr>
              <p14:xfrm>
                <a:off x="3293063" y="3273815"/>
                <a:ext cx="112680" cy="203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84866D5-268D-B64F-A7B8-208D37F413E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288743" y="3269495"/>
                  <a:ext cx="12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F3816B0-4106-A644-8C1B-084E652DC225}"/>
                    </a:ext>
                  </a:extLst>
                </p14:cNvPr>
                <p14:cNvContentPartPr/>
                <p14:nvPr/>
              </p14:nvContentPartPr>
              <p14:xfrm>
                <a:off x="3617063" y="3334295"/>
                <a:ext cx="87120" cy="130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F3816B0-4106-A644-8C1B-084E652DC22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612743" y="3329975"/>
                  <a:ext cx="95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32C210C-3BAD-654C-86EF-EB026882A589}"/>
                    </a:ext>
                  </a:extLst>
                </p14:cNvPr>
                <p14:cNvContentPartPr/>
                <p14:nvPr/>
              </p14:nvContentPartPr>
              <p14:xfrm>
                <a:off x="3716063" y="3328535"/>
                <a:ext cx="18720" cy="121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32C210C-3BAD-654C-86EF-EB026882A58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711743" y="3324215"/>
                  <a:ext cx="27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43FF08D-E534-8447-9251-A0F2C88D6A54}"/>
                    </a:ext>
                  </a:extLst>
                </p14:cNvPr>
                <p14:cNvContentPartPr/>
                <p14:nvPr/>
              </p14:nvContentPartPr>
              <p14:xfrm>
                <a:off x="3730823" y="3308015"/>
                <a:ext cx="88200" cy="118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43FF08D-E534-8447-9251-A0F2C88D6A5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726503" y="3303695"/>
                  <a:ext cx="96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EDFB15A-45D1-2648-A10E-D306AF612AA7}"/>
                    </a:ext>
                  </a:extLst>
                </p14:cNvPr>
                <p14:cNvContentPartPr/>
                <p14:nvPr/>
              </p14:nvContentPartPr>
              <p14:xfrm>
                <a:off x="780983" y="3679895"/>
                <a:ext cx="336600" cy="2149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EDFB15A-45D1-2648-A10E-D306AF612AA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76663" y="3675575"/>
                  <a:ext cx="345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91BC0A9-4051-4140-8CE2-04E51EC31F50}"/>
                    </a:ext>
                  </a:extLst>
                </p14:cNvPr>
                <p14:cNvContentPartPr/>
                <p14:nvPr/>
              </p14:nvContentPartPr>
              <p14:xfrm>
                <a:off x="1154663" y="3740375"/>
                <a:ext cx="165960" cy="151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91BC0A9-4051-4140-8CE2-04E51EC31F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50343" y="3736055"/>
                  <a:ext cx="174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91423CB-C7C3-1047-BF33-B388CBE092AD}"/>
                    </a:ext>
                  </a:extLst>
                </p14:cNvPr>
                <p14:cNvContentPartPr/>
                <p14:nvPr/>
              </p14:nvContentPartPr>
              <p14:xfrm>
                <a:off x="1331783" y="3773495"/>
                <a:ext cx="175680" cy="145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91423CB-C7C3-1047-BF33-B388CBE092A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327463" y="3769175"/>
                  <a:ext cx="184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CE3A6A6-0444-0E41-9C67-79B9F572CC9E}"/>
                    </a:ext>
                  </a:extLst>
                </p14:cNvPr>
                <p14:cNvContentPartPr/>
                <p14:nvPr/>
              </p14:nvContentPartPr>
              <p14:xfrm>
                <a:off x="1480823" y="3618695"/>
                <a:ext cx="22320" cy="252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CE3A6A6-0444-0E41-9C67-79B9F572CC9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76503" y="3614375"/>
                  <a:ext cx="309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A2D5FCC-5726-2F4E-8447-333CEA426659}"/>
                    </a:ext>
                  </a:extLst>
                </p14:cNvPr>
                <p14:cNvContentPartPr/>
                <p14:nvPr/>
              </p14:nvContentPartPr>
              <p14:xfrm>
                <a:off x="1553903" y="3796895"/>
                <a:ext cx="136800" cy="145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A2D5FCC-5726-2F4E-8447-333CEA42665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549583" y="3792575"/>
                  <a:ext cx="145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B4967C7-E02F-DC43-ABF2-31462F4BBFBF}"/>
                    </a:ext>
                  </a:extLst>
                </p14:cNvPr>
                <p14:cNvContentPartPr/>
                <p14:nvPr/>
              </p14:nvContentPartPr>
              <p14:xfrm>
                <a:off x="1750823" y="3668375"/>
                <a:ext cx="9360" cy="2376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B4967C7-E02F-DC43-ABF2-31462F4BBFB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746503" y="3664055"/>
                  <a:ext cx="18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F796B54-3E27-EE49-997F-6516A10E7C1C}"/>
                    </a:ext>
                  </a:extLst>
                </p14:cNvPr>
                <p14:cNvContentPartPr/>
                <p14:nvPr/>
              </p14:nvContentPartPr>
              <p14:xfrm>
                <a:off x="1817423" y="3801575"/>
                <a:ext cx="81000" cy="88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F796B54-3E27-EE49-997F-6516A10E7C1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813103" y="3797255"/>
                  <a:ext cx="89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0604122-3090-AE46-ADA6-B816B359B667}"/>
                    </a:ext>
                  </a:extLst>
                </p14:cNvPr>
                <p14:cNvContentPartPr/>
                <p14:nvPr/>
              </p14:nvContentPartPr>
              <p14:xfrm>
                <a:off x="1968983" y="3793655"/>
                <a:ext cx="87120" cy="115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0604122-3090-AE46-ADA6-B816B359B6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964663" y="3789335"/>
                  <a:ext cx="95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DC12CA7-8ADC-814E-A2EA-B8FAF14F0116}"/>
                    </a:ext>
                  </a:extLst>
                </p14:cNvPr>
                <p14:cNvContentPartPr/>
                <p14:nvPr/>
              </p14:nvContentPartPr>
              <p14:xfrm>
                <a:off x="2156183" y="3722735"/>
                <a:ext cx="190800" cy="198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DC12CA7-8ADC-814E-A2EA-B8FAF14F011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151863" y="3718415"/>
                  <a:ext cx="199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B030ED0-A0C6-274B-88FE-B316E7850A19}"/>
                    </a:ext>
                  </a:extLst>
                </p14:cNvPr>
                <p14:cNvContentPartPr/>
                <p14:nvPr/>
              </p14:nvContentPartPr>
              <p14:xfrm>
                <a:off x="2235383" y="3849815"/>
                <a:ext cx="76320" cy="18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B030ED0-A0C6-274B-88FE-B316E7850A1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231063" y="3845495"/>
                  <a:ext cx="84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6391B08-A0A4-CE49-84ED-7D945A45DB95}"/>
                    </a:ext>
                  </a:extLst>
                </p14:cNvPr>
                <p14:cNvContentPartPr/>
                <p14:nvPr/>
              </p14:nvContentPartPr>
              <p14:xfrm>
                <a:off x="2386943" y="3778895"/>
                <a:ext cx="130320" cy="1810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6391B08-A0A4-CE49-84ED-7D945A45DB9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382623" y="3774575"/>
                  <a:ext cx="138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D36E85F-6A97-7442-B465-58DB20E5A493}"/>
                    </a:ext>
                  </a:extLst>
                </p14:cNvPr>
                <p14:cNvContentPartPr/>
                <p14:nvPr/>
              </p14:nvContentPartPr>
              <p14:xfrm>
                <a:off x="2421503" y="3791495"/>
                <a:ext cx="48960" cy="558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D36E85F-6A97-7442-B465-58DB20E5A49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417183" y="3787175"/>
                  <a:ext cx="57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86A1B52-02BD-9E41-9E3A-8FC09CF2E15D}"/>
                    </a:ext>
                  </a:extLst>
                </p14:cNvPr>
                <p14:cNvContentPartPr/>
                <p14:nvPr/>
              </p14:nvContentPartPr>
              <p14:xfrm>
                <a:off x="2527703" y="3787895"/>
                <a:ext cx="48960" cy="1497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86A1B52-02BD-9E41-9E3A-8FC09CF2E15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523383" y="3783575"/>
                  <a:ext cx="57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056E277-ABC4-3F49-A117-03C520C7AF7D}"/>
                    </a:ext>
                  </a:extLst>
                </p14:cNvPr>
                <p14:cNvContentPartPr/>
                <p14:nvPr/>
              </p14:nvContentPartPr>
              <p14:xfrm>
                <a:off x="2509343" y="3700775"/>
                <a:ext cx="100800" cy="69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056E277-ABC4-3F49-A117-03C520C7AF7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505023" y="3696455"/>
                  <a:ext cx="109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96FB913-4D4E-7843-BCD9-C111CD2B8A5A}"/>
                    </a:ext>
                  </a:extLst>
                </p14:cNvPr>
                <p14:cNvContentPartPr/>
                <p14:nvPr/>
              </p14:nvContentPartPr>
              <p14:xfrm>
                <a:off x="2645783" y="3723095"/>
                <a:ext cx="51840" cy="225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96FB913-4D4E-7843-BCD9-C111CD2B8A5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641463" y="3718775"/>
                  <a:ext cx="60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E74DE24-1269-BA43-A491-0A58DDF7C668}"/>
                    </a:ext>
                  </a:extLst>
                </p14:cNvPr>
                <p14:cNvContentPartPr/>
                <p14:nvPr/>
              </p14:nvContentPartPr>
              <p14:xfrm>
                <a:off x="2739383" y="3695015"/>
                <a:ext cx="27720" cy="236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E74DE24-1269-BA43-A491-0A58DDF7C66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735063" y="3690695"/>
                  <a:ext cx="36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5472A12-D066-F64A-A164-BC2F7430735D}"/>
                    </a:ext>
                  </a:extLst>
                </p14:cNvPr>
                <p14:cNvContentPartPr/>
                <p14:nvPr/>
              </p14:nvContentPartPr>
              <p14:xfrm>
                <a:off x="2769263" y="3833615"/>
                <a:ext cx="109440" cy="121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5472A12-D066-F64A-A164-BC2F7430735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764943" y="3829295"/>
                  <a:ext cx="118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D5D84C0-5A9A-8546-8D16-4422CC6F35A8}"/>
                    </a:ext>
                  </a:extLst>
                </p14:cNvPr>
                <p14:cNvContentPartPr/>
                <p14:nvPr/>
              </p14:nvContentPartPr>
              <p14:xfrm>
                <a:off x="2348423" y="3799775"/>
                <a:ext cx="30600" cy="38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D5D84C0-5A9A-8546-8D16-4422CC6F35A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344103" y="3795455"/>
                  <a:ext cx="39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3E3357B-91BA-A247-A90F-22DF66858C9C}"/>
                    </a:ext>
                  </a:extLst>
                </p14:cNvPr>
                <p14:cNvContentPartPr/>
                <p14:nvPr/>
              </p14:nvContentPartPr>
              <p14:xfrm>
                <a:off x="2939543" y="3808055"/>
                <a:ext cx="24480" cy="1004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3E3357B-91BA-A247-A90F-22DF66858C9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935223" y="3803735"/>
                  <a:ext cx="33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684740A-1C73-8743-846E-D83B91B97739}"/>
                    </a:ext>
                  </a:extLst>
                </p14:cNvPr>
                <p14:cNvContentPartPr/>
                <p14:nvPr/>
              </p14:nvContentPartPr>
              <p14:xfrm>
                <a:off x="2944943" y="3821735"/>
                <a:ext cx="149040" cy="127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684740A-1C73-8743-846E-D83B91B9773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940623" y="3817415"/>
                  <a:ext cx="157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BD8CF8E-C158-814D-A38F-A825E62EF4A9}"/>
                    </a:ext>
                  </a:extLst>
                </p14:cNvPr>
                <p14:cNvContentPartPr/>
                <p14:nvPr/>
              </p14:nvContentPartPr>
              <p14:xfrm>
                <a:off x="3105863" y="3856655"/>
                <a:ext cx="103680" cy="112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BD8CF8E-C158-814D-A38F-A825E62EF4A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101543" y="3852335"/>
                  <a:ext cx="112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EF05FD4-ADB4-9547-ABA5-502A7FBD01CC}"/>
                    </a:ext>
                  </a:extLst>
                </p14:cNvPr>
                <p14:cNvContentPartPr/>
                <p14:nvPr/>
              </p14:nvContentPartPr>
              <p14:xfrm>
                <a:off x="2653703" y="3842255"/>
                <a:ext cx="94320" cy="464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EF05FD4-ADB4-9547-ABA5-502A7FBD01C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649383" y="3837935"/>
                  <a:ext cx="102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530935F-77F7-E849-AF85-652443CC973D}"/>
                    </a:ext>
                  </a:extLst>
                </p14:cNvPr>
                <p14:cNvContentPartPr/>
                <p14:nvPr/>
              </p14:nvContentPartPr>
              <p14:xfrm>
                <a:off x="3259583" y="3806255"/>
                <a:ext cx="167040" cy="1321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530935F-77F7-E849-AF85-652443CC973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255263" y="3801935"/>
                  <a:ext cx="175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C30F33F-BAC0-8F49-8073-DD7B7EC387FE}"/>
                    </a:ext>
                  </a:extLst>
                </p14:cNvPr>
                <p14:cNvContentPartPr/>
                <p14:nvPr/>
              </p14:nvContentPartPr>
              <p14:xfrm>
                <a:off x="3404663" y="3710135"/>
                <a:ext cx="33840" cy="1587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C30F33F-BAC0-8F49-8073-DD7B7EC387F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400343" y="3705815"/>
                  <a:ext cx="42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D9A56A8-F0A3-B44B-818F-1756537A63F7}"/>
                    </a:ext>
                  </a:extLst>
                </p14:cNvPr>
                <p14:cNvContentPartPr/>
                <p14:nvPr/>
              </p14:nvContentPartPr>
              <p14:xfrm>
                <a:off x="3428783" y="3788255"/>
                <a:ext cx="55080" cy="97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D9A56A8-F0A3-B44B-818F-1756537A63F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424463" y="3783935"/>
                  <a:ext cx="63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067FD0B-12D8-014A-9C9D-8F65E2BFD7DE}"/>
                    </a:ext>
                  </a:extLst>
                </p14:cNvPr>
                <p14:cNvContentPartPr/>
                <p14:nvPr/>
              </p14:nvContentPartPr>
              <p14:xfrm>
                <a:off x="3540743" y="3778895"/>
                <a:ext cx="24480" cy="103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067FD0B-12D8-014A-9C9D-8F65E2BFD7D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536423" y="3774575"/>
                  <a:ext cx="33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2C0BD28-DBA3-9F48-B9B9-6E7ADA5FDDEF}"/>
                    </a:ext>
                  </a:extLst>
                </p14:cNvPr>
                <p14:cNvContentPartPr/>
                <p14:nvPr/>
              </p14:nvContentPartPr>
              <p14:xfrm>
                <a:off x="3515543" y="3675575"/>
                <a:ext cx="87120" cy="68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2C0BD28-DBA3-9F48-B9B9-6E7ADA5FDDE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511223" y="3671255"/>
                  <a:ext cx="95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9882053-41D2-1F49-8518-97EAAB8B3B37}"/>
                    </a:ext>
                  </a:extLst>
                </p14:cNvPr>
                <p14:cNvContentPartPr/>
                <p14:nvPr/>
              </p14:nvContentPartPr>
              <p14:xfrm>
                <a:off x="3677183" y="3742895"/>
                <a:ext cx="92880" cy="1155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9882053-41D2-1F49-8518-97EAAB8B3B3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672863" y="3738575"/>
                  <a:ext cx="101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B9973AD-65E6-3744-A325-5007211C7077}"/>
                    </a:ext>
                  </a:extLst>
                </p14:cNvPr>
                <p14:cNvContentPartPr/>
                <p14:nvPr/>
              </p14:nvContentPartPr>
              <p14:xfrm>
                <a:off x="265823" y="3960695"/>
                <a:ext cx="3600720" cy="921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B9973AD-65E6-3744-A325-5007211C707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503" y="3956375"/>
                  <a:ext cx="360936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D71E870-8661-D647-A297-CDF82C00EB2C}"/>
              </a:ext>
            </a:extLst>
          </p:cNvPr>
          <p:cNvGrpSpPr/>
          <p:nvPr/>
        </p:nvGrpSpPr>
        <p:grpSpPr>
          <a:xfrm>
            <a:off x="371303" y="4261655"/>
            <a:ext cx="498600" cy="446400"/>
            <a:chOff x="371303" y="4261655"/>
            <a:chExt cx="49860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BECB9A6-6D0C-9F45-BB05-25EE0B188696}"/>
                    </a:ext>
                  </a:extLst>
                </p14:cNvPr>
                <p14:cNvContentPartPr/>
                <p14:nvPr/>
              </p14:nvContentPartPr>
              <p14:xfrm>
                <a:off x="371303" y="4335815"/>
                <a:ext cx="9360" cy="2462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BECB9A6-6D0C-9F45-BB05-25EE0B18869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66983" y="4331495"/>
                  <a:ext cx="18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C4819BB-E7E2-934C-B422-C88B7BC52A05}"/>
                    </a:ext>
                  </a:extLst>
                </p14:cNvPr>
                <p14:cNvContentPartPr/>
                <p14:nvPr/>
              </p14:nvContentPartPr>
              <p14:xfrm>
                <a:off x="418103" y="4317455"/>
                <a:ext cx="125280" cy="3099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C4819BB-E7E2-934C-B422-C88B7BC52A0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13783" y="4313135"/>
                  <a:ext cx="1339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B5AE3DC-DDA7-8E4D-87A2-A4DE9D24A7EF}"/>
                    </a:ext>
                  </a:extLst>
                </p14:cNvPr>
                <p14:cNvContentPartPr/>
                <p14:nvPr/>
              </p14:nvContentPartPr>
              <p14:xfrm>
                <a:off x="551663" y="4430135"/>
                <a:ext cx="160200" cy="1990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B5AE3DC-DDA7-8E4D-87A2-A4DE9D24A7E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47343" y="4425815"/>
                  <a:ext cx="1688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083EF9D-E1BA-E74E-9CC0-8D36A2B1FDA0}"/>
                    </a:ext>
                  </a:extLst>
                </p14:cNvPr>
                <p14:cNvContentPartPr/>
                <p14:nvPr/>
              </p14:nvContentPartPr>
              <p14:xfrm>
                <a:off x="652463" y="4261655"/>
                <a:ext cx="114120" cy="4464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083EF9D-E1BA-E74E-9CC0-8D36A2B1FDA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48143" y="4257335"/>
                  <a:ext cx="1227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A86F988-F888-C34C-9150-950F259F7263}"/>
                    </a:ext>
                  </a:extLst>
                </p14:cNvPr>
                <p14:cNvContentPartPr/>
                <p14:nvPr/>
              </p14:nvContentPartPr>
              <p14:xfrm>
                <a:off x="593423" y="4498175"/>
                <a:ext cx="149040" cy="1022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A86F988-F888-C34C-9150-950F259F726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89103" y="4493855"/>
                  <a:ext cx="157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580FA2B-7F00-104E-BBA4-EAC6C317D7BC}"/>
                    </a:ext>
                  </a:extLst>
                </p14:cNvPr>
                <p14:cNvContentPartPr/>
                <p14:nvPr/>
              </p14:nvContentPartPr>
              <p14:xfrm>
                <a:off x="869543" y="4540295"/>
                <a:ext cx="360" cy="9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580FA2B-7F00-104E-BBA4-EAC6C317D7B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65223" y="4535975"/>
                  <a:ext cx="900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8A92E9D-FF50-4745-97B6-ECD0E7F887FC}"/>
              </a:ext>
            </a:extLst>
          </p:cNvPr>
          <p:cNvGrpSpPr/>
          <p:nvPr/>
        </p:nvGrpSpPr>
        <p:grpSpPr>
          <a:xfrm>
            <a:off x="1032623" y="4322135"/>
            <a:ext cx="376200" cy="219600"/>
            <a:chOff x="1032623" y="4322135"/>
            <a:chExt cx="37620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BABBF48-5D49-604E-8E30-67268BDD4675}"/>
                    </a:ext>
                  </a:extLst>
                </p14:cNvPr>
                <p14:cNvContentPartPr/>
                <p14:nvPr/>
              </p14:nvContentPartPr>
              <p14:xfrm>
                <a:off x="1039463" y="4361735"/>
                <a:ext cx="21600" cy="1580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BABBF48-5D49-604E-8E30-67268BDD467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35143" y="4357415"/>
                  <a:ext cx="30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7524EB9-5302-8B4C-A5AA-D711964746AD}"/>
                    </a:ext>
                  </a:extLst>
                </p14:cNvPr>
                <p14:cNvContentPartPr/>
                <p14:nvPr/>
              </p14:nvContentPartPr>
              <p14:xfrm>
                <a:off x="1032623" y="4322135"/>
                <a:ext cx="360" cy="36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7524EB9-5302-8B4C-A5AA-D711964746A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28303" y="431781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4E2C3A9-634A-CB4B-8780-D84F6430075D}"/>
                    </a:ext>
                  </a:extLst>
                </p14:cNvPr>
                <p14:cNvContentPartPr/>
                <p14:nvPr/>
              </p14:nvContentPartPr>
              <p14:xfrm>
                <a:off x="1120463" y="4425095"/>
                <a:ext cx="18720" cy="103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4E2C3A9-634A-CB4B-8780-D84F6430075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16143" y="4420775"/>
                  <a:ext cx="27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71FD737-0F68-0B4E-A224-B95287AE9747}"/>
                    </a:ext>
                  </a:extLst>
                </p14:cNvPr>
                <p14:cNvContentPartPr/>
                <p14:nvPr/>
              </p14:nvContentPartPr>
              <p14:xfrm>
                <a:off x="1153943" y="4358135"/>
                <a:ext cx="97560" cy="183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71FD737-0F68-0B4E-A224-B95287AE974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49623" y="4353815"/>
                  <a:ext cx="106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5D84C8B-CD0C-FE4F-BE29-3E5EA1C19559}"/>
                    </a:ext>
                  </a:extLst>
                </p14:cNvPr>
                <p14:cNvContentPartPr/>
                <p14:nvPr/>
              </p14:nvContentPartPr>
              <p14:xfrm>
                <a:off x="1299383" y="4339775"/>
                <a:ext cx="27720" cy="1900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5D84C8B-CD0C-FE4F-BE29-3E5EA1C1955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295063" y="4335455"/>
                  <a:ext cx="36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861062B-2ADD-8D4A-8D2E-BC97E9F0A659}"/>
                    </a:ext>
                  </a:extLst>
                </p14:cNvPr>
                <p14:cNvContentPartPr/>
                <p14:nvPr/>
              </p14:nvContentPartPr>
              <p14:xfrm>
                <a:off x="1335743" y="4421135"/>
                <a:ext cx="45720" cy="97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861062B-2ADD-8D4A-8D2E-BC97E9F0A65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331423" y="4416815"/>
                  <a:ext cx="543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3861F49-4816-364A-9FC9-C2571498AA2E}"/>
                    </a:ext>
                  </a:extLst>
                </p14:cNvPr>
                <p14:cNvContentPartPr/>
                <p14:nvPr/>
              </p14:nvContentPartPr>
              <p14:xfrm>
                <a:off x="1402343" y="4506095"/>
                <a:ext cx="6480" cy="36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3861F49-4816-364A-9FC9-C2571498AA2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398023" y="4501775"/>
                  <a:ext cx="1512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2D5D312-FCE9-C441-AAC7-A204B2F328A3}"/>
              </a:ext>
            </a:extLst>
          </p:cNvPr>
          <p:cNvGrpSpPr/>
          <p:nvPr/>
        </p:nvGrpSpPr>
        <p:grpSpPr>
          <a:xfrm>
            <a:off x="1617623" y="4269935"/>
            <a:ext cx="466560" cy="542160"/>
            <a:chOff x="1617623" y="4269935"/>
            <a:chExt cx="46656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CE1A183-8B0B-3B4E-A970-49BBE4469E5B}"/>
                    </a:ext>
                  </a:extLst>
                </p14:cNvPr>
                <p14:cNvContentPartPr/>
                <p14:nvPr/>
              </p14:nvContentPartPr>
              <p14:xfrm>
                <a:off x="1617623" y="4296215"/>
                <a:ext cx="15480" cy="2188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CE1A183-8B0B-3B4E-A970-49BBE4469E5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613303" y="4291895"/>
                  <a:ext cx="24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A9DEE4-F231-DB4D-B484-10EAE607CC82}"/>
                    </a:ext>
                  </a:extLst>
                </p14:cNvPr>
                <p14:cNvContentPartPr/>
                <p14:nvPr/>
              </p14:nvContentPartPr>
              <p14:xfrm>
                <a:off x="1650743" y="4329335"/>
                <a:ext cx="76320" cy="579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A9DEE4-F231-DB4D-B484-10EAE607CC8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46423" y="4325015"/>
                  <a:ext cx="84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5F65A27-9876-984B-909D-0743141FC92F}"/>
                    </a:ext>
                  </a:extLst>
                </p14:cNvPr>
                <p14:cNvContentPartPr/>
                <p14:nvPr/>
              </p14:nvContentPartPr>
              <p14:xfrm>
                <a:off x="1796183" y="4404935"/>
                <a:ext cx="21600" cy="1188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5F65A27-9876-984B-909D-0743141FC92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791863" y="4400615"/>
                  <a:ext cx="30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6C841F6-A853-3746-BCBC-913899CC5124}"/>
                    </a:ext>
                  </a:extLst>
                </p14:cNvPr>
                <p14:cNvContentPartPr/>
                <p14:nvPr/>
              </p14:nvContentPartPr>
              <p14:xfrm>
                <a:off x="1794383" y="4269935"/>
                <a:ext cx="65160" cy="763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6C841F6-A853-3746-BCBC-913899CC512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790063" y="4265615"/>
                  <a:ext cx="73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D7454C4-CC65-AE48-BD6B-B9A4F3FE9F19}"/>
                    </a:ext>
                  </a:extLst>
                </p14:cNvPr>
                <p14:cNvContentPartPr/>
                <p14:nvPr/>
              </p14:nvContentPartPr>
              <p14:xfrm>
                <a:off x="1909583" y="4379015"/>
                <a:ext cx="6480" cy="1220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D7454C4-CC65-AE48-BD6B-B9A4F3FE9F1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905263" y="4374695"/>
                  <a:ext cx="15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B7AA7D0-2C69-0249-9F45-DAF8698C3488}"/>
                    </a:ext>
                  </a:extLst>
                </p14:cNvPr>
                <p14:cNvContentPartPr/>
                <p14:nvPr/>
              </p14:nvContentPartPr>
              <p14:xfrm>
                <a:off x="1918583" y="4336895"/>
                <a:ext cx="64080" cy="219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B7AA7D0-2C69-0249-9F45-DAF8698C348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914263" y="4332575"/>
                  <a:ext cx="72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E432571-63BE-364D-B2BE-FD460E33F8A1}"/>
                    </a:ext>
                  </a:extLst>
                </p14:cNvPr>
                <p14:cNvContentPartPr/>
                <p14:nvPr/>
              </p14:nvContentPartPr>
              <p14:xfrm>
                <a:off x="1920023" y="4410695"/>
                <a:ext cx="164160" cy="401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E432571-63BE-364D-B2BE-FD460E33F8A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915703" y="4406375"/>
                  <a:ext cx="172800" cy="41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6BF01F-B6F9-A442-9673-E415E0A70B10}"/>
              </a:ext>
            </a:extLst>
          </p:cNvPr>
          <p:cNvGrpSpPr/>
          <p:nvPr/>
        </p:nvGrpSpPr>
        <p:grpSpPr>
          <a:xfrm>
            <a:off x="2393783" y="4277495"/>
            <a:ext cx="555480" cy="330480"/>
            <a:chOff x="2393783" y="4277495"/>
            <a:chExt cx="55548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47375D9-545D-514C-8C65-435AB73C56B1}"/>
                    </a:ext>
                  </a:extLst>
                </p14:cNvPr>
                <p14:cNvContentPartPr/>
                <p14:nvPr/>
              </p14:nvContentPartPr>
              <p14:xfrm>
                <a:off x="2393783" y="4277495"/>
                <a:ext cx="302400" cy="2473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47375D9-545D-514C-8C65-435AB73C56B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389463" y="4273175"/>
                  <a:ext cx="311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2ECF7DF-C806-4D40-A5D8-CDC7D7A9EBF7}"/>
                    </a:ext>
                  </a:extLst>
                </p14:cNvPr>
                <p14:cNvContentPartPr/>
                <p14:nvPr/>
              </p14:nvContentPartPr>
              <p14:xfrm>
                <a:off x="2452103" y="4325735"/>
                <a:ext cx="267120" cy="2109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2ECF7DF-C806-4D40-A5D8-CDC7D7A9EBF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447783" y="4321415"/>
                  <a:ext cx="2757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96664E4-1DFE-0049-BE4A-8D3613387811}"/>
                    </a:ext>
                  </a:extLst>
                </p14:cNvPr>
                <p14:cNvContentPartPr/>
                <p14:nvPr/>
              </p14:nvContentPartPr>
              <p14:xfrm>
                <a:off x="2794463" y="4443815"/>
                <a:ext cx="12600" cy="1342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96664E4-1DFE-0049-BE4A-8D361338781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790143" y="4439495"/>
                  <a:ext cx="21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B5C2472-3967-BA48-B73E-2440AFC12924}"/>
                    </a:ext>
                  </a:extLst>
                </p14:cNvPr>
                <p14:cNvContentPartPr/>
                <p14:nvPr/>
              </p14:nvContentPartPr>
              <p14:xfrm>
                <a:off x="2806703" y="4451015"/>
                <a:ext cx="70200" cy="91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B5C2472-3967-BA48-B73E-2440AFC1292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802383" y="4446695"/>
                  <a:ext cx="78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6A9FEAA-42C9-0D40-83DF-460EAFB24414}"/>
                    </a:ext>
                  </a:extLst>
                </p14:cNvPr>
                <p14:cNvContentPartPr/>
                <p14:nvPr/>
              </p14:nvContentPartPr>
              <p14:xfrm>
                <a:off x="2876183" y="4474055"/>
                <a:ext cx="73080" cy="1339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6A9FEAA-42C9-0D40-83DF-460EAFB2441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871863" y="4469735"/>
                  <a:ext cx="817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F5A9C42-4972-8B47-B907-FC057126E464}"/>
              </a:ext>
            </a:extLst>
          </p:cNvPr>
          <p:cNvGrpSpPr/>
          <p:nvPr/>
        </p:nvGrpSpPr>
        <p:grpSpPr>
          <a:xfrm>
            <a:off x="3240143" y="4250855"/>
            <a:ext cx="1192320" cy="324000"/>
            <a:chOff x="3240143" y="4250855"/>
            <a:chExt cx="119232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35F9362-6B8E-0A47-8B47-4929EF26D68F}"/>
                    </a:ext>
                  </a:extLst>
                </p14:cNvPr>
                <p14:cNvContentPartPr/>
                <p14:nvPr/>
              </p14:nvContentPartPr>
              <p14:xfrm>
                <a:off x="3240143" y="4268855"/>
                <a:ext cx="151560" cy="232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35F9362-6B8E-0A47-8B47-4929EF26D68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235823" y="4264535"/>
                  <a:ext cx="160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AFCD2A2-F703-3347-BD02-DEB2BF48F445}"/>
                    </a:ext>
                  </a:extLst>
                </p14:cNvPr>
                <p14:cNvContentPartPr/>
                <p14:nvPr/>
              </p14:nvContentPartPr>
              <p14:xfrm>
                <a:off x="3418343" y="4426535"/>
                <a:ext cx="121680" cy="820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AFCD2A2-F703-3347-BD02-DEB2BF48F44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14023" y="4422215"/>
                  <a:ext cx="130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B3C8ADE-7CFB-7249-B917-03D295A38CD4}"/>
                    </a:ext>
                  </a:extLst>
                </p14:cNvPr>
                <p14:cNvContentPartPr/>
                <p14:nvPr/>
              </p14:nvContentPartPr>
              <p14:xfrm>
                <a:off x="3550463" y="4398095"/>
                <a:ext cx="115560" cy="1767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B3C8ADE-7CFB-7249-B917-03D295A38CD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546143" y="4393775"/>
                  <a:ext cx="124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33CED24-13AB-5347-A711-57BC22FE6039}"/>
                    </a:ext>
                  </a:extLst>
                </p14:cNvPr>
                <p14:cNvContentPartPr/>
                <p14:nvPr/>
              </p14:nvContentPartPr>
              <p14:xfrm>
                <a:off x="3686183" y="4364255"/>
                <a:ext cx="73080" cy="182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33CED24-13AB-5347-A711-57BC22FE603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681863" y="4359935"/>
                  <a:ext cx="81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03A86E5-DF7F-114D-96E8-8B2757F53C72}"/>
                    </a:ext>
                  </a:extLst>
                </p14:cNvPr>
                <p14:cNvContentPartPr/>
                <p14:nvPr/>
              </p14:nvContentPartPr>
              <p14:xfrm>
                <a:off x="3810023" y="4391615"/>
                <a:ext cx="21600" cy="1004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03A86E5-DF7F-114D-96E8-8B2757F53C7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805703" y="4387295"/>
                  <a:ext cx="30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88DF215-B2FA-314C-94D6-552D9F7E82B5}"/>
                    </a:ext>
                  </a:extLst>
                </p14:cNvPr>
                <p14:cNvContentPartPr/>
                <p14:nvPr/>
              </p14:nvContentPartPr>
              <p14:xfrm>
                <a:off x="3793103" y="4282175"/>
                <a:ext cx="52920" cy="49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88DF215-B2FA-314C-94D6-552D9F7E82B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788783" y="4277855"/>
                  <a:ext cx="61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8AE46DF-4786-3240-8F9D-514DF4451F96}"/>
                    </a:ext>
                  </a:extLst>
                </p14:cNvPr>
                <p14:cNvContentPartPr/>
                <p14:nvPr/>
              </p14:nvContentPartPr>
              <p14:xfrm>
                <a:off x="3907943" y="4345895"/>
                <a:ext cx="64080" cy="1458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8AE46DF-4786-3240-8F9D-514DF4451F9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903623" y="4341575"/>
                  <a:ext cx="72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00D92ED-B21C-D447-85FD-62CF1F8935FC}"/>
                    </a:ext>
                  </a:extLst>
                </p14:cNvPr>
                <p14:cNvContentPartPr/>
                <p14:nvPr/>
              </p14:nvContentPartPr>
              <p14:xfrm>
                <a:off x="3997943" y="4331135"/>
                <a:ext cx="24480" cy="1436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00D92ED-B21C-D447-85FD-62CF1F8935F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93623" y="4326815"/>
                  <a:ext cx="33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3625C76-234F-484A-ABDF-510694EBE8E8}"/>
                    </a:ext>
                  </a:extLst>
                </p14:cNvPr>
                <p14:cNvContentPartPr/>
                <p14:nvPr/>
              </p14:nvContentPartPr>
              <p14:xfrm>
                <a:off x="4025303" y="4418975"/>
                <a:ext cx="18720" cy="36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3625C76-234F-484A-ABDF-510694EBE8E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020983" y="4414655"/>
                  <a:ext cx="273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53092A7-43AB-5E44-8D4D-EBE22AAC38C9}"/>
                    </a:ext>
                  </a:extLst>
                </p14:cNvPr>
                <p14:cNvContentPartPr/>
                <p14:nvPr/>
              </p14:nvContentPartPr>
              <p14:xfrm>
                <a:off x="4071743" y="4403495"/>
                <a:ext cx="74880" cy="1368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53092A7-43AB-5E44-8D4D-EBE22AAC38C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067423" y="4399175"/>
                  <a:ext cx="83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C167CCE-5E6A-F442-8010-39748730CAF2}"/>
                    </a:ext>
                  </a:extLst>
                </p14:cNvPr>
                <p14:cNvContentPartPr/>
                <p14:nvPr/>
              </p14:nvContentPartPr>
              <p14:xfrm>
                <a:off x="4238063" y="4388375"/>
                <a:ext cx="87480" cy="1144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C167CCE-5E6A-F442-8010-39748730CAF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233743" y="4384055"/>
                  <a:ext cx="96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929AE96-FD05-8D43-8A49-5ED8B0AC2344}"/>
                    </a:ext>
                  </a:extLst>
                </p14:cNvPr>
                <p14:cNvContentPartPr/>
                <p14:nvPr/>
              </p14:nvContentPartPr>
              <p14:xfrm>
                <a:off x="4362623" y="4372535"/>
                <a:ext cx="21600" cy="975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929AE96-FD05-8D43-8A49-5ED8B0AC234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358303" y="4368215"/>
                  <a:ext cx="30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16F7C01-AB72-B640-9320-730B5781BBCA}"/>
                    </a:ext>
                  </a:extLst>
                </p14:cNvPr>
                <p14:cNvContentPartPr/>
                <p14:nvPr/>
              </p14:nvContentPartPr>
              <p14:xfrm>
                <a:off x="4362263" y="4250855"/>
                <a:ext cx="70200" cy="120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16F7C01-AB72-B640-9320-730B5781BBC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357943" y="4246535"/>
                  <a:ext cx="78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E6E6754-8B6A-1842-B485-DE0B45532E98}"/>
                    </a:ext>
                  </a:extLst>
                </p14:cNvPr>
                <p14:cNvContentPartPr/>
                <p14:nvPr/>
              </p14:nvContentPartPr>
              <p14:xfrm>
                <a:off x="4339583" y="4372175"/>
                <a:ext cx="79200" cy="3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E6E6754-8B6A-1842-B485-DE0B45532E9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335263" y="4367855"/>
                  <a:ext cx="8784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5FEF892-FB6C-6743-A957-2F4EE0F99121}"/>
              </a:ext>
            </a:extLst>
          </p:cNvPr>
          <p:cNvGrpSpPr/>
          <p:nvPr/>
        </p:nvGrpSpPr>
        <p:grpSpPr>
          <a:xfrm>
            <a:off x="291023" y="4930535"/>
            <a:ext cx="288000" cy="214200"/>
            <a:chOff x="291023" y="4930535"/>
            <a:chExt cx="28800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6EBE5F8-578E-5F41-A241-F621FAAF8B13}"/>
                    </a:ext>
                  </a:extLst>
                </p14:cNvPr>
                <p14:cNvContentPartPr/>
                <p14:nvPr/>
              </p14:nvContentPartPr>
              <p14:xfrm>
                <a:off x="291023" y="4930535"/>
                <a:ext cx="212760" cy="2142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6EBE5F8-578E-5F41-A241-F621FAAF8B1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86703" y="4926215"/>
                  <a:ext cx="221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9EEA705-AB8D-F94C-B4A7-38CCCD224C90}"/>
                    </a:ext>
                  </a:extLst>
                </p14:cNvPr>
                <p14:cNvContentPartPr/>
                <p14:nvPr/>
              </p14:nvContentPartPr>
              <p14:xfrm>
                <a:off x="578663" y="5076335"/>
                <a:ext cx="360" cy="36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9EEA705-AB8D-F94C-B4A7-38CCCD224C9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74343" y="507201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DFE02A0-22D2-3B44-92F2-39BA1CC6C81B}"/>
              </a:ext>
            </a:extLst>
          </p:cNvPr>
          <p:cNvGrpSpPr/>
          <p:nvPr/>
        </p:nvGrpSpPr>
        <p:grpSpPr>
          <a:xfrm>
            <a:off x="771623" y="4878695"/>
            <a:ext cx="952920" cy="240120"/>
            <a:chOff x="771623" y="4878695"/>
            <a:chExt cx="95292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FD8C2DA-36AA-844C-929A-E5A695EB6FDA}"/>
                    </a:ext>
                  </a:extLst>
                </p14:cNvPr>
                <p14:cNvContentPartPr/>
                <p14:nvPr/>
              </p14:nvContentPartPr>
              <p14:xfrm>
                <a:off x="771623" y="4938095"/>
                <a:ext cx="224280" cy="439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FD8C2DA-36AA-844C-929A-E5A695EB6FDA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67303" y="4933775"/>
                  <a:ext cx="232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40A9A64-A63F-9A4F-88E5-DD20227F9A1B}"/>
                    </a:ext>
                  </a:extLst>
                </p14:cNvPr>
                <p14:cNvContentPartPr/>
                <p14:nvPr/>
              </p14:nvContentPartPr>
              <p14:xfrm>
                <a:off x="927503" y="4971215"/>
                <a:ext cx="12600" cy="1339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40A9A64-A63F-9A4F-88E5-DD20227F9A1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23183" y="4966895"/>
                  <a:ext cx="21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9DC14ED-5DC5-A243-B5C0-86A4A36CE5FD}"/>
                    </a:ext>
                  </a:extLst>
                </p14:cNvPr>
                <p14:cNvContentPartPr/>
                <p14:nvPr/>
              </p14:nvContentPartPr>
              <p14:xfrm>
                <a:off x="1063943" y="4953935"/>
                <a:ext cx="15480" cy="109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9DC14ED-5DC5-A243-B5C0-86A4A36CE5FD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59623" y="4949615"/>
                  <a:ext cx="24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9FF612A-D6F4-124F-8A93-CBC0996AC6B2}"/>
                    </a:ext>
                  </a:extLst>
                </p14:cNvPr>
                <p14:cNvContentPartPr/>
                <p14:nvPr/>
              </p14:nvContentPartPr>
              <p14:xfrm>
                <a:off x="1100303" y="4976615"/>
                <a:ext cx="36720" cy="975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9FF612A-D6F4-124F-8A93-CBC0996AC6B2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95983" y="4972295"/>
                  <a:ext cx="45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BA01AF9-3243-5A44-A32B-0984430EAD4B}"/>
                    </a:ext>
                  </a:extLst>
                </p14:cNvPr>
                <p14:cNvContentPartPr/>
                <p14:nvPr/>
              </p14:nvContentPartPr>
              <p14:xfrm>
                <a:off x="1185263" y="5021255"/>
                <a:ext cx="90360" cy="975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BA01AF9-3243-5A44-A32B-0984430EAD4B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180943" y="5016935"/>
                  <a:ext cx="99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3CFA376-76C1-E141-8040-EE8A7BE44B2C}"/>
                    </a:ext>
                  </a:extLst>
                </p14:cNvPr>
                <p14:cNvContentPartPr/>
                <p14:nvPr/>
              </p14:nvContentPartPr>
              <p14:xfrm>
                <a:off x="1372463" y="4893455"/>
                <a:ext cx="108360" cy="1882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3CFA376-76C1-E141-8040-EE8A7BE44B2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368143" y="4889135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0B37F91-2DB0-0B41-A30D-A78B837C9AFA}"/>
                    </a:ext>
                  </a:extLst>
                </p14:cNvPr>
                <p14:cNvContentPartPr/>
                <p14:nvPr/>
              </p14:nvContentPartPr>
              <p14:xfrm>
                <a:off x="1460663" y="4964375"/>
                <a:ext cx="263880" cy="1429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0B37F91-2DB0-0B41-A30D-A78B837C9AFA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456343" y="4960055"/>
                  <a:ext cx="272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630C3AE-D7D7-2E48-9359-83439E707668}"/>
                    </a:ext>
                  </a:extLst>
                </p14:cNvPr>
                <p14:cNvContentPartPr/>
                <p14:nvPr/>
              </p14:nvContentPartPr>
              <p14:xfrm>
                <a:off x="1689623" y="4878695"/>
                <a:ext cx="12600" cy="2185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630C3AE-D7D7-2E48-9359-83439E707668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685303" y="4874375"/>
                  <a:ext cx="21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B642D6B-9473-CB47-806B-553981C124B6}"/>
                    </a:ext>
                  </a:extLst>
                </p14:cNvPr>
                <p14:cNvContentPartPr/>
                <p14:nvPr/>
              </p14:nvContentPartPr>
              <p14:xfrm>
                <a:off x="1677383" y="4979855"/>
                <a:ext cx="42840" cy="558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B642D6B-9473-CB47-806B-553981C124B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673063" y="4975535"/>
                  <a:ext cx="5148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50AC089-3200-B249-AC30-E3AB89D25892}"/>
              </a:ext>
            </a:extLst>
          </p:cNvPr>
          <p:cNvGrpSpPr/>
          <p:nvPr/>
        </p:nvGrpSpPr>
        <p:grpSpPr>
          <a:xfrm>
            <a:off x="1879703" y="4818935"/>
            <a:ext cx="1495080" cy="465840"/>
            <a:chOff x="1879703" y="4818935"/>
            <a:chExt cx="149508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C7D5616-456F-BD4E-9B79-35C33C92B298}"/>
                    </a:ext>
                  </a:extLst>
                </p14:cNvPr>
                <p14:cNvContentPartPr/>
                <p14:nvPr/>
              </p14:nvContentPartPr>
              <p14:xfrm>
                <a:off x="1879703" y="4875095"/>
                <a:ext cx="199440" cy="2250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C7D5616-456F-BD4E-9B79-35C33C92B29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875383" y="4870775"/>
                  <a:ext cx="208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BD01208-2B93-4140-A380-38A6508E9F39}"/>
                    </a:ext>
                  </a:extLst>
                </p14:cNvPr>
                <p14:cNvContentPartPr/>
                <p14:nvPr/>
              </p14:nvContentPartPr>
              <p14:xfrm>
                <a:off x="1900223" y="5095775"/>
                <a:ext cx="3240" cy="36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BD01208-2B93-4140-A380-38A6508E9F3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895903" y="5091455"/>
                  <a:ext cx="118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9F60091-2D31-9543-9127-0C6D33F0596F}"/>
                    </a:ext>
                  </a:extLst>
                </p14:cNvPr>
                <p14:cNvContentPartPr/>
                <p14:nvPr/>
              </p14:nvContentPartPr>
              <p14:xfrm>
                <a:off x="1954583" y="4879775"/>
                <a:ext cx="88200" cy="2286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9F60091-2D31-9543-9127-0C6D33F0596F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950263" y="4875455"/>
                  <a:ext cx="96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2126EBD-A594-264E-B11F-F976D3329530}"/>
                    </a:ext>
                  </a:extLst>
                </p14:cNvPr>
                <p14:cNvContentPartPr/>
                <p14:nvPr/>
              </p14:nvContentPartPr>
              <p14:xfrm>
                <a:off x="2127383" y="5049695"/>
                <a:ext cx="3240" cy="88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2126EBD-A594-264E-B11F-F976D332953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123063" y="5045375"/>
                  <a:ext cx="11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B5A0D73-9D15-4F43-9438-4D4074209421}"/>
                    </a:ext>
                  </a:extLst>
                </p14:cNvPr>
                <p14:cNvContentPartPr/>
                <p14:nvPr/>
              </p14:nvContentPartPr>
              <p14:xfrm>
                <a:off x="2136383" y="4993895"/>
                <a:ext cx="66960" cy="1234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B5A0D73-9D15-4F43-9438-4D4074209421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132063" y="4989575"/>
                  <a:ext cx="75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E77CD92-1FC1-8945-AF04-4D9B1C8C5E58}"/>
                    </a:ext>
                  </a:extLst>
                </p14:cNvPr>
                <p14:cNvContentPartPr/>
                <p14:nvPr/>
              </p14:nvContentPartPr>
              <p14:xfrm>
                <a:off x="2215223" y="4978415"/>
                <a:ext cx="61200" cy="1400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E77CD92-1FC1-8945-AF04-4D9B1C8C5E58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210903" y="4974095"/>
                  <a:ext cx="69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6301E7F-1A19-5242-A656-C0E335F2864D}"/>
                    </a:ext>
                  </a:extLst>
                </p14:cNvPr>
                <p14:cNvContentPartPr/>
                <p14:nvPr/>
              </p14:nvContentPartPr>
              <p14:xfrm>
                <a:off x="2383343" y="4954655"/>
                <a:ext cx="121680" cy="374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6301E7F-1A19-5242-A656-C0E335F2864D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379023" y="4950335"/>
                  <a:ext cx="130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439E4A0-99C0-5F4E-848B-A796352A764B}"/>
                    </a:ext>
                  </a:extLst>
                </p14:cNvPr>
                <p14:cNvContentPartPr/>
                <p14:nvPr/>
              </p14:nvContentPartPr>
              <p14:xfrm>
                <a:off x="2319263" y="4908215"/>
                <a:ext cx="198000" cy="187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439E4A0-99C0-5F4E-848B-A796352A764B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314943" y="4903895"/>
                  <a:ext cx="206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1B8E6AC-F570-4043-93B1-B8FEF6F97733}"/>
                    </a:ext>
                  </a:extLst>
                </p14:cNvPr>
                <p14:cNvContentPartPr/>
                <p14:nvPr/>
              </p14:nvContentPartPr>
              <p14:xfrm>
                <a:off x="2544263" y="4818935"/>
                <a:ext cx="227880" cy="4658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1B8E6AC-F570-4043-93B1-B8FEF6F97733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539943" y="4814615"/>
                  <a:ext cx="2365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480D0EE-910C-9348-90DA-E041A03C5864}"/>
                    </a:ext>
                  </a:extLst>
                </p14:cNvPr>
                <p14:cNvContentPartPr/>
                <p14:nvPr/>
              </p14:nvContentPartPr>
              <p14:xfrm>
                <a:off x="2823983" y="4985975"/>
                <a:ext cx="111240" cy="1004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480D0EE-910C-9348-90DA-E041A03C5864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819663" y="4981655"/>
                  <a:ext cx="119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229D489-0EEF-B64E-AF11-976F831E8654}"/>
                    </a:ext>
                  </a:extLst>
                </p14:cNvPr>
                <p14:cNvContentPartPr/>
                <p14:nvPr/>
              </p14:nvContentPartPr>
              <p14:xfrm>
                <a:off x="2974103" y="5054375"/>
                <a:ext cx="42840" cy="774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229D489-0EEF-B64E-AF11-976F831E8654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969783" y="5050055"/>
                  <a:ext cx="51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BE31E3D-A8DB-DB48-9DB3-DD08096AA0DE}"/>
                    </a:ext>
                  </a:extLst>
                </p14:cNvPr>
                <p14:cNvContentPartPr/>
                <p14:nvPr/>
              </p14:nvContentPartPr>
              <p14:xfrm>
                <a:off x="3107663" y="4946375"/>
                <a:ext cx="73080" cy="1767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BE31E3D-A8DB-DB48-9DB3-DD08096AA0DE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3103343" y="4942055"/>
                  <a:ext cx="81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296B2DD-E1A5-9B44-90C4-5A563AEB1A4D}"/>
                    </a:ext>
                  </a:extLst>
                </p14:cNvPr>
                <p14:cNvContentPartPr/>
                <p14:nvPr/>
              </p14:nvContentPartPr>
              <p14:xfrm>
                <a:off x="3295583" y="5112335"/>
                <a:ext cx="79200" cy="867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296B2DD-E1A5-9B44-90C4-5A563AEB1A4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3291263" y="5108015"/>
                  <a:ext cx="8784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27A2A3F6-F4E2-F741-B61E-2E323D75485E}"/>
              </a:ext>
            </a:extLst>
          </p:cNvPr>
          <p:cNvGrpSpPr/>
          <p:nvPr/>
        </p:nvGrpSpPr>
        <p:grpSpPr>
          <a:xfrm>
            <a:off x="3543983" y="4703015"/>
            <a:ext cx="1115280" cy="447480"/>
            <a:chOff x="3543983" y="4703015"/>
            <a:chExt cx="111528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9F2FF47-85F2-5540-846C-B2B12F365CC5}"/>
                    </a:ext>
                  </a:extLst>
                </p14:cNvPr>
                <p14:cNvContentPartPr/>
                <p14:nvPr/>
              </p14:nvContentPartPr>
              <p14:xfrm>
                <a:off x="3543983" y="5074895"/>
                <a:ext cx="3600" cy="36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9F2FF47-85F2-5540-846C-B2B12F365CC5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3539663" y="5070575"/>
                  <a:ext cx="122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5E6DFCC5-43C5-3843-BF79-82EB9F3F7978}"/>
                    </a:ext>
                  </a:extLst>
                </p14:cNvPr>
                <p14:cNvContentPartPr/>
                <p14:nvPr/>
              </p14:nvContentPartPr>
              <p14:xfrm>
                <a:off x="3586463" y="5068415"/>
                <a:ext cx="61200" cy="36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5E6DFCC5-43C5-3843-BF79-82EB9F3F797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3582143" y="5064095"/>
                  <a:ext cx="69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7BA8D75-7E59-8443-8411-F46932D8C0EF}"/>
                    </a:ext>
                  </a:extLst>
                </p14:cNvPr>
                <p14:cNvContentPartPr/>
                <p14:nvPr/>
              </p14:nvContentPartPr>
              <p14:xfrm>
                <a:off x="3710663" y="5060855"/>
                <a:ext cx="3240" cy="18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7BA8D75-7E59-8443-8411-F46932D8C0EF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3706343" y="5056535"/>
                  <a:ext cx="118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C146D77-3E87-A748-8728-B98AB09DFAC3}"/>
                    </a:ext>
                  </a:extLst>
                </p14:cNvPr>
                <p14:cNvContentPartPr/>
                <p14:nvPr/>
              </p14:nvContentPartPr>
              <p14:xfrm>
                <a:off x="3856463" y="5008295"/>
                <a:ext cx="85320" cy="1422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C146D77-3E87-A748-8728-B98AB09DFAC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3852143" y="5003975"/>
                  <a:ext cx="93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85D0F94-6A70-9249-9F4F-BDAA3B75C206}"/>
                    </a:ext>
                  </a:extLst>
                </p14:cNvPr>
                <p14:cNvContentPartPr/>
                <p14:nvPr/>
              </p14:nvContentPartPr>
              <p14:xfrm>
                <a:off x="4035023" y="4863575"/>
                <a:ext cx="12600" cy="1915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85D0F94-6A70-9249-9F4F-BDAA3B75C206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4030703" y="4859255"/>
                  <a:ext cx="21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B899837-7B23-4C43-935C-408E6875E5E6}"/>
                    </a:ext>
                  </a:extLst>
                </p14:cNvPr>
                <p14:cNvContentPartPr/>
                <p14:nvPr/>
              </p14:nvContentPartPr>
              <p14:xfrm>
                <a:off x="4007303" y="4900655"/>
                <a:ext cx="94320" cy="1321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B899837-7B23-4C43-935C-408E6875E5E6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4002983" y="4896335"/>
                  <a:ext cx="102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D68DA0F-CD23-704F-B3BC-8B9B69829CF6}"/>
                    </a:ext>
                  </a:extLst>
                </p14:cNvPr>
                <p14:cNvContentPartPr/>
                <p14:nvPr/>
              </p14:nvContentPartPr>
              <p14:xfrm>
                <a:off x="4107383" y="4898495"/>
                <a:ext cx="61200" cy="1155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D68DA0F-CD23-704F-B3BC-8B9B69829CF6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4103063" y="4894175"/>
                  <a:ext cx="69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1469874-80D4-7B43-9FD5-B7E7D2F75F0C}"/>
                    </a:ext>
                  </a:extLst>
                </p14:cNvPr>
                <p14:cNvContentPartPr/>
                <p14:nvPr/>
              </p14:nvContentPartPr>
              <p14:xfrm>
                <a:off x="4222583" y="4936655"/>
                <a:ext cx="51840" cy="280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1469874-80D4-7B43-9FD5-B7E7D2F75F0C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4218263" y="4932335"/>
                  <a:ext cx="60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CD55B18-27B8-2149-BB18-92EDAB6C4D22}"/>
                    </a:ext>
                  </a:extLst>
                </p14:cNvPr>
                <p14:cNvContentPartPr/>
                <p14:nvPr/>
              </p14:nvContentPartPr>
              <p14:xfrm>
                <a:off x="4328783" y="4812815"/>
                <a:ext cx="97560" cy="1494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CD55B18-27B8-2149-BB18-92EDAB6C4D22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324463" y="4808495"/>
                  <a:ext cx="106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525176B-885F-9844-AB0A-4432576884EF}"/>
                    </a:ext>
                  </a:extLst>
                </p14:cNvPr>
                <p14:cNvContentPartPr/>
                <p14:nvPr/>
              </p14:nvContentPartPr>
              <p14:xfrm>
                <a:off x="4444703" y="4703015"/>
                <a:ext cx="214560" cy="3643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525176B-885F-9844-AB0A-4432576884EF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440383" y="4698695"/>
                  <a:ext cx="22320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775CE15D-B815-5040-9AF5-4B2B70FF4D3F}"/>
              </a:ext>
            </a:extLst>
          </p:cNvPr>
          <p:cNvGrpSpPr/>
          <p:nvPr/>
        </p:nvGrpSpPr>
        <p:grpSpPr>
          <a:xfrm>
            <a:off x="358343" y="5438135"/>
            <a:ext cx="183960" cy="194400"/>
            <a:chOff x="358343" y="5438135"/>
            <a:chExt cx="18396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5666BAF-CD72-704C-A0EB-BF93883931FD}"/>
                    </a:ext>
                  </a:extLst>
                </p14:cNvPr>
                <p14:cNvContentPartPr/>
                <p14:nvPr/>
              </p14:nvContentPartPr>
              <p14:xfrm>
                <a:off x="358343" y="5438135"/>
                <a:ext cx="108360" cy="1944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5666BAF-CD72-704C-A0EB-BF93883931FD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354023" y="5433815"/>
                  <a:ext cx="117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63ED7BD-AD40-3542-B6A4-FF55F26D800C}"/>
                    </a:ext>
                  </a:extLst>
                </p14:cNvPr>
                <p14:cNvContentPartPr/>
                <p14:nvPr/>
              </p14:nvContentPartPr>
              <p14:xfrm>
                <a:off x="541943" y="5567375"/>
                <a:ext cx="360" cy="36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63ED7BD-AD40-3542-B6A4-FF55F26D80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623" y="556305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485965D-D445-DF4A-9652-7F112D03BBDE}"/>
              </a:ext>
            </a:extLst>
          </p:cNvPr>
          <p:cNvGrpSpPr/>
          <p:nvPr/>
        </p:nvGrpSpPr>
        <p:grpSpPr>
          <a:xfrm>
            <a:off x="653543" y="5432735"/>
            <a:ext cx="522720" cy="209520"/>
            <a:chOff x="653543" y="5432735"/>
            <a:chExt cx="52272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20E85A5-3C93-B44B-AC93-3C368831BCB1}"/>
                    </a:ext>
                  </a:extLst>
                </p14:cNvPr>
                <p14:cNvContentPartPr/>
                <p14:nvPr/>
              </p14:nvContentPartPr>
              <p14:xfrm>
                <a:off x="653543" y="5432735"/>
                <a:ext cx="212760" cy="720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20E85A5-3C93-B44B-AC93-3C368831BCB1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49223" y="5428415"/>
                  <a:ext cx="221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0C235F5-406F-5149-A18A-2C0FC89E3570}"/>
                    </a:ext>
                  </a:extLst>
                </p14:cNvPr>
                <p14:cNvContentPartPr/>
                <p14:nvPr/>
              </p14:nvContentPartPr>
              <p14:xfrm>
                <a:off x="748583" y="5475215"/>
                <a:ext cx="360" cy="1368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0C235F5-406F-5149-A18A-2C0FC89E357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44263" y="5470895"/>
                  <a:ext cx="9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DDC6D2A-6610-8C4F-839D-DD63D02FCD34}"/>
                    </a:ext>
                  </a:extLst>
                </p14:cNvPr>
                <p14:cNvContentPartPr/>
                <p14:nvPr/>
              </p14:nvContentPartPr>
              <p14:xfrm>
                <a:off x="845423" y="5491415"/>
                <a:ext cx="155160" cy="1508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DDC6D2A-6610-8C4F-839D-DD63D02FCD3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41103" y="5487095"/>
                  <a:ext cx="163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09BD637-72FE-924B-8BA0-6C14A0047F48}"/>
                    </a:ext>
                  </a:extLst>
                </p14:cNvPr>
                <p14:cNvContentPartPr/>
                <p14:nvPr/>
              </p14:nvContentPartPr>
              <p14:xfrm>
                <a:off x="1086623" y="5522375"/>
                <a:ext cx="89640" cy="1144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09BD637-72FE-924B-8BA0-6C14A0047F4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082303" y="5518055"/>
                  <a:ext cx="982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FFEFD781-D16A-8544-8C88-A819EF9BF17A}"/>
              </a:ext>
            </a:extLst>
          </p:cNvPr>
          <p:cNvGrpSpPr/>
          <p:nvPr/>
        </p:nvGrpSpPr>
        <p:grpSpPr>
          <a:xfrm>
            <a:off x="1342223" y="5403935"/>
            <a:ext cx="1135080" cy="374760"/>
            <a:chOff x="1342223" y="5403935"/>
            <a:chExt cx="113508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5BDECFC-E936-B740-8EB8-89F8AEE5F8DA}"/>
                    </a:ext>
                  </a:extLst>
                </p14:cNvPr>
                <p14:cNvContentPartPr/>
                <p14:nvPr/>
              </p14:nvContentPartPr>
              <p14:xfrm>
                <a:off x="1342223" y="5464775"/>
                <a:ext cx="147600" cy="1022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5BDECFC-E936-B740-8EB8-89F8AEE5F8DA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337903" y="5460455"/>
                  <a:ext cx="156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6FE35D8-B9F0-9B49-87D8-FB4DBC5E0F1B}"/>
                    </a:ext>
                  </a:extLst>
                </p14:cNvPr>
                <p14:cNvContentPartPr/>
                <p14:nvPr/>
              </p14:nvContentPartPr>
              <p14:xfrm>
                <a:off x="1494503" y="5486015"/>
                <a:ext cx="8280" cy="2926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6FE35D8-B9F0-9B49-87D8-FB4DBC5E0F1B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490183" y="5481695"/>
                  <a:ext cx="16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A6D4005-9005-BA4F-BD9C-3967AB0CE6C5}"/>
                    </a:ext>
                  </a:extLst>
                </p14:cNvPr>
                <p14:cNvContentPartPr/>
                <p14:nvPr/>
              </p14:nvContentPartPr>
              <p14:xfrm>
                <a:off x="1470023" y="5472695"/>
                <a:ext cx="128520" cy="1245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A6D4005-9005-BA4F-BD9C-3967AB0CE6C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465703" y="5468375"/>
                  <a:ext cx="137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D48FB9B-2C5D-894E-9391-BE2BADC8B9C2}"/>
                    </a:ext>
                  </a:extLst>
                </p14:cNvPr>
                <p14:cNvContentPartPr/>
                <p14:nvPr/>
              </p14:nvContentPartPr>
              <p14:xfrm>
                <a:off x="1622303" y="5457935"/>
                <a:ext cx="141120" cy="1216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D48FB9B-2C5D-894E-9391-BE2BADC8B9C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617983" y="5453615"/>
                  <a:ext cx="149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DE6D9DE-27ED-EC45-BA14-C4206F09C504}"/>
                    </a:ext>
                  </a:extLst>
                </p14:cNvPr>
                <p14:cNvContentPartPr/>
                <p14:nvPr/>
              </p14:nvContentPartPr>
              <p14:xfrm>
                <a:off x="1801943" y="5446775"/>
                <a:ext cx="21600" cy="1677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DE6D9DE-27ED-EC45-BA14-C4206F09C50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797623" y="5442455"/>
                  <a:ext cx="30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8E91BC5-11DC-4040-9C93-6CB8B279B63A}"/>
                    </a:ext>
                  </a:extLst>
                </p14:cNvPr>
                <p14:cNvContentPartPr/>
                <p14:nvPr/>
              </p14:nvContentPartPr>
              <p14:xfrm>
                <a:off x="1814183" y="5403935"/>
                <a:ext cx="66960" cy="745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8E91BC5-11DC-4040-9C93-6CB8B279B63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809863" y="5399615"/>
                  <a:ext cx="75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40F2C62-F401-AA45-A0B9-F1794A08C0A4}"/>
                    </a:ext>
                  </a:extLst>
                </p14:cNvPr>
                <p14:cNvContentPartPr/>
                <p14:nvPr/>
              </p14:nvContentPartPr>
              <p14:xfrm>
                <a:off x="1944503" y="5424815"/>
                <a:ext cx="70200" cy="1825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40F2C62-F401-AA45-A0B9-F1794A08C0A4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940183" y="5420495"/>
                  <a:ext cx="78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AFD1CE5-6832-7E47-92C4-8AB7BBFC0E8A}"/>
                    </a:ext>
                  </a:extLst>
                </p14:cNvPr>
                <p14:cNvContentPartPr/>
                <p14:nvPr/>
              </p14:nvContentPartPr>
              <p14:xfrm>
                <a:off x="1946303" y="5551175"/>
                <a:ext cx="68040" cy="669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AFD1CE5-6832-7E47-92C4-8AB7BBFC0E8A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941983" y="5546855"/>
                  <a:ext cx="76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1270612-EAC6-F04C-9E1E-FB070A305B8C}"/>
                    </a:ext>
                  </a:extLst>
                </p14:cNvPr>
                <p14:cNvContentPartPr/>
                <p14:nvPr/>
              </p14:nvContentPartPr>
              <p14:xfrm>
                <a:off x="2070863" y="5411495"/>
                <a:ext cx="55080" cy="2214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1270612-EAC6-F04C-9E1E-FB070A305B8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066543" y="5407175"/>
                  <a:ext cx="63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D362DF0-3924-954C-858A-5DF75FEED1F9}"/>
                    </a:ext>
                  </a:extLst>
                </p14:cNvPr>
                <p14:cNvContentPartPr/>
                <p14:nvPr/>
              </p14:nvContentPartPr>
              <p14:xfrm>
                <a:off x="2167343" y="5510135"/>
                <a:ext cx="73080" cy="867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D362DF0-3924-954C-858A-5DF75FEED1F9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163023" y="5505815"/>
                  <a:ext cx="817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13A1560C-0D3D-974F-81BA-CB82B51A181D}"/>
                    </a:ext>
                  </a:extLst>
                </p14:cNvPr>
                <p14:cNvContentPartPr/>
                <p14:nvPr/>
              </p14:nvContentPartPr>
              <p14:xfrm>
                <a:off x="2294063" y="5473055"/>
                <a:ext cx="27720" cy="1094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13A1560C-0D3D-974F-81BA-CB82B51A181D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289743" y="5468735"/>
                  <a:ext cx="36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E9AE0B4-30EC-7E4C-B9A6-A332ADC3F99B}"/>
                    </a:ext>
                  </a:extLst>
                </p14:cNvPr>
                <p14:cNvContentPartPr/>
                <p14:nvPr/>
              </p14:nvContentPartPr>
              <p14:xfrm>
                <a:off x="2305943" y="5468015"/>
                <a:ext cx="48960" cy="435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E9AE0B4-30EC-7E4C-B9A6-A332ADC3F99B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301623" y="5463695"/>
                  <a:ext cx="57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1FF2E43-161B-BC48-B237-883236859FF9}"/>
                    </a:ext>
                  </a:extLst>
                </p14:cNvPr>
                <p14:cNvContentPartPr/>
                <p14:nvPr/>
              </p14:nvContentPartPr>
              <p14:xfrm>
                <a:off x="2395223" y="5449295"/>
                <a:ext cx="82080" cy="1731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1FF2E43-161B-BC48-B237-883236859FF9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390903" y="5444975"/>
                  <a:ext cx="9072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40128D9B-8E14-3140-B106-49C1E2405941}"/>
              </a:ext>
            </a:extLst>
          </p:cNvPr>
          <p:cNvGrpSpPr/>
          <p:nvPr/>
        </p:nvGrpSpPr>
        <p:grpSpPr>
          <a:xfrm>
            <a:off x="2728583" y="5346695"/>
            <a:ext cx="573480" cy="341280"/>
            <a:chOff x="2728583" y="5346695"/>
            <a:chExt cx="57348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558538C-AF75-824C-ABCD-155F245379D3}"/>
                    </a:ext>
                  </a:extLst>
                </p14:cNvPr>
                <p14:cNvContentPartPr/>
                <p14:nvPr/>
              </p14:nvContentPartPr>
              <p14:xfrm>
                <a:off x="2728583" y="5346695"/>
                <a:ext cx="161640" cy="1702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558538C-AF75-824C-ABCD-155F245379D3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724263" y="5342375"/>
                  <a:ext cx="170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4BC32E3-222A-0444-8767-1F688D6141F3}"/>
                    </a:ext>
                  </a:extLst>
                </p14:cNvPr>
                <p14:cNvContentPartPr/>
                <p14:nvPr/>
              </p14:nvContentPartPr>
              <p14:xfrm>
                <a:off x="2806703" y="5395295"/>
                <a:ext cx="173880" cy="1641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4BC32E3-222A-0444-8767-1F688D6141F3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802383" y="5390975"/>
                  <a:ext cx="182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316D634-E6B2-7C44-9C72-D6F89DA3256B}"/>
                    </a:ext>
                  </a:extLst>
                </p14:cNvPr>
                <p14:cNvContentPartPr/>
                <p14:nvPr/>
              </p14:nvContentPartPr>
              <p14:xfrm>
                <a:off x="2912183" y="5537135"/>
                <a:ext cx="136800" cy="435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316D634-E6B2-7C44-9C72-D6F89DA3256B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907863" y="5532815"/>
                  <a:ext cx="145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D61935F-42E1-6F4D-B671-5C06EB1D03FE}"/>
                    </a:ext>
                  </a:extLst>
                </p14:cNvPr>
                <p14:cNvContentPartPr/>
                <p14:nvPr/>
              </p14:nvContentPartPr>
              <p14:xfrm>
                <a:off x="2983823" y="5469095"/>
                <a:ext cx="9720" cy="2188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D61935F-42E1-6F4D-B671-5C06EB1D03FE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979503" y="5464775"/>
                  <a:ext cx="18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F20AC74B-1288-9C4C-B744-9E6D342B028B}"/>
                    </a:ext>
                  </a:extLst>
                </p14:cNvPr>
                <p14:cNvContentPartPr/>
                <p14:nvPr/>
              </p14:nvContentPartPr>
              <p14:xfrm>
                <a:off x="3092903" y="5373335"/>
                <a:ext cx="127800" cy="1389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F20AC74B-1288-9C4C-B744-9E6D342B028B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3088583" y="5369015"/>
                  <a:ext cx="136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D3768400-41B0-C948-922D-4AB2D0B0EC76}"/>
                    </a:ext>
                  </a:extLst>
                </p14:cNvPr>
                <p14:cNvContentPartPr/>
                <p14:nvPr/>
              </p14:nvContentPartPr>
              <p14:xfrm>
                <a:off x="3183263" y="5419775"/>
                <a:ext cx="118800" cy="11124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D3768400-41B0-C948-922D-4AB2D0B0EC76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178943" y="5415455"/>
                  <a:ext cx="12744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3CB0652-1ADE-BE42-889E-7F128F23A1E0}"/>
              </a:ext>
            </a:extLst>
          </p:cNvPr>
          <p:cNvGrpSpPr/>
          <p:nvPr/>
        </p:nvGrpSpPr>
        <p:grpSpPr>
          <a:xfrm>
            <a:off x="3500063" y="5401775"/>
            <a:ext cx="925200" cy="356760"/>
            <a:chOff x="3500063" y="5401775"/>
            <a:chExt cx="92520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E78B9C3-D570-494B-94C5-A0D1770B6C82}"/>
                    </a:ext>
                  </a:extLst>
                </p14:cNvPr>
                <p14:cNvContentPartPr/>
                <p14:nvPr/>
              </p14:nvContentPartPr>
              <p14:xfrm>
                <a:off x="3500063" y="5467295"/>
                <a:ext cx="268920" cy="2430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E78B9C3-D570-494B-94C5-A0D1770B6C82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3495743" y="5462975"/>
                  <a:ext cx="277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010498BC-CD8C-DC45-8B63-69BCF650FD81}"/>
                    </a:ext>
                  </a:extLst>
                </p14:cNvPr>
                <p14:cNvContentPartPr/>
                <p14:nvPr/>
              </p14:nvContentPartPr>
              <p14:xfrm>
                <a:off x="3648383" y="5636855"/>
                <a:ext cx="70200" cy="1216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010498BC-CD8C-DC45-8B63-69BCF650FD81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644063" y="5632535"/>
                  <a:ext cx="78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3F5E600-EC79-684C-918F-2885105B9913}"/>
                    </a:ext>
                  </a:extLst>
                </p14:cNvPr>
                <p14:cNvContentPartPr/>
                <p14:nvPr/>
              </p14:nvContentPartPr>
              <p14:xfrm>
                <a:off x="3893183" y="5401775"/>
                <a:ext cx="109440" cy="1760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3F5E600-EC79-684C-918F-2885105B9913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3888863" y="5397455"/>
                  <a:ext cx="118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6AAE2ABD-25A8-8B47-AE9D-4A92C9FE5097}"/>
                    </a:ext>
                  </a:extLst>
                </p14:cNvPr>
                <p14:cNvContentPartPr/>
                <p14:nvPr/>
              </p14:nvContentPartPr>
              <p14:xfrm>
                <a:off x="3928463" y="5409695"/>
                <a:ext cx="137160" cy="1987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6AAE2ABD-25A8-8B47-AE9D-4A92C9FE5097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3924143" y="5405375"/>
                  <a:ext cx="145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4398D58-53C5-A24B-851A-027BC8B06589}"/>
                    </a:ext>
                  </a:extLst>
                </p14:cNvPr>
                <p14:cNvContentPartPr/>
                <p14:nvPr/>
              </p14:nvContentPartPr>
              <p14:xfrm>
                <a:off x="4006223" y="5528855"/>
                <a:ext cx="189000" cy="1515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4398D58-53C5-A24B-851A-027BC8B06589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4001903" y="5524535"/>
                  <a:ext cx="197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A246C5A-BD8B-184A-A0A1-A322AEFD3619}"/>
                    </a:ext>
                  </a:extLst>
                </p14:cNvPr>
                <p14:cNvContentPartPr/>
                <p14:nvPr/>
              </p14:nvContentPartPr>
              <p14:xfrm>
                <a:off x="4059143" y="5543975"/>
                <a:ext cx="85320" cy="1216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A246C5A-BD8B-184A-A0A1-A322AEFD3619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4054823" y="5539655"/>
                  <a:ext cx="93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3C5F3D9B-8FBE-994C-9DD8-9A993D5B7085}"/>
                    </a:ext>
                  </a:extLst>
                </p14:cNvPr>
                <p14:cNvContentPartPr/>
                <p14:nvPr/>
              </p14:nvContentPartPr>
              <p14:xfrm>
                <a:off x="4110263" y="5501135"/>
                <a:ext cx="39960" cy="2361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3C5F3D9B-8FBE-994C-9DD8-9A993D5B7085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4105943" y="5496815"/>
                  <a:ext cx="48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F117F03-250E-524A-BCE6-E65284C842A3}"/>
                    </a:ext>
                  </a:extLst>
                </p14:cNvPr>
                <p14:cNvContentPartPr/>
                <p14:nvPr/>
              </p14:nvContentPartPr>
              <p14:xfrm>
                <a:off x="4001543" y="5610215"/>
                <a:ext cx="151920" cy="126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F117F03-250E-524A-BCE6-E65284C842A3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3997223" y="5605895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CAFF428E-85E4-C041-9865-6F67BC769671}"/>
                    </a:ext>
                  </a:extLst>
                </p14:cNvPr>
                <p14:cNvContentPartPr/>
                <p14:nvPr/>
              </p14:nvContentPartPr>
              <p14:xfrm>
                <a:off x="4276943" y="5440295"/>
                <a:ext cx="51840" cy="835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CAFF428E-85E4-C041-9865-6F67BC769671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4272623" y="5435975"/>
                  <a:ext cx="60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F9CA256-DDFF-3041-8DAF-FC61617B3712}"/>
                    </a:ext>
                  </a:extLst>
                </p14:cNvPr>
                <p14:cNvContentPartPr/>
                <p14:nvPr/>
              </p14:nvContentPartPr>
              <p14:xfrm>
                <a:off x="4312583" y="5404295"/>
                <a:ext cx="112680" cy="1299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F9CA256-DDFF-3041-8DAF-FC61617B3712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308263" y="5399975"/>
                  <a:ext cx="12132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6CDB284-4DA2-CF42-B730-A1FC100B8917}"/>
              </a:ext>
            </a:extLst>
          </p:cNvPr>
          <p:cNvGrpSpPr/>
          <p:nvPr/>
        </p:nvGrpSpPr>
        <p:grpSpPr>
          <a:xfrm>
            <a:off x="623663" y="5889575"/>
            <a:ext cx="552240" cy="238320"/>
            <a:chOff x="623663" y="5889575"/>
            <a:chExt cx="55224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4836C59-36AD-ED48-9CEC-B5D93C647526}"/>
                    </a:ext>
                  </a:extLst>
                </p14:cNvPr>
                <p14:cNvContentPartPr/>
                <p14:nvPr/>
              </p14:nvContentPartPr>
              <p14:xfrm>
                <a:off x="623663" y="5889575"/>
                <a:ext cx="195840" cy="2383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4836C59-36AD-ED48-9CEC-B5D93C647526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619343" y="5885255"/>
                  <a:ext cx="204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0D82410-F16F-A144-B4E1-4FF52EB79BC8}"/>
                    </a:ext>
                  </a:extLst>
                </p14:cNvPr>
                <p14:cNvContentPartPr/>
                <p14:nvPr/>
              </p14:nvContentPartPr>
              <p14:xfrm>
                <a:off x="930383" y="6047255"/>
                <a:ext cx="360" cy="36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0D82410-F16F-A144-B4E1-4FF52EB79B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6063" y="604293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FD17E0E2-E9EF-3F47-869C-A17085F9210B}"/>
                    </a:ext>
                  </a:extLst>
                </p14:cNvPr>
                <p14:cNvContentPartPr/>
                <p14:nvPr/>
              </p14:nvContentPartPr>
              <p14:xfrm>
                <a:off x="991583" y="5890295"/>
                <a:ext cx="65880" cy="2052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FD17E0E2-E9EF-3F47-869C-A17085F9210B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987263" y="5885975"/>
                  <a:ext cx="74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81A2781-0CD4-274B-B0F8-BCAEFCD8CBC1}"/>
                    </a:ext>
                  </a:extLst>
                </p14:cNvPr>
                <p14:cNvContentPartPr/>
                <p14:nvPr/>
              </p14:nvContentPartPr>
              <p14:xfrm>
                <a:off x="960983" y="5962655"/>
                <a:ext cx="130680" cy="187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81A2781-0CD4-274B-B0F8-BCAEFCD8CBC1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956663" y="5958335"/>
                  <a:ext cx="139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7024E76-E552-5E41-9F1A-4A7A71108CDA}"/>
                    </a:ext>
                  </a:extLst>
                </p14:cNvPr>
                <p14:cNvContentPartPr/>
                <p14:nvPr/>
              </p14:nvContentPartPr>
              <p14:xfrm>
                <a:off x="1172663" y="6080735"/>
                <a:ext cx="3240" cy="36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7024E76-E552-5E41-9F1A-4A7A71108CDA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168343" y="6076415"/>
                  <a:ext cx="1188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5B23D7DF-D0AB-E144-AED0-CDB52E7DA4C2}"/>
              </a:ext>
            </a:extLst>
          </p:cNvPr>
          <p:cNvGrpSpPr/>
          <p:nvPr/>
        </p:nvGrpSpPr>
        <p:grpSpPr>
          <a:xfrm>
            <a:off x="1393343" y="5887775"/>
            <a:ext cx="374040" cy="277920"/>
            <a:chOff x="1393343" y="5887775"/>
            <a:chExt cx="37404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65FE4242-F3A4-4442-81F2-9E892BD2EFF9}"/>
                    </a:ext>
                  </a:extLst>
                </p14:cNvPr>
                <p14:cNvContentPartPr/>
                <p14:nvPr/>
              </p14:nvContentPartPr>
              <p14:xfrm>
                <a:off x="1393343" y="5986415"/>
                <a:ext cx="6480" cy="1792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65FE4242-F3A4-4442-81F2-9E892BD2EFF9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389023" y="5982095"/>
                  <a:ext cx="15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A373F45-5D4B-3446-9ADA-E84D3210FE41}"/>
                    </a:ext>
                  </a:extLst>
                </p14:cNvPr>
                <p14:cNvContentPartPr/>
                <p14:nvPr/>
              </p14:nvContentPartPr>
              <p14:xfrm>
                <a:off x="1417463" y="5887775"/>
                <a:ext cx="161280" cy="1854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A373F45-5D4B-3446-9ADA-E84D3210FE41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413143" y="5883455"/>
                  <a:ext cx="169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0B8228C-0CBD-2C4E-8C03-F603E58C1068}"/>
                    </a:ext>
                  </a:extLst>
                </p14:cNvPr>
                <p14:cNvContentPartPr/>
                <p14:nvPr/>
              </p14:nvContentPartPr>
              <p14:xfrm>
                <a:off x="1436183" y="6026735"/>
                <a:ext cx="97560" cy="280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0B8228C-0CBD-2C4E-8C03-F603E58C1068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431863" y="6022415"/>
                  <a:ext cx="106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8497F96-A864-D044-A243-AC5739159302}"/>
                    </a:ext>
                  </a:extLst>
                </p14:cNvPr>
                <p14:cNvContentPartPr/>
                <p14:nvPr/>
              </p14:nvContentPartPr>
              <p14:xfrm>
                <a:off x="1544183" y="6043655"/>
                <a:ext cx="117360" cy="853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8497F96-A864-D044-A243-AC5739159302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539863" y="6039335"/>
                  <a:ext cx="126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711D947-46A1-F447-83D1-C68CA0D4F272}"/>
                    </a:ext>
                  </a:extLst>
                </p14:cNvPr>
                <p14:cNvContentPartPr/>
                <p14:nvPr/>
              </p14:nvContentPartPr>
              <p14:xfrm>
                <a:off x="1703303" y="6018455"/>
                <a:ext cx="15480" cy="9756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711D947-46A1-F447-83D1-C68CA0D4F272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698983" y="6014135"/>
                  <a:ext cx="24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71D04D5E-F698-7843-A9CA-BAC87435917C}"/>
                    </a:ext>
                  </a:extLst>
                </p14:cNvPr>
                <p14:cNvContentPartPr/>
                <p14:nvPr/>
              </p14:nvContentPartPr>
              <p14:xfrm>
                <a:off x="1718423" y="5998655"/>
                <a:ext cx="48960" cy="280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71D04D5E-F698-7843-A9CA-BAC87435917C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714103" y="5994335"/>
                  <a:ext cx="576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A50462D-02D3-9542-AC35-53656C9DCEA1}"/>
              </a:ext>
            </a:extLst>
          </p:cNvPr>
          <p:cNvGrpSpPr/>
          <p:nvPr/>
        </p:nvGrpSpPr>
        <p:grpSpPr>
          <a:xfrm>
            <a:off x="1939103" y="5814335"/>
            <a:ext cx="2646000" cy="688320"/>
            <a:chOff x="1939103" y="5814335"/>
            <a:chExt cx="2646000" cy="68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1B4AACA-FE59-8E4C-92F7-B5BAF18E8CD3}"/>
                    </a:ext>
                  </a:extLst>
                </p14:cNvPr>
                <p14:cNvContentPartPr/>
                <p14:nvPr/>
              </p14:nvContentPartPr>
              <p14:xfrm>
                <a:off x="1939103" y="5840615"/>
                <a:ext cx="216000" cy="2422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1B4AACA-FE59-8E4C-92F7-B5BAF18E8CD3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934783" y="5836295"/>
                  <a:ext cx="224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06B4818-7D73-0547-94B7-F2E3FC90E16A}"/>
                    </a:ext>
                  </a:extLst>
                </p14:cNvPr>
                <p14:cNvContentPartPr/>
                <p14:nvPr/>
              </p14:nvContentPartPr>
              <p14:xfrm>
                <a:off x="1957463" y="5982095"/>
                <a:ext cx="91440" cy="280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06B4818-7D73-0547-94B7-F2E3FC90E16A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953143" y="5977775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43C006A-3F00-8645-B35F-0013859BFBC6}"/>
                    </a:ext>
                  </a:extLst>
                </p14:cNvPr>
                <p14:cNvContentPartPr/>
                <p14:nvPr/>
              </p14:nvContentPartPr>
              <p14:xfrm>
                <a:off x="2081303" y="5973095"/>
                <a:ext cx="103680" cy="1458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43C006A-3F00-8645-B35F-0013859BFBC6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076983" y="5968775"/>
                  <a:ext cx="112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C29F18FC-A553-E34D-8D54-271F0A734FC6}"/>
                    </a:ext>
                  </a:extLst>
                </p14:cNvPr>
                <p14:cNvContentPartPr/>
                <p14:nvPr/>
              </p14:nvContentPartPr>
              <p14:xfrm>
                <a:off x="2222063" y="5921975"/>
                <a:ext cx="89640" cy="1368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C29F18FC-A553-E34D-8D54-271F0A734FC6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217743" y="5917655"/>
                  <a:ext cx="98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E345250-6ADE-E64E-9C24-7A4BBF7C809D}"/>
                    </a:ext>
                  </a:extLst>
                </p14:cNvPr>
                <p14:cNvContentPartPr/>
                <p14:nvPr/>
              </p14:nvContentPartPr>
              <p14:xfrm>
                <a:off x="2286143" y="5995415"/>
                <a:ext cx="79200" cy="1515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E345250-6ADE-E64E-9C24-7A4BBF7C809D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281823" y="5991095"/>
                  <a:ext cx="87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7DA873D8-EBE4-2846-9D4C-AEEEC2C13162}"/>
                    </a:ext>
                  </a:extLst>
                </p14:cNvPr>
                <p14:cNvContentPartPr/>
                <p14:nvPr/>
              </p14:nvContentPartPr>
              <p14:xfrm>
                <a:off x="2396663" y="5844215"/>
                <a:ext cx="105120" cy="2476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7DA873D8-EBE4-2846-9D4C-AEEEC2C13162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392343" y="5839895"/>
                  <a:ext cx="113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46892A85-78C2-6142-98DA-77D38693F602}"/>
                    </a:ext>
                  </a:extLst>
                </p14:cNvPr>
                <p14:cNvContentPartPr/>
                <p14:nvPr/>
              </p14:nvContentPartPr>
              <p14:xfrm>
                <a:off x="2538503" y="5894255"/>
                <a:ext cx="76320" cy="10368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46892A85-78C2-6142-98DA-77D38693F602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534183" y="5889935"/>
                  <a:ext cx="84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E216B96-07B7-5848-ACCD-74D05E0C1E44}"/>
                    </a:ext>
                  </a:extLst>
                </p14:cNvPr>
                <p14:cNvContentPartPr/>
                <p14:nvPr/>
              </p14:nvContentPartPr>
              <p14:xfrm>
                <a:off x="2821103" y="5888495"/>
                <a:ext cx="118800" cy="1346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E216B96-07B7-5848-ACCD-74D05E0C1E44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2816783" y="5884175"/>
                  <a:ext cx="127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DB5E06E-137B-704D-A0B8-8D4C390DE930}"/>
                    </a:ext>
                  </a:extLst>
                </p14:cNvPr>
                <p14:cNvContentPartPr/>
                <p14:nvPr/>
              </p14:nvContentPartPr>
              <p14:xfrm>
                <a:off x="2784383" y="5960495"/>
                <a:ext cx="112680" cy="126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DB5E06E-137B-704D-A0B8-8D4C390DE930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2780063" y="5956175"/>
                  <a:ext cx="121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9BC9E3F-5A9E-4848-985F-9556B78F3E19}"/>
                    </a:ext>
                  </a:extLst>
                </p14:cNvPr>
                <p14:cNvContentPartPr/>
                <p14:nvPr/>
              </p14:nvContentPartPr>
              <p14:xfrm>
                <a:off x="2948903" y="5840255"/>
                <a:ext cx="167040" cy="2696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9BC9E3F-5A9E-4848-985F-9556B78F3E19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2944583" y="5835935"/>
                  <a:ext cx="175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71065A57-543A-174F-A3C1-541520909B0E}"/>
                    </a:ext>
                  </a:extLst>
                </p14:cNvPr>
                <p14:cNvContentPartPr/>
                <p14:nvPr/>
              </p14:nvContentPartPr>
              <p14:xfrm>
                <a:off x="2985983" y="5919095"/>
                <a:ext cx="124560" cy="1702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71065A57-543A-174F-A3C1-541520909B0E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2981663" y="5914775"/>
                  <a:ext cx="133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D056A484-EBBF-FD4F-89BE-D63666F4FCE7}"/>
                    </a:ext>
                  </a:extLst>
                </p14:cNvPr>
                <p14:cNvContentPartPr/>
                <p14:nvPr/>
              </p14:nvContentPartPr>
              <p14:xfrm>
                <a:off x="3201263" y="5961215"/>
                <a:ext cx="112680" cy="1706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D056A484-EBBF-FD4F-89BE-D63666F4FCE7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3196943" y="5956895"/>
                  <a:ext cx="121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55B3C37-45AE-694E-A746-277D574BA865}"/>
                    </a:ext>
                  </a:extLst>
                </p14:cNvPr>
                <p14:cNvContentPartPr/>
                <p14:nvPr/>
              </p14:nvContentPartPr>
              <p14:xfrm>
                <a:off x="2327183" y="6247415"/>
                <a:ext cx="135360" cy="14616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55B3C37-45AE-694E-A746-277D574BA865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2322863" y="6243095"/>
                  <a:ext cx="144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36463D32-210D-5D40-B450-15A75A2A57AC}"/>
                    </a:ext>
                  </a:extLst>
                </p14:cNvPr>
                <p14:cNvContentPartPr/>
                <p14:nvPr/>
              </p14:nvContentPartPr>
              <p14:xfrm>
                <a:off x="2262023" y="6316175"/>
                <a:ext cx="103680" cy="1864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36463D32-210D-5D40-B450-15A75A2A57AC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2257703" y="6311855"/>
                  <a:ext cx="112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B455B944-7B04-824D-AE57-970D452E6EA6}"/>
                    </a:ext>
                  </a:extLst>
                </p14:cNvPr>
                <p14:cNvContentPartPr/>
                <p14:nvPr/>
              </p14:nvContentPartPr>
              <p14:xfrm>
                <a:off x="2566583" y="6252815"/>
                <a:ext cx="73080" cy="2095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B455B944-7B04-824D-AE57-970D452E6EA6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2562263" y="6248495"/>
                  <a:ext cx="81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D6D2783-8337-3E47-B518-B29854E364F8}"/>
                    </a:ext>
                  </a:extLst>
                </p14:cNvPr>
                <p14:cNvContentPartPr/>
                <p14:nvPr/>
              </p14:nvContentPartPr>
              <p14:xfrm>
                <a:off x="2793383" y="6241655"/>
                <a:ext cx="151200" cy="1702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D6D2783-8337-3E47-B518-B29854E364F8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2789063" y="6237335"/>
                  <a:ext cx="159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DF876906-B23C-4943-B6F3-8602BB5DC8A9}"/>
                    </a:ext>
                  </a:extLst>
                </p14:cNvPr>
                <p14:cNvContentPartPr/>
                <p14:nvPr/>
              </p14:nvContentPartPr>
              <p14:xfrm>
                <a:off x="2959343" y="6319055"/>
                <a:ext cx="85320" cy="529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DF876906-B23C-4943-B6F3-8602BB5DC8A9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2955023" y="6314735"/>
                  <a:ext cx="93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8BEBEBE3-3492-684B-BADD-7BBD6998BA1D}"/>
                    </a:ext>
                  </a:extLst>
                </p14:cNvPr>
                <p14:cNvContentPartPr/>
                <p14:nvPr/>
              </p14:nvContentPartPr>
              <p14:xfrm>
                <a:off x="2979503" y="6294215"/>
                <a:ext cx="55080" cy="9432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8BEBEBE3-3492-684B-BADD-7BBD6998BA1D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2975183" y="6289895"/>
                  <a:ext cx="63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548DE56-98D3-C046-AA3E-140A9D51ADF2}"/>
                    </a:ext>
                  </a:extLst>
                </p14:cNvPr>
                <p14:cNvContentPartPr/>
                <p14:nvPr/>
              </p14:nvContentPartPr>
              <p14:xfrm>
                <a:off x="3098663" y="6224375"/>
                <a:ext cx="95760" cy="18144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548DE56-98D3-C046-AA3E-140A9D51ADF2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3094343" y="6220055"/>
                  <a:ext cx="104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882C5971-7C2A-D448-B6AF-3FEF751B0BC6}"/>
                    </a:ext>
                  </a:extLst>
                </p14:cNvPr>
                <p14:cNvContentPartPr/>
                <p14:nvPr/>
              </p14:nvContentPartPr>
              <p14:xfrm>
                <a:off x="3253463" y="6319055"/>
                <a:ext cx="136800" cy="1584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882C5971-7C2A-D448-B6AF-3FEF751B0BC6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3249143" y="6314735"/>
                  <a:ext cx="145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35829CA8-1078-9E4C-B68F-FE8E45CE3571}"/>
                    </a:ext>
                  </a:extLst>
                </p14:cNvPr>
                <p14:cNvContentPartPr/>
                <p14:nvPr/>
              </p14:nvContentPartPr>
              <p14:xfrm>
                <a:off x="3207383" y="6278735"/>
                <a:ext cx="179280" cy="64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35829CA8-1078-9E4C-B68F-FE8E45CE3571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3203063" y="6274415"/>
                  <a:ext cx="1879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CC066A0C-C315-7A42-89CB-BA12C48A681D}"/>
                    </a:ext>
                  </a:extLst>
                </p14:cNvPr>
                <p14:cNvContentPartPr/>
                <p14:nvPr/>
              </p14:nvContentPartPr>
              <p14:xfrm>
                <a:off x="3240503" y="6201335"/>
                <a:ext cx="115560" cy="360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CC066A0C-C315-7A42-89CB-BA12C48A681D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3236183" y="6197015"/>
                  <a:ext cx="1242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26D6A2C-1D56-5D4A-83E5-A9F74A5E7C4D}"/>
                    </a:ext>
                  </a:extLst>
                </p14:cNvPr>
                <p14:cNvContentPartPr/>
                <p14:nvPr/>
              </p14:nvContentPartPr>
              <p14:xfrm>
                <a:off x="3439583" y="6176495"/>
                <a:ext cx="124560" cy="1616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26D6A2C-1D56-5D4A-83E5-A9F74A5E7C4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3435263" y="6172175"/>
                  <a:ext cx="1332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615C00DA-3D39-A644-95BB-AAEFD844C265}"/>
                    </a:ext>
                  </a:extLst>
                </p14:cNvPr>
                <p14:cNvContentPartPr/>
                <p14:nvPr/>
              </p14:nvContentPartPr>
              <p14:xfrm>
                <a:off x="3648743" y="6162455"/>
                <a:ext cx="6480" cy="14112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615C00DA-3D39-A644-95BB-AAEFD844C265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3644423" y="6158135"/>
                  <a:ext cx="15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29A22A5C-E01D-274E-8F80-95F46D7B4D67}"/>
                    </a:ext>
                  </a:extLst>
                </p14:cNvPr>
                <p14:cNvContentPartPr/>
                <p14:nvPr/>
              </p14:nvContentPartPr>
              <p14:xfrm>
                <a:off x="3651623" y="6184775"/>
                <a:ext cx="61200" cy="9468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29A22A5C-E01D-274E-8F80-95F46D7B4D67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3647303" y="6180455"/>
                  <a:ext cx="69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DB53A379-8025-7C4B-91E5-E7BD521ADF0E}"/>
                    </a:ext>
                  </a:extLst>
                </p14:cNvPr>
                <p14:cNvContentPartPr/>
                <p14:nvPr/>
              </p14:nvContentPartPr>
              <p14:xfrm>
                <a:off x="3721463" y="6167855"/>
                <a:ext cx="88200" cy="882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DB53A379-8025-7C4B-91E5-E7BD521ADF0E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3717143" y="6163535"/>
                  <a:ext cx="96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7C3BBC4B-AEF7-9044-89ED-6BA2C80AAE6B}"/>
                    </a:ext>
                  </a:extLst>
                </p14:cNvPr>
                <p14:cNvContentPartPr/>
                <p14:nvPr/>
              </p14:nvContentPartPr>
              <p14:xfrm>
                <a:off x="3885263" y="6202415"/>
                <a:ext cx="100440" cy="774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7C3BBC4B-AEF7-9044-89ED-6BA2C80AAE6B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3880943" y="6198095"/>
                  <a:ext cx="109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A1C904CB-AF26-954D-A145-537FCBA4EEDA}"/>
                    </a:ext>
                  </a:extLst>
                </p14:cNvPr>
                <p14:cNvContentPartPr/>
                <p14:nvPr/>
              </p14:nvContentPartPr>
              <p14:xfrm>
                <a:off x="4033223" y="6188735"/>
                <a:ext cx="121680" cy="8352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1C904CB-AF26-954D-A145-537FCBA4EEDA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4028903" y="6184415"/>
                  <a:ext cx="1303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F8849C65-846E-2C4A-930D-F4ED8B36C6BA}"/>
                    </a:ext>
                  </a:extLst>
                </p14:cNvPr>
                <p14:cNvContentPartPr/>
                <p14:nvPr/>
              </p14:nvContentPartPr>
              <p14:xfrm>
                <a:off x="4147343" y="6044735"/>
                <a:ext cx="27720" cy="14292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F8849C65-846E-2C4A-930D-F4ED8B36C6BA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4143023" y="6040415"/>
                  <a:ext cx="36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2402B602-AD5C-864A-9473-727AB1401C71}"/>
                    </a:ext>
                  </a:extLst>
                </p14:cNvPr>
                <p14:cNvContentPartPr/>
                <p14:nvPr/>
              </p14:nvContentPartPr>
              <p14:xfrm>
                <a:off x="2601863" y="6043295"/>
                <a:ext cx="73080" cy="6192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2402B602-AD5C-864A-9473-727AB1401C71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2597543" y="6038975"/>
                  <a:ext cx="81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DF2FD2FA-3AB9-CE42-921D-CA721DA005D7}"/>
                    </a:ext>
                  </a:extLst>
                </p14:cNvPr>
                <p14:cNvContentPartPr/>
                <p14:nvPr/>
              </p14:nvContentPartPr>
              <p14:xfrm>
                <a:off x="2704463" y="5928455"/>
                <a:ext cx="51840" cy="5292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DF2FD2FA-3AB9-CE42-921D-CA721DA005D7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2700143" y="5924135"/>
                  <a:ext cx="604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302B8AA9-E85E-3446-B10E-05796DD0CD95}"/>
                    </a:ext>
                  </a:extLst>
                </p14:cNvPr>
                <p14:cNvContentPartPr/>
                <p14:nvPr/>
              </p14:nvContentPartPr>
              <p14:xfrm>
                <a:off x="2772863" y="5814335"/>
                <a:ext cx="18720" cy="1800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302B8AA9-E85E-3446-B10E-05796DD0CD95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768543" y="5810015"/>
                  <a:ext cx="27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AA8E70C9-D84A-1A47-83E8-49949D687461}"/>
                    </a:ext>
                  </a:extLst>
                </p14:cNvPr>
                <p14:cNvContentPartPr/>
                <p14:nvPr/>
              </p14:nvContentPartPr>
              <p14:xfrm>
                <a:off x="4257143" y="6130415"/>
                <a:ext cx="45720" cy="777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AA8E70C9-D84A-1A47-83E8-49949D687461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4252823" y="6126095"/>
                  <a:ext cx="54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8FD03342-1D02-A948-BF07-C4158FBC32A9}"/>
                    </a:ext>
                  </a:extLst>
                </p14:cNvPr>
                <p14:cNvContentPartPr/>
                <p14:nvPr/>
              </p14:nvContentPartPr>
              <p14:xfrm>
                <a:off x="4320863" y="6072095"/>
                <a:ext cx="149040" cy="7776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8FD03342-1D02-A948-BF07-C4158FBC32A9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4316543" y="6067775"/>
                  <a:ext cx="157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1B04B13-20BD-744C-A4FA-1008B0159078}"/>
                    </a:ext>
                  </a:extLst>
                </p14:cNvPr>
                <p14:cNvContentPartPr/>
                <p14:nvPr/>
              </p14:nvContentPartPr>
              <p14:xfrm>
                <a:off x="4484663" y="6047615"/>
                <a:ext cx="100440" cy="11880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1B04B13-20BD-744C-A4FA-1008B015907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4480343" y="6043295"/>
                  <a:ext cx="1090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2CFA001D-4794-EC46-8BB8-60A811002081}"/>
              </a:ext>
            </a:extLst>
          </p:cNvPr>
          <p:cNvGrpSpPr/>
          <p:nvPr/>
        </p:nvGrpSpPr>
        <p:grpSpPr>
          <a:xfrm>
            <a:off x="2571263" y="6552695"/>
            <a:ext cx="498600" cy="282600"/>
            <a:chOff x="2571263" y="6552695"/>
            <a:chExt cx="49860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AEB8CC8D-3F72-4F46-8C3C-2AB585F9BCD8}"/>
                    </a:ext>
                  </a:extLst>
                </p14:cNvPr>
                <p14:cNvContentPartPr/>
                <p14:nvPr/>
              </p14:nvContentPartPr>
              <p14:xfrm>
                <a:off x="2571263" y="6612455"/>
                <a:ext cx="83880" cy="2228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AEB8CC8D-3F72-4F46-8C3C-2AB585F9BCD8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2566943" y="6608135"/>
                  <a:ext cx="92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DE07F0C5-86FE-AD4F-B47C-437AF7D29894}"/>
                    </a:ext>
                  </a:extLst>
                </p14:cNvPr>
                <p14:cNvContentPartPr/>
                <p14:nvPr/>
              </p14:nvContentPartPr>
              <p14:xfrm>
                <a:off x="2699783" y="6681215"/>
                <a:ext cx="48960" cy="10368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DE07F0C5-86FE-AD4F-B47C-437AF7D29894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2695463" y="6676895"/>
                  <a:ext cx="57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D7B8817B-6791-6C46-8F92-1AAC7DC8BAE5}"/>
                    </a:ext>
                  </a:extLst>
                </p14:cNvPr>
                <p14:cNvContentPartPr/>
                <p14:nvPr/>
              </p14:nvContentPartPr>
              <p14:xfrm>
                <a:off x="2727503" y="6596255"/>
                <a:ext cx="45360" cy="374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D7B8817B-6791-6C46-8F92-1AAC7DC8BAE5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2723183" y="6591935"/>
                  <a:ext cx="54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DD22F28D-4CF1-9E4A-AE33-7FE1C7F438B4}"/>
                    </a:ext>
                  </a:extLst>
                </p14:cNvPr>
                <p14:cNvContentPartPr/>
                <p14:nvPr/>
              </p14:nvContentPartPr>
              <p14:xfrm>
                <a:off x="2883743" y="6711455"/>
                <a:ext cx="76320" cy="914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DD22F28D-4CF1-9E4A-AE33-7FE1C7F438B4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2879423" y="6707135"/>
                  <a:ext cx="84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25CBDBB3-227B-7546-8075-73DB8D3B6D83}"/>
                    </a:ext>
                  </a:extLst>
                </p14:cNvPr>
                <p14:cNvContentPartPr/>
                <p14:nvPr/>
              </p14:nvContentPartPr>
              <p14:xfrm>
                <a:off x="2895263" y="6586535"/>
                <a:ext cx="52920" cy="126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25CBDBB3-227B-7546-8075-73DB8D3B6D83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890943" y="6582215"/>
                  <a:ext cx="61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CDF1DCFC-F18D-E240-9235-344BF28B4CCB}"/>
                    </a:ext>
                  </a:extLst>
                </p14:cNvPr>
                <p14:cNvContentPartPr/>
                <p14:nvPr/>
              </p14:nvContentPartPr>
              <p14:xfrm>
                <a:off x="3018023" y="6552695"/>
                <a:ext cx="51840" cy="26172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CDF1DCFC-F18D-E240-9235-344BF28B4CC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3013703" y="6548375"/>
                  <a:ext cx="6048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B143FF6C-3C07-0344-918F-35A5E9D43ACB}"/>
              </a:ext>
            </a:extLst>
          </p:cNvPr>
          <p:cNvGrpSpPr/>
          <p:nvPr/>
        </p:nvGrpSpPr>
        <p:grpSpPr>
          <a:xfrm>
            <a:off x="3325823" y="6438935"/>
            <a:ext cx="843480" cy="348480"/>
            <a:chOff x="3325823" y="6438935"/>
            <a:chExt cx="84348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4B3A8856-B0F5-FC4A-B7C2-E31736C4F421}"/>
                    </a:ext>
                  </a:extLst>
                </p14:cNvPr>
                <p14:cNvContentPartPr/>
                <p14:nvPr/>
              </p14:nvContentPartPr>
              <p14:xfrm>
                <a:off x="3325823" y="6640535"/>
                <a:ext cx="187920" cy="14688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4B3A8856-B0F5-FC4A-B7C2-E31736C4F421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3321503" y="6636215"/>
                  <a:ext cx="196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75DDD237-44F0-D246-9C98-9D8896706B61}"/>
                    </a:ext>
                  </a:extLst>
                </p14:cNvPr>
                <p14:cNvContentPartPr/>
                <p14:nvPr/>
              </p14:nvContentPartPr>
              <p14:xfrm>
                <a:off x="3561983" y="6640175"/>
                <a:ext cx="360" cy="36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75DDD237-44F0-D246-9C98-9D8896706B6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557663" y="663585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720F1D43-AAEE-124C-9623-FA9A3BD4783E}"/>
                    </a:ext>
                  </a:extLst>
                </p14:cNvPr>
                <p14:cNvContentPartPr/>
                <p14:nvPr/>
              </p14:nvContentPartPr>
              <p14:xfrm>
                <a:off x="3622103" y="6639815"/>
                <a:ext cx="82080" cy="13788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720F1D43-AAEE-124C-9623-FA9A3BD4783E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3617783" y="6635495"/>
                  <a:ext cx="90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2DC6344-9E45-8C45-B45C-42B958D0889E}"/>
                    </a:ext>
                  </a:extLst>
                </p14:cNvPr>
                <p14:cNvContentPartPr/>
                <p14:nvPr/>
              </p14:nvContentPartPr>
              <p14:xfrm>
                <a:off x="3707783" y="6505895"/>
                <a:ext cx="37800" cy="20448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2DC6344-9E45-8C45-B45C-42B958D0889E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3703463" y="6501575"/>
                  <a:ext cx="46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DBCDE78D-9BD2-E44E-A7C1-76268327E2E0}"/>
                    </a:ext>
                  </a:extLst>
                </p14:cNvPr>
                <p14:cNvContentPartPr/>
                <p14:nvPr/>
              </p14:nvContentPartPr>
              <p14:xfrm>
                <a:off x="3842423" y="6663575"/>
                <a:ext cx="133920" cy="158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DBCDE78D-9BD2-E44E-A7C1-76268327E2E0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3838103" y="6659255"/>
                  <a:ext cx="1425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9BF223B3-0E9C-DD45-A90D-726D8820460C}"/>
                    </a:ext>
                  </a:extLst>
                </p14:cNvPr>
                <p14:cNvContentPartPr/>
                <p14:nvPr/>
              </p14:nvContentPartPr>
              <p14:xfrm>
                <a:off x="3818663" y="6608135"/>
                <a:ext cx="168840" cy="972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9BF223B3-0E9C-DD45-A90D-726D8820460C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3814343" y="6603815"/>
                  <a:ext cx="1774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3D8EAEB-A822-FA41-9C04-6DAE074DF760}"/>
                    </a:ext>
                  </a:extLst>
                </p14:cNvPr>
                <p14:cNvContentPartPr/>
                <p14:nvPr/>
              </p14:nvContentPartPr>
              <p14:xfrm>
                <a:off x="3829823" y="6521735"/>
                <a:ext cx="142920" cy="648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3D8EAEB-A822-FA41-9C04-6DAE074DF760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3825503" y="6517415"/>
                  <a:ext cx="1515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2A10C1F2-578F-CE40-832E-36948017A700}"/>
                    </a:ext>
                  </a:extLst>
                </p14:cNvPr>
                <p14:cNvContentPartPr/>
                <p14:nvPr/>
              </p14:nvContentPartPr>
              <p14:xfrm>
                <a:off x="4055903" y="6516335"/>
                <a:ext cx="110160" cy="14508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2A10C1F2-578F-CE40-832E-36948017A700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4051583" y="6512015"/>
                  <a:ext cx="118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8E1E0EE9-1074-764F-B1E6-76FEE1CE6110}"/>
                    </a:ext>
                  </a:extLst>
                </p14:cNvPr>
                <p14:cNvContentPartPr/>
                <p14:nvPr/>
              </p14:nvContentPartPr>
              <p14:xfrm>
                <a:off x="4123583" y="6438935"/>
                <a:ext cx="45720" cy="1764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8E1E0EE9-1074-764F-B1E6-76FEE1CE6110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4119263" y="6434615"/>
                  <a:ext cx="5436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614CFF0-A011-AC48-A51B-9B2CDDE55C67}"/>
              </a:ext>
            </a:extLst>
          </p:cNvPr>
          <p:cNvGrpSpPr/>
          <p:nvPr/>
        </p:nvGrpSpPr>
        <p:grpSpPr>
          <a:xfrm>
            <a:off x="4316183" y="6472775"/>
            <a:ext cx="181800" cy="179280"/>
            <a:chOff x="4316183" y="6472775"/>
            <a:chExt cx="181800" cy="1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E362E80-D078-A84B-A8FF-48E508629499}"/>
                    </a:ext>
                  </a:extLst>
                </p14:cNvPr>
                <p14:cNvContentPartPr/>
                <p14:nvPr/>
              </p14:nvContentPartPr>
              <p14:xfrm>
                <a:off x="4316183" y="6472775"/>
                <a:ext cx="82440" cy="1422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E362E80-D078-A84B-A8FF-48E508629499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4311863" y="6468455"/>
                  <a:ext cx="91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21461DA9-1864-064D-B8DC-A999A24B9421}"/>
                    </a:ext>
                  </a:extLst>
                </p14:cNvPr>
                <p14:cNvContentPartPr/>
                <p14:nvPr/>
              </p14:nvContentPartPr>
              <p14:xfrm>
                <a:off x="4382423" y="6503735"/>
                <a:ext cx="115560" cy="1483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21461DA9-1864-064D-B8DC-A999A24B9421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4378103" y="6499415"/>
                  <a:ext cx="12420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4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1F00F111-6881-FC4B-88EF-D167752DBFD1}"/>
                  </a:ext>
                </a:extLst>
              </p14:cNvPr>
              <p14:cNvContentPartPr/>
              <p14:nvPr/>
            </p14:nvContentPartPr>
            <p14:xfrm>
              <a:off x="6191063" y="223895"/>
              <a:ext cx="36720" cy="16704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1F00F111-6881-FC4B-88EF-D167752DBFD1}"/>
                  </a:ext>
                </a:extLst>
              </p:cNvPr>
              <p:cNvPicPr/>
              <p:nvPr/>
            </p:nvPicPr>
            <p:blipFill>
              <a:blip r:embed="rId705"/>
              <a:stretch>
                <a:fillRect/>
              </a:stretch>
            </p:blipFill>
            <p:spPr>
              <a:xfrm>
                <a:off x="6186743" y="219575"/>
                <a:ext cx="453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6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FF6F9096-E83E-614D-9893-D8490AE3F5C5}"/>
                  </a:ext>
                </a:extLst>
              </p14:cNvPr>
              <p14:cNvContentPartPr/>
              <p14:nvPr/>
            </p14:nvContentPartPr>
            <p14:xfrm>
              <a:off x="6253703" y="701615"/>
              <a:ext cx="12600" cy="18540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FF6F9096-E83E-614D-9893-D8490AE3F5C5}"/>
                  </a:ext>
                </a:extLst>
              </p:cNvPr>
              <p:cNvPicPr/>
              <p:nvPr/>
            </p:nvPicPr>
            <p:blipFill>
              <a:blip r:embed="rId707"/>
              <a:stretch>
                <a:fillRect/>
              </a:stretch>
            </p:blipFill>
            <p:spPr>
              <a:xfrm>
                <a:off x="6249383" y="697295"/>
                <a:ext cx="212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8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F5C37DD1-0B7B-7143-A180-20A88A472154}"/>
                  </a:ext>
                </a:extLst>
              </p14:cNvPr>
              <p14:cNvContentPartPr/>
              <p14:nvPr/>
            </p14:nvContentPartPr>
            <p14:xfrm>
              <a:off x="6256583" y="1167095"/>
              <a:ext cx="126360" cy="36900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F5C37DD1-0B7B-7143-A180-20A88A472154}"/>
                  </a:ext>
                </a:extLst>
              </p:cNvPr>
              <p:cNvPicPr/>
              <p:nvPr/>
            </p:nvPicPr>
            <p:blipFill>
              <a:blip r:embed="rId709"/>
              <a:stretch>
                <a:fillRect/>
              </a:stretch>
            </p:blipFill>
            <p:spPr>
              <a:xfrm>
                <a:off x="6252263" y="1162775"/>
                <a:ext cx="1350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0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31F53EA1-F7F2-8E45-9FB5-E64336DA70DD}"/>
                  </a:ext>
                </a:extLst>
              </p14:cNvPr>
              <p14:cNvContentPartPr/>
              <p14:nvPr/>
            </p14:nvContentPartPr>
            <p14:xfrm>
              <a:off x="6467543" y="1729775"/>
              <a:ext cx="9360" cy="15516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31F53EA1-F7F2-8E45-9FB5-E64336DA70DD}"/>
                  </a:ext>
                </a:extLst>
              </p:cNvPr>
              <p:cNvPicPr/>
              <p:nvPr/>
            </p:nvPicPr>
            <p:blipFill>
              <a:blip r:embed="rId711"/>
              <a:stretch>
                <a:fillRect/>
              </a:stretch>
            </p:blipFill>
            <p:spPr>
              <a:xfrm>
                <a:off x="6463223" y="1725455"/>
                <a:ext cx="180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2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05A2313E-A19C-EF49-B43B-5E415479D3FD}"/>
                  </a:ext>
                </a:extLst>
              </p14:cNvPr>
              <p14:cNvContentPartPr/>
              <p14:nvPr/>
            </p14:nvContentPartPr>
            <p14:xfrm>
              <a:off x="6454943" y="2195255"/>
              <a:ext cx="15840" cy="9432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05A2313E-A19C-EF49-B43B-5E415479D3FD}"/>
                  </a:ext>
                </a:extLst>
              </p:cNvPr>
              <p:cNvPicPr/>
              <p:nvPr/>
            </p:nvPicPr>
            <p:blipFill>
              <a:blip r:embed="rId713"/>
              <a:stretch>
                <a:fillRect/>
              </a:stretch>
            </p:blipFill>
            <p:spPr>
              <a:xfrm>
                <a:off x="6450623" y="2190935"/>
                <a:ext cx="244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4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85FEC321-51CB-C64E-8CC9-FA98E1B29379}"/>
                  </a:ext>
                </a:extLst>
              </p14:cNvPr>
              <p14:cNvContentPartPr/>
              <p14:nvPr/>
            </p14:nvContentPartPr>
            <p14:xfrm>
              <a:off x="6390143" y="2542655"/>
              <a:ext cx="18720" cy="12780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85FEC321-51CB-C64E-8CC9-FA98E1B29379}"/>
                  </a:ext>
                </a:extLst>
              </p:cNvPr>
              <p:cNvPicPr/>
              <p:nvPr/>
            </p:nvPicPr>
            <p:blipFill>
              <a:blip r:embed="rId715"/>
              <a:stretch>
                <a:fillRect/>
              </a:stretch>
            </p:blipFill>
            <p:spPr>
              <a:xfrm>
                <a:off x="6385823" y="2538335"/>
                <a:ext cx="273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6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BBCAA1C8-306D-3C45-96BB-2A90D8FF9860}"/>
                  </a:ext>
                </a:extLst>
              </p14:cNvPr>
              <p14:cNvContentPartPr/>
              <p14:nvPr/>
            </p14:nvContentPartPr>
            <p14:xfrm>
              <a:off x="6319223" y="2846135"/>
              <a:ext cx="43560" cy="16704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BBCAA1C8-306D-3C45-96BB-2A90D8FF9860}"/>
                  </a:ext>
                </a:extLst>
              </p:cNvPr>
              <p:cNvPicPr/>
              <p:nvPr/>
            </p:nvPicPr>
            <p:blipFill>
              <a:blip r:embed="rId717"/>
              <a:stretch>
                <a:fillRect/>
              </a:stretch>
            </p:blipFill>
            <p:spPr>
              <a:xfrm>
                <a:off x="6314903" y="2841815"/>
                <a:ext cx="522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8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ACC18948-0E17-1E4D-B9F6-43D7BE678091}"/>
                  </a:ext>
                </a:extLst>
              </p14:cNvPr>
              <p14:cNvContentPartPr/>
              <p14:nvPr/>
            </p14:nvContentPartPr>
            <p14:xfrm>
              <a:off x="6247223" y="3282095"/>
              <a:ext cx="37800" cy="29808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ACC18948-0E17-1E4D-B9F6-43D7BE678091}"/>
                  </a:ext>
                </a:extLst>
              </p:cNvPr>
              <p:cNvPicPr/>
              <p:nvPr/>
            </p:nvPicPr>
            <p:blipFill>
              <a:blip r:embed="rId719"/>
              <a:stretch>
                <a:fillRect/>
              </a:stretch>
            </p:blipFill>
            <p:spPr>
              <a:xfrm>
                <a:off x="6242903" y="3277775"/>
                <a:ext cx="464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0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5F0BB943-1461-CF4A-96CF-F36A138CC605}"/>
                  </a:ext>
                </a:extLst>
              </p14:cNvPr>
              <p14:cNvContentPartPr/>
              <p14:nvPr/>
            </p14:nvContentPartPr>
            <p14:xfrm>
              <a:off x="6201143" y="3918575"/>
              <a:ext cx="9720" cy="20736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5F0BB943-1461-CF4A-96CF-F36A138CC605}"/>
                  </a:ext>
                </a:extLst>
              </p:cNvPr>
              <p:cNvPicPr/>
              <p:nvPr/>
            </p:nvPicPr>
            <p:blipFill>
              <a:blip r:embed="rId721"/>
              <a:stretch>
                <a:fillRect/>
              </a:stretch>
            </p:blipFill>
            <p:spPr>
              <a:xfrm>
                <a:off x="6196823" y="3914255"/>
                <a:ext cx="18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2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E0139561-0BAF-3145-899C-EEE06E200F9E}"/>
                  </a:ext>
                </a:extLst>
              </p14:cNvPr>
              <p14:cNvContentPartPr/>
              <p14:nvPr/>
            </p14:nvContentPartPr>
            <p14:xfrm>
              <a:off x="6235703" y="4844495"/>
              <a:ext cx="9360" cy="16704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E0139561-0BAF-3145-899C-EEE06E200F9E}"/>
                  </a:ext>
                </a:extLst>
              </p:cNvPr>
              <p:cNvPicPr/>
              <p:nvPr/>
            </p:nvPicPr>
            <p:blipFill>
              <a:blip r:embed="rId723"/>
              <a:stretch>
                <a:fillRect/>
              </a:stretch>
            </p:blipFill>
            <p:spPr>
              <a:xfrm>
                <a:off x="6231383" y="4840175"/>
                <a:ext cx="180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4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CF81B799-9934-D345-8C64-8DF2647B720A}"/>
                  </a:ext>
                </a:extLst>
              </p14:cNvPr>
              <p14:cNvContentPartPr/>
              <p14:nvPr/>
            </p14:nvContentPartPr>
            <p14:xfrm>
              <a:off x="6229223" y="5502575"/>
              <a:ext cx="19440" cy="46440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CF81B799-9934-D345-8C64-8DF2647B720A}"/>
                  </a:ext>
                </a:extLst>
              </p:cNvPr>
              <p:cNvPicPr/>
              <p:nvPr/>
            </p:nvPicPr>
            <p:blipFill>
              <a:blip r:embed="rId725"/>
              <a:stretch>
                <a:fillRect/>
              </a:stretch>
            </p:blipFill>
            <p:spPr>
              <a:xfrm>
                <a:off x="6224903" y="5498255"/>
                <a:ext cx="28080" cy="47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3" name="Group 422">
            <a:extLst>
              <a:ext uri="{FF2B5EF4-FFF2-40B4-BE49-F238E27FC236}">
                <a16:creationId xmlns:a16="http://schemas.microsoft.com/office/drawing/2014/main" id="{08A3FF7C-E550-ED43-BD78-BBF6D26765EE}"/>
              </a:ext>
            </a:extLst>
          </p:cNvPr>
          <p:cNvGrpSpPr/>
          <p:nvPr/>
        </p:nvGrpSpPr>
        <p:grpSpPr>
          <a:xfrm>
            <a:off x="6222743" y="6240215"/>
            <a:ext cx="22320" cy="413640"/>
            <a:chOff x="6222743" y="6240215"/>
            <a:chExt cx="2232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1B614037-3803-E045-9495-014472DC10DC}"/>
                    </a:ext>
                  </a:extLst>
                </p14:cNvPr>
                <p14:cNvContentPartPr/>
                <p14:nvPr/>
              </p14:nvContentPartPr>
              <p14:xfrm>
                <a:off x="6222743" y="6240215"/>
                <a:ext cx="15840" cy="19584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1B614037-3803-E045-9495-014472DC10DC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6218423" y="6235895"/>
                  <a:ext cx="24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E6866B1D-FF8F-AD41-A511-EBCFF0390EFF}"/>
                    </a:ext>
                  </a:extLst>
                </p14:cNvPr>
                <p14:cNvContentPartPr/>
                <p14:nvPr/>
              </p14:nvContentPartPr>
              <p14:xfrm>
                <a:off x="6241463" y="6487175"/>
                <a:ext cx="3600" cy="1666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E6866B1D-FF8F-AD41-A511-EBCFF0390EFF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6237143" y="6482855"/>
                  <a:ext cx="1224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0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06EB756D-F63D-EF42-8A26-2933A29FB840}"/>
                  </a:ext>
                </a:extLst>
              </p14:cNvPr>
              <p14:cNvContentPartPr/>
              <p14:nvPr/>
            </p14:nvContentPartPr>
            <p14:xfrm>
              <a:off x="6235343" y="6808655"/>
              <a:ext cx="3240" cy="2448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06EB756D-F63D-EF42-8A26-2933A29FB840}"/>
                  </a:ext>
                </a:extLst>
              </p:cNvPr>
              <p:cNvPicPr/>
              <p:nvPr/>
            </p:nvPicPr>
            <p:blipFill>
              <a:blip r:embed="rId731"/>
              <a:stretch>
                <a:fillRect/>
              </a:stretch>
            </p:blipFill>
            <p:spPr>
              <a:xfrm>
                <a:off x="6231023" y="6804335"/>
                <a:ext cx="1188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Group 461">
            <a:extLst>
              <a:ext uri="{FF2B5EF4-FFF2-40B4-BE49-F238E27FC236}">
                <a16:creationId xmlns:a16="http://schemas.microsoft.com/office/drawing/2014/main" id="{627A55A5-4F7D-9749-96D4-E72D4D41D7B7}"/>
              </a:ext>
            </a:extLst>
          </p:cNvPr>
          <p:cNvGrpSpPr/>
          <p:nvPr/>
        </p:nvGrpSpPr>
        <p:grpSpPr>
          <a:xfrm>
            <a:off x="6478703" y="100775"/>
            <a:ext cx="2287080" cy="884160"/>
            <a:chOff x="6478703" y="100775"/>
            <a:chExt cx="2287080" cy="88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84923BA0-76C4-C941-90CE-BFEA0AB2D3B7}"/>
                    </a:ext>
                  </a:extLst>
                </p14:cNvPr>
                <p14:cNvContentPartPr/>
                <p14:nvPr/>
              </p14:nvContentPartPr>
              <p14:xfrm>
                <a:off x="6478703" y="259535"/>
                <a:ext cx="200160" cy="3326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84923BA0-76C4-C941-90CE-BFEA0AB2D3B7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6474383" y="255215"/>
                  <a:ext cx="2088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76543CEA-0C55-4044-8683-86F288786B9F}"/>
                    </a:ext>
                  </a:extLst>
                </p14:cNvPr>
                <p14:cNvContentPartPr/>
                <p14:nvPr/>
              </p14:nvContentPartPr>
              <p14:xfrm>
                <a:off x="6769223" y="430175"/>
                <a:ext cx="11160" cy="64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76543CEA-0C55-4044-8683-86F288786B9F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6764903" y="425855"/>
                  <a:ext cx="198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300234A0-1C64-1D45-A204-DF59BC3100E3}"/>
                    </a:ext>
                  </a:extLst>
                </p14:cNvPr>
                <p14:cNvContentPartPr/>
                <p14:nvPr/>
              </p14:nvContentPartPr>
              <p14:xfrm>
                <a:off x="6747983" y="328295"/>
                <a:ext cx="192240" cy="65664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300234A0-1C64-1D45-A204-DF59BC3100E3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6743663" y="323975"/>
                  <a:ext cx="20088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734EC633-2535-0940-A0D1-36A75E6CBFA6}"/>
                    </a:ext>
                  </a:extLst>
                </p14:cNvPr>
                <p14:cNvContentPartPr/>
                <p14:nvPr/>
              </p14:nvContentPartPr>
              <p14:xfrm>
                <a:off x="7049303" y="492455"/>
                <a:ext cx="6480" cy="64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734EC633-2535-0940-A0D1-36A75E6CBFA6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7044983" y="488135"/>
                  <a:ext cx="151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4398E9E-333B-2F4F-91C0-AFB566ED8B6B}"/>
                    </a:ext>
                  </a:extLst>
                </p14:cNvPr>
                <p14:cNvContentPartPr/>
                <p14:nvPr/>
              </p14:nvContentPartPr>
              <p14:xfrm>
                <a:off x="7110143" y="305255"/>
                <a:ext cx="34200" cy="2602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4398E9E-333B-2F4F-91C0-AFB566ED8B6B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7105823" y="300935"/>
                  <a:ext cx="428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66C8B705-FBD2-3743-BC1B-C5EDB89AC073}"/>
                    </a:ext>
                  </a:extLst>
                </p14:cNvPr>
                <p14:cNvContentPartPr/>
                <p14:nvPr/>
              </p14:nvContentPartPr>
              <p14:xfrm>
                <a:off x="7103663" y="305615"/>
                <a:ext cx="118800" cy="19548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66C8B705-FBD2-3743-BC1B-C5EDB89AC073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7099343" y="301295"/>
                  <a:ext cx="127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FB1EA317-E848-AA4F-970D-FB87DEAF9724}"/>
                    </a:ext>
                  </a:extLst>
                </p14:cNvPr>
                <p14:cNvContentPartPr/>
                <p14:nvPr/>
              </p14:nvContentPartPr>
              <p14:xfrm>
                <a:off x="7221743" y="296255"/>
                <a:ext cx="83880" cy="21060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FB1EA317-E848-AA4F-970D-FB87DEAF9724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7217423" y="291935"/>
                  <a:ext cx="92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D92EEB39-4322-D44B-8653-37DC3FCFC051}"/>
                    </a:ext>
                  </a:extLst>
                </p14:cNvPr>
                <p14:cNvContentPartPr/>
                <p14:nvPr/>
              </p14:nvContentPartPr>
              <p14:xfrm>
                <a:off x="7339103" y="273575"/>
                <a:ext cx="91080" cy="22644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D92EEB39-4322-D44B-8653-37DC3FCFC051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7334783" y="269255"/>
                  <a:ext cx="997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39CFE397-FA33-2548-B632-84AF38216E3E}"/>
                    </a:ext>
                  </a:extLst>
                </p14:cNvPr>
                <p14:cNvContentPartPr/>
                <p14:nvPr/>
              </p14:nvContentPartPr>
              <p14:xfrm>
                <a:off x="7501463" y="100775"/>
                <a:ext cx="9360" cy="32508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39CFE397-FA33-2548-B632-84AF38216E3E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7497143" y="96455"/>
                  <a:ext cx="180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07675892-10F2-974D-ADEA-B236C031BDD5}"/>
                    </a:ext>
                  </a:extLst>
                </p14:cNvPr>
                <p14:cNvContentPartPr/>
                <p14:nvPr/>
              </p14:nvContentPartPr>
              <p14:xfrm>
                <a:off x="7584263" y="131015"/>
                <a:ext cx="38520" cy="29304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07675892-10F2-974D-ADEA-B236C031BDD5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7579943" y="126695"/>
                  <a:ext cx="471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01DD8988-59C8-944B-AD04-691ACC2FD5E4}"/>
                    </a:ext>
                  </a:extLst>
                </p14:cNvPr>
                <p14:cNvContentPartPr/>
                <p14:nvPr/>
              </p14:nvContentPartPr>
              <p14:xfrm>
                <a:off x="7574903" y="262055"/>
                <a:ext cx="97920" cy="2772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01DD8988-59C8-944B-AD04-691ACC2FD5E4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7570583" y="257735"/>
                  <a:ext cx="106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20919C7A-A76A-E64A-A3D0-B6CABED81810}"/>
                    </a:ext>
                  </a:extLst>
                </p14:cNvPr>
                <p14:cNvContentPartPr/>
                <p14:nvPr/>
              </p14:nvContentPartPr>
              <p14:xfrm>
                <a:off x="7344143" y="221015"/>
                <a:ext cx="121680" cy="31284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20919C7A-A76A-E64A-A3D0-B6CABED81810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7339823" y="216695"/>
                  <a:ext cx="1303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86073137-780D-DE4C-99FF-978F1280C77C}"/>
                    </a:ext>
                  </a:extLst>
                </p14:cNvPr>
                <p14:cNvContentPartPr/>
                <p14:nvPr/>
              </p14:nvContentPartPr>
              <p14:xfrm>
                <a:off x="7781543" y="257015"/>
                <a:ext cx="51840" cy="16128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86073137-780D-DE4C-99FF-978F1280C77C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7777223" y="252695"/>
                  <a:ext cx="60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527AD691-EF5A-834D-86B3-0B3FD1945BBE}"/>
                    </a:ext>
                  </a:extLst>
                </p14:cNvPr>
                <p14:cNvContentPartPr/>
                <p14:nvPr/>
              </p14:nvContentPartPr>
              <p14:xfrm>
                <a:off x="7795223" y="179615"/>
                <a:ext cx="61200" cy="4356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527AD691-EF5A-834D-86B3-0B3FD1945BBE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7790903" y="175295"/>
                  <a:ext cx="69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8022FA2C-FEB7-7544-B855-CE559CF12FE1}"/>
                    </a:ext>
                  </a:extLst>
                </p14:cNvPr>
                <p14:cNvContentPartPr/>
                <p14:nvPr/>
              </p14:nvContentPartPr>
              <p14:xfrm>
                <a:off x="7865063" y="252695"/>
                <a:ext cx="63360" cy="33768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8022FA2C-FEB7-7544-B855-CE559CF12FE1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7860743" y="248375"/>
                  <a:ext cx="720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DD643EF-3F72-D544-97D1-FC7B2308E668}"/>
                    </a:ext>
                  </a:extLst>
                </p14:cNvPr>
                <p14:cNvContentPartPr/>
                <p14:nvPr/>
              </p14:nvContentPartPr>
              <p14:xfrm>
                <a:off x="7889543" y="291215"/>
                <a:ext cx="100440" cy="1386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DD643EF-3F72-D544-97D1-FC7B2308E668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7885223" y="286895"/>
                  <a:ext cx="109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9B954DA1-B249-A943-834B-0CC4F1FAEAD3}"/>
                    </a:ext>
                  </a:extLst>
                </p14:cNvPr>
                <p14:cNvContentPartPr/>
                <p14:nvPr/>
              </p14:nvContentPartPr>
              <p14:xfrm>
                <a:off x="8015903" y="171695"/>
                <a:ext cx="15480" cy="21384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9B954DA1-B249-A943-834B-0CC4F1FAEAD3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8011583" y="167375"/>
                  <a:ext cx="24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A09B6B73-1E0D-FB41-8368-F4F2AA3238D9}"/>
                    </a:ext>
                  </a:extLst>
                </p14:cNvPr>
                <p14:cNvContentPartPr/>
                <p14:nvPr/>
              </p14:nvContentPartPr>
              <p14:xfrm>
                <a:off x="8076383" y="282215"/>
                <a:ext cx="30600" cy="10116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A09B6B73-1E0D-FB41-8368-F4F2AA3238D9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8072063" y="277895"/>
                  <a:ext cx="39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5345506C-40C7-3945-96F5-20C84DA03CCA}"/>
                    </a:ext>
                  </a:extLst>
                </p14:cNvPr>
                <p14:cNvContentPartPr/>
                <p14:nvPr/>
              </p14:nvContentPartPr>
              <p14:xfrm>
                <a:off x="8062703" y="176015"/>
                <a:ext cx="45360" cy="313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5345506C-40C7-3945-96F5-20C84DA03CCA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8058383" y="171695"/>
                  <a:ext cx="54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49718F2C-DE4C-E241-A4B3-794CABF9CB56}"/>
                    </a:ext>
                  </a:extLst>
                </p14:cNvPr>
                <p14:cNvContentPartPr/>
                <p14:nvPr/>
              </p14:nvContentPartPr>
              <p14:xfrm>
                <a:off x="8168543" y="245855"/>
                <a:ext cx="94320" cy="14004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49718F2C-DE4C-E241-A4B3-794CABF9CB56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8164223" y="241535"/>
                  <a:ext cx="102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0BCC6536-1E4F-6248-80E8-22979C512793}"/>
                    </a:ext>
                  </a:extLst>
                </p14:cNvPr>
                <p14:cNvContentPartPr/>
                <p14:nvPr/>
              </p14:nvContentPartPr>
              <p14:xfrm>
                <a:off x="8267903" y="218855"/>
                <a:ext cx="136800" cy="1641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0BCC6536-1E4F-6248-80E8-22979C512793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8263583" y="214535"/>
                  <a:ext cx="14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834B0FBC-AE0F-D345-BD13-842EC4BD364A}"/>
                    </a:ext>
                  </a:extLst>
                </p14:cNvPr>
                <p14:cNvContentPartPr/>
                <p14:nvPr/>
              </p14:nvContentPartPr>
              <p14:xfrm>
                <a:off x="8305703" y="336575"/>
                <a:ext cx="71280" cy="7488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834B0FBC-AE0F-D345-BD13-842EC4BD364A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8301383" y="332255"/>
                  <a:ext cx="79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65C7EF44-A0CF-9143-A5DB-8F40D2D8E5C5}"/>
                    </a:ext>
                  </a:extLst>
                </p14:cNvPr>
                <p14:cNvContentPartPr/>
                <p14:nvPr/>
              </p14:nvContentPartPr>
              <p14:xfrm>
                <a:off x="8398943" y="202655"/>
                <a:ext cx="28080" cy="22248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65C7EF44-A0CF-9143-A5DB-8F40D2D8E5C5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8394623" y="198335"/>
                  <a:ext cx="36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2AA35B52-A7E9-0B4C-9144-64A29DDFFFD6}"/>
                    </a:ext>
                  </a:extLst>
                </p14:cNvPr>
                <p14:cNvContentPartPr/>
                <p14:nvPr/>
              </p14:nvContentPartPr>
              <p14:xfrm>
                <a:off x="8429543" y="313535"/>
                <a:ext cx="112680" cy="360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2AA35B52-A7E9-0B4C-9144-64A29DDFFFD6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8425223" y="309215"/>
                  <a:ext cx="1213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3B7789A5-DF46-AC4A-99F5-452BACE52A07}"/>
                    </a:ext>
                  </a:extLst>
                </p14:cNvPr>
                <p14:cNvContentPartPr/>
                <p14:nvPr/>
              </p14:nvContentPartPr>
              <p14:xfrm>
                <a:off x="8553743" y="279695"/>
                <a:ext cx="6480" cy="11736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3B7789A5-DF46-AC4A-99F5-452BACE52A07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8549423" y="275375"/>
                  <a:ext cx="15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4AD8292D-33FA-F449-BB16-E3E43435B24D}"/>
                    </a:ext>
                  </a:extLst>
                </p14:cNvPr>
                <p14:cNvContentPartPr/>
                <p14:nvPr/>
              </p14:nvContentPartPr>
              <p14:xfrm>
                <a:off x="8522063" y="188255"/>
                <a:ext cx="52920" cy="6516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AD8292D-33FA-F449-BB16-E3E43435B24D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8517743" y="183935"/>
                  <a:ext cx="61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8AD02E99-CD1D-A047-AE43-7538339AB91B}"/>
                    </a:ext>
                  </a:extLst>
                </p14:cNvPr>
                <p14:cNvContentPartPr/>
                <p14:nvPr/>
              </p14:nvContentPartPr>
              <p14:xfrm>
                <a:off x="8585423" y="203015"/>
                <a:ext cx="145800" cy="18072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8AD02E99-CD1D-A047-AE43-7538339AB91B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8581103" y="198695"/>
                  <a:ext cx="154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4206C993-AB59-1B42-AF86-26C19118E118}"/>
                    </a:ext>
                  </a:extLst>
                </p14:cNvPr>
                <p14:cNvContentPartPr/>
                <p14:nvPr/>
              </p14:nvContentPartPr>
              <p14:xfrm>
                <a:off x="8673263" y="308135"/>
                <a:ext cx="92520" cy="1173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4206C993-AB59-1B42-AF86-26C19118E118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8668943" y="303815"/>
                  <a:ext cx="1011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2EFB4D4A-19EE-8140-BE93-970B04A00BF0}"/>
              </a:ext>
            </a:extLst>
          </p:cNvPr>
          <p:cNvGrpSpPr/>
          <p:nvPr/>
        </p:nvGrpSpPr>
        <p:grpSpPr>
          <a:xfrm>
            <a:off x="8998343" y="158375"/>
            <a:ext cx="850680" cy="290160"/>
            <a:chOff x="8998343" y="158375"/>
            <a:chExt cx="85068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8C9782B9-2F0F-8646-89F8-06856C9F6E26}"/>
                    </a:ext>
                  </a:extLst>
                </p14:cNvPr>
                <p14:cNvContentPartPr/>
                <p14:nvPr/>
              </p14:nvContentPartPr>
              <p14:xfrm>
                <a:off x="9027143" y="209495"/>
                <a:ext cx="42840" cy="17460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8C9782B9-2F0F-8646-89F8-06856C9F6E26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9022823" y="205175"/>
                  <a:ext cx="51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EBCB53B9-3A3C-DD4C-B039-452D83D678F5}"/>
                    </a:ext>
                  </a:extLst>
                </p14:cNvPr>
                <p14:cNvContentPartPr/>
                <p14:nvPr/>
              </p14:nvContentPartPr>
              <p14:xfrm>
                <a:off x="8998343" y="158375"/>
                <a:ext cx="83880" cy="7020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EBCB53B9-3A3C-DD4C-B039-452D83D678F5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8994023" y="154055"/>
                  <a:ext cx="92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D40BE97D-6534-3A49-8D8A-19BA8B0CB63E}"/>
                    </a:ext>
                  </a:extLst>
                </p14:cNvPr>
                <p14:cNvContentPartPr/>
                <p14:nvPr/>
              </p14:nvContentPartPr>
              <p14:xfrm>
                <a:off x="9133343" y="228215"/>
                <a:ext cx="65880" cy="18396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D40BE97D-6534-3A49-8D8A-19BA8B0CB63E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9129023" y="223895"/>
                  <a:ext cx="74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CDAC797-81C1-A746-8317-CB6FA1E0160C}"/>
                    </a:ext>
                  </a:extLst>
                </p14:cNvPr>
                <p14:cNvContentPartPr/>
                <p14:nvPr/>
              </p14:nvContentPartPr>
              <p14:xfrm>
                <a:off x="9196703" y="226055"/>
                <a:ext cx="170640" cy="18792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CDAC797-81C1-A746-8317-CB6FA1E0160C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9192383" y="221735"/>
                  <a:ext cx="179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337555CD-FE4C-8844-B2B3-E6720C581589}"/>
                    </a:ext>
                  </a:extLst>
                </p14:cNvPr>
                <p14:cNvContentPartPr/>
                <p14:nvPr/>
              </p14:nvContentPartPr>
              <p14:xfrm>
                <a:off x="9311183" y="317495"/>
                <a:ext cx="99720" cy="11124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337555CD-FE4C-8844-B2B3-E6720C581589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9306863" y="313175"/>
                  <a:ext cx="108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7C98552F-1474-9140-8754-B6244E728FBD}"/>
                    </a:ext>
                  </a:extLst>
                </p14:cNvPr>
                <p14:cNvContentPartPr/>
                <p14:nvPr/>
              </p14:nvContentPartPr>
              <p14:xfrm>
                <a:off x="9422423" y="250895"/>
                <a:ext cx="97560" cy="1573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7C98552F-1474-9140-8754-B6244E728FBD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9418103" y="246575"/>
                  <a:ext cx="106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C1173890-A36E-1E45-840F-355F75BACD01}"/>
                    </a:ext>
                  </a:extLst>
                </p14:cNvPr>
                <p14:cNvContentPartPr/>
                <p14:nvPr/>
              </p14:nvContentPartPr>
              <p14:xfrm>
                <a:off x="9504503" y="201575"/>
                <a:ext cx="158040" cy="19584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C1173890-A36E-1E45-840F-355F75BACD01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9500183" y="197255"/>
                  <a:ext cx="1666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07D661BF-5963-AB48-9262-29F1B7FCBD68}"/>
                    </a:ext>
                  </a:extLst>
                </p14:cNvPr>
                <p14:cNvContentPartPr/>
                <p14:nvPr/>
              </p14:nvContentPartPr>
              <p14:xfrm>
                <a:off x="9623303" y="292295"/>
                <a:ext cx="109440" cy="8388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07D661BF-5963-AB48-9262-29F1B7FCBD68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9618983" y="287975"/>
                  <a:ext cx="118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6A362E97-C28A-804F-B9F3-910F2607A161}"/>
                    </a:ext>
                  </a:extLst>
                </p14:cNvPr>
                <p14:cNvContentPartPr/>
                <p14:nvPr/>
              </p14:nvContentPartPr>
              <p14:xfrm>
                <a:off x="9695663" y="248015"/>
                <a:ext cx="153360" cy="20052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6A362E97-C28A-804F-B9F3-910F2607A161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9691343" y="243695"/>
                  <a:ext cx="16200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F9061016-4C0A-C544-8B5C-C330B8A4E3B2}"/>
              </a:ext>
            </a:extLst>
          </p:cNvPr>
          <p:cNvGrpSpPr/>
          <p:nvPr/>
        </p:nvGrpSpPr>
        <p:grpSpPr>
          <a:xfrm>
            <a:off x="6953543" y="1057295"/>
            <a:ext cx="788040" cy="362160"/>
            <a:chOff x="6953543" y="1057295"/>
            <a:chExt cx="78804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2A4DFCB2-DFDC-5342-9AE9-EA153180DC17}"/>
                    </a:ext>
                  </a:extLst>
                </p14:cNvPr>
                <p14:cNvContentPartPr/>
                <p14:nvPr/>
              </p14:nvContentPartPr>
              <p14:xfrm>
                <a:off x="6953543" y="1169255"/>
                <a:ext cx="21960" cy="17316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2A4DFCB2-DFDC-5342-9AE9-EA153180DC17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6949223" y="1164935"/>
                  <a:ext cx="30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AAAAC829-3022-D14A-9BB0-0056BC3D1513}"/>
                    </a:ext>
                  </a:extLst>
                </p14:cNvPr>
                <p14:cNvContentPartPr/>
                <p14:nvPr/>
              </p14:nvContentPartPr>
              <p14:xfrm>
                <a:off x="6987023" y="1180055"/>
                <a:ext cx="64080" cy="13248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AAAAC829-3022-D14A-9BB0-0056BC3D1513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6982703" y="1175735"/>
                  <a:ext cx="72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DDC663E1-2FFE-7B4D-968A-C1B3190EF52B}"/>
                    </a:ext>
                  </a:extLst>
                </p14:cNvPr>
                <p14:cNvContentPartPr/>
                <p14:nvPr/>
              </p14:nvContentPartPr>
              <p14:xfrm>
                <a:off x="7074863" y="1139735"/>
                <a:ext cx="115560" cy="18252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DDC663E1-2FFE-7B4D-968A-C1B3190EF52B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7070543" y="1135415"/>
                  <a:ext cx="124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E9A7A4EF-D1B3-EF4A-862C-DB8B27F6BF2D}"/>
                    </a:ext>
                  </a:extLst>
                </p14:cNvPr>
                <p14:cNvContentPartPr/>
                <p14:nvPr/>
              </p14:nvContentPartPr>
              <p14:xfrm>
                <a:off x="7315343" y="1210655"/>
                <a:ext cx="126360" cy="3132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E9A7A4EF-D1B3-EF4A-862C-DB8B27F6BF2D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7311023" y="1206335"/>
                  <a:ext cx="135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B2AFE555-00A5-8A44-A38C-2A09ABA2C051}"/>
                    </a:ext>
                  </a:extLst>
                </p14:cNvPr>
                <p14:cNvContentPartPr/>
                <p14:nvPr/>
              </p14:nvContentPartPr>
              <p14:xfrm>
                <a:off x="7302743" y="1151975"/>
                <a:ext cx="103680" cy="1872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B2AFE555-00A5-8A44-A38C-2A09ABA2C051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7298423" y="1147655"/>
                  <a:ext cx="112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00E5BA3C-4267-1F48-9857-9AE0D63CFB7D}"/>
                    </a:ext>
                  </a:extLst>
                </p14:cNvPr>
                <p14:cNvContentPartPr/>
                <p14:nvPr/>
              </p14:nvContentPartPr>
              <p14:xfrm>
                <a:off x="7483103" y="1057295"/>
                <a:ext cx="258480" cy="36216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00E5BA3C-4267-1F48-9857-9AE0D63CFB7D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7478783" y="1052975"/>
                  <a:ext cx="26712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554DA227-706C-B94F-859D-B744AA851F1F}"/>
              </a:ext>
            </a:extLst>
          </p:cNvPr>
          <p:cNvGrpSpPr/>
          <p:nvPr/>
        </p:nvGrpSpPr>
        <p:grpSpPr>
          <a:xfrm>
            <a:off x="6698303" y="1619255"/>
            <a:ext cx="863280" cy="331200"/>
            <a:chOff x="6698303" y="1619255"/>
            <a:chExt cx="86328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73E35EFE-EDC7-F94C-A950-0224152FEFB5}"/>
                    </a:ext>
                  </a:extLst>
                </p14:cNvPr>
                <p14:cNvContentPartPr/>
                <p14:nvPr/>
              </p14:nvContentPartPr>
              <p14:xfrm>
                <a:off x="6698303" y="1693055"/>
                <a:ext cx="191520" cy="17568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73E35EFE-EDC7-F94C-A950-0224152FEFB5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6693983" y="1688735"/>
                  <a:ext cx="200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7EAC1AA1-E821-4D42-AEF9-E80C34FD5E47}"/>
                    </a:ext>
                  </a:extLst>
                </p14:cNvPr>
                <p14:cNvContentPartPr/>
                <p14:nvPr/>
              </p14:nvContentPartPr>
              <p14:xfrm>
                <a:off x="6946703" y="1672895"/>
                <a:ext cx="37440" cy="2775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7EAC1AA1-E821-4D42-AEF9-E80C34FD5E47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6942383" y="1668575"/>
                  <a:ext cx="460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153E914D-64D9-6348-BAA9-9438BF345C5E}"/>
                    </a:ext>
                  </a:extLst>
                </p14:cNvPr>
                <p14:cNvContentPartPr/>
                <p14:nvPr/>
              </p14:nvContentPartPr>
              <p14:xfrm>
                <a:off x="7362863" y="1727615"/>
                <a:ext cx="82440" cy="5580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153E914D-64D9-6348-BAA9-9438BF345C5E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7358543" y="1723295"/>
                  <a:ext cx="91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DC7563BD-110C-7642-9580-FB6D1E478240}"/>
                    </a:ext>
                  </a:extLst>
                </p14:cNvPr>
                <p14:cNvContentPartPr/>
                <p14:nvPr/>
              </p14:nvContentPartPr>
              <p14:xfrm>
                <a:off x="7380143" y="1672175"/>
                <a:ext cx="79200" cy="2196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DC7563BD-110C-7642-9580-FB6D1E478240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7375823" y="1667855"/>
                  <a:ext cx="87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E7E7BB7D-DF29-3243-BB40-16573AD2DF9D}"/>
                    </a:ext>
                  </a:extLst>
                </p14:cNvPr>
                <p14:cNvContentPartPr/>
                <p14:nvPr/>
              </p14:nvContentPartPr>
              <p14:xfrm>
                <a:off x="7492823" y="1619255"/>
                <a:ext cx="68760" cy="16416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E7E7BB7D-DF29-3243-BB40-16573AD2DF9D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7488503" y="1614935"/>
                  <a:ext cx="77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A7DB08E6-62C2-F64A-8B1A-4BE34A26C345}"/>
                    </a:ext>
                  </a:extLst>
                </p14:cNvPr>
                <p14:cNvContentPartPr/>
                <p14:nvPr/>
              </p14:nvContentPartPr>
              <p14:xfrm>
                <a:off x="7093943" y="1712135"/>
                <a:ext cx="208440" cy="13536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A7DB08E6-62C2-F64A-8B1A-4BE34A26C345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7089623" y="1707815"/>
                  <a:ext cx="2170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329FE2D8-3C2D-0245-8890-2C5567DA6B0C}"/>
              </a:ext>
            </a:extLst>
          </p:cNvPr>
          <p:cNvGrpSpPr/>
          <p:nvPr/>
        </p:nvGrpSpPr>
        <p:grpSpPr>
          <a:xfrm>
            <a:off x="6945263" y="1977095"/>
            <a:ext cx="851040" cy="383400"/>
            <a:chOff x="6945263" y="1977095"/>
            <a:chExt cx="851040" cy="3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B9A3D461-4386-9E4E-8977-B64C64D9DC1F}"/>
                    </a:ext>
                  </a:extLst>
                </p14:cNvPr>
                <p14:cNvContentPartPr/>
                <p14:nvPr/>
              </p14:nvContentPartPr>
              <p14:xfrm>
                <a:off x="6945263" y="2182655"/>
                <a:ext cx="190800" cy="17784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B9A3D461-4386-9E4E-8977-B64C64D9DC1F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6940943" y="2178335"/>
                  <a:ext cx="199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6C8DAFC2-F83D-8144-AFF9-BE22B1877121}"/>
                    </a:ext>
                  </a:extLst>
                </p14:cNvPr>
                <p14:cNvContentPartPr/>
                <p14:nvPr/>
              </p14:nvContentPartPr>
              <p14:xfrm>
                <a:off x="7114823" y="2107775"/>
                <a:ext cx="61200" cy="36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6C8DAFC2-F83D-8144-AFF9-BE22B1877121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7110503" y="2103455"/>
                  <a:ext cx="69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0FE886E2-AF7E-D94D-9A6A-B7BFA82BB913}"/>
                    </a:ext>
                  </a:extLst>
                </p14:cNvPr>
                <p14:cNvContentPartPr/>
                <p14:nvPr/>
              </p14:nvContentPartPr>
              <p14:xfrm>
                <a:off x="7226783" y="1993655"/>
                <a:ext cx="45720" cy="14904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0FE886E2-AF7E-D94D-9A6A-B7BFA82BB913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7222463" y="1989335"/>
                  <a:ext cx="54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31665310-C203-E846-9EAD-8D2AEA63A00D}"/>
                    </a:ext>
                  </a:extLst>
                </p14:cNvPr>
                <p14:cNvContentPartPr/>
                <p14:nvPr/>
              </p14:nvContentPartPr>
              <p14:xfrm>
                <a:off x="7372583" y="2226935"/>
                <a:ext cx="64440" cy="3132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31665310-C203-E846-9EAD-8D2AEA63A00D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7368263" y="2222615"/>
                  <a:ext cx="73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4DD5E767-6398-104A-9CFA-AB0FBCABD8CE}"/>
                    </a:ext>
                  </a:extLst>
                </p14:cNvPr>
                <p14:cNvContentPartPr/>
                <p14:nvPr/>
              </p14:nvContentPartPr>
              <p14:xfrm>
                <a:off x="7334423" y="2183735"/>
                <a:ext cx="155160" cy="2808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4DD5E767-6398-104A-9CFA-AB0FBCABD8CE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7330103" y="2179415"/>
                  <a:ext cx="163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B78F5695-F773-6848-B8E4-4E283DD98FD4}"/>
                    </a:ext>
                  </a:extLst>
                </p14:cNvPr>
                <p14:cNvContentPartPr/>
                <p14:nvPr/>
              </p14:nvContentPartPr>
              <p14:xfrm>
                <a:off x="7555463" y="1977095"/>
                <a:ext cx="79200" cy="10944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B78F5695-F773-6848-B8E4-4E283DD98FD4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7551143" y="1972775"/>
                  <a:ext cx="87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CF29E210-2122-B940-A3B7-31ADC9894279}"/>
                    </a:ext>
                  </a:extLst>
                </p14:cNvPr>
                <p14:cNvContentPartPr/>
                <p14:nvPr/>
              </p14:nvContentPartPr>
              <p14:xfrm>
                <a:off x="7645823" y="1993295"/>
                <a:ext cx="133920" cy="20592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CF29E210-2122-B940-A3B7-31ADC9894279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7641503" y="1988975"/>
                  <a:ext cx="142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4484D8CC-A20D-0B49-BA1C-568C0B0D8074}"/>
                    </a:ext>
                  </a:extLst>
                </p14:cNvPr>
                <p14:cNvContentPartPr/>
                <p14:nvPr/>
              </p14:nvContentPartPr>
              <p14:xfrm>
                <a:off x="7723223" y="2165735"/>
                <a:ext cx="73080" cy="13392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4484D8CC-A20D-0B49-BA1C-568C0B0D8074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7718903" y="2161415"/>
                  <a:ext cx="817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A9FDCF1-7868-B447-BF3C-F64E28C1A7AD}"/>
              </a:ext>
            </a:extLst>
          </p:cNvPr>
          <p:cNvGrpSpPr/>
          <p:nvPr/>
        </p:nvGrpSpPr>
        <p:grpSpPr>
          <a:xfrm>
            <a:off x="6759863" y="2435735"/>
            <a:ext cx="943200" cy="404640"/>
            <a:chOff x="6759863" y="2435735"/>
            <a:chExt cx="94320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6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DB4EFFF6-A85A-B74B-8BD8-CAB8CF83637A}"/>
                    </a:ext>
                  </a:extLst>
                </p14:cNvPr>
                <p14:cNvContentPartPr/>
                <p14:nvPr/>
              </p14:nvContentPartPr>
              <p14:xfrm>
                <a:off x="6759863" y="2624735"/>
                <a:ext cx="211680" cy="21564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DB4EFFF6-A85A-B74B-8BD8-CAB8CF83637A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6755543" y="2620415"/>
                  <a:ext cx="220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0F111846-083E-1E41-A037-F53FC492842E}"/>
                    </a:ext>
                  </a:extLst>
                </p14:cNvPr>
                <p14:cNvContentPartPr/>
                <p14:nvPr/>
              </p14:nvContentPartPr>
              <p14:xfrm>
                <a:off x="7050023" y="2763335"/>
                <a:ext cx="360" cy="360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0F111846-083E-1E41-A037-F53FC49284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5703" y="275901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8637BCEB-1936-1B41-AAE5-FB49BAF25048}"/>
                    </a:ext>
                  </a:extLst>
                </p14:cNvPr>
                <p14:cNvContentPartPr/>
                <p14:nvPr/>
              </p14:nvContentPartPr>
              <p14:xfrm>
                <a:off x="7137863" y="2639855"/>
                <a:ext cx="112320" cy="15660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8637BCEB-1936-1B41-AAE5-FB49BAF25048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7133543" y="2635535"/>
                  <a:ext cx="120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1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77C82030-EBAE-AB4A-8B02-81023A7273AB}"/>
                    </a:ext>
                  </a:extLst>
                </p14:cNvPr>
                <p14:cNvContentPartPr/>
                <p14:nvPr/>
              </p14:nvContentPartPr>
              <p14:xfrm>
                <a:off x="7267463" y="2500535"/>
                <a:ext cx="55080" cy="1872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77C82030-EBAE-AB4A-8B02-81023A7273AB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7263143" y="2496215"/>
                  <a:ext cx="63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3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C97099F5-361C-AC49-BE74-14EECA76E6A2}"/>
                    </a:ext>
                  </a:extLst>
                </p14:cNvPr>
                <p14:cNvContentPartPr/>
                <p14:nvPr/>
              </p14:nvContentPartPr>
              <p14:xfrm>
                <a:off x="7339823" y="2435735"/>
                <a:ext cx="39960" cy="14364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C97099F5-361C-AC49-BE74-14EECA76E6A2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7335503" y="2431415"/>
                  <a:ext cx="48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C2EFE0E4-328D-0946-A0FC-D9B438E52CB6}"/>
                    </a:ext>
                  </a:extLst>
                </p14:cNvPr>
                <p14:cNvContentPartPr/>
                <p14:nvPr/>
              </p14:nvContentPartPr>
              <p14:xfrm>
                <a:off x="7446023" y="2721215"/>
                <a:ext cx="66960" cy="1296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C2EFE0E4-328D-0946-A0FC-D9B438E52CB6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7441703" y="2716895"/>
                  <a:ext cx="75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7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37891C50-5C8E-1F47-A19F-CF7FDD5FF00E}"/>
                    </a:ext>
                  </a:extLst>
                </p14:cNvPr>
                <p14:cNvContentPartPr/>
                <p14:nvPr/>
              </p14:nvContentPartPr>
              <p14:xfrm>
                <a:off x="7395263" y="2656775"/>
                <a:ext cx="110880" cy="972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37891C50-5C8E-1F47-A19F-CF7FDD5FF00E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7390943" y="2652455"/>
                  <a:ext cx="1195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44519EA5-305A-274E-B092-ED4E953EA330}"/>
                    </a:ext>
                  </a:extLst>
                </p14:cNvPr>
                <p14:cNvContentPartPr/>
                <p14:nvPr/>
              </p14:nvContentPartPr>
              <p14:xfrm>
                <a:off x="7632863" y="2566415"/>
                <a:ext cx="70200" cy="16272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44519EA5-305A-274E-B092-ED4E953EA330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7628543" y="2562095"/>
                  <a:ext cx="78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1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041CA75F-7F72-3A44-80AD-0376F5DA933C}"/>
                    </a:ext>
                  </a:extLst>
                </p14:cNvPr>
                <p14:cNvContentPartPr/>
                <p14:nvPr/>
              </p14:nvContentPartPr>
              <p14:xfrm>
                <a:off x="7431263" y="2540495"/>
                <a:ext cx="91440" cy="360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041CA75F-7F72-3A44-80AD-0376F5DA933C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7426943" y="2536175"/>
                  <a:ext cx="10008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4B12538B-764B-8348-BC4D-C5EAF96E8D07}"/>
              </a:ext>
            </a:extLst>
          </p:cNvPr>
          <p:cNvGrpSpPr/>
          <p:nvPr/>
        </p:nvGrpSpPr>
        <p:grpSpPr>
          <a:xfrm>
            <a:off x="7857143" y="2466335"/>
            <a:ext cx="694800" cy="360360"/>
            <a:chOff x="7857143" y="2466335"/>
            <a:chExt cx="694800" cy="36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3A62FA82-A669-9446-B7B0-1117AD968991}"/>
                    </a:ext>
                  </a:extLst>
                </p14:cNvPr>
                <p14:cNvContentPartPr/>
                <p14:nvPr/>
              </p14:nvContentPartPr>
              <p14:xfrm>
                <a:off x="7866143" y="2592335"/>
                <a:ext cx="3600" cy="14292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3A62FA82-A669-9446-B7B0-1117AD968991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7861823" y="2588015"/>
                  <a:ext cx="12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5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9A6869D7-AE9A-854F-BBAD-169783A284D1}"/>
                    </a:ext>
                  </a:extLst>
                </p14:cNvPr>
                <p14:cNvContentPartPr/>
                <p14:nvPr/>
              </p14:nvContentPartPr>
              <p14:xfrm>
                <a:off x="7857143" y="2546615"/>
                <a:ext cx="109440" cy="16704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9A6869D7-AE9A-854F-BBAD-169783A284D1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7852823" y="2542295"/>
                  <a:ext cx="118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7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D31C952F-E925-0E42-BA1C-AC75F0A50D15}"/>
                    </a:ext>
                  </a:extLst>
                </p14:cNvPr>
                <p14:cNvContentPartPr/>
                <p14:nvPr/>
              </p14:nvContentPartPr>
              <p14:xfrm>
                <a:off x="7969103" y="2580815"/>
                <a:ext cx="106560" cy="10044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D31C952F-E925-0E42-BA1C-AC75F0A50D15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7964783" y="2576495"/>
                  <a:ext cx="115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9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8BDDA902-EA79-8D4C-B026-192E51DD82C4}"/>
                    </a:ext>
                  </a:extLst>
                </p14:cNvPr>
                <p14:cNvContentPartPr/>
                <p14:nvPr/>
              </p14:nvContentPartPr>
              <p14:xfrm>
                <a:off x="8101583" y="2625455"/>
                <a:ext cx="74520" cy="8532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8BDDA902-EA79-8D4C-B026-192E51DD82C4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8097263" y="2621135"/>
                  <a:ext cx="83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1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6A043892-D7AE-9B40-B15C-8B7AD01F7469}"/>
                    </a:ext>
                  </a:extLst>
                </p14:cNvPr>
                <p14:cNvContentPartPr/>
                <p14:nvPr/>
              </p14:nvContentPartPr>
              <p14:xfrm>
                <a:off x="8231543" y="2613215"/>
                <a:ext cx="72000" cy="8676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6A043892-D7AE-9B40-B15C-8B7AD01F7469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8227223" y="2608895"/>
                  <a:ext cx="80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3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4D7E5886-ACE6-0B4D-BAE2-B5E587548203}"/>
                    </a:ext>
                  </a:extLst>
                </p14:cNvPr>
                <p14:cNvContentPartPr/>
                <p14:nvPr/>
              </p14:nvContentPartPr>
              <p14:xfrm>
                <a:off x="8284823" y="2492975"/>
                <a:ext cx="42840" cy="24768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4D7E5886-ACE6-0B4D-BAE2-B5E587548203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8280503" y="2488655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5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7BA40C03-2B4D-3247-81A9-C2B14D89F67D}"/>
                    </a:ext>
                  </a:extLst>
                </p14:cNvPr>
                <p14:cNvContentPartPr/>
                <p14:nvPr/>
              </p14:nvContentPartPr>
              <p14:xfrm>
                <a:off x="8412983" y="2466335"/>
                <a:ext cx="138960" cy="36036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7BA40C03-2B4D-3247-81A9-C2B14D89F67D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8408663" y="2462015"/>
                  <a:ext cx="147600" cy="36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03CE720E-A109-3F43-B18F-1A46FCE24F84}"/>
              </a:ext>
            </a:extLst>
          </p:cNvPr>
          <p:cNvGrpSpPr/>
          <p:nvPr/>
        </p:nvGrpSpPr>
        <p:grpSpPr>
          <a:xfrm>
            <a:off x="7784423" y="920855"/>
            <a:ext cx="1830600" cy="712440"/>
            <a:chOff x="7784423" y="920855"/>
            <a:chExt cx="1830600" cy="71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7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7FB70E66-AFA1-7A4C-A87A-997532273340}"/>
                    </a:ext>
                  </a:extLst>
                </p14:cNvPr>
                <p14:cNvContentPartPr/>
                <p14:nvPr/>
              </p14:nvContentPartPr>
              <p14:xfrm>
                <a:off x="7784423" y="1419095"/>
                <a:ext cx="66960" cy="6516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7FB70E66-AFA1-7A4C-A87A-997532273340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7780103" y="1414775"/>
                  <a:ext cx="75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9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3B455C9B-7B57-3646-AE05-F5D7DCA07556}"/>
                    </a:ext>
                  </a:extLst>
                </p14:cNvPr>
                <p14:cNvContentPartPr/>
                <p14:nvPr/>
              </p14:nvContentPartPr>
              <p14:xfrm>
                <a:off x="7984583" y="1046135"/>
                <a:ext cx="409680" cy="31464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3B455C9B-7B57-3646-AE05-F5D7DCA07556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7980263" y="1041815"/>
                  <a:ext cx="4183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1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39748EF9-E356-8142-AF07-64ED41779EC9}"/>
                    </a:ext>
                  </a:extLst>
                </p14:cNvPr>
                <p14:cNvContentPartPr/>
                <p14:nvPr/>
              </p14:nvContentPartPr>
              <p14:xfrm>
                <a:off x="8153063" y="1140095"/>
                <a:ext cx="100440" cy="21132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39748EF9-E356-8142-AF07-64ED41779EC9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8148743" y="1135775"/>
                  <a:ext cx="109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3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93C9A1C8-E608-D342-8DC7-4C80E9BED16A}"/>
                    </a:ext>
                  </a:extLst>
                </p14:cNvPr>
                <p14:cNvContentPartPr/>
                <p14:nvPr/>
              </p14:nvContentPartPr>
              <p14:xfrm>
                <a:off x="8516303" y="1373015"/>
                <a:ext cx="100440" cy="26028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93C9A1C8-E608-D342-8DC7-4C80E9BED16A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8511983" y="1368695"/>
                  <a:ext cx="109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5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00ED6324-C704-6245-BF0B-2E22386D6226}"/>
                    </a:ext>
                  </a:extLst>
                </p14:cNvPr>
                <p14:cNvContentPartPr/>
                <p14:nvPr/>
              </p14:nvContentPartPr>
              <p14:xfrm>
                <a:off x="8652023" y="920855"/>
                <a:ext cx="223200" cy="52056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00ED6324-C704-6245-BF0B-2E22386D6226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8647703" y="916535"/>
                  <a:ext cx="23184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7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12F29E1C-B670-C644-9364-C071468A6F37}"/>
                    </a:ext>
                  </a:extLst>
                </p14:cNvPr>
                <p14:cNvContentPartPr/>
                <p14:nvPr/>
              </p14:nvContentPartPr>
              <p14:xfrm>
                <a:off x="8716463" y="983495"/>
                <a:ext cx="180360" cy="1260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12F29E1C-B670-C644-9364-C071468A6F37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8712143" y="979175"/>
                  <a:ext cx="189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9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89FE8F65-3AC1-1D4E-A2ED-869FD8918FD4}"/>
                    </a:ext>
                  </a:extLst>
                </p14:cNvPr>
                <p14:cNvContentPartPr/>
                <p14:nvPr/>
              </p14:nvContentPartPr>
              <p14:xfrm>
                <a:off x="8865503" y="1087175"/>
                <a:ext cx="123480" cy="17172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89FE8F65-3AC1-1D4E-A2ED-869FD8918FD4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8861183" y="1082855"/>
                  <a:ext cx="132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1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0DC57933-72EA-4D4D-AD8A-C08672B3E22F}"/>
                    </a:ext>
                  </a:extLst>
                </p14:cNvPr>
                <p14:cNvContentPartPr/>
                <p14:nvPr/>
              </p14:nvContentPartPr>
              <p14:xfrm>
                <a:off x="8918783" y="1178255"/>
                <a:ext cx="121680" cy="20448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0DC57933-72EA-4D4D-AD8A-C08672B3E22F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8914463" y="1173935"/>
                  <a:ext cx="130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3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F2600C60-1737-404D-9B60-855324A1F584}"/>
                    </a:ext>
                  </a:extLst>
                </p14:cNvPr>
                <p14:cNvContentPartPr/>
                <p14:nvPr/>
              </p14:nvContentPartPr>
              <p14:xfrm>
                <a:off x="9106343" y="992135"/>
                <a:ext cx="91800" cy="19260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F2600C60-1737-404D-9B60-855324A1F584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9102023" y="987815"/>
                  <a:ext cx="100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5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813AF1BE-53F5-EE47-871B-936AA1F0BAA9}"/>
                    </a:ext>
                  </a:extLst>
                </p14:cNvPr>
                <p14:cNvContentPartPr/>
                <p14:nvPr/>
              </p14:nvContentPartPr>
              <p14:xfrm>
                <a:off x="9264023" y="1178255"/>
                <a:ext cx="58680" cy="11592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813AF1BE-53F5-EE47-871B-936AA1F0BAA9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9259703" y="1173935"/>
                  <a:ext cx="67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71BEE78F-28B5-EF4D-99AA-454D5FA80D1E}"/>
                    </a:ext>
                  </a:extLst>
                </p14:cNvPr>
                <p14:cNvContentPartPr/>
                <p14:nvPr/>
              </p14:nvContentPartPr>
              <p14:xfrm>
                <a:off x="9379943" y="1005095"/>
                <a:ext cx="204120" cy="23796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71BEE78F-28B5-EF4D-99AA-454D5FA80D1E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9375623" y="1000775"/>
                  <a:ext cx="212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48B68606-B9C0-0A40-9471-31B4330D8B1E}"/>
                    </a:ext>
                  </a:extLst>
                </p14:cNvPr>
                <p14:cNvContentPartPr/>
                <p14:nvPr/>
              </p14:nvContentPartPr>
              <p14:xfrm>
                <a:off x="9511343" y="1270415"/>
                <a:ext cx="103680" cy="16488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48B68606-B9C0-0A40-9471-31B4330D8B1E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9507023" y="1266095"/>
                  <a:ext cx="11232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971A50C3-2648-0048-8F50-7965DC0815E8}"/>
              </a:ext>
            </a:extLst>
          </p:cNvPr>
          <p:cNvGrpSpPr/>
          <p:nvPr/>
        </p:nvGrpSpPr>
        <p:grpSpPr>
          <a:xfrm>
            <a:off x="9837863" y="1213175"/>
            <a:ext cx="321120" cy="191520"/>
            <a:chOff x="9837863" y="1213175"/>
            <a:chExt cx="32112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3068127F-F122-D042-877E-5CACAB69ACC3}"/>
                    </a:ext>
                  </a:extLst>
                </p14:cNvPr>
                <p14:cNvContentPartPr/>
                <p14:nvPr/>
              </p14:nvContentPartPr>
              <p14:xfrm>
                <a:off x="9837863" y="1241615"/>
                <a:ext cx="360" cy="36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3068127F-F122-D042-877E-5CACAB69ACC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33543" y="123729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FAC1B394-AC5C-4F41-B202-877456659551}"/>
                    </a:ext>
                  </a:extLst>
                </p14:cNvPr>
                <p14:cNvContentPartPr/>
                <p14:nvPr/>
              </p14:nvContentPartPr>
              <p14:xfrm>
                <a:off x="9919943" y="1222895"/>
                <a:ext cx="15480" cy="936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FAC1B394-AC5C-4F41-B202-877456659551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9915623" y="1218575"/>
                  <a:ext cx="2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ACBE0FE9-67E2-DC43-90D3-F38A3B3631AF}"/>
                    </a:ext>
                  </a:extLst>
                </p14:cNvPr>
                <p14:cNvContentPartPr/>
                <p14:nvPr/>
              </p14:nvContentPartPr>
              <p14:xfrm>
                <a:off x="10035143" y="1244135"/>
                <a:ext cx="360" cy="360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ACBE0FE9-67E2-DC43-90D3-F38A3B3631A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030823" y="123981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5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29035744-1EEA-E345-B1FB-04481D5F6FD7}"/>
                    </a:ext>
                  </a:extLst>
                </p14:cNvPr>
                <p14:cNvContentPartPr/>
                <p14:nvPr/>
              </p14:nvContentPartPr>
              <p14:xfrm>
                <a:off x="10067543" y="1213175"/>
                <a:ext cx="91440" cy="19152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29035744-1EEA-E345-B1FB-04481D5F6FD7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10063223" y="1208855"/>
                  <a:ext cx="10008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7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405B6F50-1159-F142-9EA5-8E5C97B27D52}"/>
                  </a:ext>
                </a:extLst>
              </p14:cNvPr>
              <p14:cNvContentPartPr/>
              <p14:nvPr/>
            </p14:nvContentPartPr>
            <p14:xfrm>
              <a:off x="6844463" y="3111815"/>
              <a:ext cx="193320" cy="232560"/>
            </p14:xfrm>
          </p:contentPart>
        </mc:Choice>
        <mc:Fallback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405B6F50-1159-F142-9EA5-8E5C97B27D52}"/>
                  </a:ext>
                </a:extLst>
              </p:cNvPr>
              <p:cNvPicPr/>
              <p:nvPr/>
            </p:nvPicPr>
            <p:blipFill>
              <a:blip r:embed="rId908"/>
              <a:stretch>
                <a:fillRect/>
              </a:stretch>
            </p:blipFill>
            <p:spPr>
              <a:xfrm>
                <a:off x="6840143" y="3107495"/>
                <a:ext cx="20196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9" name="Group 538">
            <a:extLst>
              <a:ext uri="{FF2B5EF4-FFF2-40B4-BE49-F238E27FC236}">
                <a16:creationId xmlns:a16="http://schemas.microsoft.com/office/drawing/2014/main" id="{82F409DC-5AAB-5948-AB8C-63482891FF98}"/>
              </a:ext>
            </a:extLst>
          </p:cNvPr>
          <p:cNvGrpSpPr/>
          <p:nvPr/>
        </p:nvGrpSpPr>
        <p:grpSpPr>
          <a:xfrm>
            <a:off x="7581743" y="2986175"/>
            <a:ext cx="183600" cy="216000"/>
            <a:chOff x="7581743" y="2986175"/>
            <a:chExt cx="18360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9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187E11C3-595F-1040-9270-95F5B78EEA42}"/>
                    </a:ext>
                  </a:extLst>
                </p14:cNvPr>
                <p14:cNvContentPartPr/>
                <p14:nvPr/>
              </p14:nvContentPartPr>
              <p14:xfrm>
                <a:off x="7639343" y="3183455"/>
                <a:ext cx="124560" cy="1872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187E11C3-595F-1040-9270-95F5B78EEA42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7635023" y="3179135"/>
                  <a:ext cx="133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1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D662F952-3228-A54B-8529-08163D15B812}"/>
                    </a:ext>
                  </a:extLst>
                </p14:cNvPr>
                <p14:cNvContentPartPr/>
                <p14:nvPr/>
              </p14:nvContentPartPr>
              <p14:xfrm>
                <a:off x="7581743" y="3134135"/>
                <a:ext cx="94320" cy="972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D662F952-3228-A54B-8529-08163D15B812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7577423" y="3129815"/>
                  <a:ext cx="102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3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FF544C05-325F-A142-AD7B-CFE3CB66EF15}"/>
                    </a:ext>
                  </a:extLst>
                </p14:cNvPr>
                <p14:cNvContentPartPr/>
                <p14:nvPr/>
              </p14:nvContentPartPr>
              <p14:xfrm>
                <a:off x="7622423" y="2986175"/>
                <a:ext cx="142920" cy="5904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FF544C05-325F-A142-AD7B-CFE3CB66EF15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7618103" y="2981855"/>
                  <a:ext cx="15156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94A4743A-F3C9-254D-86AA-891B14AB3E1D}"/>
              </a:ext>
            </a:extLst>
          </p:cNvPr>
          <p:cNvGrpSpPr/>
          <p:nvPr/>
        </p:nvGrpSpPr>
        <p:grpSpPr>
          <a:xfrm>
            <a:off x="7953263" y="3013895"/>
            <a:ext cx="518760" cy="280800"/>
            <a:chOff x="7953263" y="3013895"/>
            <a:chExt cx="51876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5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5AE4EEA5-346D-EC4A-94E1-289564AD4062}"/>
                    </a:ext>
                  </a:extLst>
                </p14:cNvPr>
                <p14:cNvContentPartPr/>
                <p14:nvPr/>
              </p14:nvContentPartPr>
              <p14:xfrm>
                <a:off x="7953263" y="3013895"/>
                <a:ext cx="103680" cy="18756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5AE4EEA5-346D-EC4A-94E1-289564AD4062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7948943" y="3009575"/>
                  <a:ext cx="112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7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D9702599-9B41-C14F-8E94-F2A0BDFBDEF3}"/>
                    </a:ext>
                  </a:extLst>
                </p14:cNvPr>
                <p14:cNvContentPartPr/>
                <p14:nvPr/>
              </p14:nvContentPartPr>
              <p14:xfrm>
                <a:off x="8189063" y="3093815"/>
                <a:ext cx="140400" cy="18648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D9702599-9B41-C14F-8E94-F2A0BDFBDEF3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8184743" y="3089495"/>
                  <a:ext cx="149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740F68A8-F60A-6649-8C9C-88B047760D91}"/>
                    </a:ext>
                  </a:extLst>
                </p14:cNvPr>
                <p14:cNvContentPartPr/>
                <p14:nvPr/>
              </p14:nvContentPartPr>
              <p14:xfrm>
                <a:off x="8334143" y="3070415"/>
                <a:ext cx="137880" cy="22428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740F68A8-F60A-6649-8C9C-88B047760D91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8329823" y="3066095"/>
                  <a:ext cx="14652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242C7537-8400-6B49-B714-75DA55E603BD}"/>
              </a:ext>
            </a:extLst>
          </p:cNvPr>
          <p:cNvGrpSpPr/>
          <p:nvPr/>
        </p:nvGrpSpPr>
        <p:grpSpPr>
          <a:xfrm>
            <a:off x="7018343" y="3480455"/>
            <a:ext cx="983880" cy="388800"/>
            <a:chOff x="7018343" y="3480455"/>
            <a:chExt cx="98388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1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EE88B82A-117F-5B41-915A-709AB888A446}"/>
                    </a:ext>
                  </a:extLst>
                </p14:cNvPr>
                <p14:cNvContentPartPr/>
                <p14:nvPr/>
              </p14:nvContentPartPr>
              <p14:xfrm>
                <a:off x="7018343" y="3629855"/>
                <a:ext cx="91440" cy="23940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EE88B82A-117F-5B41-915A-709AB888A446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7014023" y="3625535"/>
                  <a:ext cx="100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3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479780C7-DEA1-FA45-AFAC-0BF374BFC742}"/>
                    </a:ext>
                  </a:extLst>
                </p14:cNvPr>
                <p14:cNvContentPartPr/>
                <p14:nvPr/>
              </p14:nvContentPartPr>
              <p14:xfrm>
                <a:off x="7147583" y="3575855"/>
                <a:ext cx="85320" cy="3132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479780C7-DEA1-FA45-AFAC-0BF374BFC742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7143263" y="3571535"/>
                  <a:ext cx="93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5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08DBEDC2-3B75-9C45-B40D-76CAE5B990BF}"/>
                    </a:ext>
                  </a:extLst>
                </p14:cNvPr>
                <p14:cNvContentPartPr/>
                <p14:nvPr/>
              </p14:nvContentPartPr>
              <p14:xfrm>
                <a:off x="7262783" y="3480455"/>
                <a:ext cx="30600" cy="13392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08DBEDC2-3B75-9C45-B40D-76CAE5B990BF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7258463" y="3476135"/>
                  <a:ext cx="39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7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B6FAF59F-2C14-7A4B-B200-A17FAB0094B5}"/>
                    </a:ext>
                  </a:extLst>
                </p14:cNvPr>
                <p14:cNvContentPartPr/>
                <p14:nvPr/>
              </p14:nvContentPartPr>
              <p14:xfrm>
                <a:off x="7338023" y="3780335"/>
                <a:ext cx="106560" cy="4644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B6FAF59F-2C14-7A4B-B200-A17FAB0094B5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7333703" y="3776015"/>
                  <a:ext cx="115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9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38871284-02C8-CA43-B78F-F1C308B584B9}"/>
                    </a:ext>
                  </a:extLst>
                </p14:cNvPr>
                <p14:cNvContentPartPr/>
                <p14:nvPr/>
              </p14:nvContentPartPr>
              <p14:xfrm>
                <a:off x="7327223" y="3734255"/>
                <a:ext cx="94320" cy="972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38871284-02C8-CA43-B78F-F1C308B584B9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7322903" y="3729935"/>
                  <a:ext cx="102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1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2925A878-02E5-EF42-B97B-19EBCC8B5B6E}"/>
                    </a:ext>
                  </a:extLst>
                </p14:cNvPr>
                <p14:cNvContentPartPr/>
                <p14:nvPr/>
              </p14:nvContentPartPr>
              <p14:xfrm>
                <a:off x="7324703" y="3669455"/>
                <a:ext cx="57960" cy="972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2925A878-02E5-EF42-B97B-19EBCC8B5B6E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7320383" y="3665135"/>
                  <a:ext cx="666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3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543BBEE3-9A17-2E46-8357-161E2110411F}"/>
                    </a:ext>
                  </a:extLst>
                </p14:cNvPr>
                <p14:cNvContentPartPr/>
                <p14:nvPr/>
              </p14:nvContentPartPr>
              <p14:xfrm>
                <a:off x="7569863" y="3601055"/>
                <a:ext cx="117360" cy="16272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543BBEE3-9A17-2E46-8357-161E2110411F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7565543" y="3596735"/>
                  <a:ext cx="126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5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41526F32-995E-1E41-852F-2B7E7AC7711A}"/>
                    </a:ext>
                  </a:extLst>
                </p14:cNvPr>
                <p14:cNvContentPartPr/>
                <p14:nvPr/>
              </p14:nvContentPartPr>
              <p14:xfrm>
                <a:off x="7618463" y="3598535"/>
                <a:ext cx="100440" cy="648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41526F32-995E-1E41-852F-2B7E7AC7711A}"/>
                    </a:ext>
                  </a:extLst>
                </p:cNvPr>
                <p:cNvPicPr/>
                <p:nvPr/>
              </p:nvPicPr>
              <p:blipFill>
                <a:blip r:embed="rId936"/>
                <a:stretch>
                  <a:fillRect/>
                </a:stretch>
              </p:blipFill>
              <p:spPr>
                <a:xfrm>
                  <a:off x="7614143" y="3594215"/>
                  <a:ext cx="1090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7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C41EC195-1A90-A243-8A7D-870FFDC2F3CE}"/>
                    </a:ext>
                  </a:extLst>
                </p14:cNvPr>
                <p14:cNvContentPartPr/>
                <p14:nvPr/>
              </p14:nvContentPartPr>
              <p14:xfrm>
                <a:off x="7792703" y="3599255"/>
                <a:ext cx="146520" cy="13896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C41EC195-1A90-A243-8A7D-870FFDC2F3CE}"/>
                    </a:ext>
                  </a:extLst>
                </p:cNvPr>
                <p:cNvPicPr/>
                <p:nvPr/>
              </p:nvPicPr>
              <p:blipFill>
                <a:blip r:embed="rId938"/>
                <a:stretch>
                  <a:fillRect/>
                </a:stretch>
              </p:blipFill>
              <p:spPr>
                <a:xfrm>
                  <a:off x="7788383" y="3594935"/>
                  <a:ext cx="155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9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A6F9AB3F-C22F-4243-A4F8-E0AFC27348C8}"/>
                    </a:ext>
                  </a:extLst>
                </p14:cNvPr>
                <p14:cNvContentPartPr/>
                <p14:nvPr/>
              </p14:nvContentPartPr>
              <p14:xfrm>
                <a:off x="7898543" y="3645695"/>
                <a:ext cx="103680" cy="12672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A6F9AB3F-C22F-4243-A4F8-E0AFC27348C8}"/>
                    </a:ext>
                  </a:extLst>
                </p:cNvPr>
                <p:cNvPicPr/>
                <p:nvPr/>
              </p:nvPicPr>
              <p:blipFill>
                <a:blip r:embed="rId940"/>
                <a:stretch>
                  <a:fillRect/>
                </a:stretch>
              </p:blipFill>
              <p:spPr>
                <a:xfrm>
                  <a:off x="7894223" y="3641375"/>
                  <a:ext cx="11232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0E59D996-591A-0D49-9D95-31699AC83E06}"/>
              </a:ext>
            </a:extLst>
          </p:cNvPr>
          <p:cNvGrpSpPr/>
          <p:nvPr/>
        </p:nvGrpSpPr>
        <p:grpSpPr>
          <a:xfrm>
            <a:off x="7174583" y="3084455"/>
            <a:ext cx="240120" cy="215640"/>
            <a:chOff x="7174583" y="3084455"/>
            <a:chExt cx="24012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1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3C656A6A-8BA6-5349-B88B-5DDBD9797DCE}"/>
                    </a:ext>
                  </a:extLst>
                </p14:cNvPr>
                <p14:cNvContentPartPr/>
                <p14:nvPr/>
              </p14:nvContentPartPr>
              <p14:xfrm>
                <a:off x="7177103" y="3103175"/>
                <a:ext cx="40320" cy="1260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3C656A6A-8BA6-5349-B88B-5DDBD9797DCE}"/>
                    </a:ext>
                  </a:extLst>
                </p:cNvPr>
                <p:cNvPicPr/>
                <p:nvPr/>
              </p:nvPicPr>
              <p:blipFill>
                <a:blip r:embed="rId942"/>
                <a:stretch>
                  <a:fillRect/>
                </a:stretch>
              </p:blipFill>
              <p:spPr>
                <a:xfrm>
                  <a:off x="7172783" y="3098855"/>
                  <a:ext cx="48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3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FB695F2B-BEE1-9544-A95D-417CD3622E0F}"/>
                    </a:ext>
                  </a:extLst>
                </p14:cNvPr>
                <p14:cNvContentPartPr/>
                <p14:nvPr/>
              </p14:nvContentPartPr>
              <p14:xfrm>
                <a:off x="7311383" y="3084455"/>
                <a:ext cx="72720" cy="21564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FB695F2B-BEE1-9544-A95D-417CD3622E0F}"/>
                    </a:ext>
                  </a:extLst>
                </p:cNvPr>
                <p:cNvPicPr/>
                <p:nvPr/>
              </p:nvPicPr>
              <p:blipFill>
                <a:blip r:embed="rId944"/>
                <a:stretch>
                  <a:fillRect/>
                </a:stretch>
              </p:blipFill>
              <p:spPr>
                <a:xfrm>
                  <a:off x="7307063" y="3080135"/>
                  <a:ext cx="81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5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7DA0136C-6CAF-244A-8BE0-3EF213F3A2D1}"/>
                    </a:ext>
                  </a:extLst>
                </p14:cNvPr>
                <p14:cNvContentPartPr/>
                <p14:nvPr/>
              </p14:nvContentPartPr>
              <p14:xfrm>
                <a:off x="7358183" y="3090215"/>
                <a:ext cx="56520" cy="648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7DA0136C-6CAF-244A-8BE0-3EF213F3A2D1}"/>
                    </a:ext>
                  </a:extLst>
                </p:cNvPr>
                <p:cNvPicPr/>
                <p:nvPr/>
              </p:nvPicPr>
              <p:blipFill>
                <a:blip r:embed="rId946"/>
                <a:stretch>
                  <a:fillRect/>
                </a:stretch>
              </p:blipFill>
              <p:spPr>
                <a:xfrm>
                  <a:off x="7353863" y="3085895"/>
                  <a:ext cx="651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7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6D69C524-10C0-1A4E-A091-B98E07FE97AB}"/>
                    </a:ext>
                  </a:extLst>
                </p14:cNvPr>
                <p14:cNvContentPartPr/>
                <p14:nvPr/>
              </p14:nvContentPartPr>
              <p14:xfrm>
                <a:off x="7174583" y="3118295"/>
                <a:ext cx="45360" cy="1836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6D69C524-10C0-1A4E-A091-B98E07FE97AB}"/>
                    </a:ext>
                  </a:extLst>
                </p:cNvPr>
                <p:cNvPicPr/>
                <p:nvPr/>
              </p:nvPicPr>
              <p:blipFill>
                <a:blip r:embed="rId948"/>
                <a:stretch>
                  <a:fillRect/>
                </a:stretch>
              </p:blipFill>
              <p:spPr>
                <a:xfrm>
                  <a:off x="7170263" y="3113975"/>
                  <a:ext cx="5400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B997F08B-218F-CB45-A6C3-8AFD8539B76F}"/>
              </a:ext>
            </a:extLst>
          </p:cNvPr>
          <p:cNvGrpSpPr/>
          <p:nvPr/>
        </p:nvGrpSpPr>
        <p:grpSpPr>
          <a:xfrm>
            <a:off x="10226663" y="854615"/>
            <a:ext cx="351000" cy="683280"/>
            <a:chOff x="10226663" y="854615"/>
            <a:chExt cx="351000" cy="6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9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1D5C0057-5C58-334B-818D-DFA270756B3D}"/>
                    </a:ext>
                  </a:extLst>
                </p14:cNvPr>
                <p14:cNvContentPartPr/>
                <p14:nvPr/>
              </p14:nvContentPartPr>
              <p14:xfrm>
                <a:off x="10226663" y="971255"/>
                <a:ext cx="156600" cy="35244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1D5C0057-5C58-334B-818D-DFA270756B3D}"/>
                    </a:ext>
                  </a:extLst>
                </p:cNvPr>
                <p:cNvPicPr/>
                <p:nvPr/>
              </p:nvPicPr>
              <p:blipFill>
                <a:blip r:embed="rId950"/>
                <a:stretch>
                  <a:fillRect/>
                </a:stretch>
              </p:blipFill>
              <p:spPr>
                <a:xfrm>
                  <a:off x="10222343" y="966935"/>
                  <a:ext cx="1652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1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1D7927D9-89EA-684E-87A0-4E76A8B526D6}"/>
                    </a:ext>
                  </a:extLst>
                </p14:cNvPr>
                <p14:cNvContentPartPr/>
                <p14:nvPr/>
              </p14:nvContentPartPr>
              <p14:xfrm>
                <a:off x="10415303" y="854615"/>
                <a:ext cx="162360" cy="68328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1D7927D9-89EA-684E-87A0-4E76A8B526D6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10410983" y="850295"/>
                  <a:ext cx="171000" cy="69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F4252970-6D4F-C24F-AB40-6D1865809671}"/>
              </a:ext>
            </a:extLst>
          </p:cNvPr>
          <p:cNvGrpSpPr/>
          <p:nvPr/>
        </p:nvGrpSpPr>
        <p:grpSpPr>
          <a:xfrm>
            <a:off x="6922223" y="4594295"/>
            <a:ext cx="813240" cy="513360"/>
            <a:chOff x="6922223" y="4594295"/>
            <a:chExt cx="813240" cy="5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3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BECB3CD7-0D5F-D344-97A9-E2A5C804318D}"/>
                    </a:ext>
                  </a:extLst>
                </p14:cNvPr>
                <p14:cNvContentPartPr/>
                <p14:nvPr/>
              </p14:nvContentPartPr>
              <p14:xfrm>
                <a:off x="6922223" y="4673135"/>
                <a:ext cx="212400" cy="43452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BECB3CD7-0D5F-D344-97A9-E2A5C804318D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6917903" y="4668815"/>
                  <a:ext cx="2210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5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7E844F9C-7970-7D43-803B-0EA1EEE5DAD0}"/>
                    </a:ext>
                  </a:extLst>
                </p14:cNvPr>
                <p14:cNvContentPartPr/>
                <p14:nvPr/>
              </p14:nvContentPartPr>
              <p14:xfrm>
                <a:off x="7164503" y="4699775"/>
                <a:ext cx="170280" cy="11808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7E844F9C-7970-7D43-803B-0EA1EEE5DAD0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7160183" y="4695455"/>
                  <a:ext cx="178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7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FBEC6A24-10DD-6A46-A67D-B1B04B49B00E}"/>
                    </a:ext>
                  </a:extLst>
                </p14:cNvPr>
                <p14:cNvContentPartPr/>
                <p14:nvPr/>
              </p14:nvContentPartPr>
              <p14:xfrm>
                <a:off x="7284383" y="4713815"/>
                <a:ext cx="117360" cy="9900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FBEC6A24-10DD-6A46-A67D-B1B04B49B00E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7280063" y="4709495"/>
                  <a:ext cx="126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9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0DD70F2F-39B5-B843-BA15-E337365794FD}"/>
                    </a:ext>
                  </a:extLst>
                </p14:cNvPr>
                <p14:cNvContentPartPr/>
                <p14:nvPr/>
              </p14:nvContentPartPr>
              <p14:xfrm>
                <a:off x="7405703" y="4594295"/>
                <a:ext cx="36720" cy="19800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0DD70F2F-39B5-B843-BA15-E337365794FD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7401383" y="4589975"/>
                  <a:ext cx="45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1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F32130A4-49A8-1048-8EDF-3787F5BECAD5}"/>
                    </a:ext>
                  </a:extLst>
                </p14:cNvPr>
                <p14:cNvContentPartPr/>
                <p14:nvPr/>
              </p14:nvContentPartPr>
              <p14:xfrm>
                <a:off x="7516943" y="4594655"/>
                <a:ext cx="34920" cy="24588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F32130A4-49A8-1048-8EDF-3787F5BECAD5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7512623" y="4590335"/>
                  <a:ext cx="435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B916C792-02F3-4A43-BFD5-78AC3AB4DF03}"/>
                    </a:ext>
                  </a:extLst>
                </p14:cNvPr>
                <p14:cNvContentPartPr/>
                <p14:nvPr/>
              </p14:nvContentPartPr>
              <p14:xfrm>
                <a:off x="7618103" y="4612295"/>
                <a:ext cx="117360" cy="20412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B916C792-02F3-4A43-BFD5-78AC3AB4DF03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7613783" y="4607975"/>
                  <a:ext cx="12600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CA44941C-8A24-9A40-9F45-E8974BBAD0EF}"/>
              </a:ext>
            </a:extLst>
          </p:cNvPr>
          <p:cNvGrpSpPr/>
          <p:nvPr/>
        </p:nvGrpSpPr>
        <p:grpSpPr>
          <a:xfrm>
            <a:off x="7826903" y="4644695"/>
            <a:ext cx="682200" cy="271800"/>
            <a:chOff x="7826903" y="4644695"/>
            <a:chExt cx="68220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5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FE1D779B-249C-D347-A106-3A74E8C9508F}"/>
                    </a:ext>
                  </a:extLst>
                </p14:cNvPr>
                <p14:cNvContentPartPr/>
                <p14:nvPr/>
              </p14:nvContentPartPr>
              <p14:xfrm>
                <a:off x="7826903" y="4737215"/>
                <a:ext cx="100440" cy="17316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FE1D779B-249C-D347-A106-3A74E8C9508F}"/>
                    </a:ext>
                  </a:extLst>
                </p:cNvPr>
                <p:cNvPicPr/>
                <p:nvPr/>
              </p:nvPicPr>
              <p:blipFill>
                <a:blip r:embed="rId966"/>
                <a:stretch>
                  <a:fillRect/>
                </a:stretch>
              </p:blipFill>
              <p:spPr>
                <a:xfrm>
                  <a:off x="7822583" y="4732895"/>
                  <a:ext cx="109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7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6E5AF395-A12F-4645-80AC-15789DB41312}"/>
                    </a:ext>
                  </a:extLst>
                </p14:cNvPr>
                <p14:cNvContentPartPr/>
                <p14:nvPr/>
              </p14:nvContentPartPr>
              <p14:xfrm>
                <a:off x="7944263" y="4644695"/>
                <a:ext cx="109440" cy="26388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6E5AF395-A12F-4645-80AC-15789DB41312}"/>
                    </a:ext>
                  </a:extLst>
                </p:cNvPr>
                <p:cNvPicPr/>
                <p:nvPr/>
              </p:nvPicPr>
              <p:blipFill>
                <a:blip r:embed="rId968"/>
                <a:stretch>
                  <a:fillRect/>
                </a:stretch>
              </p:blipFill>
              <p:spPr>
                <a:xfrm>
                  <a:off x="7939943" y="4640375"/>
                  <a:ext cx="118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9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4E5D489-F658-2D45-BCBE-B3BA831B3724}"/>
                    </a:ext>
                  </a:extLst>
                </p14:cNvPr>
                <p14:cNvContentPartPr/>
                <p14:nvPr/>
              </p14:nvContentPartPr>
              <p14:xfrm>
                <a:off x="8100863" y="4658375"/>
                <a:ext cx="29880" cy="25812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4E5D489-F658-2D45-BCBE-B3BA831B3724}"/>
                    </a:ext>
                  </a:extLst>
                </p:cNvPr>
                <p:cNvPicPr/>
                <p:nvPr/>
              </p:nvPicPr>
              <p:blipFill>
                <a:blip r:embed="rId970"/>
                <a:stretch>
                  <a:fillRect/>
                </a:stretch>
              </p:blipFill>
              <p:spPr>
                <a:xfrm>
                  <a:off x="8096543" y="4654055"/>
                  <a:ext cx="385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1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D8B09BB7-400D-7644-9BAC-1D6787F6ABE5}"/>
                    </a:ext>
                  </a:extLst>
                </p14:cNvPr>
                <p14:cNvContentPartPr/>
                <p14:nvPr/>
              </p14:nvContentPartPr>
              <p14:xfrm>
                <a:off x="8188703" y="4820375"/>
                <a:ext cx="140040" cy="936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D8B09BB7-400D-7644-9BAC-1D6787F6ABE5}"/>
                    </a:ext>
                  </a:extLst>
                </p:cNvPr>
                <p:cNvPicPr/>
                <p:nvPr/>
              </p:nvPicPr>
              <p:blipFill>
                <a:blip r:embed="rId972"/>
                <a:stretch>
                  <a:fillRect/>
                </a:stretch>
              </p:blipFill>
              <p:spPr>
                <a:xfrm>
                  <a:off x="8184383" y="4816055"/>
                  <a:ext cx="148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3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0BF2BA6B-AAEB-A644-96AF-51D6E40E0530}"/>
                    </a:ext>
                  </a:extLst>
                </p14:cNvPr>
                <p14:cNvContentPartPr/>
                <p14:nvPr/>
              </p14:nvContentPartPr>
              <p14:xfrm>
                <a:off x="8205983" y="4761695"/>
                <a:ext cx="111240" cy="1872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0BF2BA6B-AAEB-A644-96AF-51D6E40E0530}"/>
                    </a:ext>
                  </a:extLst>
                </p:cNvPr>
                <p:cNvPicPr/>
                <p:nvPr/>
              </p:nvPicPr>
              <p:blipFill>
                <a:blip r:embed="rId974"/>
                <a:stretch>
                  <a:fillRect/>
                </a:stretch>
              </p:blipFill>
              <p:spPr>
                <a:xfrm>
                  <a:off x="8201663" y="4757375"/>
                  <a:ext cx="119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5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5DE037D9-3D8C-8B4A-BD5A-C807543EE210}"/>
                    </a:ext>
                  </a:extLst>
                </p14:cNvPr>
                <p14:cNvContentPartPr/>
                <p14:nvPr/>
              </p14:nvContentPartPr>
              <p14:xfrm>
                <a:off x="8398583" y="4694015"/>
                <a:ext cx="110520" cy="19764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5DE037D9-3D8C-8B4A-BD5A-C807543EE210}"/>
                    </a:ext>
                  </a:extLst>
                </p:cNvPr>
                <p:cNvPicPr/>
                <p:nvPr/>
              </p:nvPicPr>
              <p:blipFill>
                <a:blip r:embed="rId976"/>
                <a:stretch>
                  <a:fillRect/>
                </a:stretch>
              </p:blipFill>
              <p:spPr>
                <a:xfrm>
                  <a:off x="8394263" y="4689695"/>
                  <a:ext cx="11916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713A0122-737C-CB44-A613-9EC469483C55}"/>
              </a:ext>
            </a:extLst>
          </p:cNvPr>
          <p:cNvGrpSpPr/>
          <p:nvPr/>
        </p:nvGrpSpPr>
        <p:grpSpPr>
          <a:xfrm>
            <a:off x="6699023" y="4012895"/>
            <a:ext cx="3715560" cy="424440"/>
            <a:chOff x="6699023" y="4012895"/>
            <a:chExt cx="371556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7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ABF2CD17-8470-5F41-BA35-424B33A34052}"/>
                    </a:ext>
                  </a:extLst>
                </p14:cNvPr>
                <p14:cNvContentPartPr/>
                <p14:nvPr/>
              </p14:nvContentPartPr>
              <p14:xfrm>
                <a:off x="6753023" y="4100375"/>
                <a:ext cx="144360" cy="31032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ABF2CD17-8470-5F41-BA35-424B33A34052}"/>
                    </a:ext>
                  </a:extLst>
                </p:cNvPr>
                <p:cNvPicPr/>
                <p:nvPr/>
              </p:nvPicPr>
              <p:blipFill>
                <a:blip r:embed="rId978"/>
                <a:stretch>
                  <a:fillRect/>
                </a:stretch>
              </p:blipFill>
              <p:spPr>
                <a:xfrm>
                  <a:off x="6748703" y="4096055"/>
                  <a:ext cx="153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9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2EEDB23E-9427-0A43-AEBC-BCC9FCBE5DA6}"/>
                    </a:ext>
                  </a:extLst>
                </p14:cNvPr>
                <p14:cNvContentPartPr/>
                <p14:nvPr/>
              </p14:nvContentPartPr>
              <p14:xfrm>
                <a:off x="7006823" y="4319975"/>
                <a:ext cx="6480" cy="972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2EEDB23E-9427-0A43-AEBC-BCC9FCBE5DA6}"/>
                    </a:ext>
                  </a:extLst>
                </p:cNvPr>
                <p:cNvPicPr/>
                <p:nvPr/>
              </p:nvPicPr>
              <p:blipFill>
                <a:blip r:embed="rId980"/>
                <a:stretch>
                  <a:fillRect/>
                </a:stretch>
              </p:blipFill>
              <p:spPr>
                <a:xfrm>
                  <a:off x="7002503" y="4315655"/>
                  <a:ext cx="15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1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63EBD24B-129D-0C4C-9E9E-CC50F19B59B1}"/>
                    </a:ext>
                  </a:extLst>
                </p14:cNvPr>
                <p14:cNvContentPartPr/>
                <p14:nvPr/>
              </p14:nvContentPartPr>
              <p14:xfrm>
                <a:off x="7419383" y="4364975"/>
                <a:ext cx="127800" cy="360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63EBD24B-129D-0C4C-9E9E-CC50F19B59B1}"/>
                    </a:ext>
                  </a:extLst>
                </p:cNvPr>
                <p:cNvPicPr/>
                <p:nvPr/>
              </p:nvPicPr>
              <p:blipFill>
                <a:blip r:embed="rId982"/>
                <a:stretch>
                  <a:fillRect/>
                </a:stretch>
              </p:blipFill>
              <p:spPr>
                <a:xfrm>
                  <a:off x="7415063" y="4360655"/>
                  <a:ext cx="1364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3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894C7592-24C0-8D43-9AEB-AD511A50C927}"/>
                    </a:ext>
                  </a:extLst>
                </p14:cNvPr>
                <p14:cNvContentPartPr/>
                <p14:nvPr/>
              </p14:nvContentPartPr>
              <p14:xfrm>
                <a:off x="7374023" y="4315655"/>
                <a:ext cx="170280" cy="324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894C7592-24C0-8D43-9AEB-AD511A50C927}"/>
                    </a:ext>
                  </a:extLst>
                </p:cNvPr>
                <p:cNvPicPr/>
                <p:nvPr/>
              </p:nvPicPr>
              <p:blipFill>
                <a:blip r:embed="rId984"/>
                <a:stretch>
                  <a:fillRect/>
                </a:stretch>
              </p:blipFill>
              <p:spPr>
                <a:xfrm>
                  <a:off x="7369703" y="4311335"/>
                  <a:ext cx="17892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5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6CF111F7-5917-324C-BF43-968AD10FC4C8}"/>
                    </a:ext>
                  </a:extLst>
                </p14:cNvPr>
                <p14:cNvContentPartPr/>
                <p14:nvPr/>
              </p14:nvContentPartPr>
              <p14:xfrm>
                <a:off x="7392743" y="4250855"/>
                <a:ext cx="118800" cy="648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6CF111F7-5917-324C-BF43-968AD10FC4C8}"/>
                    </a:ext>
                  </a:extLst>
                </p:cNvPr>
                <p:cNvPicPr/>
                <p:nvPr/>
              </p:nvPicPr>
              <p:blipFill>
                <a:blip r:embed="rId986"/>
                <a:stretch>
                  <a:fillRect/>
                </a:stretch>
              </p:blipFill>
              <p:spPr>
                <a:xfrm>
                  <a:off x="7388423" y="4246535"/>
                  <a:ext cx="1274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7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EE61D8F4-263F-4945-A3DA-6C5FEC8F2A70}"/>
                    </a:ext>
                  </a:extLst>
                </p14:cNvPr>
                <p14:cNvContentPartPr/>
                <p14:nvPr/>
              </p14:nvContentPartPr>
              <p14:xfrm>
                <a:off x="7630703" y="4168775"/>
                <a:ext cx="97560" cy="17820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EE61D8F4-263F-4945-A3DA-6C5FEC8F2A70}"/>
                    </a:ext>
                  </a:extLst>
                </p:cNvPr>
                <p:cNvPicPr/>
                <p:nvPr/>
              </p:nvPicPr>
              <p:blipFill>
                <a:blip r:embed="rId988"/>
                <a:stretch>
                  <a:fillRect/>
                </a:stretch>
              </p:blipFill>
              <p:spPr>
                <a:xfrm>
                  <a:off x="7626383" y="4164455"/>
                  <a:ext cx="106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9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1C039856-2DDB-354C-8F98-79949D9E62B8}"/>
                    </a:ext>
                  </a:extLst>
                </p14:cNvPr>
                <p14:cNvContentPartPr/>
                <p14:nvPr/>
              </p14:nvContentPartPr>
              <p14:xfrm>
                <a:off x="7909703" y="4205135"/>
                <a:ext cx="12600" cy="10080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1C039856-2DDB-354C-8F98-79949D9E62B8}"/>
                    </a:ext>
                  </a:extLst>
                </p:cNvPr>
                <p:cNvPicPr/>
                <p:nvPr/>
              </p:nvPicPr>
              <p:blipFill>
                <a:blip r:embed="rId990"/>
                <a:stretch>
                  <a:fillRect/>
                </a:stretch>
              </p:blipFill>
              <p:spPr>
                <a:xfrm>
                  <a:off x="7905383" y="4200815"/>
                  <a:ext cx="21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1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DCC98D8-A3FD-6D44-94D2-C3AACDD12E95}"/>
                    </a:ext>
                  </a:extLst>
                </p14:cNvPr>
                <p14:cNvContentPartPr/>
                <p14:nvPr/>
              </p14:nvContentPartPr>
              <p14:xfrm>
                <a:off x="7909703" y="4193975"/>
                <a:ext cx="51840" cy="11304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DCC98D8-A3FD-6D44-94D2-C3AACDD12E95}"/>
                    </a:ext>
                  </a:extLst>
                </p:cNvPr>
                <p:cNvPicPr/>
                <p:nvPr/>
              </p:nvPicPr>
              <p:blipFill>
                <a:blip r:embed="rId992"/>
                <a:stretch>
                  <a:fillRect/>
                </a:stretch>
              </p:blipFill>
              <p:spPr>
                <a:xfrm>
                  <a:off x="7905383" y="4189655"/>
                  <a:ext cx="60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3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946E7564-68FC-8A49-875F-77892B9BA57C}"/>
                    </a:ext>
                  </a:extLst>
                </p14:cNvPr>
                <p14:cNvContentPartPr/>
                <p14:nvPr/>
              </p14:nvContentPartPr>
              <p14:xfrm>
                <a:off x="7961183" y="4210895"/>
                <a:ext cx="82440" cy="8532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946E7564-68FC-8A49-875F-77892B9BA57C}"/>
                    </a:ext>
                  </a:extLst>
                </p:cNvPr>
                <p:cNvPicPr/>
                <p:nvPr/>
              </p:nvPicPr>
              <p:blipFill>
                <a:blip r:embed="rId994"/>
                <a:stretch>
                  <a:fillRect/>
                </a:stretch>
              </p:blipFill>
              <p:spPr>
                <a:xfrm>
                  <a:off x="7956863" y="4206575"/>
                  <a:ext cx="91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5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08CAEFDF-0232-AD4E-A3C7-9D1ABD46ED18}"/>
                    </a:ext>
                  </a:extLst>
                </p14:cNvPr>
                <p14:cNvContentPartPr/>
                <p14:nvPr/>
              </p14:nvContentPartPr>
              <p14:xfrm>
                <a:off x="8072783" y="4255175"/>
                <a:ext cx="46440" cy="5292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08CAEFDF-0232-AD4E-A3C7-9D1ABD46ED18}"/>
                    </a:ext>
                  </a:extLst>
                </p:cNvPr>
                <p:cNvPicPr/>
                <p:nvPr/>
              </p:nvPicPr>
              <p:blipFill>
                <a:blip r:embed="rId996"/>
                <a:stretch>
                  <a:fillRect/>
                </a:stretch>
              </p:blipFill>
              <p:spPr>
                <a:xfrm>
                  <a:off x="8068463" y="4250855"/>
                  <a:ext cx="55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7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729C33AD-31AE-C54B-9E41-0AFAA59B01BE}"/>
                    </a:ext>
                  </a:extLst>
                </p14:cNvPr>
                <p14:cNvContentPartPr/>
                <p14:nvPr/>
              </p14:nvContentPartPr>
              <p14:xfrm>
                <a:off x="8113823" y="4260575"/>
                <a:ext cx="71280" cy="5292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729C33AD-31AE-C54B-9E41-0AFAA59B01BE}"/>
                    </a:ext>
                  </a:extLst>
                </p:cNvPr>
                <p:cNvPicPr/>
                <p:nvPr/>
              </p:nvPicPr>
              <p:blipFill>
                <a:blip r:embed="rId998"/>
                <a:stretch>
                  <a:fillRect/>
                </a:stretch>
              </p:blipFill>
              <p:spPr>
                <a:xfrm>
                  <a:off x="8109503" y="4256255"/>
                  <a:ext cx="79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9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31C44F15-DCE3-B149-8EE4-F1FD583845B7}"/>
                    </a:ext>
                  </a:extLst>
                </p14:cNvPr>
                <p14:cNvContentPartPr/>
                <p14:nvPr/>
              </p14:nvContentPartPr>
              <p14:xfrm>
                <a:off x="8177183" y="4109375"/>
                <a:ext cx="3600" cy="20376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31C44F15-DCE3-B149-8EE4-F1FD583845B7}"/>
                    </a:ext>
                  </a:extLst>
                </p:cNvPr>
                <p:cNvPicPr/>
                <p:nvPr/>
              </p:nvPicPr>
              <p:blipFill>
                <a:blip r:embed="rId1000"/>
                <a:stretch>
                  <a:fillRect/>
                </a:stretch>
              </p:blipFill>
              <p:spPr>
                <a:xfrm>
                  <a:off x="8172863" y="4105055"/>
                  <a:ext cx="12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1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74933BAF-7519-B642-93B4-7671FC8E0EEE}"/>
                    </a:ext>
                  </a:extLst>
                </p14:cNvPr>
                <p14:cNvContentPartPr/>
                <p14:nvPr/>
              </p14:nvContentPartPr>
              <p14:xfrm>
                <a:off x="8225423" y="4164455"/>
                <a:ext cx="87120" cy="27288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74933BAF-7519-B642-93B4-7671FC8E0EEE}"/>
                    </a:ext>
                  </a:extLst>
                </p:cNvPr>
                <p:cNvPicPr/>
                <p:nvPr/>
              </p:nvPicPr>
              <p:blipFill>
                <a:blip r:embed="rId1002"/>
                <a:stretch>
                  <a:fillRect/>
                </a:stretch>
              </p:blipFill>
              <p:spPr>
                <a:xfrm>
                  <a:off x="8221103" y="4160135"/>
                  <a:ext cx="957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3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B9D78123-635B-B541-B2DA-4AB684C63E63}"/>
                    </a:ext>
                  </a:extLst>
                </p14:cNvPr>
                <p14:cNvContentPartPr/>
                <p14:nvPr/>
              </p14:nvContentPartPr>
              <p14:xfrm>
                <a:off x="6699023" y="4012895"/>
                <a:ext cx="3715560" cy="15228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B9D78123-635B-B541-B2DA-4AB684C63E63}"/>
                    </a:ext>
                  </a:extLst>
                </p:cNvPr>
                <p:cNvPicPr/>
                <p:nvPr/>
              </p:nvPicPr>
              <p:blipFill>
                <a:blip r:embed="rId1004"/>
                <a:stretch>
                  <a:fillRect/>
                </a:stretch>
              </p:blipFill>
              <p:spPr>
                <a:xfrm>
                  <a:off x="6694703" y="4008575"/>
                  <a:ext cx="372420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5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0D64D799-84F1-D342-A1F0-E2CE1AF94C2C}"/>
                  </a:ext>
                </a:extLst>
              </p14:cNvPr>
              <p14:cNvContentPartPr/>
              <p14:nvPr/>
            </p14:nvContentPartPr>
            <p14:xfrm>
              <a:off x="8956223" y="2009135"/>
              <a:ext cx="360" cy="3240"/>
            </p14:xfrm>
          </p:contentPart>
        </mc:Choice>
        <mc:Fallback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0D64D799-84F1-D342-A1F0-E2CE1AF94C2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951903" y="2004815"/>
                <a:ext cx="900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6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82DEF297-0301-BD48-BEB9-EE9FA996E7D9}"/>
                  </a:ext>
                </a:extLst>
              </p14:cNvPr>
              <p14:cNvContentPartPr/>
              <p14:nvPr/>
            </p14:nvContentPartPr>
            <p14:xfrm>
              <a:off x="8750303" y="2478935"/>
              <a:ext cx="186480" cy="1663560"/>
            </p14:xfrm>
          </p:contentPart>
        </mc:Choice>
        <mc:Fallback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82DEF297-0301-BD48-BEB9-EE9FA996E7D9}"/>
                  </a:ext>
                </a:extLst>
              </p:cNvPr>
              <p:cNvPicPr/>
              <p:nvPr/>
            </p:nvPicPr>
            <p:blipFill>
              <a:blip r:embed="rId1007"/>
              <a:stretch>
                <a:fillRect/>
              </a:stretch>
            </p:blipFill>
            <p:spPr>
              <a:xfrm>
                <a:off x="8745983" y="2474615"/>
                <a:ext cx="195120" cy="167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oup 604">
            <a:extLst>
              <a:ext uri="{FF2B5EF4-FFF2-40B4-BE49-F238E27FC236}">
                <a16:creationId xmlns:a16="http://schemas.microsoft.com/office/drawing/2014/main" id="{D88189CC-9992-C34D-9B06-D4F1C721A732}"/>
              </a:ext>
            </a:extLst>
          </p:cNvPr>
          <p:cNvGrpSpPr/>
          <p:nvPr/>
        </p:nvGrpSpPr>
        <p:grpSpPr>
          <a:xfrm>
            <a:off x="9120023" y="2755415"/>
            <a:ext cx="1372680" cy="608760"/>
            <a:chOff x="9120023" y="2755415"/>
            <a:chExt cx="1372680" cy="6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8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6B76EE84-6E66-AA40-BE0F-BF3C6E9BC1CE}"/>
                    </a:ext>
                  </a:extLst>
                </p14:cNvPr>
                <p14:cNvContentPartPr/>
                <p14:nvPr/>
              </p14:nvContentPartPr>
              <p14:xfrm>
                <a:off x="9120023" y="2810135"/>
                <a:ext cx="176400" cy="55404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6B76EE84-6E66-AA40-BE0F-BF3C6E9BC1CE}"/>
                    </a:ext>
                  </a:extLst>
                </p:cNvPr>
                <p:cNvPicPr/>
                <p:nvPr/>
              </p:nvPicPr>
              <p:blipFill>
                <a:blip r:embed="rId1009"/>
                <a:stretch>
                  <a:fillRect/>
                </a:stretch>
              </p:blipFill>
              <p:spPr>
                <a:xfrm>
                  <a:off x="9115703" y="2805815"/>
                  <a:ext cx="18504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0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00C004CB-DD30-D141-8E3D-D2CA4BD43623}"/>
                    </a:ext>
                  </a:extLst>
                </p14:cNvPr>
                <p14:cNvContentPartPr/>
                <p14:nvPr/>
              </p14:nvContentPartPr>
              <p14:xfrm>
                <a:off x="9374543" y="2828495"/>
                <a:ext cx="118800" cy="19440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00C004CB-DD30-D141-8E3D-D2CA4BD43623}"/>
                    </a:ext>
                  </a:extLst>
                </p:cNvPr>
                <p:cNvPicPr/>
                <p:nvPr/>
              </p:nvPicPr>
              <p:blipFill>
                <a:blip r:embed="rId1011"/>
                <a:stretch>
                  <a:fillRect/>
                </a:stretch>
              </p:blipFill>
              <p:spPr>
                <a:xfrm>
                  <a:off x="9370223" y="2824175"/>
                  <a:ext cx="127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2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FC71C507-B64E-CA4E-9CDB-424240A402DA}"/>
                    </a:ext>
                  </a:extLst>
                </p14:cNvPr>
                <p14:cNvContentPartPr/>
                <p14:nvPr/>
              </p14:nvContentPartPr>
              <p14:xfrm>
                <a:off x="9431783" y="2871695"/>
                <a:ext cx="129600" cy="12168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FC71C507-B64E-CA4E-9CDB-424240A402DA}"/>
                    </a:ext>
                  </a:extLst>
                </p:cNvPr>
                <p:cNvPicPr/>
                <p:nvPr/>
              </p:nvPicPr>
              <p:blipFill>
                <a:blip r:embed="rId1013"/>
                <a:stretch>
                  <a:fillRect/>
                </a:stretch>
              </p:blipFill>
              <p:spPr>
                <a:xfrm>
                  <a:off x="9427463" y="2867375"/>
                  <a:ext cx="138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4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F77444DE-3E52-9949-B754-7301CBA3EDED}"/>
                    </a:ext>
                  </a:extLst>
                </p14:cNvPr>
                <p14:cNvContentPartPr/>
                <p14:nvPr/>
              </p14:nvContentPartPr>
              <p14:xfrm>
                <a:off x="9506663" y="2755415"/>
                <a:ext cx="40680" cy="30888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F77444DE-3E52-9949-B754-7301CBA3EDED}"/>
                    </a:ext>
                  </a:extLst>
                </p:cNvPr>
                <p:cNvPicPr/>
                <p:nvPr/>
              </p:nvPicPr>
              <p:blipFill>
                <a:blip r:embed="rId1015"/>
                <a:stretch>
                  <a:fillRect/>
                </a:stretch>
              </p:blipFill>
              <p:spPr>
                <a:xfrm>
                  <a:off x="9502343" y="2751095"/>
                  <a:ext cx="49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6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D32DEB7E-B393-314B-ACD3-0AEABD0ABFC0}"/>
                    </a:ext>
                  </a:extLst>
                </p14:cNvPr>
                <p14:cNvContentPartPr/>
                <p14:nvPr/>
              </p14:nvContentPartPr>
              <p14:xfrm>
                <a:off x="9615383" y="2792855"/>
                <a:ext cx="33840" cy="22644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D32DEB7E-B393-314B-ACD3-0AEABD0ABFC0}"/>
                    </a:ext>
                  </a:extLst>
                </p:cNvPr>
                <p:cNvPicPr/>
                <p:nvPr/>
              </p:nvPicPr>
              <p:blipFill>
                <a:blip r:embed="rId1017"/>
                <a:stretch>
                  <a:fillRect/>
                </a:stretch>
              </p:blipFill>
              <p:spPr>
                <a:xfrm>
                  <a:off x="9611063" y="2788535"/>
                  <a:ext cx="42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8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E589A9EE-4380-F344-90FD-B0222E52FB2B}"/>
                    </a:ext>
                  </a:extLst>
                </p14:cNvPr>
                <p14:cNvContentPartPr/>
                <p14:nvPr/>
              </p14:nvContentPartPr>
              <p14:xfrm>
                <a:off x="9682343" y="2851895"/>
                <a:ext cx="78480" cy="15624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E589A9EE-4380-F344-90FD-B0222E52FB2B}"/>
                    </a:ext>
                  </a:extLst>
                </p:cNvPr>
                <p:cNvPicPr/>
                <p:nvPr/>
              </p:nvPicPr>
              <p:blipFill>
                <a:blip r:embed="rId1019"/>
                <a:stretch>
                  <a:fillRect/>
                </a:stretch>
              </p:blipFill>
              <p:spPr>
                <a:xfrm>
                  <a:off x="9678023" y="2847575"/>
                  <a:ext cx="87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0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A72DA61D-0293-BD45-B6D1-9787116C1225}"/>
                    </a:ext>
                  </a:extLst>
                </p14:cNvPr>
                <p14:cNvContentPartPr/>
                <p14:nvPr/>
              </p14:nvContentPartPr>
              <p14:xfrm>
                <a:off x="9728423" y="2974655"/>
                <a:ext cx="88200" cy="17748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A72DA61D-0293-BD45-B6D1-9787116C1225}"/>
                    </a:ext>
                  </a:extLst>
                </p:cNvPr>
                <p:cNvPicPr/>
                <p:nvPr/>
              </p:nvPicPr>
              <p:blipFill>
                <a:blip r:embed="rId1021"/>
                <a:stretch>
                  <a:fillRect/>
                </a:stretch>
              </p:blipFill>
              <p:spPr>
                <a:xfrm>
                  <a:off x="9724103" y="2970335"/>
                  <a:ext cx="96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2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096DB861-0AFB-2440-8905-C16AE0AC9349}"/>
                    </a:ext>
                  </a:extLst>
                </p14:cNvPr>
                <p14:cNvContentPartPr/>
                <p14:nvPr/>
              </p14:nvContentPartPr>
              <p14:xfrm>
                <a:off x="9922103" y="2860535"/>
                <a:ext cx="241920" cy="30600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096DB861-0AFB-2440-8905-C16AE0AC9349}"/>
                    </a:ext>
                  </a:extLst>
                </p:cNvPr>
                <p:cNvPicPr/>
                <p:nvPr/>
              </p:nvPicPr>
              <p:blipFill>
                <a:blip r:embed="rId1023"/>
                <a:stretch>
                  <a:fillRect/>
                </a:stretch>
              </p:blipFill>
              <p:spPr>
                <a:xfrm>
                  <a:off x="9917783" y="2856215"/>
                  <a:ext cx="2505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4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D2A84AB8-37B0-F446-85B0-C96F74885A3E}"/>
                    </a:ext>
                  </a:extLst>
                </p14:cNvPr>
                <p14:cNvContentPartPr/>
                <p14:nvPr/>
              </p14:nvContentPartPr>
              <p14:xfrm>
                <a:off x="10105703" y="2796095"/>
                <a:ext cx="78480" cy="40032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D2A84AB8-37B0-F446-85B0-C96F74885A3E}"/>
                    </a:ext>
                  </a:extLst>
                </p:cNvPr>
                <p:cNvPicPr/>
                <p:nvPr/>
              </p:nvPicPr>
              <p:blipFill>
                <a:blip r:embed="rId1025"/>
                <a:stretch>
                  <a:fillRect/>
                </a:stretch>
              </p:blipFill>
              <p:spPr>
                <a:xfrm>
                  <a:off x="10101383" y="2791775"/>
                  <a:ext cx="871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6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DB689252-8EB4-6C43-9969-B290F3B601A7}"/>
                    </a:ext>
                  </a:extLst>
                </p14:cNvPr>
                <p14:cNvContentPartPr/>
                <p14:nvPr/>
              </p14:nvContentPartPr>
              <p14:xfrm>
                <a:off x="10227023" y="3045215"/>
                <a:ext cx="113040" cy="3420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DB689252-8EB4-6C43-9969-B290F3B601A7}"/>
                    </a:ext>
                  </a:extLst>
                </p:cNvPr>
                <p:cNvPicPr/>
                <p:nvPr/>
              </p:nvPicPr>
              <p:blipFill>
                <a:blip r:embed="rId1027"/>
                <a:stretch>
                  <a:fillRect/>
                </a:stretch>
              </p:blipFill>
              <p:spPr>
                <a:xfrm>
                  <a:off x="10222703" y="3040895"/>
                  <a:ext cx="121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8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6E34BFD1-41FF-204E-907C-E7C96E0FEE72}"/>
                    </a:ext>
                  </a:extLst>
                </p14:cNvPr>
                <p14:cNvContentPartPr/>
                <p14:nvPr/>
              </p14:nvContentPartPr>
              <p14:xfrm>
                <a:off x="10206863" y="2964935"/>
                <a:ext cx="152640" cy="3132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6E34BFD1-41FF-204E-907C-E7C96E0FEE72}"/>
                    </a:ext>
                  </a:extLst>
                </p:cNvPr>
                <p:cNvPicPr/>
                <p:nvPr/>
              </p:nvPicPr>
              <p:blipFill>
                <a:blip r:embed="rId1029"/>
                <a:stretch>
                  <a:fillRect/>
                </a:stretch>
              </p:blipFill>
              <p:spPr>
                <a:xfrm>
                  <a:off x="10202543" y="2960615"/>
                  <a:ext cx="161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0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F4DB47B6-CFD9-8C4A-9EFE-C473E9D0B596}"/>
                    </a:ext>
                  </a:extLst>
                </p14:cNvPr>
                <p14:cNvContentPartPr/>
                <p14:nvPr/>
              </p14:nvContentPartPr>
              <p14:xfrm>
                <a:off x="10392263" y="2809415"/>
                <a:ext cx="100440" cy="13212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F4DB47B6-CFD9-8C4A-9EFE-C473E9D0B596}"/>
                    </a:ext>
                  </a:extLst>
                </p:cNvPr>
                <p:cNvPicPr/>
                <p:nvPr/>
              </p:nvPicPr>
              <p:blipFill>
                <a:blip r:embed="rId1031"/>
                <a:stretch>
                  <a:fillRect/>
                </a:stretch>
              </p:blipFill>
              <p:spPr>
                <a:xfrm>
                  <a:off x="10387943" y="2805095"/>
                  <a:ext cx="10908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AC5E02DC-0E26-D449-B618-BB0D635CBB2D}"/>
              </a:ext>
            </a:extLst>
          </p:cNvPr>
          <p:cNvGrpSpPr/>
          <p:nvPr/>
        </p:nvGrpSpPr>
        <p:grpSpPr>
          <a:xfrm>
            <a:off x="8623583" y="4681775"/>
            <a:ext cx="425880" cy="261000"/>
            <a:chOff x="8623583" y="4681775"/>
            <a:chExt cx="425880" cy="2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2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06DE819C-98D4-BA4E-81D2-0FBB0C29966D}"/>
                    </a:ext>
                  </a:extLst>
                </p14:cNvPr>
                <p14:cNvContentPartPr/>
                <p14:nvPr/>
              </p14:nvContentPartPr>
              <p14:xfrm>
                <a:off x="8623583" y="4828295"/>
                <a:ext cx="178200" cy="360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06DE819C-98D4-BA4E-81D2-0FBB0C29966D}"/>
                    </a:ext>
                  </a:extLst>
                </p:cNvPr>
                <p:cNvPicPr/>
                <p:nvPr/>
              </p:nvPicPr>
              <p:blipFill>
                <a:blip r:embed="rId1033"/>
                <a:stretch>
                  <a:fillRect/>
                </a:stretch>
              </p:blipFill>
              <p:spPr>
                <a:xfrm>
                  <a:off x="8619263" y="4823975"/>
                  <a:ext cx="186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4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105D4F2C-AF30-5243-8FC2-A7A41A59D5BE}"/>
                    </a:ext>
                  </a:extLst>
                </p14:cNvPr>
                <p14:cNvContentPartPr/>
                <p14:nvPr/>
              </p14:nvContentPartPr>
              <p14:xfrm>
                <a:off x="8640863" y="4769615"/>
                <a:ext cx="112680" cy="360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105D4F2C-AF30-5243-8FC2-A7A41A59D5BE}"/>
                    </a:ext>
                  </a:extLst>
                </p:cNvPr>
                <p:cNvPicPr/>
                <p:nvPr/>
              </p:nvPicPr>
              <p:blipFill>
                <a:blip r:embed="rId1035"/>
                <a:stretch>
                  <a:fillRect/>
                </a:stretch>
              </p:blipFill>
              <p:spPr>
                <a:xfrm>
                  <a:off x="8636543" y="4765295"/>
                  <a:ext cx="1213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6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07E19B0E-7899-8647-96C6-264FE3845B04}"/>
                    </a:ext>
                  </a:extLst>
                </p14:cNvPr>
                <p14:cNvContentPartPr/>
                <p14:nvPr/>
              </p14:nvContentPartPr>
              <p14:xfrm>
                <a:off x="8694503" y="4695815"/>
                <a:ext cx="176400" cy="24696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07E19B0E-7899-8647-96C6-264FE3845B04}"/>
                    </a:ext>
                  </a:extLst>
                </p:cNvPr>
                <p:cNvPicPr/>
                <p:nvPr/>
              </p:nvPicPr>
              <p:blipFill>
                <a:blip r:embed="rId1037"/>
                <a:stretch>
                  <a:fillRect/>
                </a:stretch>
              </p:blipFill>
              <p:spPr>
                <a:xfrm>
                  <a:off x="8690183" y="4691495"/>
                  <a:ext cx="1850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8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F69A6D25-D65F-C842-B0C0-1702F329C1D0}"/>
                    </a:ext>
                  </a:extLst>
                </p14:cNvPr>
                <p14:cNvContentPartPr/>
                <p14:nvPr/>
              </p14:nvContentPartPr>
              <p14:xfrm>
                <a:off x="8921663" y="4681775"/>
                <a:ext cx="127800" cy="223200"/>
              </p14:xfrm>
            </p:contentPart>
          </mc:Choice>
          <mc:Fallback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F69A6D25-D65F-C842-B0C0-1702F329C1D0}"/>
                    </a:ext>
                  </a:extLst>
                </p:cNvPr>
                <p:cNvPicPr/>
                <p:nvPr/>
              </p:nvPicPr>
              <p:blipFill>
                <a:blip r:embed="rId1039"/>
                <a:stretch>
                  <a:fillRect/>
                </a:stretch>
              </p:blipFill>
              <p:spPr>
                <a:xfrm>
                  <a:off x="8917343" y="4677455"/>
                  <a:ext cx="13644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773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CFF336F-1BAB-BF49-B067-C620FF87BBA8}"/>
                  </a:ext>
                </a:extLst>
              </p14:cNvPr>
              <p14:cNvContentPartPr/>
              <p14:nvPr/>
            </p14:nvContentPartPr>
            <p14:xfrm>
              <a:off x="175463" y="683975"/>
              <a:ext cx="3524040" cy="31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CFF336F-1BAB-BF49-B067-C620FF87B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43" y="679655"/>
                <a:ext cx="353268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2D1F803-9705-214B-918B-1EFAE3F7D1E1}"/>
              </a:ext>
            </a:extLst>
          </p:cNvPr>
          <p:cNvGrpSpPr/>
          <p:nvPr/>
        </p:nvGrpSpPr>
        <p:grpSpPr>
          <a:xfrm>
            <a:off x="147743" y="170615"/>
            <a:ext cx="3354120" cy="396720"/>
            <a:chOff x="147743" y="170615"/>
            <a:chExt cx="335412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CC8DC45-1A5B-764F-B546-66B7F6566BEE}"/>
                    </a:ext>
                  </a:extLst>
                </p14:cNvPr>
                <p14:cNvContentPartPr/>
                <p14:nvPr/>
              </p14:nvContentPartPr>
              <p14:xfrm>
                <a:off x="147743" y="170615"/>
                <a:ext cx="198000" cy="291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CC8DC45-1A5B-764F-B546-66B7F6566B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423" y="166295"/>
                  <a:ext cx="2066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4D87E9A-A138-844B-8050-D6E42FAB560E}"/>
                    </a:ext>
                  </a:extLst>
                </p14:cNvPr>
                <p14:cNvContentPartPr/>
                <p14:nvPr/>
              </p14:nvContentPartPr>
              <p14:xfrm>
                <a:off x="355103" y="397055"/>
                <a:ext cx="3240" cy="6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4D87E9A-A138-844B-8050-D6E42FAB56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783" y="392735"/>
                  <a:ext cx="118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13AC42-2061-9549-BD03-E4BB5F2FD334}"/>
                    </a:ext>
                  </a:extLst>
                </p14:cNvPr>
                <p14:cNvContentPartPr/>
                <p14:nvPr/>
              </p14:nvContentPartPr>
              <p14:xfrm>
                <a:off x="452303" y="224255"/>
                <a:ext cx="264960" cy="205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13AC42-2061-9549-BD03-E4BB5F2FD3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7983" y="219935"/>
                  <a:ext cx="273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28A0AE3-5B2F-DE4E-B732-5DB9177D89AE}"/>
                    </a:ext>
                  </a:extLst>
                </p14:cNvPr>
                <p14:cNvContentPartPr/>
                <p14:nvPr/>
              </p14:nvContentPartPr>
              <p14:xfrm>
                <a:off x="755783" y="219935"/>
                <a:ext cx="28440" cy="196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28A0AE3-5B2F-DE4E-B732-5DB9177D89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463" y="215615"/>
                  <a:ext cx="37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D60E496-ACD8-0A48-83E3-EA5FFCD32571}"/>
                    </a:ext>
                  </a:extLst>
                </p14:cNvPr>
                <p14:cNvContentPartPr/>
                <p14:nvPr/>
              </p14:nvContentPartPr>
              <p14:xfrm>
                <a:off x="783863" y="317135"/>
                <a:ext cx="73080" cy="97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D60E496-ACD8-0A48-83E3-EA5FFCD325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9543" y="312815"/>
                  <a:ext cx="81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748B5D-B9C9-5047-9FE8-4618499991D9}"/>
                    </a:ext>
                  </a:extLst>
                </p14:cNvPr>
                <p14:cNvContentPartPr/>
                <p14:nvPr/>
              </p14:nvContentPartPr>
              <p14:xfrm>
                <a:off x="938303" y="334055"/>
                <a:ext cx="51840" cy="109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748B5D-B9C9-5047-9FE8-4618499991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3983" y="329735"/>
                  <a:ext cx="60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2CF834-25B3-3540-BE46-4DBBE60435BB}"/>
                    </a:ext>
                  </a:extLst>
                </p14:cNvPr>
                <p14:cNvContentPartPr/>
                <p14:nvPr/>
              </p14:nvContentPartPr>
              <p14:xfrm>
                <a:off x="942983" y="190415"/>
                <a:ext cx="36720" cy="65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2CF834-25B3-3540-BE46-4DBBE60435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8663" y="186095"/>
                  <a:ext cx="45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AD646A-476B-5144-819B-CC953F719560}"/>
                    </a:ext>
                  </a:extLst>
                </p14:cNvPr>
                <p14:cNvContentPartPr/>
                <p14:nvPr/>
              </p14:nvContentPartPr>
              <p14:xfrm>
                <a:off x="1063583" y="318215"/>
                <a:ext cx="21960" cy="187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AD646A-476B-5144-819B-CC953F71956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9263" y="313895"/>
                  <a:ext cx="30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C0FE37-DF46-0D43-B27B-EADA419F292C}"/>
                    </a:ext>
                  </a:extLst>
                </p14:cNvPr>
                <p14:cNvContentPartPr/>
                <p14:nvPr/>
              </p14:nvContentPartPr>
              <p14:xfrm>
                <a:off x="1059983" y="236495"/>
                <a:ext cx="118800" cy="116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C0FE37-DF46-0D43-B27B-EADA419F29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5663" y="232175"/>
                  <a:ext cx="127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C26D4F3-033A-514A-AAF5-FEB01C79F5F6}"/>
                    </a:ext>
                  </a:extLst>
                </p14:cNvPr>
                <p14:cNvContentPartPr/>
                <p14:nvPr/>
              </p14:nvContentPartPr>
              <p14:xfrm>
                <a:off x="1033343" y="374735"/>
                <a:ext cx="121680" cy="14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C26D4F3-033A-514A-AAF5-FEB01C79F5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9023" y="370415"/>
                  <a:ext cx="130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144A4C5-759B-BC4F-888C-716C049F9280}"/>
                    </a:ext>
                  </a:extLst>
                </p14:cNvPr>
                <p14:cNvContentPartPr/>
                <p14:nvPr/>
              </p14:nvContentPartPr>
              <p14:xfrm>
                <a:off x="1269863" y="201215"/>
                <a:ext cx="23760" cy="299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144A4C5-759B-BC4F-888C-716C049F92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65543" y="196895"/>
                  <a:ext cx="32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D66A221-BEAC-A143-8771-031003E1CC8F}"/>
                    </a:ext>
                  </a:extLst>
                </p14:cNvPr>
                <p14:cNvContentPartPr/>
                <p14:nvPr/>
              </p14:nvContentPartPr>
              <p14:xfrm>
                <a:off x="1266623" y="331895"/>
                <a:ext cx="85320" cy="18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D66A221-BEAC-A143-8771-031003E1CC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62303" y="327575"/>
                  <a:ext cx="93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689BA6-EF04-CE42-BC9D-035544207FCF}"/>
                    </a:ext>
                  </a:extLst>
                </p14:cNvPr>
                <p14:cNvContentPartPr/>
                <p14:nvPr/>
              </p14:nvContentPartPr>
              <p14:xfrm>
                <a:off x="1478303" y="291935"/>
                <a:ext cx="115560" cy="136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689BA6-EF04-CE42-BC9D-035544207F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73983" y="287615"/>
                  <a:ext cx="124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BD8EE4-B186-8045-A43D-3387D75EB1F0}"/>
                    </a:ext>
                  </a:extLst>
                </p14:cNvPr>
                <p14:cNvContentPartPr/>
                <p14:nvPr/>
              </p14:nvContentPartPr>
              <p14:xfrm>
                <a:off x="1605383" y="298775"/>
                <a:ext cx="66960" cy="91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BD8EE4-B186-8045-A43D-3387D75EB1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01063" y="294455"/>
                  <a:ext cx="75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5D360A-3137-5842-BBBE-0756C4812C74}"/>
                    </a:ext>
                  </a:extLst>
                </p14:cNvPr>
                <p14:cNvContentPartPr/>
                <p14:nvPr/>
              </p14:nvContentPartPr>
              <p14:xfrm>
                <a:off x="1599263" y="183215"/>
                <a:ext cx="56520" cy="40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5D360A-3137-5842-BBBE-0756C4812C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94943" y="178895"/>
                  <a:ext cx="65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A4A0B3-2C61-5047-93D2-48D60E958583}"/>
                    </a:ext>
                  </a:extLst>
                </p14:cNvPr>
                <p14:cNvContentPartPr/>
                <p14:nvPr/>
              </p14:nvContentPartPr>
              <p14:xfrm>
                <a:off x="1683503" y="228575"/>
                <a:ext cx="21960" cy="311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A4A0B3-2C61-5047-93D2-48D60E9585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79183" y="224255"/>
                  <a:ext cx="30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55E4F5-D0E5-CF49-8B11-B1A987B08422}"/>
                    </a:ext>
                  </a:extLst>
                </p14:cNvPr>
                <p14:cNvContentPartPr/>
                <p14:nvPr/>
              </p14:nvContentPartPr>
              <p14:xfrm>
                <a:off x="1692863" y="280415"/>
                <a:ext cx="88200" cy="117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55E4F5-D0E5-CF49-8B11-B1A987B0842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88543" y="276095"/>
                  <a:ext cx="96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F826E66-84CE-A74A-9100-C2C29598D3A3}"/>
                    </a:ext>
                  </a:extLst>
                </p14:cNvPr>
                <p14:cNvContentPartPr/>
                <p14:nvPr/>
              </p14:nvContentPartPr>
              <p14:xfrm>
                <a:off x="1797623" y="210575"/>
                <a:ext cx="29520" cy="229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F826E66-84CE-A74A-9100-C2C29598D3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93303" y="206255"/>
                  <a:ext cx="38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AE675F-B210-5D40-A837-4B7770D21493}"/>
                    </a:ext>
                  </a:extLst>
                </p14:cNvPr>
                <p14:cNvContentPartPr/>
                <p14:nvPr/>
              </p14:nvContentPartPr>
              <p14:xfrm>
                <a:off x="1827863" y="304175"/>
                <a:ext cx="73080" cy="82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AE675F-B210-5D40-A837-4B7770D214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23543" y="299855"/>
                  <a:ext cx="81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08099F-E3BB-384B-B973-57258330E267}"/>
                    </a:ext>
                  </a:extLst>
                </p14:cNvPr>
                <p14:cNvContentPartPr/>
                <p14:nvPr/>
              </p14:nvContentPartPr>
              <p14:xfrm>
                <a:off x="1909943" y="327575"/>
                <a:ext cx="132840" cy="88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08099F-E3BB-384B-B973-57258330E2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05623" y="323255"/>
                  <a:ext cx="141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DA55A0F-479D-4543-8157-BFA2940B024C}"/>
                    </a:ext>
                  </a:extLst>
                </p14:cNvPr>
                <p14:cNvContentPartPr/>
                <p14:nvPr/>
              </p14:nvContentPartPr>
              <p14:xfrm>
                <a:off x="2096063" y="249095"/>
                <a:ext cx="15480" cy="185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A55A0F-479D-4543-8157-BFA2940B02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91743" y="244775"/>
                  <a:ext cx="24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5DA75B-9DFE-194F-94B5-3DCF69946CB6}"/>
                    </a:ext>
                  </a:extLst>
                </p14:cNvPr>
                <p14:cNvContentPartPr/>
                <p14:nvPr/>
              </p14:nvContentPartPr>
              <p14:xfrm>
                <a:off x="2107583" y="245855"/>
                <a:ext cx="79200" cy="43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5DA75B-9DFE-194F-94B5-3DCF69946C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03263" y="241535"/>
                  <a:ext cx="87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1C22B14-3535-6E49-91C4-59555054C2D2}"/>
                    </a:ext>
                  </a:extLst>
                </p14:cNvPr>
                <p14:cNvContentPartPr/>
                <p14:nvPr/>
              </p14:nvContentPartPr>
              <p14:xfrm>
                <a:off x="2252303" y="199415"/>
                <a:ext cx="297000" cy="311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1C22B14-3535-6E49-91C4-59555054C2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47983" y="195095"/>
                  <a:ext cx="305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185F7BE-53FF-0048-BB28-61688F9544E5}"/>
                    </a:ext>
                  </a:extLst>
                </p14:cNvPr>
                <p14:cNvContentPartPr/>
                <p14:nvPr/>
              </p14:nvContentPartPr>
              <p14:xfrm>
                <a:off x="2497823" y="287255"/>
                <a:ext cx="205920" cy="219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185F7BE-53FF-0048-BB28-61688F9544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93503" y="282935"/>
                  <a:ext cx="2145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1F9DBFB-FE44-5440-9BCE-7C0752244817}"/>
                    </a:ext>
                  </a:extLst>
                </p14:cNvPr>
                <p14:cNvContentPartPr/>
                <p14:nvPr/>
              </p14:nvContentPartPr>
              <p14:xfrm>
                <a:off x="2756663" y="340175"/>
                <a:ext cx="70200" cy="178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1F9DBFB-FE44-5440-9BCE-7C075224481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52343" y="335855"/>
                  <a:ext cx="78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992C2A8-9250-8442-9583-CEDCA4FF5FFD}"/>
                    </a:ext>
                  </a:extLst>
                </p14:cNvPr>
                <p14:cNvContentPartPr/>
                <p14:nvPr/>
              </p14:nvContentPartPr>
              <p14:xfrm>
                <a:off x="2665943" y="459695"/>
                <a:ext cx="136080" cy="83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992C2A8-9250-8442-9583-CEDCA4FF5F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61623" y="455375"/>
                  <a:ext cx="144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2BEC69-8952-4040-BF6B-902995033281}"/>
                    </a:ext>
                  </a:extLst>
                </p14:cNvPr>
                <p14:cNvContentPartPr/>
                <p14:nvPr/>
              </p14:nvContentPartPr>
              <p14:xfrm>
                <a:off x="2856383" y="369335"/>
                <a:ext cx="205920" cy="145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2BEC69-8952-4040-BF6B-90299503328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52063" y="365015"/>
                  <a:ext cx="214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1F17E2-30E2-BB47-A361-EDFE530EFA21}"/>
                    </a:ext>
                  </a:extLst>
                </p14:cNvPr>
                <p14:cNvContentPartPr/>
                <p14:nvPr/>
              </p14:nvContentPartPr>
              <p14:xfrm>
                <a:off x="3044303" y="345215"/>
                <a:ext cx="114840" cy="161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1F17E2-30E2-BB47-A361-EDFE530EFA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39983" y="340895"/>
                  <a:ext cx="123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099D9D0-D951-224A-BD4F-0E77E4E4BA12}"/>
                    </a:ext>
                  </a:extLst>
                </p14:cNvPr>
                <p14:cNvContentPartPr/>
                <p14:nvPr/>
              </p14:nvContentPartPr>
              <p14:xfrm>
                <a:off x="3219623" y="339095"/>
                <a:ext cx="75240" cy="208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099D9D0-D951-224A-BD4F-0E77E4E4BA1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15303" y="334775"/>
                  <a:ext cx="83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6F1576-4FED-6742-8391-ADC74D3CF279}"/>
                    </a:ext>
                  </a:extLst>
                </p14:cNvPr>
                <p14:cNvContentPartPr/>
                <p14:nvPr/>
              </p14:nvContentPartPr>
              <p14:xfrm>
                <a:off x="3182543" y="464375"/>
                <a:ext cx="112680" cy="71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6F1576-4FED-6742-8391-ADC74D3CF27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78223" y="460055"/>
                  <a:ext cx="121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94CAC7D-14BF-3446-AB48-3EEB18A46131}"/>
                    </a:ext>
                  </a:extLst>
                </p14:cNvPr>
                <p14:cNvContentPartPr/>
                <p14:nvPr/>
              </p14:nvContentPartPr>
              <p14:xfrm>
                <a:off x="3401423" y="360335"/>
                <a:ext cx="18720" cy="207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94CAC7D-14BF-3446-AB48-3EEB18A461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97103" y="356015"/>
                  <a:ext cx="27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93D46A8-B8B3-8141-B8EB-5CD5E876DF2D}"/>
                    </a:ext>
                  </a:extLst>
                </p14:cNvPr>
                <p14:cNvContentPartPr/>
                <p14:nvPr/>
              </p14:nvContentPartPr>
              <p14:xfrm>
                <a:off x="3425543" y="343415"/>
                <a:ext cx="76320" cy="63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93D46A8-B8B3-8141-B8EB-5CD5E876DF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21223" y="339095"/>
                  <a:ext cx="849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8932112-6674-5A44-94D0-2731D713F4B1}"/>
              </a:ext>
            </a:extLst>
          </p:cNvPr>
          <p:cNvGrpSpPr/>
          <p:nvPr/>
        </p:nvGrpSpPr>
        <p:grpSpPr>
          <a:xfrm>
            <a:off x="201383" y="1885655"/>
            <a:ext cx="573840" cy="396000"/>
            <a:chOff x="201383" y="1885655"/>
            <a:chExt cx="57384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CBFBDEB-66CA-A445-B06D-113CE024D7A0}"/>
                    </a:ext>
                  </a:extLst>
                </p14:cNvPr>
                <p14:cNvContentPartPr/>
                <p14:nvPr/>
              </p14:nvContentPartPr>
              <p14:xfrm>
                <a:off x="201383" y="1885655"/>
                <a:ext cx="208440" cy="182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CBFBDEB-66CA-A445-B06D-113CE024D7A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7063" y="1881335"/>
                  <a:ext cx="2170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8C7F10C-EEA7-6547-B4C3-44D95CBDD54B}"/>
                    </a:ext>
                  </a:extLst>
                </p14:cNvPr>
                <p14:cNvContentPartPr/>
                <p14:nvPr/>
              </p14:nvContentPartPr>
              <p14:xfrm>
                <a:off x="448703" y="2002655"/>
                <a:ext cx="360" cy="3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8C7F10C-EEA7-6547-B4C3-44D95CBDD5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4383" y="199833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8A5A4F8-926C-B744-A0D5-1439D1A01864}"/>
                    </a:ext>
                  </a:extLst>
                </p14:cNvPr>
                <p14:cNvContentPartPr/>
                <p14:nvPr/>
              </p14:nvContentPartPr>
              <p14:xfrm>
                <a:off x="518183" y="1934975"/>
                <a:ext cx="104760" cy="346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8A5A4F8-926C-B744-A0D5-1439D1A018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3863" y="1930655"/>
                  <a:ext cx="1134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E1B43C-EC3B-0B45-B3C0-B97273A7D3BF}"/>
                    </a:ext>
                  </a:extLst>
                </p14:cNvPr>
                <p14:cNvContentPartPr/>
                <p14:nvPr/>
              </p14:nvContentPartPr>
              <p14:xfrm>
                <a:off x="771983" y="2039735"/>
                <a:ext cx="3240" cy="6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AE1B43C-EC3B-0B45-B3C0-B97273A7D3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7663" y="2035415"/>
                  <a:ext cx="1188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EE856D-37A7-2D4F-9705-B54A5A79F045}"/>
              </a:ext>
            </a:extLst>
          </p:cNvPr>
          <p:cNvGrpSpPr/>
          <p:nvPr/>
        </p:nvGrpSpPr>
        <p:grpSpPr>
          <a:xfrm>
            <a:off x="1018223" y="1734815"/>
            <a:ext cx="1353960" cy="403920"/>
            <a:chOff x="1018223" y="1734815"/>
            <a:chExt cx="135396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8056E40-ECCF-2C4D-B9D1-C5B4EB62B083}"/>
                    </a:ext>
                  </a:extLst>
                </p14:cNvPr>
                <p14:cNvContentPartPr/>
                <p14:nvPr/>
              </p14:nvContentPartPr>
              <p14:xfrm>
                <a:off x="1018223" y="1850375"/>
                <a:ext cx="25200" cy="187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8056E40-ECCF-2C4D-B9D1-C5B4EB62B08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3903" y="1846055"/>
                  <a:ext cx="33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FAF01BA-D9F4-5349-B71E-28E61A360135}"/>
                    </a:ext>
                  </a:extLst>
                </p14:cNvPr>
                <p14:cNvContentPartPr/>
                <p14:nvPr/>
              </p14:nvContentPartPr>
              <p14:xfrm>
                <a:off x="1033703" y="1820135"/>
                <a:ext cx="142920" cy="176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FAF01BA-D9F4-5349-B71E-28E61A3601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9383" y="1815815"/>
                  <a:ext cx="151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EA77A8C-E640-7E4D-8211-D90333630EAF}"/>
                    </a:ext>
                  </a:extLst>
                </p14:cNvPr>
                <p14:cNvContentPartPr/>
                <p14:nvPr/>
              </p14:nvContentPartPr>
              <p14:xfrm>
                <a:off x="1071503" y="1941455"/>
                <a:ext cx="70200" cy="145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EA77A8C-E640-7E4D-8211-D90333630E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7183" y="1937135"/>
                  <a:ext cx="78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3BB0C44-BA5D-8546-88E8-EB65043E9D5F}"/>
                    </a:ext>
                  </a:extLst>
                </p14:cNvPr>
                <p14:cNvContentPartPr/>
                <p14:nvPr/>
              </p14:nvContentPartPr>
              <p14:xfrm>
                <a:off x="1180583" y="1991495"/>
                <a:ext cx="106560" cy="9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3BB0C44-BA5D-8546-88E8-EB65043E9D5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76263" y="1987175"/>
                  <a:ext cx="1152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9C8C4A4-77B0-3340-B7B7-4E99FA009231}"/>
                    </a:ext>
                  </a:extLst>
                </p14:cNvPr>
                <p14:cNvContentPartPr/>
                <p14:nvPr/>
              </p14:nvContentPartPr>
              <p14:xfrm>
                <a:off x="1169423" y="1932815"/>
                <a:ext cx="79200" cy="6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9C8C4A4-77B0-3340-B7B7-4E99FA00923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65103" y="1928495"/>
                  <a:ext cx="878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E27A6B5-2E63-064F-BB82-AA6760C1CB13}"/>
                    </a:ext>
                  </a:extLst>
                </p14:cNvPr>
                <p14:cNvContentPartPr/>
                <p14:nvPr/>
              </p14:nvContentPartPr>
              <p14:xfrm>
                <a:off x="1403783" y="1898615"/>
                <a:ext cx="128160" cy="133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E27A6B5-2E63-064F-BB82-AA6760C1CB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99463" y="1894295"/>
                  <a:ext cx="136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6BBEEA1-4B3A-6B4A-9CF4-5AF5D8966A95}"/>
                    </a:ext>
                  </a:extLst>
                </p14:cNvPr>
                <p14:cNvContentPartPr/>
                <p14:nvPr/>
              </p14:nvContentPartPr>
              <p14:xfrm>
                <a:off x="1728143" y="1960895"/>
                <a:ext cx="174960" cy="6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6BBEEA1-4B3A-6B4A-9CF4-5AF5D8966A9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23823" y="1956575"/>
                  <a:ext cx="183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7F69DC5-A9EB-DD45-8AB0-79D900600C85}"/>
                    </a:ext>
                  </a:extLst>
                </p14:cNvPr>
                <p14:cNvContentPartPr/>
                <p14:nvPr/>
              </p14:nvContentPartPr>
              <p14:xfrm>
                <a:off x="1701503" y="1905815"/>
                <a:ext cx="25200" cy="211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7F69DC5-A9EB-DD45-8AB0-79D900600C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97183" y="1901495"/>
                  <a:ext cx="33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B199952-4DA7-AC41-A31D-CAA32A31C221}"/>
                    </a:ext>
                  </a:extLst>
                </p14:cNvPr>
                <p14:cNvContentPartPr/>
                <p14:nvPr/>
              </p14:nvContentPartPr>
              <p14:xfrm>
                <a:off x="1737503" y="1927055"/>
                <a:ext cx="170280" cy="211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B199952-4DA7-AC41-A31D-CAA32A31C22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33183" y="1922735"/>
                  <a:ext cx="178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7648DCE-EF96-3A49-9481-356D0B7CBFC1}"/>
                    </a:ext>
                  </a:extLst>
                </p14:cNvPr>
                <p14:cNvContentPartPr/>
                <p14:nvPr/>
              </p14:nvContentPartPr>
              <p14:xfrm>
                <a:off x="1704023" y="1797455"/>
                <a:ext cx="185400" cy="288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7648DCE-EF96-3A49-9481-356D0B7CBFC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99703" y="1793135"/>
                  <a:ext cx="194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A9B6ADB-BF30-644E-AB54-4E425D7CD7B7}"/>
                    </a:ext>
                  </a:extLst>
                </p14:cNvPr>
                <p14:cNvContentPartPr/>
                <p14:nvPr/>
              </p14:nvContentPartPr>
              <p14:xfrm>
                <a:off x="2019383" y="1963415"/>
                <a:ext cx="164880" cy="34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A9B6ADB-BF30-644E-AB54-4E425D7CD7B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15063" y="1959095"/>
                  <a:ext cx="173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6E6924D-4CCF-C145-B013-CA52EEC021DB}"/>
                    </a:ext>
                  </a:extLst>
                </p14:cNvPr>
                <p14:cNvContentPartPr/>
                <p14:nvPr/>
              </p14:nvContentPartPr>
              <p14:xfrm>
                <a:off x="2066903" y="1873775"/>
                <a:ext cx="147600" cy="121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6E6924D-4CCF-C145-B013-CA52EEC021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62583" y="1869455"/>
                  <a:ext cx="156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FD35F8F-8AD4-C644-83BF-D21E35DAAF94}"/>
                    </a:ext>
                  </a:extLst>
                </p14:cNvPr>
                <p14:cNvContentPartPr/>
                <p14:nvPr/>
              </p14:nvContentPartPr>
              <p14:xfrm>
                <a:off x="2239343" y="1901495"/>
                <a:ext cx="106560" cy="89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FD35F8F-8AD4-C644-83BF-D21E35DAAF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35023" y="1897175"/>
                  <a:ext cx="115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1981EAC-C8AF-D141-98A9-4E650D850AD2}"/>
                    </a:ext>
                  </a:extLst>
                </p14:cNvPr>
                <p14:cNvContentPartPr/>
                <p14:nvPr/>
              </p14:nvContentPartPr>
              <p14:xfrm>
                <a:off x="2341223" y="1734815"/>
                <a:ext cx="30960" cy="265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1981EAC-C8AF-D141-98A9-4E650D850A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36903" y="1730495"/>
                  <a:ext cx="396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F4604ED-2297-BC42-8C13-473E819A5105}"/>
                    </a:ext>
                  </a:extLst>
                </p14:cNvPr>
                <p14:cNvContentPartPr/>
                <p14:nvPr/>
              </p14:nvContentPartPr>
              <p14:xfrm>
                <a:off x="2152583" y="1968815"/>
                <a:ext cx="55080" cy="74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F4604ED-2297-BC42-8C13-473E819A510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48263" y="1964495"/>
                  <a:ext cx="6372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20B2F-D663-BA4C-ABD0-B72E672496AD}"/>
                  </a:ext>
                </a:extLst>
              </p14:cNvPr>
              <p14:cNvContentPartPr/>
              <p14:nvPr/>
            </p14:nvContentPartPr>
            <p14:xfrm>
              <a:off x="2251943" y="3027215"/>
              <a:ext cx="118440" cy="1677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20B2F-D663-BA4C-ABD0-B72E672496A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47623" y="3022895"/>
                <a:ext cx="127080" cy="1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11D60A0-6EA0-AA49-A903-D10E220191DF}"/>
              </a:ext>
            </a:extLst>
          </p:cNvPr>
          <p:cNvGrpSpPr/>
          <p:nvPr/>
        </p:nvGrpSpPr>
        <p:grpSpPr>
          <a:xfrm>
            <a:off x="1630223" y="3003815"/>
            <a:ext cx="437040" cy="228240"/>
            <a:chOff x="1630223" y="3003815"/>
            <a:chExt cx="43704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E71ECE1-B042-0E47-966F-CD89DFAD948D}"/>
                    </a:ext>
                  </a:extLst>
                </p14:cNvPr>
                <p14:cNvContentPartPr/>
                <p14:nvPr/>
              </p14:nvContentPartPr>
              <p14:xfrm>
                <a:off x="1630223" y="3022535"/>
                <a:ext cx="118800" cy="151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E71ECE1-B042-0E47-966F-CD89DFAD94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25903" y="3018215"/>
                  <a:ext cx="127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99A49F2-4100-E746-99C9-5C001D9EEF82}"/>
                    </a:ext>
                  </a:extLst>
                </p14:cNvPr>
                <p14:cNvContentPartPr/>
                <p14:nvPr/>
              </p14:nvContentPartPr>
              <p14:xfrm>
                <a:off x="1643543" y="3052775"/>
                <a:ext cx="106560" cy="179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99A49F2-4100-E746-99C9-5C001D9EEF8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39223" y="3048455"/>
                  <a:ext cx="115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E66026B-39BF-FB45-8416-CC3695D8026B}"/>
                    </a:ext>
                  </a:extLst>
                </p14:cNvPr>
                <p14:cNvContentPartPr/>
                <p14:nvPr/>
              </p14:nvContentPartPr>
              <p14:xfrm>
                <a:off x="1877183" y="3080855"/>
                <a:ext cx="170280" cy="37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E66026B-39BF-FB45-8416-CC3695D802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72863" y="3076535"/>
                  <a:ext cx="178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BBF941D-282C-7748-A294-B877739B6B93}"/>
                    </a:ext>
                  </a:extLst>
                </p14:cNvPr>
                <p14:cNvContentPartPr/>
                <p14:nvPr/>
              </p14:nvContentPartPr>
              <p14:xfrm>
                <a:off x="1988423" y="3003815"/>
                <a:ext cx="73080" cy="115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BBF941D-282C-7748-A294-B877739B6B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84103" y="2999495"/>
                  <a:ext cx="81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A3936FA-B2C7-A44B-8286-9FEFC936D250}"/>
                    </a:ext>
                  </a:extLst>
                </p14:cNvPr>
                <p14:cNvContentPartPr/>
                <p14:nvPr/>
              </p14:nvContentPartPr>
              <p14:xfrm>
                <a:off x="2008223" y="3117575"/>
                <a:ext cx="59040" cy="100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A3936FA-B2C7-A44B-8286-9FEFC936D25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03903" y="3113255"/>
                  <a:ext cx="6768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C34F639-F1E3-E54E-8816-F00669C5B985}"/>
              </a:ext>
            </a:extLst>
          </p:cNvPr>
          <p:cNvGrpSpPr/>
          <p:nvPr/>
        </p:nvGrpSpPr>
        <p:grpSpPr>
          <a:xfrm>
            <a:off x="1579463" y="2248535"/>
            <a:ext cx="849240" cy="570960"/>
            <a:chOff x="1579463" y="2248535"/>
            <a:chExt cx="84924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48EDB2E-2EE8-7343-AB85-70769EDA225B}"/>
                    </a:ext>
                  </a:extLst>
                </p14:cNvPr>
                <p14:cNvContentPartPr/>
                <p14:nvPr/>
              </p14:nvContentPartPr>
              <p14:xfrm>
                <a:off x="1675943" y="2312615"/>
                <a:ext cx="3600" cy="161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48EDB2E-2EE8-7343-AB85-70769EDA225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1623" y="2308295"/>
                  <a:ext cx="12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C6FAD60-7A39-6046-BE44-75DE773CC09D}"/>
                    </a:ext>
                  </a:extLst>
                </p14:cNvPr>
                <p14:cNvContentPartPr/>
                <p14:nvPr/>
              </p14:nvContentPartPr>
              <p14:xfrm>
                <a:off x="1680263" y="2303615"/>
                <a:ext cx="135360" cy="158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C6FAD60-7A39-6046-BE44-75DE773CC0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75943" y="2299295"/>
                  <a:ext cx="144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100EC7B-EE84-BC48-9C1C-FF605731FF40}"/>
                    </a:ext>
                  </a:extLst>
                </p14:cNvPr>
                <p14:cNvContentPartPr/>
                <p14:nvPr/>
              </p14:nvContentPartPr>
              <p14:xfrm>
                <a:off x="2004263" y="2331695"/>
                <a:ext cx="183600" cy="9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100EC7B-EE84-BC48-9C1C-FF605731FF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99943" y="2327375"/>
                  <a:ext cx="1922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CEC1698-2C03-6349-A461-FD6A02AE1DCF}"/>
                    </a:ext>
                  </a:extLst>
                </p14:cNvPr>
                <p14:cNvContentPartPr/>
                <p14:nvPr/>
              </p14:nvContentPartPr>
              <p14:xfrm>
                <a:off x="2096063" y="2248535"/>
                <a:ext cx="122400" cy="176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CEC1698-2C03-6349-A461-FD6A02AE1DC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91743" y="2244215"/>
                  <a:ext cx="131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B39E2EC-7BF9-424D-9F0D-EC6D76CA8FB5}"/>
                    </a:ext>
                  </a:extLst>
                </p14:cNvPr>
                <p14:cNvContentPartPr/>
                <p14:nvPr/>
              </p14:nvContentPartPr>
              <p14:xfrm>
                <a:off x="2294783" y="2313335"/>
                <a:ext cx="133920" cy="133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B39E2EC-7BF9-424D-9F0D-EC6D76CA8FB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90463" y="2309015"/>
                  <a:ext cx="142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5989AA4-C97F-9841-BE04-B96A463A52E2}"/>
                    </a:ext>
                  </a:extLst>
                </p14:cNvPr>
                <p14:cNvContentPartPr/>
                <p14:nvPr/>
              </p14:nvContentPartPr>
              <p14:xfrm>
                <a:off x="1579463" y="2627615"/>
                <a:ext cx="261720" cy="186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5989AA4-C97F-9841-BE04-B96A463A52E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75143" y="2623295"/>
                  <a:ext cx="270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DF75D3E-7DA9-5145-9EB9-77D30004D2B5}"/>
                    </a:ext>
                  </a:extLst>
                </p14:cNvPr>
                <p14:cNvContentPartPr/>
                <p14:nvPr/>
              </p14:nvContentPartPr>
              <p14:xfrm>
                <a:off x="1886543" y="2712215"/>
                <a:ext cx="191520" cy="28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DF75D3E-7DA9-5145-9EB9-77D30004D2B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82223" y="2707895"/>
                  <a:ext cx="200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AE350C0-AF13-6140-8057-156568B0962A}"/>
                    </a:ext>
                  </a:extLst>
                </p14:cNvPr>
                <p14:cNvContentPartPr/>
                <p14:nvPr/>
              </p14:nvContentPartPr>
              <p14:xfrm>
                <a:off x="2037743" y="2647775"/>
                <a:ext cx="97560" cy="109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AE350C0-AF13-6140-8057-156568B096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33423" y="2643455"/>
                  <a:ext cx="106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FED91B7-22CF-6F41-927A-83E1A37D30EB}"/>
                    </a:ext>
                  </a:extLst>
                </p14:cNvPr>
                <p14:cNvContentPartPr/>
                <p14:nvPr/>
              </p14:nvContentPartPr>
              <p14:xfrm>
                <a:off x="2221343" y="2654975"/>
                <a:ext cx="194040" cy="164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FED91B7-22CF-6F41-927A-83E1A37D30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17023" y="2650655"/>
                  <a:ext cx="202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98AE193-4FC0-484F-BD08-D4EFA79F6D71}"/>
                    </a:ext>
                  </a:extLst>
                </p14:cNvPr>
                <p14:cNvContentPartPr/>
                <p14:nvPr/>
              </p14:nvContentPartPr>
              <p14:xfrm>
                <a:off x="2010023" y="2588375"/>
                <a:ext cx="3240" cy="3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98AE193-4FC0-484F-BD08-D4EFA79F6D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05703" y="2584055"/>
                  <a:ext cx="118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0CD33F-6D7A-2C46-AFB3-7BD2E2B82888}"/>
                    </a:ext>
                  </a:extLst>
                </p14:cNvPr>
                <p14:cNvContentPartPr/>
                <p14:nvPr/>
              </p14:nvContentPartPr>
              <p14:xfrm>
                <a:off x="2028383" y="2523575"/>
                <a:ext cx="3600" cy="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0CD33F-6D7A-2C46-AFB3-7BD2E2B8288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24063" y="2519255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3428B75-499B-1447-8D4F-6FD1061B342F}"/>
                    </a:ext>
                  </a:extLst>
                </p14:cNvPr>
                <p14:cNvContentPartPr/>
                <p14:nvPr/>
              </p14:nvContentPartPr>
              <p14:xfrm>
                <a:off x="2025143" y="2471015"/>
                <a:ext cx="360" cy="3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3428B75-499B-1447-8D4F-6FD1061B34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20823" y="246669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725DCFB-95F5-0D4E-84C5-5E68D2A227BC}"/>
              </a:ext>
            </a:extLst>
          </p:cNvPr>
          <p:cNvGrpSpPr/>
          <p:nvPr/>
        </p:nvGrpSpPr>
        <p:grpSpPr>
          <a:xfrm>
            <a:off x="1590623" y="3383975"/>
            <a:ext cx="466560" cy="222480"/>
            <a:chOff x="1590623" y="3383975"/>
            <a:chExt cx="46656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BD81F82-B9BA-E949-97CE-34F941C46889}"/>
                    </a:ext>
                  </a:extLst>
                </p14:cNvPr>
                <p14:cNvContentPartPr/>
                <p14:nvPr/>
              </p14:nvContentPartPr>
              <p14:xfrm>
                <a:off x="1590623" y="3383975"/>
                <a:ext cx="194400" cy="222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BD81F82-B9BA-E949-97CE-34F941C4688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586303" y="3379655"/>
                  <a:ext cx="203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5EDDD75-C3ED-C74A-A21E-4F83AE5AA132}"/>
                    </a:ext>
                  </a:extLst>
                </p14:cNvPr>
                <p14:cNvContentPartPr/>
                <p14:nvPr/>
              </p14:nvContentPartPr>
              <p14:xfrm>
                <a:off x="1652183" y="3385055"/>
                <a:ext cx="43560" cy="108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5EDDD75-C3ED-C74A-A21E-4F83AE5AA13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47863" y="3380735"/>
                  <a:ext cx="52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337A451-C994-0344-B874-CED7CD86338F}"/>
                    </a:ext>
                  </a:extLst>
                </p14:cNvPr>
                <p14:cNvContentPartPr/>
                <p14:nvPr/>
              </p14:nvContentPartPr>
              <p14:xfrm>
                <a:off x="1852343" y="3481895"/>
                <a:ext cx="100440" cy="6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337A451-C994-0344-B874-CED7CD86338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48023" y="3477575"/>
                  <a:ext cx="1090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C01EF34-3BD3-B64A-88D2-0D8A4356FAF0}"/>
                    </a:ext>
                  </a:extLst>
                </p14:cNvPr>
                <p14:cNvContentPartPr/>
                <p14:nvPr/>
              </p14:nvContentPartPr>
              <p14:xfrm>
                <a:off x="1906343" y="3392615"/>
                <a:ext cx="150840" cy="124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C01EF34-3BD3-B64A-88D2-0D8A4356FAF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02023" y="3388295"/>
                  <a:ext cx="15948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B8BFE7A-E11A-5C4D-B089-D23CC05568D9}"/>
                  </a:ext>
                </a:extLst>
              </p14:cNvPr>
              <p14:cNvContentPartPr/>
              <p14:nvPr/>
            </p14:nvContentPartPr>
            <p14:xfrm>
              <a:off x="2249063" y="3427535"/>
              <a:ext cx="83880" cy="133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B8BFE7A-E11A-5C4D-B089-D23CC05568D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244743" y="3423215"/>
                <a:ext cx="92520" cy="14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98F558F-093F-CB43-A8A1-BA5952D3593B}"/>
              </a:ext>
            </a:extLst>
          </p:cNvPr>
          <p:cNvGrpSpPr/>
          <p:nvPr/>
        </p:nvGrpSpPr>
        <p:grpSpPr>
          <a:xfrm>
            <a:off x="2482343" y="2820575"/>
            <a:ext cx="1974600" cy="916200"/>
            <a:chOff x="2482343" y="2820575"/>
            <a:chExt cx="1974600" cy="91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4C3FEDD-566B-D443-BFC7-556A22F69FBB}"/>
                    </a:ext>
                  </a:extLst>
                </p14:cNvPr>
                <p14:cNvContentPartPr/>
                <p14:nvPr/>
              </p14:nvContentPartPr>
              <p14:xfrm>
                <a:off x="2482343" y="2999135"/>
                <a:ext cx="164880" cy="569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4C3FEDD-566B-D443-BFC7-556A22F69FB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478023" y="2994815"/>
                  <a:ext cx="1735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3B8D3A1-2FF6-6546-A9A2-17F0F54388B5}"/>
                    </a:ext>
                  </a:extLst>
                </p14:cNvPr>
                <p14:cNvContentPartPr/>
                <p14:nvPr/>
              </p14:nvContentPartPr>
              <p14:xfrm>
                <a:off x="2701583" y="2978255"/>
                <a:ext cx="231840" cy="293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3B8D3A1-2FF6-6546-A9A2-17F0F54388B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697263" y="2973935"/>
                  <a:ext cx="2404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0A41051-8641-2B47-B160-024AA99CB14B}"/>
                    </a:ext>
                  </a:extLst>
                </p14:cNvPr>
                <p14:cNvContentPartPr/>
                <p14:nvPr/>
              </p14:nvContentPartPr>
              <p14:xfrm>
                <a:off x="3033143" y="3014255"/>
                <a:ext cx="6480" cy="202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0A41051-8641-2B47-B160-024AA99CB14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028823" y="3009935"/>
                  <a:ext cx="151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230C9D7-7323-6845-82BE-0D2D5E8DA4AC}"/>
                    </a:ext>
                  </a:extLst>
                </p14:cNvPr>
                <p14:cNvContentPartPr/>
                <p14:nvPr/>
              </p14:nvContentPartPr>
              <p14:xfrm>
                <a:off x="3048263" y="3022175"/>
                <a:ext cx="70200" cy="57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230C9D7-7323-6845-82BE-0D2D5E8DA4A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043943" y="3017855"/>
                  <a:ext cx="78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6841735-1AFB-3F4E-AC2B-433A9C6A101B}"/>
                    </a:ext>
                  </a:extLst>
                </p14:cNvPr>
                <p14:cNvContentPartPr/>
                <p14:nvPr/>
              </p14:nvContentPartPr>
              <p14:xfrm>
                <a:off x="3166703" y="2990495"/>
                <a:ext cx="100440" cy="216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6841735-1AFB-3F4E-AC2B-433A9C6A101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162383" y="2986175"/>
                  <a:ext cx="109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B070AF3-701D-3348-8B77-67188C91F0E1}"/>
                    </a:ext>
                  </a:extLst>
                </p14:cNvPr>
                <p14:cNvContentPartPr/>
                <p14:nvPr/>
              </p14:nvContentPartPr>
              <p14:xfrm>
                <a:off x="3186503" y="3132335"/>
                <a:ext cx="122400" cy="94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B070AF3-701D-3348-8B77-67188C91F0E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182183" y="3128015"/>
                  <a:ext cx="131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1C730CE-47C3-E647-89C0-8DFEAB6E631C}"/>
                    </a:ext>
                  </a:extLst>
                </p14:cNvPr>
                <p14:cNvContentPartPr/>
                <p14:nvPr/>
              </p14:nvContentPartPr>
              <p14:xfrm>
                <a:off x="3340943" y="3008855"/>
                <a:ext cx="46800" cy="316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1C730CE-47C3-E647-89C0-8DFEAB6E631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336623" y="3004535"/>
                  <a:ext cx="55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B905C02-25F0-9645-9BFB-E721047EDFCD}"/>
                    </a:ext>
                  </a:extLst>
                </p14:cNvPr>
                <p14:cNvContentPartPr/>
                <p14:nvPr/>
              </p14:nvContentPartPr>
              <p14:xfrm>
                <a:off x="3381263" y="3051695"/>
                <a:ext cx="76320" cy="88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B905C02-25F0-9645-9BFB-E721047EDFC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376943" y="3047375"/>
                  <a:ext cx="84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F5D3C16-A56D-BA43-BCF3-30C887C6C252}"/>
                    </a:ext>
                  </a:extLst>
                </p14:cNvPr>
                <p14:cNvContentPartPr/>
                <p14:nvPr/>
              </p14:nvContentPartPr>
              <p14:xfrm>
                <a:off x="3533543" y="2951615"/>
                <a:ext cx="149040" cy="219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F5D3C16-A56D-BA43-BCF3-30C887C6C25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529223" y="2947295"/>
                  <a:ext cx="1576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8710509-ADD4-C247-A9B8-AEC3FC5F5206}"/>
                    </a:ext>
                  </a:extLst>
                </p14:cNvPr>
                <p14:cNvContentPartPr/>
                <p14:nvPr/>
              </p14:nvContentPartPr>
              <p14:xfrm>
                <a:off x="3601943" y="3099935"/>
                <a:ext cx="113040" cy="103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8710509-ADD4-C247-A9B8-AEC3FC5F520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597623" y="3095615"/>
                  <a:ext cx="121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2AA712-8D26-7D4B-B0C6-82F8BC7AB087}"/>
                    </a:ext>
                  </a:extLst>
                </p14:cNvPr>
                <p14:cNvContentPartPr/>
                <p14:nvPr/>
              </p14:nvContentPartPr>
              <p14:xfrm>
                <a:off x="3742703" y="2932535"/>
                <a:ext cx="55080" cy="213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2AA712-8D26-7D4B-B0C6-82F8BC7AB08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738383" y="2928215"/>
                  <a:ext cx="63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656E383-4D17-344C-B829-2C62D5B17A51}"/>
                    </a:ext>
                  </a:extLst>
                </p14:cNvPr>
                <p14:cNvContentPartPr/>
                <p14:nvPr/>
              </p14:nvContentPartPr>
              <p14:xfrm>
                <a:off x="3754223" y="2898335"/>
                <a:ext cx="94320" cy="68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656E383-4D17-344C-B829-2C62D5B17A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749903" y="2894015"/>
                  <a:ext cx="102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E4A5E0C-BD15-3341-BBF6-3671020DF00E}"/>
                    </a:ext>
                  </a:extLst>
                </p14:cNvPr>
                <p14:cNvContentPartPr/>
                <p14:nvPr/>
              </p14:nvContentPartPr>
              <p14:xfrm>
                <a:off x="3865463" y="2950535"/>
                <a:ext cx="61920" cy="151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E4A5E0C-BD15-3341-BBF6-3671020DF00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861143" y="2946215"/>
                  <a:ext cx="70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F6542ED-66C7-3A4D-B0EF-C3CB6BF610B7}"/>
                    </a:ext>
                  </a:extLst>
                </p14:cNvPr>
                <p14:cNvContentPartPr/>
                <p14:nvPr/>
              </p14:nvContentPartPr>
              <p14:xfrm>
                <a:off x="3980303" y="2952695"/>
                <a:ext cx="82440" cy="122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F6542ED-66C7-3A4D-B0EF-C3CB6BF610B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975983" y="2948375"/>
                  <a:ext cx="91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EDF3828-7A68-AC44-9C0A-E3F64ABE1526}"/>
                    </a:ext>
                  </a:extLst>
                </p14:cNvPr>
                <p14:cNvContentPartPr/>
                <p14:nvPr/>
              </p14:nvContentPartPr>
              <p14:xfrm>
                <a:off x="4101623" y="2967815"/>
                <a:ext cx="76320" cy="112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EDF3828-7A68-AC44-9C0A-E3F64ABE152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097303" y="2963495"/>
                  <a:ext cx="84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85729E3-99A3-7746-96E8-6757B1395260}"/>
                    </a:ext>
                  </a:extLst>
                </p14:cNvPr>
                <p14:cNvContentPartPr/>
                <p14:nvPr/>
              </p14:nvContentPartPr>
              <p14:xfrm>
                <a:off x="4184783" y="2993735"/>
                <a:ext cx="108360" cy="100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85729E3-99A3-7746-96E8-6757B139526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180463" y="2989415"/>
                  <a:ext cx="117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5179648-905C-2243-9796-D07AB704388C}"/>
                    </a:ext>
                  </a:extLst>
                </p14:cNvPr>
                <p14:cNvContentPartPr/>
                <p14:nvPr/>
              </p14:nvContentPartPr>
              <p14:xfrm>
                <a:off x="4272623" y="2820575"/>
                <a:ext cx="9720" cy="325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5179648-905C-2243-9796-D07AB704388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268303" y="2816255"/>
                  <a:ext cx="18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F0A7D40-5893-EE40-913E-3E2A497862BF}"/>
                    </a:ext>
                  </a:extLst>
                </p14:cNvPr>
                <p14:cNvContentPartPr/>
                <p14:nvPr/>
              </p14:nvContentPartPr>
              <p14:xfrm>
                <a:off x="3492863" y="3325295"/>
                <a:ext cx="79200" cy="106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F0A7D40-5893-EE40-913E-3E2A497862B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488543" y="3320975"/>
                  <a:ext cx="87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1B50FD3-9EA6-6649-B374-875C6227A5AA}"/>
                    </a:ext>
                  </a:extLst>
                </p14:cNvPr>
                <p14:cNvContentPartPr/>
                <p14:nvPr/>
              </p14:nvContentPartPr>
              <p14:xfrm>
                <a:off x="3632183" y="3292895"/>
                <a:ext cx="57960" cy="124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1B50FD3-9EA6-6649-B374-875C6227A5A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627863" y="3288575"/>
                  <a:ext cx="66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DD3932A-B256-AE48-AF18-0795F74607F0}"/>
                    </a:ext>
                  </a:extLst>
                </p14:cNvPr>
                <p14:cNvContentPartPr/>
                <p14:nvPr/>
              </p14:nvContentPartPr>
              <p14:xfrm>
                <a:off x="3205583" y="3556055"/>
                <a:ext cx="30600" cy="169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DD3932A-B256-AE48-AF18-0795F74607F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201263" y="3551735"/>
                  <a:ext cx="39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40A79C5-BDDA-6648-A857-7B2F80E4F66A}"/>
                    </a:ext>
                  </a:extLst>
                </p14:cNvPr>
                <p14:cNvContentPartPr/>
                <p14:nvPr/>
              </p14:nvContentPartPr>
              <p14:xfrm>
                <a:off x="3235823" y="3545255"/>
                <a:ext cx="145800" cy="176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40A79C5-BDDA-6648-A857-7B2F80E4F66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231503" y="3540935"/>
                  <a:ext cx="154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C7025AB-0015-244F-8275-DEA5577354CF}"/>
                    </a:ext>
                  </a:extLst>
                </p14:cNvPr>
                <p14:cNvContentPartPr/>
                <p14:nvPr/>
              </p14:nvContentPartPr>
              <p14:xfrm>
                <a:off x="3396743" y="3554975"/>
                <a:ext cx="82440" cy="142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C7025AB-0015-244F-8275-DEA5577354C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92423" y="3550655"/>
                  <a:ext cx="91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084A88C-34B5-5346-9E6B-2B07660D6247}"/>
                    </a:ext>
                  </a:extLst>
                </p14:cNvPr>
                <p14:cNvContentPartPr/>
                <p14:nvPr/>
              </p14:nvContentPartPr>
              <p14:xfrm>
                <a:off x="3524183" y="3612575"/>
                <a:ext cx="164160" cy="113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084A88C-34B5-5346-9E6B-2B07660D624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19863" y="3608255"/>
                  <a:ext cx="172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BF2625C-060A-E943-A3B9-0C05FDF20B29}"/>
                    </a:ext>
                  </a:extLst>
                </p14:cNvPr>
                <p14:cNvContentPartPr/>
                <p14:nvPr/>
              </p14:nvContentPartPr>
              <p14:xfrm>
                <a:off x="3708503" y="3611495"/>
                <a:ext cx="122400" cy="123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BF2625C-060A-E943-A3B9-0C05FDF20B2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704183" y="3607175"/>
                  <a:ext cx="131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0E77900-AF4F-A44C-AFC5-23DDF7D3DFD0}"/>
                    </a:ext>
                  </a:extLst>
                </p14:cNvPr>
                <p14:cNvContentPartPr/>
                <p14:nvPr/>
              </p14:nvContentPartPr>
              <p14:xfrm>
                <a:off x="3784103" y="3484775"/>
                <a:ext cx="40320" cy="2325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0E77900-AF4F-A44C-AFC5-23DDF7D3DFD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779783" y="3480455"/>
                  <a:ext cx="48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B6ABAB1-81F2-3C40-9972-3D404F0DFCE6}"/>
                    </a:ext>
                  </a:extLst>
                </p14:cNvPr>
                <p14:cNvContentPartPr/>
                <p14:nvPr/>
              </p14:nvContentPartPr>
              <p14:xfrm>
                <a:off x="3863663" y="3612215"/>
                <a:ext cx="73080" cy="124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B6ABAB1-81F2-3C40-9972-3D404F0DFCE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859343" y="3607895"/>
                  <a:ext cx="81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58539C0-8FBE-9B42-9577-5008D56AF6D6}"/>
                    </a:ext>
                  </a:extLst>
                </p14:cNvPr>
                <p14:cNvContentPartPr/>
                <p14:nvPr/>
              </p14:nvContentPartPr>
              <p14:xfrm>
                <a:off x="3954383" y="3434375"/>
                <a:ext cx="52920" cy="2836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58539C0-8FBE-9B42-9577-5008D56AF6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50063" y="3430055"/>
                  <a:ext cx="615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C376646-9EEC-B84A-92B0-1581467FB123}"/>
                    </a:ext>
                  </a:extLst>
                </p14:cNvPr>
                <p14:cNvContentPartPr/>
                <p14:nvPr/>
              </p14:nvContentPartPr>
              <p14:xfrm>
                <a:off x="4041503" y="3606095"/>
                <a:ext cx="105120" cy="89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C376646-9EEC-B84A-92B0-1581467FB12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037183" y="3601775"/>
                  <a:ext cx="113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C769CBC-8424-C942-B3E1-321843429DEB}"/>
                    </a:ext>
                  </a:extLst>
                </p14:cNvPr>
                <p14:cNvContentPartPr/>
                <p14:nvPr/>
              </p14:nvContentPartPr>
              <p14:xfrm>
                <a:off x="4202063" y="3469655"/>
                <a:ext cx="132840" cy="179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C769CBC-8424-C942-B3E1-321843429DE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197743" y="3465335"/>
                  <a:ext cx="141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9BD12A3-1E83-5A40-8506-0AF4B5D2D890}"/>
                    </a:ext>
                  </a:extLst>
                </p14:cNvPr>
                <p14:cNvContentPartPr/>
                <p14:nvPr/>
              </p14:nvContentPartPr>
              <p14:xfrm>
                <a:off x="4331663" y="3417455"/>
                <a:ext cx="125280" cy="232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9BD12A3-1E83-5A40-8506-0AF4B5D2D89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327343" y="3413135"/>
                  <a:ext cx="13392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EF3451F-EDCC-8146-8432-204AA542B70F}"/>
              </a:ext>
            </a:extLst>
          </p:cNvPr>
          <p:cNvGrpSpPr/>
          <p:nvPr/>
        </p:nvGrpSpPr>
        <p:grpSpPr>
          <a:xfrm>
            <a:off x="762263" y="854255"/>
            <a:ext cx="4121640" cy="491760"/>
            <a:chOff x="762263" y="854255"/>
            <a:chExt cx="412164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6C1CF1F-4248-7645-A9DD-726C25B25DC4}"/>
                    </a:ext>
                  </a:extLst>
                </p14:cNvPr>
                <p14:cNvContentPartPr/>
                <p14:nvPr/>
              </p14:nvContentPartPr>
              <p14:xfrm>
                <a:off x="762263" y="969455"/>
                <a:ext cx="321120" cy="46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6C1CF1F-4248-7645-A9DD-726C25B25DC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57943" y="965135"/>
                  <a:ext cx="329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DBA46EE-F6F3-2D40-9837-0084F9F5B97E}"/>
                    </a:ext>
                  </a:extLst>
                </p14:cNvPr>
                <p14:cNvContentPartPr/>
                <p14:nvPr/>
              </p14:nvContentPartPr>
              <p14:xfrm>
                <a:off x="944063" y="1002575"/>
                <a:ext cx="12600" cy="212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DBA46EE-F6F3-2D40-9837-0084F9F5B97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39743" y="998255"/>
                  <a:ext cx="21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342CA5C-4F4D-F14C-AF41-9F102717D84C}"/>
                    </a:ext>
                  </a:extLst>
                </p14:cNvPr>
                <p14:cNvContentPartPr/>
                <p14:nvPr/>
              </p14:nvContentPartPr>
              <p14:xfrm>
                <a:off x="863783" y="1177895"/>
                <a:ext cx="155160" cy="24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342CA5C-4F4D-F14C-AF41-9F102717D84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59463" y="1173575"/>
                  <a:ext cx="163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5899507-57C0-D44A-8C59-5BA43A73CEAC}"/>
                    </a:ext>
                  </a:extLst>
                </p14:cNvPr>
                <p14:cNvContentPartPr/>
                <p14:nvPr/>
              </p14:nvContentPartPr>
              <p14:xfrm>
                <a:off x="1052423" y="1140455"/>
                <a:ext cx="87120" cy="91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5899507-57C0-D44A-8C59-5BA43A73CEA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48103" y="1136135"/>
                  <a:ext cx="95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5C6FDEA-D74D-EB44-9CE8-BEE67D1687FB}"/>
                    </a:ext>
                  </a:extLst>
                </p14:cNvPr>
                <p14:cNvContentPartPr/>
                <p14:nvPr/>
              </p14:nvContentPartPr>
              <p14:xfrm>
                <a:off x="1167623" y="1027415"/>
                <a:ext cx="9720" cy="167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5C6FDEA-D74D-EB44-9CE8-BEE67D1687F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63303" y="1023095"/>
                  <a:ext cx="18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211203-C35F-0D4E-9A1E-FE2D3022CD4A}"/>
                    </a:ext>
                  </a:extLst>
                </p14:cNvPr>
                <p14:cNvContentPartPr/>
                <p14:nvPr/>
              </p14:nvContentPartPr>
              <p14:xfrm>
                <a:off x="1180223" y="1105535"/>
                <a:ext cx="87480" cy="118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211203-C35F-0D4E-9A1E-FE2D3022CD4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75903" y="1101215"/>
                  <a:ext cx="96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2EF868-7226-0843-9F0E-B02E46B8B989}"/>
                    </a:ext>
                  </a:extLst>
                </p14:cNvPr>
                <p14:cNvContentPartPr/>
                <p14:nvPr/>
              </p14:nvContentPartPr>
              <p14:xfrm>
                <a:off x="1327103" y="1091135"/>
                <a:ext cx="55080" cy="133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2EF868-7226-0843-9F0E-B02E46B8B98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322783" y="1086815"/>
                  <a:ext cx="63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0B83144-F828-5343-A47B-6C94400C2423}"/>
                    </a:ext>
                  </a:extLst>
                </p14:cNvPr>
                <p14:cNvContentPartPr/>
                <p14:nvPr/>
              </p14:nvContentPartPr>
              <p14:xfrm>
                <a:off x="1278503" y="1181495"/>
                <a:ext cx="83520" cy="85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0B83144-F828-5343-A47B-6C94400C242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274183" y="1177175"/>
                  <a:ext cx="92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4BD0F60-7CBF-BE43-AB1F-628D4544ECBB}"/>
                    </a:ext>
                  </a:extLst>
                </p14:cNvPr>
                <p14:cNvContentPartPr/>
                <p14:nvPr/>
              </p14:nvContentPartPr>
              <p14:xfrm>
                <a:off x="1585583" y="1178975"/>
                <a:ext cx="3240" cy="3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4BD0F60-7CBF-BE43-AB1F-628D4544ECB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581263" y="1174655"/>
                  <a:ext cx="118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02592A9-6A26-7643-80FB-4A0BAAEC6657}"/>
                    </a:ext>
                  </a:extLst>
                </p14:cNvPr>
                <p14:cNvContentPartPr/>
                <p14:nvPr/>
              </p14:nvContentPartPr>
              <p14:xfrm>
                <a:off x="1546703" y="1072415"/>
                <a:ext cx="8280" cy="2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02592A9-6A26-7643-80FB-4A0BAAEC665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42383" y="1068095"/>
                  <a:ext cx="169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CCFCB1E-4810-B94A-AF12-AB46B7639B3A}"/>
                    </a:ext>
                  </a:extLst>
                </p14:cNvPr>
                <p14:cNvContentPartPr/>
                <p14:nvPr/>
              </p14:nvContentPartPr>
              <p14:xfrm>
                <a:off x="1765223" y="1011215"/>
                <a:ext cx="109080" cy="164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CCFCB1E-4810-B94A-AF12-AB46B7639B3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60903" y="1006895"/>
                  <a:ext cx="117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5DEE4CE-D45B-6741-9E63-FC9661B667E1}"/>
                    </a:ext>
                  </a:extLst>
                </p14:cNvPr>
                <p14:cNvContentPartPr/>
                <p14:nvPr/>
              </p14:nvContentPartPr>
              <p14:xfrm>
                <a:off x="1895543" y="1044695"/>
                <a:ext cx="6480" cy="147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5DEE4CE-D45B-6741-9E63-FC9661B667E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91223" y="1040375"/>
                  <a:ext cx="15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8540C68-C506-DE40-B234-8873A268C4E0}"/>
                    </a:ext>
                  </a:extLst>
                </p14:cNvPr>
                <p14:cNvContentPartPr/>
                <p14:nvPr/>
              </p14:nvContentPartPr>
              <p14:xfrm>
                <a:off x="1895183" y="1113455"/>
                <a:ext cx="57960" cy="61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8540C68-C506-DE40-B234-8873A268C4E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890863" y="1109135"/>
                  <a:ext cx="66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2E57D4B-DA5B-6245-BEA8-84EB0B96451F}"/>
                    </a:ext>
                  </a:extLst>
                </p14:cNvPr>
                <p14:cNvContentPartPr/>
                <p14:nvPr/>
              </p14:nvContentPartPr>
              <p14:xfrm>
                <a:off x="2028383" y="1140095"/>
                <a:ext cx="36720" cy="82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2E57D4B-DA5B-6245-BEA8-84EB0B96451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24063" y="1135775"/>
                  <a:ext cx="45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80F145-CDFF-654E-AACD-2FB14DB5D3E7}"/>
                    </a:ext>
                  </a:extLst>
                </p14:cNvPr>
                <p14:cNvContentPartPr/>
                <p14:nvPr/>
              </p14:nvContentPartPr>
              <p14:xfrm>
                <a:off x="2036303" y="1045055"/>
                <a:ext cx="42120" cy="26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80F145-CDFF-654E-AACD-2FB14DB5D3E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31983" y="1040735"/>
                  <a:ext cx="50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78CBBB-22B5-4946-B9CD-BC8C8DC37078}"/>
                    </a:ext>
                  </a:extLst>
                </p14:cNvPr>
                <p14:cNvContentPartPr/>
                <p14:nvPr/>
              </p14:nvContentPartPr>
              <p14:xfrm>
                <a:off x="2097863" y="1009055"/>
                <a:ext cx="95040" cy="332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78CBBB-22B5-4946-B9CD-BC8C8DC3707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093543" y="1004735"/>
                  <a:ext cx="1036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B05A010-60FD-4A4A-99CE-72138464FF05}"/>
                    </a:ext>
                  </a:extLst>
                </p14:cNvPr>
                <p14:cNvContentPartPr/>
                <p14:nvPr/>
              </p14:nvContentPartPr>
              <p14:xfrm>
                <a:off x="2103983" y="1135775"/>
                <a:ext cx="118800" cy="68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B05A010-60FD-4A4A-99CE-72138464FF0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099663" y="1131455"/>
                  <a:ext cx="127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532F35-4EDC-6D49-A278-307ED1F40280}"/>
                    </a:ext>
                  </a:extLst>
                </p14:cNvPr>
                <p14:cNvContentPartPr/>
                <p14:nvPr/>
              </p14:nvContentPartPr>
              <p14:xfrm>
                <a:off x="2288303" y="1009415"/>
                <a:ext cx="34200" cy="238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532F35-4EDC-6D49-A278-307ED1F4028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283983" y="1005095"/>
                  <a:ext cx="428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7496396-F237-3748-9C29-76EA2808E3ED}"/>
                    </a:ext>
                  </a:extLst>
                </p14:cNvPr>
                <p14:cNvContentPartPr/>
                <p14:nvPr/>
              </p14:nvContentPartPr>
              <p14:xfrm>
                <a:off x="2272823" y="1151975"/>
                <a:ext cx="61200" cy="3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7496396-F237-3748-9C29-76EA2808E3E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268503" y="1147655"/>
                  <a:ext cx="69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92B2B7B-8F88-9246-8EAB-B462BECA1716}"/>
                    </a:ext>
                  </a:extLst>
                </p14:cNvPr>
                <p14:cNvContentPartPr/>
                <p14:nvPr/>
              </p14:nvContentPartPr>
              <p14:xfrm>
                <a:off x="2482703" y="1029935"/>
                <a:ext cx="82080" cy="296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92B2B7B-8F88-9246-8EAB-B462BECA171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478383" y="1025615"/>
                  <a:ext cx="90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1A20B38-690B-C04E-B68A-CE31556319FC}"/>
                    </a:ext>
                  </a:extLst>
                </p14:cNvPr>
                <p14:cNvContentPartPr/>
                <p14:nvPr/>
              </p14:nvContentPartPr>
              <p14:xfrm>
                <a:off x="2556503" y="1176455"/>
                <a:ext cx="122400" cy="169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1A20B38-690B-C04E-B68A-CE31556319F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552183" y="1172135"/>
                  <a:ext cx="131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1E805F-2385-894C-8DAF-134C8BC7BE19}"/>
                    </a:ext>
                  </a:extLst>
                </p14:cNvPr>
                <p14:cNvContentPartPr/>
                <p14:nvPr/>
              </p14:nvContentPartPr>
              <p14:xfrm>
                <a:off x="2739023" y="1055855"/>
                <a:ext cx="22320" cy="244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1E805F-2385-894C-8DAF-134C8BC7BE1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734703" y="1051535"/>
                  <a:ext cx="30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42BE11-314B-2D4C-80C8-82A207D32071}"/>
                    </a:ext>
                  </a:extLst>
                </p14:cNvPr>
                <p14:cNvContentPartPr/>
                <p14:nvPr/>
              </p14:nvContentPartPr>
              <p14:xfrm>
                <a:off x="2739383" y="1134335"/>
                <a:ext cx="82440" cy="55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42BE11-314B-2D4C-80C8-82A207D3207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735063" y="1130015"/>
                  <a:ext cx="91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CED76C-746D-7941-B625-F153F50265AA}"/>
                    </a:ext>
                  </a:extLst>
                </p14:cNvPr>
                <p14:cNvContentPartPr/>
                <p14:nvPr/>
              </p14:nvContentPartPr>
              <p14:xfrm>
                <a:off x="2869343" y="1007975"/>
                <a:ext cx="21960" cy="265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CED76C-746D-7941-B625-F153F50265A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865023" y="1003655"/>
                  <a:ext cx="306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590C2FA-5466-A647-9520-6B92AC0BF486}"/>
                    </a:ext>
                  </a:extLst>
                </p14:cNvPr>
                <p14:cNvContentPartPr/>
                <p14:nvPr/>
              </p14:nvContentPartPr>
              <p14:xfrm>
                <a:off x="2859983" y="1164935"/>
                <a:ext cx="130680" cy="21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590C2FA-5466-A647-9520-6B92AC0BF48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855663" y="1160615"/>
                  <a:ext cx="139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4A51CC7-82EF-9A49-87CF-19625BA780CD}"/>
                    </a:ext>
                  </a:extLst>
                </p14:cNvPr>
                <p14:cNvContentPartPr/>
                <p14:nvPr/>
              </p14:nvContentPartPr>
              <p14:xfrm>
                <a:off x="3007943" y="1145855"/>
                <a:ext cx="78120" cy="130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4A51CC7-82EF-9A49-87CF-19625BA780C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03623" y="1141535"/>
                  <a:ext cx="86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2FF742E-D3CC-EF4F-9FFE-1932DA7D7BE3}"/>
                    </a:ext>
                  </a:extLst>
                </p14:cNvPr>
                <p14:cNvContentPartPr/>
                <p14:nvPr/>
              </p14:nvContentPartPr>
              <p14:xfrm>
                <a:off x="3173183" y="1109855"/>
                <a:ext cx="12600" cy="150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2FF742E-D3CC-EF4F-9FFE-1932DA7D7BE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168863" y="1105535"/>
                  <a:ext cx="21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2848069-CEB3-A44F-BC02-35BA943CECD0}"/>
                    </a:ext>
                  </a:extLst>
                </p14:cNvPr>
                <p14:cNvContentPartPr/>
                <p14:nvPr/>
              </p14:nvContentPartPr>
              <p14:xfrm>
                <a:off x="3167063" y="1103735"/>
                <a:ext cx="64080" cy="48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2848069-CEB3-A44F-BC02-35BA943CECD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162743" y="1099415"/>
                  <a:ext cx="72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DB3AA38-AA8A-AA46-8160-97EC58E8A8B2}"/>
                    </a:ext>
                  </a:extLst>
                </p14:cNvPr>
                <p14:cNvContentPartPr/>
                <p14:nvPr/>
              </p14:nvContentPartPr>
              <p14:xfrm>
                <a:off x="3274703" y="1083575"/>
                <a:ext cx="68040" cy="152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DB3AA38-AA8A-AA46-8160-97EC58E8A8B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270383" y="1079255"/>
                  <a:ext cx="76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6D0E1DD-A645-D847-9A8F-0173DF63E5C3}"/>
                    </a:ext>
                  </a:extLst>
                </p14:cNvPr>
                <p14:cNvContentPartPr/>
                <p14:nvPr/>
              </p14:nvContentPartPr>
              <p14:xfrm>
                <a:off x="3489263" y="1106255"/>
                <a:ext cx="27720" cy="100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6D0E1DD-A645-D847-9A8F-0173DF63E5C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484943" y="1101935"/>
                  <a:ext cx="36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E7E332C-998B-4442-8979-5581C01BB3A5}"/>
                    </a:ext>
                  </a:extLst>
                </p14:cNvPr>
                <p14:cNvContentPartPr/>
                <p14:nvPr/>
              </p14:nvContentPartPr>
              <p14:xfrm>
                <a:off x="3496463" y="1039655"/>
                <a:ext cx="68040" cy="42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E7E332C-998B-4442-8979-5581C01BB3A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492143" y="1035335"/>
                  <a:ext cx="76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25A37DD-AD62-1643-B173-302909983EE8}"/>
                    </a:ext>
                  </a:extLst>
                </p14:cNvPr>
                <p14:cNvContentPartPr/>
                <p14:nvPr/>
              </p14:nvContentPartPr>
              <p14:xfrm>
                <a:off x="3611303" y="1109495"/>
                <a:ext cx="15840" cy="122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25A37DD-AD62-1643-B173-302909983EE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606983" y="1105175"/>
                  <a:ext cx="24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08CC04C-4F5E-0F45-98D1-F93EA690DE49}"/>
                    </a:ext>
                  </a:extLst>
                </p14:cNvPr>
                <p14:cNvContentPartPr/>
                <p14:nvPr/>
              </p14:nvContentPartPr>
              <p14:xfrm>
                <a:off x="3623543" y="1122815"/>
                <a:ext cx="73080" cy="88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08CC04C-4F5E-0F45-98D1-F93EA690DE4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619223" y="1118495"/>
                  <a:ext cx="81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D8DFD7-56FE-9F4A-B64F-6BBE14A246C4}"/>
                    </a:ext>
                  </a:extLst>
                </p14:cNvPr>
                <p14:cNvContentPartPr/>
                <p14:nvPr/>
              </p14:nvContentPartPr>
              <p14:xfrm>
                <a:off x="3868343" y="945695"/>
                <a:ext cx="109440" cy="219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D8DFD7-56FE-9F4A-B64F-6BBE14A246C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864023" y="941375"/>
                  <a:ext cx="118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46CB604-FDF8-C344-8AE8-5DD6A28D6771}"/>
                    </a:ext>
                  </a:extLst>
                </p14:cNvPr>
                <p14:cNvContentPartPr/>
                <p14:nvPr/>
              </p14:nvContentPartPr>
              <p14:xfrm>
                <a:off x="3887783" y="1086815"/>
                <a:ext cx="109440" cy="88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46CB604-FDF8-C344-8AE8-5DD6A28D677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883463" y="1082495"/>
                  <a:ext cx="118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2F22492-80F6-2648-AE0A-65EFD8A10AAE}"/>
                    </a:ext>
                  </a:extLst>
                </p14:cNvPr>
                <p14:cNvContentPartPr/>
                <p14:nvPr/>
              </p14:nvContentPartPr>
              <p14:xfrm>
                <a:off x="4053743" y="854255"/>
                <a:ext cx="6480" cy="305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2F22492-80F6-2648-AE0A-65EFD8A10AA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049423" y="849935"/>
                  <a:ext cx="15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0D9930B-1BB3-E24F-A10B-E64B598D4A84}"/>
                    </a:ext>
                  </a:extLst>
                </p14:cNvPr>
                <p14:cNvContentPartPr/>
                <p14:nvPr/>
              </p14:nvContentPartPr>
              <p14:xfrm>
                <a:off x="4092623" y="1053335"/>
                <a:ext cx="37800" cy="224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0D9930B-1BB3-E24F-A10B-E64B598D4A8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088303" y="1049015"/>
                  <a:ext cx="46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DB14C40-ECEE-0A49-9099-F15277F2101D}"/>
                    </a:ext>
                  </a:extLst>
                </p14:cNvPr>
                <p14:cNvContentPartPr/>
                <p14:nvPr/>
              </p14:nvContentPartPr>
              <p14:xfrm>
                <a:off x="4135103" y="1060175"/>
                <a:ext cx="51840" cy="79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DB14C40-ECEE-0A49-9099-F15277F2101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130783" y="1055855"/>
                  <a:ext cx="60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E4D4312-EA24-A741-89AB-57A4688C7544}"/>
                    </a:ext>
                  </a:extLst>
                </p14:cNvPr>
                <p14:cNvContentPartPr/>
                <p14:nvPr/>
              </p14:nvContentPartPr>
              <p14:xfrm>
                <a:off x="4248863" y="941735"/>
                <a:ext cx="6480" cy="176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E4D4312-EA24-A741-89AB-57A4688C754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244543" y="937415"/>
                  <a:ext cx="15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8D4CC3-AF6C-404C-A81E-418E1D46273F}"/>
                    </a:ext>
                  </a:extLst>
                </p14:cNvPr>
                <p14:cNvContentPartPr/>
                <p14:nvPr/>
              </p14:nvContentPartPr>
              <p14:xfrm>
                <a:off x="4248863" y="1037495"/>
                <a:ext cx="76320" cy="83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8D4CC3-AF6C-404C-A81E-418E1D46273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244543" y="1033175"/>
                  <a:ext cx="84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CC0C531-237B-5243-BEBD-7625B64BF111}"/>
                    </a:ext>
                  </a:extLst>
                </p14:cNvPr>
                <p14:cNvContentPartPr/>
                <p14:nvPr/>
              </p14:nvContentPartPr>
              <p14:xfrm>
                <a:off x="4388543" y="970175"/>
                <a:ext cx="85320" cy="154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CC0C531-237B-5243-BEBD-7625B64BF11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384223" y="965855"/>
                  <a:ext cx="93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1FB5E3-33D5-DE42-A6CF-9998F8E3F0AA}"/>
                    </a:ext>
                  </a:extLst>
                </p14:cNvPr>
                <p14:cNvContentPartPr/>
                <p14:nvPr/>
              </p14:nvContentPartPr>
              <p14:xfrm>
                <a:off x="4396463" y="1095095"/>
                <a:ext cx="73080" cy="85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1FB5E3-33D5-DE42-A6CF-9998F8E3F0A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392143" y="1090775"/>
                  <a:ext cx="81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4EFAA5-43FA-2E49-9E2D-0B50FF8B7FB0}"/>
                    </a:ext>
                  </a:extLst>
                </p14:cNvPr>
                <p14:cNvContentPartPr/>
                <p14:nvPr/>
              </p14:nvContentPartPr>
              <p14:xfrm>
                <a:off x="4554143" y="905735"/>
                <a:ext cx="12600" cy="22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4EFAA5-43FA-2E49-9E2D-0B50FF8B7FB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549823" y="901415"/>
                  <a:ext cx="21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6C58AA5-5C13-5B4B-98D4-DE2F6B845F35}"/>
                    </a:ext>
                  </a:extLst>
                </p14:cNvPr>
                <p14:cNvContentPartPr/>
                <p14:nvPr/>
              </p14:nvContentPartPr>
              <p14:xfrm>
                <a:off x="4572143" y="1043255"/>
                <a:ext cx="91800" cy="109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6C58AA5-5C13-5B4B-98D4-DE2F6B845F3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567823" y="1038935"/>
                  <a:ext cx="100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D9BBBE1-178D-6E4F-AEB0-01BA927C1728}"/>
                    </a:ext>
                  </a:extLst>
                </p14:cNvPr>
                <p14:cNvContentPartPr/>
                <p14:nvPr/>
              </p14:nvContentPartPr>
              <p14:xfrm>
                <a:off x="4655663" y="1108775"/>
                <a:ext cx="169200" cy="94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D9BBBE1-178D-6E4F-AEB0-01BA927C172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651343" y="1104455"/>
                  <a:ext cx="177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65B5A3E-3C1F-9C4F-8914-C7CB0AB47525}"/>
                    </a:ext>
                  </a:extLst>
                </p14:cNvPr>
                <p14:cNvContentPartPr/>
                <p14:nvPr/>
              </p14:nvContentPartPr>
              <p14:xfrm>
                <a:off x="4832783" y="1011935"/>
                <a:ext cx="30600" cy="201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65B5A3E-3C1F-9C4F-8914-C7CB0AB4752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828463" y="1007615"/>
                  <a:ext cx="39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7DF2D37-333C-7742-8B49-4EB775E0D575}"/>
                    </a:ext>
                  </a:extLst>
                </p14:cNvPr>
                <p14:cNvContentPartPr/>
                <p14:nvPr/>
              </p14:nvContentPartPr>
              <p14:xfrm>
                <a:off x="4819823" y="1107695"/>
                <a:ext cx="64080" cy="3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7DF2D37-333C-7742-8B49-4EB775E0D57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815503" y="1103375"/>
                  <a:ext cx="7272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EF8049C-A445-164A-8F53-408E3A0256F2}"/>
              </a:ext>
            </a:extLst>
          </p:cNvPr>
          <p:cNvGrpSpPr/>
          <p:nvPr/>
        </p:nvGrpSpPr>
        <p:grpSpPr>
          <a:xfrm>
            <a:off x="213623" y="4157975"/>
            <a:ext cx="937440" cy="306360"/>
            <a:chOff x="213623" y="4157975"/>
            <a:chExt cx="93744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49917CE-C386-8146-9665-087139B6A8D6}"/>
                    </a:ext>
                  </a:extLst>
                </p14:cNvPr>
                <p14:cNvContentPartPr/>
                <p14:nvPr/>
              </p14:nvContentPartPr>
              <p14:xfrm>
                <a:off x="213623" y="4157975"/>
                <a:ext cx="330120" cy="225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49917CE-C386-8146-9665-087139B6A8D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09303" y="4153655"/>
                  <a:ext cx="338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CF81570-7936-2747-A893-42D5A47503C8}"/>
                    </a:ext>
                  </a:extLst>
                </p14:cNvPr>
                <p14:cNvContentPartPr/>
                <p14:nvPr/>
              </p14:nvContentPartPr>
              <p14:xfrm>
                <a:off x="505943" y="4266335"/>
                <a:ext cx="217080" cy="198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CF81570-7936-2747-A893-42D5A47503C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01623" y="4262015"/>
                  <a:ext cx="225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8864A2-AD86-C747-B6EA-EFCF08009E8B}"/>
                    </a:ext>
                  </a:extLst>
                </p14:cNvPr>
                <p14:cNvContentPartPr/>
                <p14:nvPr/>
              </p14:nvContentPartPr>
              <p14:xfrm>
                <a:off x="788903" y="4205135"/>
                <a:ext cx="91800" cy="226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8864A2-AD86-C747-B6EA-EFCF08009E8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84583" y="4200815"/>
                  <a:ext cx="100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DE18C06-A58E-7647-B651-C2240FAD2DF8}"/>
                    </a:ext>
                  </a:extLst>
                </p14:cNvPr>
                <p14:cNvContentPartPr/>
                <p14:nvPr/>
              </p14:nvContentPartPr>
              <p14:xfrm>
                <a:off x="913103" y="4231055"/>
                <a:ext cx="135360" cy="182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DE18C06-A58E-7647-B651-C2240FAD2DF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08783" y="4226735"/>
                  <a:ext cx="144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8A4F4D0-4BD5-8A45-8D10-40AD97B0BE85}"/>
                    </a:ext>
                  </a:extLst>
                </p14:cNvPr>
                <p14:cNvContentPartPr/>
                <p14:nvPr/>
              </p14:nvContentPartPr>
              <p14:xfrm>
                <a:off x="960263" y="4237175"/>
                <a:ext cx="127800" cy="1670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8A4F4D0-4BD5-8A45-8D10-40AD97B0BE8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55943" y="4232855"/>
                  <a:ext cx="136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2027482-7107-FE45-B470-1DAA5BB3A09E}"/>
                    </a:ext>
                  </a:extLst>
                </p14:cNvPr>
                <p14:cNvContentPartPr/>
                <p14:nvPr/>
              </p14:nvContentPartPr>
              <p14:xfrm>
                <a:off x="1117943" y="4200095"/>
                <a:ext cx="33120" cy="222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2027482-7107-FE45-B470-1DAA5BB3A09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13623" y="4195775"/>
                  <a:ext cx="4176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B002A02-D45C-A343-8AAD-500E4CB07492}"/>
              </a:ext>
            </a:extLst>
          </p:cNvPr>
          <p:cNvGrpSpPr/>
          <p:nvPr/>
        </p:nvGrpSpPr>
        <p:grpSpPr>
          <a:xfrm>
            <a:off x="1370663" y="4252295"/>
            <a:ext cx="639360" cy="186120"/>
            <a:chOff x="1370663" y="4252295"/>
            <a:chExt cx="63936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EA57EC8-7093-544E-B2B1-830A34F1DB94}"/>
                    </a:ext>
                  </a:extLst>
                </p14:cNvPr>
                <p14:cNvContentPartPr/>
                <p14:nvPr/>
              </p14:nvContentPartPr>
              <p14:xfrm>
                <a:off x="1370663" y="4360295"/>
                <a:ext cx="178200" cy="43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EA57EC8-7093-544E-B2B1-830A34F1DB9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366343" y="4355975"/>
                  <a:ext cx="186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AD5C15A-9C74-0A49-B10D-33F0F12292AE}"/>
                    </a:ext>
                  </a:extLst>
                </p14:cNvPr>
                <p14:cNvContentPartPr/>
                <p14:nvPr/>
              </p14:nvContentPartPr>
              <p14:xfrm>
                <a:off x="1412783" y="4310975"/>
                <a:ext cx="115560" cy="6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AD5C15A-9C74-0A49-B10D-33F0F12292A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408463" y="4306655"/>
                  <a:ext cx="1242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2047F55-B1E3-D745-B265-58A9B9FFE39F}"/>
                    </a:ext>
                  </a:extLst>
                </p14:cNvPr>
                <p14:cNvContentPartPr/>
                <p14:nvPr/>
              </p14:nvContentPartPr>
              <p14:xfrm>
                <a:off x="1727783" y="4271375"/>
                <a:ext cx="112680" cy="126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2047F55-B1E3-D745-B265-58A9B9FFE39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723463" y="4267055"/>
                  <a:ext cx="121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C14EC40-EF05-F14E-A83C-7FFA8E8E3EBD}"/>
                    </a:ext>
                  </a:extLst>
                </p14:cNvPr>
                <p14:cNvContentPartPr/>
                <p14:nvPr/>
              </p14:nvContentPartPr>
              <p14:xfrm>
                <a:off x="1697903" y="4298375"/>
                <a:ext cx="149040" cy="1400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C14EC40-EF05-F14E-A83C-7FFA8E8E3EB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693583" y="4294055"/>
                  <a:ext cx="157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424671B-6628-A043-97FB-7D5426592445}"/>
                    </a:ext>
                  </a:extLst>
                </p14:cNvPr>
                <p14:cNvContentPartPr/>
                <p14:nvPr/>
              </p14:nvContentPartPr>
              <p14:xfrm>
                <a:off x="1934423" y="4348415"/>
                <a:ext cx="61200" cy="25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424671B-6628-A043-97FB-7D542659244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930103" y="4344095"/>
                  <a:ext cx="69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16F4A6A-BD9D-F449-81EF-5D901BBB1119}"/>
                    </a:ext>
                  </a:extLst>
                </p14:cNvPr>
                <p14:cNvContentPartPr/>
                <p14:nvPr/>
              </p14:nvContentPartPr>
              <p14:xfrm>
                <a:off x="1991303" y="4252295"/>
                <a:ext cx="18720" cy="156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16F4A6A-BD9D-F449-81EF-5D901BBB111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986983" y="4247975"/>
                  <a:ext cx="2736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C622A62-EA05-7641-A932-8A426C48D62D}"/>
              </a:ext>
            </a:extLst>
          </p:cNvPr>
          <p:cNvGrpSpPr/>
          <p:nvPr/>
        </p:nvGrpSpPr>
        <p:grpSpPr>
          <a:xfrm>
            <a:off x="2195063" y="4078775"/>
            <a:ext cx="1063440" cy="364680"/>
            <a:chOff x="2195063" y="4078775"/>
            <a:chExt cx="106344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08C2087-EF74-2248-929D-D2B8F9054BED}"/>
                    </a:ext>
                  </a:extLst>
                </p14:cNvPr>
                <p14:cNvContentPartPr/>
                <p14:nvPr/>
              </p14:nvContentPartPr>
              <p14:xfrm>
                <a:off x="2195063" y="4078775"/>
                <a:ext cx="268920" cy="351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08C2087-EF74-2248-929D-D2B8F9054BE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190743" y="4074455"/>
                  <a:ext cx="2775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C2BCDEF-A380-CE43-B670-FB7CFF20CBD6}"/>
                    </a:ext>
                  </a:extLst>
                </p14:cNvPr>
                <p14:cNvContentPartPr/>
                <p14:nvPr/>
              </p14:nvContentPartPr>
              <p14:xfrm>
                <a:off x="2545343" y="4238255"/>
                <a:ext cx="160920" cy="176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C2BCDEF-A380-CE43-B670-FB7CFF20CBD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541023" y="4233935"/>
                  <a:ext cx="169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3CDC5F7-93CA-0C4E-8493-7AB31B1B054B}"/>
                    </a:ext>
                  </a:extLst>
                </p14:cNvPr>
                <p14:cNvContentPartPr/>
                <p14:nvPr/>
              </p14:nvContentPartPr>
              <p14:xfrm>
                <a:off x="2784743" y="4303775"/>
                <a:ext cx="91440" cy="119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3CDC5F7-93CA-0C4E-8493-7AB31B1B054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780423" y="4299455"/>
                  <a:ext cx="100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3654A61-1E1D-B34D-97CF-E8349C8433BE}"/>
                    </a:ext>
                  </a:extLst>
                </p14:cNvPr>
                <p14:cNvContentPartPr/>
                <p14:nvPr/>
              </p14:nvContentPartPr>
              <p14:xfrm>
                <a:off x="2881223" y="4349495"/>
                <a:ext cx="94320" cy="64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3654A61-1E1D-B34D-97CF-E8349C8433B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876903" y="4345175"/>
                  <a:ext cx="1029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3D758F6-E198-AD42-9884-5CDCA46FF3B9}"/>
                    </a:ext>
                  </a:extLst>
                </p14:cNvPr>
                <p14:cNvContentPartPr/>
                <p14:nvPr/>
              </p14:nvContentPartPr>
              <p14:xfrm>
                <a:off x="2924063" y="4153655"/>
                <a:ext cx="55440" cy="289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3D758F6-E198-AD42-9884-5CDCA46FF3B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919743" y="4149335"/>
                  <a:ext cx="640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B1C32A4-58C6-AA45-93BA-A6E97FC75252}"/>
                    </a:ext>
                  </a:extLst>
                </p14:cNvPr>
                <p14:cNvContentPartPr/>
                <p14:nvPr/>
              </p14:nvContentPartPr>
              <p14:xfrm>
                <a:off x="3006503" y="4264175"/>
                <a:ext cx="220680" cy="1368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B1C32A4-58C6-AA45-93BA-A6E97FC7525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002183" y="4259855"/>
                  <a:ext cx="229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75ADB64-C9FB-0543-BDDC-D60C808CB828}"/>
                    </a:ext>
                  </a:extLst>
                </p14:cNvPr>
                <p14:cNvContentPartPr/>
                <p14:nvPr/>
              </p14:nvContentPartPr>
              <p14:xfrm>
                <a:off x="3171743" y="4202975"/>
                <a:ext cx="86760" cy="232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75ADB64-C9FB-0543-BDDC-D60C808CB82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167423" y="4198655"/>
                  <a:ext cx="954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234D458-4249-0B48-9010-9AF98878254C}"/>
              </a:ext>
            </a:extLst>
          </p:cNvPr>
          <p:cNvGrpSpPr/>
          <p:nvPr/>
        </p:nvGrpSpPr>
        <p:grpSpPr>
          <a:xfrm>
            <a:off x="292103" y="4632815"/>
            <a:ext cx="1201320" cy="387360"/>
            <a:chOff x="292103" y="4632815"/>
            <a:chExt cx="120132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4F99289-BC1D-4E4C-8FD8-90EA4DA23FA9}"/>
                    </a:ext>
                  </a:extLst>
                </p14:cNvPr>
                <p14:cNvContentPartPr/>
                <p14:nvPr/>
              </p14:nvContentPartPr>
              <p14:xfrm>
                <a:off x="292103" y="4780415"/>
                <a:ext cx="159840" cy="158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4F99289-BC1D-4E4C-8FD8-90EA4DA23FA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87783" y="4776095"/>
                  <a:ext cx="168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D5274A4-8940-FF4C-AC54-C110AF883E55}"/>
                    </a:ext>
                  </a:extLst>
                </p14:cNvPr>
                <p14:cNvContentPartPr/>
                <p14:nvPr/>
              </p14:nvContentPartPr>
              <p14:xfrm>
                <a:off x="410543" y="4632815"/>
                <a:ext cx="48960" cy="1890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D5274A4-8940-FF4C-AC54-C110AF883E5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06223" y="4628495"/>
                  <a:ext cx="57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55CB5DA-FC69-4248-A818-FDD0E0AEDC06}"/>
                    </a:ext>
                  </a:extLst>
                </p14:cNvPr>
                <p14:cNvContentPartPr/>
                <p14:nvPr/>
              </p14:nvContentPartPr>
              <p14:xfrm>
                <a:off x="568223" y="4818575"/>
                <a:ext cx="144000" cy="201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55CB5DA-FC69-4248-A818-FDD0E0AEDC0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63903" y="4814255"/>
                  <a:ext cx="152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B5346FC-3703-6F4C-8E38-9F4232E9DB42}"/>
                    </a:ext>
                  </a:extLst>
                </p14:cNvPr>
                <p14:cNvContentPartPr/>
                <p14:nvPr/>
              </p14:nvContentPartPr>
              <p14:xfrm>
                <a:off x="778463" y="4690055"/>
                <a:ext cx="24480" cy="167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B5346FC-3703-6F4C-8E38-9F4232E9DB4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74143" y="4685735"/>
                  <a:ext cx="33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ED19D45-EC55-7141-9965-277C7CF6870E}"/>
                    </a:ext>
                  </a:extLst>
                </p14:cNvPr>
                <p14:cNvContentPartPr/>
                <p14:nvPr/>
              </p14:nvContentPartPr>
              <p14:xfrm>
                <a:off x="881423" y="4687895"/>
                <a:ext cx="85320" cy="129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ED19D45-EC55-7141-9965-277C7CF6870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77103" y="4683575"/>
                  <a:ext cx="93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84D46AE-DA3D-3B43-8F22-7DFC79DA1703}"/>
                    </a:ext>
                  </a:extLst>
                </p14:cNvPr>
                <p14:cNvContentPartPr/>
                <p14:nvPr/>
              </p14:nvContentPartPr>
              <p14:xfrm>
                <a:off x="901583" y="4685015"/>
                <a:ext cx="164160" cy="1368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84D46AE-DA3D-3B43-8F22-7DFC79DA170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97263" y="4680695"/>
                  <a:ext cx="172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93DD2A8-CF2C-844D-AB86-2410450FE20B}"/>
                    </a:ext>
                  </a:extLst>
                </p14:cNvPr>
                <p14:cNvContentPartPr/>
                <p14:nvPr/>
              </p14:nvContentPartPr>
              <p14:xfrm>
                <a:off x="1121903" y="4636415"/>
                <a:ext cx="34200" cy="2264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93DD2A8-CF2C-844D-AB86-2410450FE20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17583" y="4632095"/>
                  <a:ext cx="428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097791E-513E-FF42-9BBB-4A6D13D895B2}"/>
                    </a:ext>
                  </a:extLst>
                </p14:cNvPr>
                <p14:cNvContentPartPr/>
                <p14:nvPr/>
              </p14:nvContentPartPr>
              <p14:xfrm>
                <a:off x="1270583" y="4822535"/>
                <a:ext cx="222840" cy="126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097791E-513E-FF42-9BBB-4A6D13D895B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266263" y="4818215"/>
                  <a:ext cx="231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BAAFFBD-987E-8844-BA6C-72C4DBDEDF2A}"/>
                    </a:ext>
                  </a:extLst>
                </p14:cNvPr>
                <p14:cNvContentPartPr/>
                <p14:nvPr/>
              </p14:nvContentPartPr>
              <p14:xfrm>
                <a:off x="1311263" y="4751615"/>
                <a:ext cx="109440" cy="64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BAAFFBD-987E-8844-BA6C-72C4DBDEDF2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306943" y="4747295"/>
                  <a:ext cx="1180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D021993-28B6-FA49-AE87-8A76054CB77D}"/>
                    </a:ext>
                  </a:extLst>
                </p14:cNvPr>
                <p14:cNvContentPartPr/>
                <p14:nvPr/>
              </p14:nvContentPartPr>
              <p14:xfrm>
                <a:off x="912383" y="4643975"/>
                <a:ext cx="122760" cy="3052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D021993-28B6-FA49-AE87-8A76054CB77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08063" y="4639655"/>
                  <a:ext cx="1314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CFEE597-F0CC-BF40-97DD-7A3EED9CCD29}"/>
                    </a:ext>
                  </a:extLst>
                </p14:cNvPr>
                <p14:cNvContentPartPr/>
                <p14:nvPr/>
              </p14:nvContentPartPr>
              <p14:xfrm>
                <a:off x="892943" y="4689695"/>
                <a:ext cx="89640" cy="928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CFEE597-F0CC-BF40-97DD-7A3EED9CCD2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88623" y="4685375"/>
                  <a:ext cx="9828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27991E5-64F9-9F49-B8A3-DFC3F7E93303}"/>
              </a:ext>
            </a:extLst>
          </p:cNvPr>
          <p:cNvGrpSpPr/>
          <p:nvPr/>
        </p:nvGrpSpPr>
        <p:grpSpPr>
          <a:xfrm>
            <a:off x="2109743" y="4652975"/>
            <a:ext cx="940320" cy="273240"/>
            <a:chOff x="2109743" y="4652975"/>
            <a:chExt cx="94032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27C43C3-9441-F948-B2FC-3B326252D8E8}"/>
                    </a:ext>
                  </a:extLst>
                </p14:cNvPr>
                <p14:cNvContentPartPr/>
                <p14:nvPr/>
              </p14:nvContentPartPr>
              <p14:xfrm>
                <a:off x="2109743" y="4652975"/>
                <a:ext cx="124560" cy="2732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27C43C3-9441-F948-B2FC-3B326252D8E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105423" y="4648655"/>
                  <a:ext cx="133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288D363-7F2A-DB4D-94AA-C0F6BB95F563}"/>
                    </a:ext>
                  </a:extLst>
                </p14:cNvPr>
                <p14:cNvContentPartPr/>
                <p14:nvPr/>
              </p14:nvContentPartPr>
              <p14:xfrm>
                <a:off x="2270303" y="4796255"/>
                <a:ext cx="9360" cy="119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288D363-7F2A-DB4D-94AA-C0F6BB95F56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265983" y="4791935"/>
                  <a:ext cx="18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D1CC3ED-720B-4C49-8FEC-C19F6D6861F5}"/>
                    </a:ext>
                  </a:extLst>
                </p14:cNvPr>
                <p14:cNvContentPartPr/>
                <p14:nvPr/>
              </p14:nvContentPartPr>
              <p14:xfrm>
                <a:off x="2288303" y="4762415"/>
                <a:ext cx="145800" cy="136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D1CC3ED-720B-4C49-8FEC-C19F6D6861F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283983" y="4758095"/>
                  <a:ext cx="154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581D9AA-47F6-9B4F-9480-EAA0C23B90ED}"/>
                    </a:ext>
                  </a:extLst>
                </p14:cNvPr>
                <p14:cNvContentPartPr/>
                <p14:nvPr/>
              </p14:nvContentPartPr>
              <p14:xfrm>
                <a:off x="2487383" y="4827935"/>
                <a:ext cx="77400" cy="61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581D9AA-47F6-9B4F-9480-EAA0C23B90E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483063" y="4823615"/>
                  <a:ext cx="860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57B4875-6BE6-1044-86CA-DB23BEA418FE}"/>
                    </a:ext>
                  </a:extLst>
                </p14:cNvPr>
                <p14:cNvContentPartPr/>
                <p14:nvPr/>
              </p14:nvContentPartPr>
              <p14:xfrm>
                <a:off x="2557223" y="4841975"/>
                <a:ext cx="145800" cy="74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57B4875-6BE6-1044-86CA-DB23BEA418F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552903" y="4837655"/>
                  <a:ext cx="154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2B7D185-6B4C-7D4E-9B24-FB13FB2025D6}"/>
                    </a:ext>
                  </a:extLst>
                </p14:cNvPr>
                <p14:cNvContentPartPr/>
                <p14:nvPr/>
              </p14:nvContentPartPr>
              <p14:xfrm>
                <a:off x="2645063" y="4671695"/>
                <a:ext cx="30600" cy="2404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2B7D185-6B4C-7D4E-9B24-FB13FB2025D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640743" y="4667375"/>
                  <a:ext cx="39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48A5118-3C55-AA48-8486-D47C442E21C8}"/>
                    </a:ext>
                  </a:extLst>
                </p14:cNvPr>
                <p14:cNvContentPartPr/>
                <p14:nvPr/>
              </p14:nvContentPartPr>
              <p14:xfrm>
                <a:off x="2800583" y="4736135"/>
                <a:ext cx="118080" cy="1551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48A5118-3C55-AA48-8486-D47C442E21C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796263" y="4731815"/>
                  <a:ext cx="126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7A2EBA5-4309-4147-8B7E-47980C67FD0F}"/>
                    </a:ext>
                  </a:extLst>
                </p14:cNvPr>
                <p14:cNvContentPartPr/>
                <p14:nvPr/>
              </p14:nvContentPartPr>
              <p14:xfrm>
                <a:off x="2962943" y="4702295"/>
                <a:ext cx="87120" cy="1792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7A2EBA5-4309-4147-8B7E-47980C67FD0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958623" y="4697975"/>
                  <a:ext cx="9576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30B1BE2-D073-5843-8C12-79EEECB63D3C}"/>
              </a:ext>
            </a:extLst>
          </p:cNvPr>
          <p:cNvGrpSpPr/>
          <p:nvPr/>
        </p:nvGrpSpPr>
        <p:grpSpPr>
          <a:xfrm>
            <a:off x="1650743" y="4717775"/>
            <a:ext cx="290880" cy="219600"/>
            <a:chOff x="1650743" y="4717775"/>
            <a:chExt cx="29088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0D63F46-929B-514A-89A7-965E7D7E42E1}"/>
                    </a:ext>
                  </a:extLst>
                </p14:cNvPr>
                <p14:cNvContentPartPr/>
                <p14:nvPr/>
              </p14:nvContentPartPr>
              <p14:xfrm>
                <a:off x="1657943" y="4717775"/>
                <a:ext cx="158040" cy="219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0D63F46-929B-514A-89A7-965E7D7E42E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653623" y="4713455"/>
                  <a:ext cx="166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5A51938-179D-A644-B00B-8941C8B41065}"/>
                    </a:ext>
                  </a:extLst>
                </p14:cNvPr>
                <p14:cNvContentPartPr/>
                <p14:nvPr/>
              </p14:nvContentPartPr>
              <p14:xfrm>
                <a:off x="1707983" y="4753055"/>
                <a:ext cx="71280" cy="49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5A51938-179D-A644-B00B-8941C8B41065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703663" y="4748735"/>
                  <a:ext cx="79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B89E2E9-B714-DA45-8968-65F91D625CDE}"/>
                    </a:ext>
                  </a:extLst>
                </p14:cNvPr>
                <p14:cNvContentPartPr/>
                <p14:nvPr/>
              </p14:nvContentPartPr>
              <p14:xfrm>
                <a:off x="1853423" y="4813895"/>
                <a:ext cx="88200" cy="64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B89E2E9-B714-DA45-8968-65F91D625CD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849103" y="4809575"/>
                  <a:ext cx="968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FFDEAE0-0A59-D541-9C18-841172706546}"/>
                    </a:ext>
                  </a:extLst>
                </p14:cNvPr>
                <p14:cNvContentPartPr/>
                <p14:nvPr/>
              </p14:nvContentPartPr>
              <p14:xfrm>
                <a:off x="1650743" y="4723895"/>
                <a:ext cx="89640" cy="619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FFDEAE0-0A59-D541-9C18-84117270654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646423" y="4719575"/>
                  <a:ext cx="9828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BA26130-A538-7D4B-A578-4DA748378B86}"/>
                  </a:ext>
                </a:extLst>
              </p14:cNvPr>
              <p14:cNvContentPartPr/>
              <p14:nvPr/>
            </p14:nvContentPartPr>
            <p14:xfrm>
              <a:off x="5265143" y="291215"/>
              <a:ext cx="36720" cy="399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BA26130-A538-7D4B-A578-4DA748378B86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5260823" y="286895"/>
                <a:ext cx="453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0E77E33A-08B6-F34A-B175-3D518AEEF9EB}"/>
                  </a:ext>
                </a:extLst>
              </p14:cNvPr>
              <p14:cNvContentPartPr/>
              <p14:nvPr/>
            </p14:nvContentPartPr>
            <p14:xfrm>
              <a:off x="5192783" y="655175"/>
              <a:ext cx="136800" cy="4575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0E77E33A-08B6-F34A-B175-3D518AEEF9EB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5188463" y="650855"/>
                <a:ext cx="1454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252F0BE4-ED3A-3044-B55D-C88318D0DAC3}"/>
                  </a:ext>
                </a:extLst>
              </p14:cNvPr>
              <p14:cNvContentPartPr/>
              <p14:nvPr/>
            </p14:nvContentPartPr>
            <p14:xfrm>
              <a:off x="5109983" y="1839575"/>
              <a:ext cx="52560" cy="6667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252F0BE4-ED3A-3044-B55D-C88318D0DAC3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5105663" y="1835255"/>
                <a:ext cx="6120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997708E-A120-3B44-AD4C-103332960D85}"/>
                  </a:ext>
                </a:extLst>
              </p14:cNvPr>
              <p14:cNvContentPartPr/>
              <p14:nvPr/>
            </p14:nvContentPartPr>
            <p14:xfrm>
              <a:off x="4980383" y="3072575"/>
              <a:ext cx="20520" cy="5065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997708E-A120-3B44-AD4C-103332960D85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4976063" y="3068255"/>
                <a:ext cx="2916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1A7A78B0-5D88-E94B-B937-1F88D494CD4D}"/>
                  </a:ext>
                </a:extLst>
              </p14:cNvPr>
              <p14:cNvContentPartPr/>
              <p14:nvPr/>
            </p14:nvContentPartPr>
            <p14:xfrm>
              <a:off x="4877423" y="4453175"/>
              <a:ext cx="73800" cy="5108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1A7A78B0-5D88-E94B-B937-1F88D494CD4D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4873103" y="4448855"/>
                <a:ext cx="8244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2E20682F-0C25-504D-BC28-E598898D49C3}"/>
                  </a:ext>
                </a:extLst>
              </p14:cNvPr>
              <p14:cNvContentPartPr/>
              <p14:nvPr/>
            </p14:nvContentPartPr>
            <p14:xfrm>
              <a:off x="4804703" y="5588615"/>
              <a:ext cx="34920" cy="4233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2E20682F-0C25-504D-BC28-E598898D49C3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4800383" y="5584295"/>
                <a:ext cx="4356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1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B9D805C1-DFB9-054C-9B40-226F0C319D95}"/>
                  </a:ext>
                </a:extLst>
              </p14:cNvPr>
              <p14:cNvContentPartPr/>
              <p14:nvPr/>
            </p14:nvContentPartPr>
            <p14:xfrm>
              <a:off x="4810463" y="6205655"/>
              <a:ext cx="6480" cy="216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B9D805C1-DFB9-054C-9B40-226F0C319D95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4806143" y="6201335"/>
                <a:ext cx="1512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0" name="Group 299">
            <a:extLst>
              <a:ext uri="{FF2B5EF4-FFF2-40B4-BE49-F238E27FC236}">
                <a16:creationId xmlns:a16="http://schemas.microsoft.com/office/drawing/2014/main" id="{A2AF57EF-1011-7745-98F4-97118C4D49B5}"/>
              </a:ext>
            </a:extLst>
          </p:cNvPr>
          <p:cNvGrpSpPr/>
          <p:nvPr/>
        </p:nvGrpSpPr>
        <p:grpSpPr>
          <a:xfrm>
            <a:off x="5737823" y="64775"/>
            <a:ext cx="1927080" cy="495720"/>
            <a:chOff x="5737823" y="64775"/>
            <a:chExt cx="1927080" cy="49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F6FCE61-841A-734A-8899-A01C84C93028}"/>
                    </a:ext>
                  </a:extLst>
                </p14:cNvPr>
                <p14:cNvContentPartPr/>
                <p14:nvPr/>
              </p14:nvContentPartPr>
              <p14:xfrm>
                <a:off x="5813783" y="64775"/>
                <a:ext cx="240120" cy="4957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F6FCE61-841A-734A-8899-A01C84C9302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809463" y="60455"/>
                  <a:ext cx="2487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4020A11-23E7-2D4C-9BB9-8933FB4075F2}"/>
                    </a:ext>
                  </a:extLst>
                </p14:cNvPr>
                <p14:cNvContentPartPr/>
                <p14:nvPr/>
              </p14:nvContentPartPr>
              <p14:xfrm>
                <a:off x="5737823" y="328655"/>
                <a:ext cx="476280" cy="727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4020A11-23E7-2D4C-9BB9-8933FB4075F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733503" y="324335"/>
                  <a:ext cx="484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1A40AA5-2D40-D342-A1F0-DEF1F4F5AF66}"/>
                    </a:ext>
                  </a:extLst>
                </p14:cNvPr>
                <p14:cNvContentPartPr/>
                <p14:nvPr/>
              </p14:nvContentPartPr>
              <p14:xfrm>
                <a:off x="6292583" y="141815"/>
                <a:ext cx="100440" cy="3718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1A40AA5-2D40-D342-A1F0-DEF1F4F5AF6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288263" y="137495"/>
                  <a:ext cx="1090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CD7917F-0A4E-3545-BFEF-DB9A3CF07F25}"/>
                    </a:ext>
                  </a:extLst>
                </p14:cNvPr>
                <p14:cNvContentPartPr/>
                <p14:nvPr/>
              </p14:nvContentPartPr>
              <p14:xfrm>
                <a:off x="6264503" y="262055"/>
                <a:ext cx="218160" cy="106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CD7917F-0A4E-3545-BFEF-DB9A3CF07F25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260183" y="257735"/>
                  <a:ext cx="226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F111198-5AC4-2E4B-8572-21CDB921E2BC}"/>
                    </a:ext>
                  </a:extLst>
                </p14:cNvPr>
                <p14:cNvContentPartPr/>
                <p14:nvPr/>
              </p14:nvContentPartPr>
              <p14:xfrm>
                <a:off x="6571223" y="137135"/>
                <a:ext cx="21960" cy="3470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F111198-5AC4-2E4B-8572-21CDB921E2B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566903" y="132815"/>
                  <a:ext cx="306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4DF9FE6-2A3E-B348-B5F9-215BA1DA7F49}"/>
                    </a:ext>
                  </a:extLst>
                </p14:cNvPr>
                <p14:cNvContentPartPr/>
                <p14:nvPr/>
              </p14:nvContentPartPr>
              <p14:xfrm>
                <a:off x="6565103" y="272495"/>
                <a:ext cx="127800" cy="651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4DF9FE6-2A3E-B348-B5F9-215BA1DA7F49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560783" y="268175"/>
                  <a:ext cx="136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8F6C3C4-B9C2-D047-894F-1110C966FC11}"/>
                    </a:ext>
                  </a:extLst>
                </p14:cNvPr>
                <p14:cNvContentPartPr/>
                <p14:nvPr/>
              </p14:nvContentPartPr>
              <p14:xfrm>
                <a:off x="6799823" y="179615"/>
                <a:ext cx="50040" cy="2840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8F6C3C4-B9C2-D047-894F-1110C966FC11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795503" y="175295"/>
                  <a:ext cx="586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5BCE6BA-7C15-9E4B-9CE6-065357ED1177}"/>
                    </a:ext>
                  </a:extLst>
                </p14:cNvPr>
                <p14:cNvContentPartPr/>
                <p14:nvPr/>
              </p14:nvContentPartPr>
              <p14:xfrm>
                <a:off x="6673103" y="364295"/>
                <a:ext cx="158040" cy="1648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5BCE6BA-7C15-9E4B-9CE6-065357ED117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668783" y="359975"/>
                  <a:ext cx="166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418451D-F3C3-8343-A12F-D15C1F47FC49}"/>
                    </a:ext>
                  </a:extLst>
                </p14:cNvPr>
                <p14:cNvContentPartPr/>
                <p14:nvPr/>
              </p14:nvContentPartPr>
              <p14:xfrm>
                <a:off x="6959303" y="247655"/>
                <a:ext cx="176400" cy="2271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418451D-F3C3-8343-A12F-D15C1F47FC4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954983" y="243335"/>
                  <a:ext cx="185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C94EB2B-9765-144F-8E93-937441318338}"/>
                    </a:ext>
                  </a:extLst>
                </p14:cNvPr>
                <p14:cNvContentPartPr/>
                <p14:nvPr/>
              </p14:nvContentPartPr>
              <p14:xfrm>
                <a:off x="7243343" y="179255"/>
                <a:ext cx="40320" cy="2674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C94EB2B-9765-144F-8E93-93744131833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239023" y="174935"/>
                  <a:ext cx="48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E744028-924D-9B42-97EC-AC81285E39EA}"/>
                    </a:ext>
                  </a:extLst>
                </p14:cNvPr>
                <p14:cNvContentPartPr/>
                <p14:nvPr/>
              </p14:nvContentPartPr>
              <p14:xfrm>
                <a:off x="7278623" y="122015"/>
                <a:ext cx="166680" cy="2520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E744028-924D-9B42-97EC-AC81285E39EA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274303" y="117695"/>
                  <a:ext cx="175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FF9DE47-A529-0A40-94A9-FC31A89C2D99}"/>
                    </a:ext>
                  </a:extLst>
                </p14:cNvPr>
                <p14:cNvContentPartPr/>
                <p14:nvPr/>
              </p14:nvContentPartPr>
              <p14:xfrm>
                <a:off x="7348103" y="240455"/>
                <a:ext cx="134280" cy="2192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FF9DE47-A529-0A40-94A9-FC31A89C2D99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343783" y="236135"/>
                  <a:ext cx="142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4E248BC-4D06-8244-86CF-36C7E753BB79}"/>
                    </a:ext>
                  </a:extLst>
                </p14:cNvPr>
                <p14:cNvContentPartPr/>
                <p14:nvPr/>
              </p14:nvContentPartPr>
              <p14:xfrm>
                <a:off x="7496423" y="313535"/>
                <a:ext cx="168480" cy="2012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4E248BC-4D06-8244-86CF-36C7E753BB7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492103" y="309215"/>
                  <a:ext cx="17712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4BBCCF76-3C0B-6245-AF07-87D3A88E5179}"/>
              </a:ext>
            </a:extLst>
          </p:cNvPr>
          <p:cNvGrpSpPr/>
          <p:nvPr/>
        </p:nvGrpSpPr>
        <p:grpSpPr>
          <a:xfrm>
            <a:off x="5272343" y="801695"/>
            <a:ext cx="512280" cy="354240"/>
            <a:chOff x="5272343" y="801695"/>
            <a:chExt cx="51228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B351D66-D5E0-CD45-9EB1-DEC0CCF3366A}"/>
                    </a:ext>
                  </a:extLst>
                </p14:cNvPr>
                <p14:cNvContentPartPr/>
                <p14:nvPr/>
              </p14:nvContentPartPr>
              <p14:xfrm>
                <a:off x="5272343" y="801695"/>
                <a:ext cx="362520" cy="3391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B351D66-D5E0-CD45-9EB1-DEC0CCF3366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268023" y="797375"/>
                  <a:ext cx="371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92B8FE5-C8CF-774E-A086-4DB7C6A554D9}"/>
                    </a:ext>
                  </a:extLst>
                </p14:cNvPr>
                <p14:cNvContentPartPr/>
                <p14:nvPr/>
              </p14:nvContentPartPr>
              <p14:xfrm>
                <a:off x="5781023" y="1139735"/>
                <a:ext cx="3600" cy="162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92B8FE5-C8CF-774E-A086-4DB7C6A554D9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776703" y="1135415"/>
                  <a:ext cx="1224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3DF28A3-D9CE-1E48-A4CA-39771F206FE5}"/>
              </a:ext>
            </a:extLst>
          </p:cNvPr>
          <p:cNvGrpSpPr/>
          <p:nvPr/>
        </p:nvGrpSpPr>
        <p:grpSpPr>
          <a:xfrm>
            <a:off x="5948063" y="849215"/>
            <a:ext cx="1622520" cy="431280"/>
            <a:chOff x="5948063" y="849215"/>
            <a:chExt cx="162252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3D3D4AA-1A92-074F-86B0-34576A271B34}"/>
                    </a:ext>
                  </a:extLst>
                </p14:cNvPr>
                <p14:cNvContentPartPr/>
                <p14:nvPr/>
              </p14:nvContentPartPr>
              <p14:xfrm>
                <a:off x="5958863" y="946775"/>
                <a:ext cx="48240" cy="2577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3D3D4AA-1A92-074F-86B0-34576A271B34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954543" y="942455"/>
                  <a:ext cx="568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D95C60E-AE55-C842-94BC-DFF64B69F491}"/>
                    </a:ext>
                  </a:extLst>
                </p14:cNvPr>
                <p14:cNvContentPartPr/>
                <p14:nvPr/>
              </p14:nvContentPartPr>
              <p14:xfrm>
                <a:off x="5948063" y="849215"/>
                <a:ext cx="200520" cy="1825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D95C60E-AE55-C842-94BC-DFF64B69F49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943743" y="844895"/>
                  <a:ext cx="2091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CB99984-89C1-9F4A-9A86-24FA9084D582}"/>
                    </a:ext>
                  </a:extLst>
                </p14:cNvPr>
                <p14:cNvContentPartPr/>
                <p14:nvPr/>
              </p14:nvContentPartPr>
              <p14:xfrm>
                <a:off x="5965703" y="1083575"/>
                <a:ext cx="173160" cy="187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CB99984-89C1-9F4A-9A86-24FA9084D582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961383" y="1079255"/>
                  <a:ext cx="181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AB178D9-704B-F746-9428-AF0B92E813C0}"/>
                    </a:ext>
                  </a:extLst>
                </p14:cNvPr>
                <p14:cNvContentPartPr/>
                <p14:nvPr/>
              </p14:nvContentPartPr>
              <p14:xfrm>
                <a:off x="6273863" y="928775"/>
                <a:ext cx="18720" cy="2084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AB178D9-704B-F746-9428-AF0B92E813C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269543" y="924455"/>
                  <a:ext cx="27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1C78D43-C6BE-5D49-BEB2-4837DE7456E3}"/>
                    </a:ext>
                  </a:extLst>
                </p14:cNvPr>
                <p14:cNvContentPartPr/>
                <p14:nvPr/>
              </p14:nvContentPartPr>
              <p14:xfrm>
                <a:off x="6267743" y="888455"/>
                <a:ext cx="118800" cy="1530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1C78D43-C6BE-5D49-BEB2-4837DE7456E3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263423" y="884135"/>
                  <a:ext cx="127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7F512EF-F75F-1B40-BDB5-AC3902904AB5}"/>
                    </a:ext>
                  </a:extLst>
                </p14:cNvPr>
                <p14:cNvContentPartPr/>
                <p14:nvPr/>
              </p14:nvContentPartPr>
              <p14:xfrm>
                <a:off x="6394823" y="966935"/>
                <a:ext cx="203400" cy="1926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7F512EF-F75F-1B40-BDB5-AC3902904AB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390503" y="962615"/>
                  <a:ext cx="212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D858F3F-BF80-2B44-9CC1-EF5AE00D2D9A}"/>
                    </a:ext>
                  </a:extLst>
                </p14:cNvPr>
                <p14:cNvContentPartPr/>
                <p14:nvPr/>
              </p14:nvContentPartPr>
              <p14:xfrm>
                <a:off x="6607943" y="1001135"/>
                <a:ext cx="105120" cy="990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D858F3F-BF80-2B44-9CC1-EF5AE00D2D9A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603623" y="996815"/>
                  <a:ext cx="113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31E7C93-11AF-C74E-823E-10BC0396D54A}"/>
                    </a:ext>
                  </a:extLst>
                </p14:cNvPr>
                <p14:cNvContentPartPr/>
                <p14:nvPr/>
              </p14:nvContentPartPr>
              <p14:xfrm>
                <a:off x="6625943" y="1040375"/>
                <a:ext cx="65160" cy="2401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31E7C93-11AF-C74E-823E-10BC0396D54A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621623" y="1036055"/>
                  <a:ext cx="73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BCABE05-A0B6-CC47-AC64-6B49202A8D98}"/>
                    </a:ext>
                  </a:extLst>
                </p14:cNvPr>
                <p14:cNvContentPartPr/>
                <p14:nvPr/>
              </p14:nvContentPartPr>
              <p14:xfrm>
                <a:off x="6715583" y="990695"/>
                <a:ext cx="138240" cy="1450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BCABE05-A0B6-CC47-AC64-6B49202A8D9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711263" y="986375"/>
                  <a:ext cx="146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D487C04-BB85-CA40-AC15-32AD6D5A3C16}"/>
                    </a:ext>
                  </a:extLst>
                </p14:cNvPr>
                <p14:cNvContentPartPr/>
                <p14:nvPr/>
              </p14:nvContentPartPr>
              <p14:xfrm>
                <a:off x="6916823" y="1010855"/>
                <a:ext cx="105480" cy="1191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D487C04-BB85-CA40-AC15-32AD6D5A3C16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912503" y="1006535"/>
                  <a:ext cx="114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58744AE-B6BC-574F-B7A1-40673229F6D6}"/>
                    </a:ext>
                  </a:extLst>
                </p14:cNvPr>
                <p14:cNvContentPartPr/>
                <p14:nvPr/>
              </p14:nvContentPartPr>
              <p14:xfrm>
                <a:off x="7116983" y="963335"/>
                <a:ext cx="145800" cy="1519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58744AE-B6BC-574F-B7A1-40673229F6D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112663" y="959015"/>
                  <a:ext cx="154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CB75059-C582-0348-AD83-1C576B7C8208}"/>
                    </a:ext>
                  </a:extLst>
                </p14:cNvPr>
                <p14:cNvContentPartPr/>
                <p14:nvPr/>
              </p14:nvContentPartPr>
              <p14:xfrm>
                <a:off x="7301303" y="929495"/>
                <a:ext cx="125280" cy="1677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CB75059-C582-0348-AD83-1C576B7C8208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296983" y="925175"/>
                  <a:ext cx="133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AD1B7AC-1E16-A347-896B-203919815B49}"/>
                    </a:ext>
                  </a:extLst>
                </p14:cNvPr>
                <p14:cNvContentPartPr/>
                <p14:nvPr/>
              </p14:nvContentPartPr>
              <p14:xfrm>
                <a:off x="7431983" y="890255"/>
                <a:ext cx="138600" cy="2527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AD1B7AC-1E16-A347-896B-203919815B49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427663" y="885935"/>
                  <a:ext cx="1472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8156269-372F-5549-B1F7-93956B5928A9}"/>
                    </a:ext>
                  </a:extLst>
                </p14:cNvPr>
                <p14:cNvContentPartPr/>
                <p14:nvPr/>
              </p14:nvContentPartPr>
              <p14:xfrm>
                <a:off x="7486703" y="894575"/>
                <a:ext cx="12600" cy="1242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8156269-372F-5549-B1F7-93956B5928A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482383" y="890255"/>
                  <a:ext cx="2124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FEC3AA32-4704-8040-B3A0-971A581774B4}"/>
              </a:ext>
            </a:extLst>
          </p:cNvPr>
          <p:cNvGrpSpPr/>
          <p:nvPr/>
        </p:nvGrpSpPr>
        <p:grpSpPr>
          <a:xfrm>
            <a:off x="7899623" y="721415"/>
            <a:ext cx="1164600" cy="410400"/>
            <a:chOff x="7899623" y="721415"/>
            <a:chExt cx="116460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59D6F7E-E418-624A-981D-B55C6F499001}"/>
                    </a:ext>
                  </a:extLst>
                </p14:cNvPr>
                <p14:cNvContentPartPr/>
                <p14:nvPr/>
              </p14:nvContentPartPr>
              <p14:xfrm>
                <a:off x="7953623" y="800255"/>
                <a:ext cx="85680" cy="2782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59D6F7E-E418-624A-981D-B55C6F499001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949303" y="795935"/>
                  <a:ext cx="94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FFB30BD-3EC3-2D47-AD9B-B5EB2CFFAFD0}"/>
                    </a:ext>
                  </a:extLst>
                </p14:cNvPr>
                <p14:cNvContentPartPr/>
                <p14:nvPr/>
              </p14:nvContentPartPr>
              <p14:xfrm>
                <a:off x="7899623" y="996095"/>
                <a:ext cx="110160" cy="734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FFB30BD-3EC3-2D47-AD9B-B5EB2CFFAFD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895303" y="991775"/>
                  <a:ext cx="118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4FF2DC0-850D-FB4C-BD74-9498AD42BAB0}"/>
                    </a:ext>
                  </a:extLst>
                </p14:cNvPr>
                <p14:cNvContentPartPr/>
                <p14:nvPr/>
              </p14:nvContentPartPr>
              <p14:xfrm>
                <a:off x="8066663" y="857495"/>
                <a:ext cx="97560" cy="2152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4FF2DC0-850D-FB4C-BD74-9498AD42BAB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062343" y="853175"/>
                  <a:ext cx="106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1C986B5-FB44-4348-80F8-786DC2385132}"/>
                    </a:ext>
                  </a:extLst>
                </p14:cNvPr>
                <p14:cNvContentPartPr/>
                <p14:nvPr/>
              </p14:nvContentPartPr>
              <p14:xfrm>
                <a:off x="8224343" y="820055"/>
                <a:ext cx="108360" cy="2509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1C986B5-FB44-4348-80F8-786DC238513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220023" y="815735"/>
                  <a:ext cx="117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2BFE6E1-6B95-E441-A7DB-2CD665A8179C}"/>
                    </a:ext>
                  </a:extLst>
                </p14:cNvPr>
                <p14:cNvContentPartPr/>
                <p14:nvPr/>
              </p14:nvContentPartPr>
              <p14:xfrm>
                <a:off x="8216063" y="973055"/>
                <a:ext cx="112680" cy="975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2BFE6E1-6B95-E441-A7DB-2CD665A8179C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211743" y="968735"/>
                  <a:ext cx="121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EB70E19-E0E0-554E-801E-2AFC4BEEDA43}"/>
                    </a:ext>
                  </a:extLst>
                </p14:cNvPr>
                <p14:cNvContentPartPr/>
                <p14:nvPr/>
              </p14:nvContentPartPr>
              <p14:xfrm>
                <a:off x="8361503" y="721415"/>
                <a:ext cx="19440" cy="3070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EB70E19-E0E0-554E-801E-2AFC4BEEDA43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357183" y="717095"/>
                  <a:ext cx="28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35CBD23-1650-5249-AA0D-59189954EC79}"/>
                    </a:ext>
                  </a:extLst>
                </p14:cNvPr>
                <p14:cNvContentPartPr/>
                <p14:nvPr/>
              </p14:nvContentPartPr>
              <p14:xfrm>
                <a:off x="8453663" y="845975"/>
                <a:ext cx="118440" cy="2858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35CBD23-1650-5249-AA0D-59189954EC79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449343" y="841655"/>
                  <a:ext cx="127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F15F4F3-BA2A-FE4E-A6AB-744CABF298B4}"/>
                    </a:ext>
                  </a:extLst>
                </p14:cNvPr>
                <p14:cNvContentPartPr/>
                <p14:nvPr/>
              </p14:nvContentPartPr>
              <p14:xfrm>
                <a:off x="8460143" y="917615"/>
                <a:ext cx="18720" cy="435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F15F4F3-BA2A-FE4E-A6AB-744CABF298B4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8455823" y="913295"/>
                  <a:ext cx="27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2538508-7F5E-1745-8B56-7F3B07D88F23}"/>
                    </a:ext>
                  </a:extLst>
                </p14:cNvPr>
                <p14:cNvContentPartPr/>
                <p14:nvPr/>
              </p14:nvContentPartPr>
              <p14:xfrm>
                <a:off x="8666783" y="821855"/>
                <a:ext cx="117360" cy="1976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2538508-7F5E-1745-8B56-7F3B07D88F2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662463" y="817535"/>
                  <a:ext cx="126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A256170-71B1-F349-A4D3-89557C68A931}"/>
                    </a:ext>
                  </a:extLst>
                </p14:cNvPr>
                <p14:cNvContentPartPr/>
                <p14:nvPr/>
              </p14:nvContentPartPr>
              <p14:xfrm>
                <a:off x="8833823" y="889175"/>
                <a:ext cx="33840" cy="428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A256170-71B1-F349-A4D3-89557C68A931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8829503" y="884855"/>
                  <a:ext cx="42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0C04068-C8E3-A148-ADFC-E430FBAC0429}"/>
                    </a:ext>
                  </a:extLst>
                </p14:cNvPr>
                <p14:cNvContentPartPr/>
                <p14:nvPr/>
              </p14:nvContentPartPr>
              <p14:xfrm>
                <a:off x="8826623" y="762095"/>
                <a:ext cx="36000" cy="342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0C04068-C8E3-A148-ADFC-E430FBAC042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8822303" y="757775"/>
                  <a:ext cx="44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A03DCEB-A3C2-CE45-8B68-C4B34FDAB7A0}"/>
                    </a:ext>
                  </a:extLst>
                </p14:cNvPr>
                <p14:cNvContentPartPr/>
                <p14:nvPr/>
              </p14:nvContentPartPr>
              <p14:xfrm>
                <a:off x="8868023" y="810335"/>
                <a:ext cx="196200" cy="2458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A03DCEB-A3C2-CE45-8B68-C4B34FDAB7A0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8863703" y="806015"/>
                  <a:ext cx="20484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FB990B79-E414-5148-A8F9-2D1122AE2B8A}"/>
                  </a:ext>
                </a:extLst>
              </p14:cNvPr>
              <p14:cNvContentPartPr/>
              <p14:nvPr/>
            </p14:nvContentPartPr>
            <p14:xfrm>
              <a:off x="5377823" y="1603415"/>
              <a:ext cx="141840" cy="2415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FB990B79-E414-5148-A8F9-2D1122AE2B8A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5373503" y="1599095"/>
                <a:ext cx="150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F9C0C7C6-8BC0-CE45-B880-3CD13D19EEA0}"/>
                  </a:ext>
                </a:extLst>
              </p14:cNvPr>
              <p14:cNvContentPartPr/>
              <p14:nvPr/>
            </p14:nvContentPartPr>
            <p14:xfrm>
              <a:off x="5695703" y="1853975"/>
              <a:ext cx="360" cy="64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F9C0C7C6-8BC0-CE45-B880-3CD13D19EEA0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5691383" y="1849655"/>
                <a:ext cx="9000" cy="1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6" name="Group 295">
            <a:extLst>
              <a:ext uri="{FF2B5EF4-FFF2-40B4-BE49-F238E27FC236}">
                <a16:creationId xmlns:a16="http://schemas.microsoft.com/office/drawing/2014/main" id="{A4823E80-A069-2545-835C-7DE53ECF1EAD}"/>
              </a:ext>
            </a:extLst>
          </p:cNvPr>
          <p:cNvGrpSpPr/>
          <p:nvPr/>
        </p:nvGrpSpPr>
        <p:grpSpPr>
          <a:xfrm>
            <a:off x="5870663" y="1417295"/>
            <a:ext cx="1532520" cy="364680"/>
            <a:chOff x="5870663" y="1417295"/>
            <a:chExt cx="153252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3F2959C-CB64-6C46-91CC-47E620372398}"/>
                    </a:ext>
                  </a:extLst>
                </p14:cNvPr>
                <p14:cNvContentPartPr/>
                <p14:nvPr/>
              </p14:nvContentPartPr>
              <p14:xfrm>
                <a:off x="5870663" y="1476695"/>
                <a:ext cx="18720" cy="3020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3F2959C-CB64-6C46-91CC-47E620372398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866343" y="1472375"/>
                  <a:ext cx="27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FFF4EA5-DA4B-A84F-B390-3809E2463A56}"/>
                    </a:ext>
                  </a:extLst>
                </p14:cNvPr>
                <p14:cNvContentPartPr/>
                <p14:nvPr/>
              </p14:nvContentPartPr>
              <p14:xfrm>
                <a:off x="5870663" y="1598015"/>
                <a:ext cx="117360" cy="1839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FFF4EA5-DA4B-A84F-B390-3809E2463A56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866343" y="1593695"/>
                  <a:ext cx="126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9910760-D587-434F-9BED-8F4A4FC39744}"/>
                    </a:ext>
                  </a:extLst>
                </p14:cNvPr>
                <p14:cNvContentPartPr/>
                <p14:nvPr/>
              </p14:nvContentPartPr>
              <p14:xfrm>
                <a:off x="6097103" y="1579655"/>
                <a:ext cx="27720" cy="1951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9910760-D587-434F-9BED-8F4A4FC3974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092783" y="1575335"/>
                  <a:ext cx="36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58D150F-9E55-3D4D-B4F9-A401C192CFFE}"/>
                    </a:ext>
                  </a:extLst>
                </p14:cNvPr>
                <p14:cNvContentPartPr/>
                <p14:nvPr/>
              </p14:nvContentPartPr>
              <p14:xfrm>
                <a:off x="6117983" y="1574255"/>
                <a:ext cx="103680" cy="651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58D150F-9E55-3D4D-B4F9-A401C192CFF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113663" y="1569935"/>
                  <a:ext cx="112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A0E72E1-067F-B343-AECB-6B285BAFFBBA}"/>
                    </a:ext>
                  </a:extLst>
                </p14:cNvPr>
                <p14:cNvContentPartPr/>
                <p14:nvPr/>
              </p14:nvContentPartPr>
              <p14:xfrm>
                <a:off x="6263423" y="1610255"/>
                <a:ext cx="136800" cy="1612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A0E72E1-067F-B343-AECB-6B285BAFFBBA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259103" y="1605935"/>
                  <a:ext cx="145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B589EB7-F593-CD4E-8287-41ADD12D7DC9}"/>
                    </a:ext>
                  </a:extLst>
                </p14:cNvPr>
                <p14:cNvContentPartPr/>
                <p14:nvPr/>
              </p14:nvContentPartPr>
              <p14:xfrm>
                <a:off x="6423263" y="1452935"/>
                <a:ext cx="50400" cy="2772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B589EB7-F593-CD4E-8287-41ADD12D7DC9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418943" y="1448615"/>
                  <a:ext cx="59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34FE029-28D4-414D-8B51-A8CB218D1C19}"/>
                    </a:ext>
                  </a:extLst>
                </p14:cNvPr>
                <p14:cNvContentPartPr/>
                <p14:nvPr/>
              </p14:nvContentPartPr>
              <p14:xfrm>
                <a:off x="6445583" y="1603415"/>
                <a:ext cx="144720" cy="367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34FE029-28D4-414D-8B51-A8CB218D1C1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441263" y="1599095"/>
                  <a:ext cx="153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1B04E99-3C2B-2A4B-908F-2FD997E94FD8}"/>
                    </a:ext>
                  </a:extLst>
                </p14:cNvPr>
                <p14:cNvContentPartPr/>
                <p14:nvPr/>
              </p14:nvContentPartPr>
              <p14:xfrm>
                <a:off x="6557183" y="1651655"/>
                <a:ext cx="96840" cy="702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1B04E99-3C2B-2A4B-908F-2FD997E94FD8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552863" y="1647335"/>
                  <a:ext cx="105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34C2A28-C512-F442-9958-26A4BAE43FB9}"/>
                    </a:ext>
                  </a:extLst>
                </p14:cNvPr>
                <p14:cNvContentPartPr/>
                <p14:nvPr/>
              </p14:nvContentPartPr>
              <p14:xfrm>
                <a:off x="6768863" y="1505495"/>
                <a:ext cx="14040" cy="2538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34C2A28-C512-F442-9958-26A4BAE43FB9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6764543" y="1501175"/>
                  <a:ext cx="22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E5E6814-6B47-814E-81C9-BEEF56C04534}"/>
                    </a:ext>
                  </a:extLst>
                </p14:cNvPr>
                <p14:cNvContentPartPr/>
                <p14:nvPr/>
              </p14:nvContentPartPr>
              <p14:xfrm>
                <a:off x="6744023" y="1417295"/>
                <a:ext cx="103680" cy="1929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E5E6814-6B47-814E-81C9-BEEF56C04534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6739703" y="1412975"/>
                  <a:ext cx="112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6AF94D9-E662-8347-91B5-4DE5E80BE02C}"/>
                    </a:ext>
                  </a:extLst>
                </p14:cNvPr>
                <p14:cNvContentPartPr/>
                <p14:nvPr/>
              </p14:nvContentPartPr>
              <p14:xfrm>
                <a:off x="6751583" y="1571015"/>
                <a:ext cx="100440" cy="306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6AF94D9-E662-8347-91B5-4DE5E80BE02C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6747263" y="1566695"/>
                  <a:ext cx="109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39F37C6-1431-4B4C-BA52-D092403F0503}"/>
                    </a:ext>
                  </a:extLst>
                </p14:cNvPr>
                <p14:cNvContentPartPr/>
                <p14:nvPr/>
              </p14:nvContentPartPr>
              <p14:xfrm>
                <a:off x="6902783" y="1598015"/>
                <a:ext cx="108360" cy="918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39F37C6-1431-4B4C-BA52-D092403F0503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6898463" y="1593695"/>
                  <a:ext cx="117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4A33F9E-0B30-F244-99E0-90228F93A3B1}"/>
                    </a:ext>
                  </a:extLst>
                </p14:cNvPr>
                <p14:cNvContentPartPr/>
                <p14:nvPr/>
              </p14:nvContentPartPr>
              <p14:xfrm>
                <a:off x="7028783" y="1535015"/>
                <a:ext cx="42840" cy="1350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4A33F9E-0B30-F244-99E0-90228F93A3B1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024463" y="1530695"/>
                  <a:ext cx="51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6889C7B-C30F-A54E-9988-F6A165205D7F}"/>
                    </a:ext>
                  </a:extLst>
                </p14:cNvPr>
                <p14:cNvContentPartPr/>
                <p14:nvPr/>
              </p14:nvContentPartPr>
              <p14:xfrm>
                <a:off x="7046783" y="1470935"/>
                <a:ext cx="55080" cy="748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6889C7B-C30F-A54E-9988-F6A165205D7F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042463" y="1466615"/>
                  <a:ext cx="63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B30CC7C-9840-3D42-A7E1-F323D0E4D4C0}"/>
                    </a:ext>
                  </a:extLst>
                </p14:cNvPr>
                <p14:cNvContentPartPr/>
                <p14:nvPr/>
              </p14:nvContentPartPr>
              <p14:xfrm>
                <a:off x="7139663" y="1531775"/>
                <a:ext cx="85320" cy="1612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B30CC7C-9840-3D42-A7E1-F323D0E4D4C0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135343" y="1527455"/>
                  <a:ext cx="93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859E1D8-FBB8-0346-8DB8-E6665BB30244}"/>
                    </a:ext>
                  </a:extLst>
                </p14:cNvPr>
                <p14:cNvContentPartPr/>
                <p14:nvPr/>
              </p14:nvContentPartPr>
              <p14:xfrm>
                <a:off x="7271063" y="1606295"/>
                <a:ext cx="132120" cy="882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859E1D8-FBB8-0346-8DB8-E6665BB30244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266743" y="1601975"/>
                  <a:ext cx="14076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E22B7F72-1AEF-0C47-B336-07740358C820}"/>
              </a:ext>
            </a:extLst>
          </p:cNvPr>
          <p:cNvGrpSpPr/>
          <p:nvPr/>
        </p:nvGrpSpPr>
        <p:grpSpPr>
          <a:xfrm>
            <a:off x="5388263" y="2132975"/>
            <a:ext cx="2976480" cy="912240"/>
            <a:chOff x="5388263" y="2132975"/>
            <a:chExt cx="2976480" cy="9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F0005BF-F133-1947-B094-A9328D06A655}"/>
                    </a:ext>
                  </a:extLst>
                </p14:cNvPr>
                <p14:cNvContentPartPr/>
                <p14:nvPr/>
              </p14:nvContentPartPr>
              <p14:xfrm>
                <a:off x="5388263" y="2133695"/>
                <a:ext cx="161280" cy="4014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F0005BF-F133-1947-B094-A9328D06A655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5383943" y="2129375"/>
                  <a:ext cx="1699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72DA654-5152-5A45-98AC-DDF104C34885}"/>
                    </a:ext>
                  </a:extLst>
                </p14:cNvPr>
                <p14:cNvContentPartPr/>
                <p14:nvPr/>
              </p14:nvContentPartPr>
              <p14:xfrm>
                <a:off x="5590583" y="2549495"/>
                <a:ext cx="360" cy="36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72DA654-5152-5A45-98AC-DDF104C3488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5586263" y="254517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867907C-D1A0-0A48-A17A-6C4DBEF28055}"/>
                    </a:ext>
                  </a:extLst>
                </p14:cNvPr>
                <p14:cNvContentPartPr/>
                <p14:nvPr/>
              </p14:nvContentPartPr>
              <p14:xfrm>
                <a:off x="5985863" y="2396135"/>
                <a:ext cx="25200" cy="2350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867907C-D1A0-0A48-A17A-6C4DBEF28055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981543" y="2391815"/>
                  <a:ext cx="33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890C6DB-1894-8547-BB46-67F6B76E6B16}"/>
                    </a:ext>
                  </a:extLst>
                </p14:cNvPr>
                <p14:cNvContentPartPr/>
                <p14:nvPr/>
              </p14:nvContentPartPr>
              <p14:xfrm>
                <a:off x="5958143" y="2303615"/>
                <a:ext cx="167040" cy="1915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890C6DB-1894-8547-BB46-67F6B76E6B16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953823" y="2299295"/>
                  <a:ext cx="1756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A848C61-0873-0F43-8E09-310A510515D3}"/>
                    </a:ext>
                  </a:extLst>
                </p14:cNvPr>
                <p14:cNvContentPartPr/>
                <p14:nvPr/>
              </p14:nvContentPartPr>
              <p14:xfrm>
                <a:off x="5976863" y="2414495"/>
                <a:ext cx="164160" cy="651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A848C61-0873-0F43-8E09-310A510515D3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972543" y="2410175"/>
                  <a:ext cx="172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DB5573FA-525C-4F4C-8B2F-69291DA0E290}"/>
                    </a:ext>
                  </a:extLst>
                </p14:cNvPr>
                <p14:cNvContentPartPr/>
                <p14:nvPr/>
              </p14:nvContentPartPr>
              <p14:xfrm>
                <a:off x="6262343" y="2294255"/>
                <a:ext cx="15480" cy="2185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DB5573FA-525C-4F4C-8B2F-69291DA0E290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6258023" y="2289935"/>
                  <a:ext cx="241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F6A0C2D-6071-6241-A6DB-55EE0DFC5528}"/>
                    </a:ext>
                  </a:extLst>
                </p14:cNvPr>
                <p14:cNvContentPartPr/>
                <p14:nvPr/>
              </p14:nvContentPartPr>
              <p14:xfrm>
                <a:off x="6206543" y="2231975"/>
                <a:ext cx="155160" cy="1389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F6A0C2D-6071-6241-A6DB-55EE0DFC5528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202223" y="2227655"/>
                  <a:ext cx="163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B716F7D-7BF9-EA4C-A223-69B1568F9ACF}"/>
                    </a:ext>
                  </a:extLst>
                </p14:cNvPr>
                <p14:cNvContentPartPr/>
                <p14:nvPr/>
              </p14:nvContentPartPr>
              <p14:xfrm>
                <a:off x="6212663" y="2377775"/>
                <a:ext cx="145800" cy="93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B716F7D-7BF9-EA4C-A223-69B1568F9ACF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208343" y="2373455"/>
                  <a:ext cx="154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21C1FDA-DB6A-3848-8A9F-D36644A61917}"/>
                    </a:ext>
                  </a:extLst>
                </p14:cNvPr>
                <p14:cNvContentPartPr/>
                <p14:nvPr/>
              </p14:nvContentPartPr>
              <p14:xfrm>
                <a:off x="6494903" y="2269415"/>
                <a:ext cx="28080" cy="2480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21C1FDA-DB6A-3848-8A9F-D36644A6191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490583" y="2265095"/>
                  <a:ext cx="36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077DCDE-ABC3-324A-8062-EA1015394A0C}"/>
                    </a:ext>
                  </a:extLst>
                </p14:cNvPr>
                <p14:cNvContentPartPr/>
                <p14:nvPr/>
              </p14:nvContentPartPr>
              <p14:xfrm>
                <a:off x="6476183" y="2184095"/>
                <a:ext cx="115560" cy="2070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077DCDE-ABC3-324A-8062-EA1015394A0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6471863" y="2179775"/>
                  <a:ext cx="124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258F389-9479-1E4D-A7AC-9D457B056898}"/>
                    </a:ext>
                  </a:extLst>
                </p14:cNvPr>
                <p14:cNvContentPartPr/>
                <p14:nvPr/>
              </p14:nvContentPartPr>
              <p14:xfrm>
                <a:off x="6452063" y="2390375"/>
                <a:ext cx="130680" cy="216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258F389-9479-1E4D-A7AC-9D457B056898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447743" y="2386055"/>
                  <a:ext cx="139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678D137-8D0A-B049-99C6-781F080FE0CC}"/>
                    </a:ext>
                  </a:extLst>
                </p14:cNvPr>
                <p14:cNvContentPartPr/>
                <p14:nvPr/>
              </p14:nvContentPartPr>
              <p14:xfrm>
                <a:off x="6664463" y="2377415"/>
                <a:ext cx="114840" cy="1249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678D137-8D0A-B049-99C6-781F080FE0CC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660143" y="2373095"/>
                  <a:ext cx="123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5516343-2E16-E84C-9A3C-D82A6F5BC79E}"/>
                    </a:ext>
                  </a:extLst>
                </p14:cNvPr>
                <p14:cNvContentPartPr/>
                <p14:nvPr/>
              </p14:nvContentPartPr>
              <p14:xfrm>
                <a:off x="6682463" y="2276975"/>
                <a:ext cx="51480" cy="612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5516343-2E16-E84C-9A3C-D82A6F5BC79E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678143" y="2272655"/>
                  <a:ext cx="60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C305F8E-B4D2-754B-ACAE-8D95962D6F3A}"/>
                    </a:ext>
                  </a:extLst>
                </p14:cNvPr>
                <p14:cNvContentPartPr/>
                <p14:nvPr/>
              </p14:nvContentPartPr>
              <p14:xfrm>
                <a:off x="6785423" y="2334215"/>
                <a:ext cx="21960" cy="1584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C305F8E-B4D2-754B-ACAE-8D95962D6F3A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781103" y="2329895"/>
                  <a:ext cx="30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B61A63D-E808-E04C-8618-3AE98336BB73}"/>
                    </a:ext>
                  </a:extLst>
                </p14:cNvPr>
                <p14:cNvContentPartPr/>
                <p14:nvPr/>
              </p14:nvContentPartPr>
              <p14:xfrm>
                <a:off x="6791543" y="2332415"/>
                <a:ext cx="97560" cy="1396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B61A63D-E808-E04C-8618-3AE98336BB73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787223" y="2328095"/>
                  <a:ext cx="106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37A8E44C-080C-6140-A9DF-5FEEED497A22}"/>
                    </a:ext>
                  </a:extLst>
                </p14:cNvPr>
                <p14:cNvContentPartPr/>
                <p14:nvPr/>
              </p14:nvContentPartPr>
              <p14:xfrm>
                <a:off x="6939143" y="2357615"/>
                <a:ext cx="184680" cy="1519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37A8E44C-080C-6140-A9DF-5FEEED497A22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934823" y="2353295"/>
                  <a:ext cx="193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EB38AB2D-3D68-634A-851A-19244FF1B708}"/>
                    </a:ext>
                  </a:extLst>
                </p14:cNvPr>
                <p14:cNvContentPartPr/>
                <p14:nvPr/>
              </p14:nvContentPartPr>
              <p14:xfrm>
                <a:off x="7345583" y="2252855"/>
                <a:ext cx="83880" cy="1836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EB38AB2D-3D68-634A-851A-19244FF1B70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7341263" y="2248535"/>
                  <a:ext cx="92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9BF7283-EE0C-194B-B73E-C5A314288811}"/>
                    </a:ext>
                  </a:extLst>
                </p14:cNvPr>
                <p14:cNvContentPartPr/>
                <p14:nvPr/>
              </p14:nvContentPartPr>
              <p14:xfrm>
                <a:off x="7513703" y="2281655"/>
                <a:ext cx="45720" cy="1004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9BF7283-EE0C-194B-B73E-C5A31428881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7509383" y="2277335"/>
                  <a:ext cx="54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937B26D-1A92-8D4E-B69D-0EB2AEE21E89}"/>
                    </a:ext>
                  </a:extLst>
                </p14:cNvPr>
                <p14:cNvContentPartPr/>
                <p14:nvPr/>
              </p14:nvContentPartPr>
              <p14:xfrm>
                <a:off x="7510103" y="2184455"/>
                <a:ext cx="60840" cy="342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937B26D-1A92-8D4E-B69D-0EB2AEE21E89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7505783" y="2180135"/>
                  <a:ext cx="69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2F63508C-7F55-C043-BC18-0A32E6C79AB0}"/>
                    </a:ext>
                  </a:extLst>
                </p14:cNvPr>
                <p14:cNvContentPartPr/>
                <p14:nvPr/>
              </p14:nvContentPartPr>
              <p14:xfrm>
                <a:off x="7617383" y="2235935"/>
                <a:ext cx="37440" cy="2044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2F63508C-7F55-C043-BC18-0A32E6C79AB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7613063" y="2231615"/>
                  <a:ext cx="46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B0BB3E56-300D-7C49-B021-6BACF91F0E47}"/>
                    </a:ext>
                  </a:extLst>
                </p14:cNvPr>
                <p14:cNvContentPartPr/>
                <p14:nvPr/>
              </p14:nvContentPartPr>
              <p14:xfrm>
                <a:off x="7635743" y="2225135"/>
                <a:ext cx="66960" cy="1126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B0BB3E56-300D-7C49-B021-6BACF91F0E47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7631423" y="2220815"/>
                  <a:ext cx="75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00B86F7-D4BC-9D47-87F4-24EA5F40E807}"/>
                    </a:ext>
                  </a:extLst>
                </p14:cNvPr>
                <p14:cNvContentPartPr/>
                <p14:nvPr/>
              </p14:nvContentPartPr>
              <p14:xfrm>
                <a:off x="7736543" y="2132975"/>
                <a:ext cx="21600" cy="1580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00B86F7-D4BC-9D47-87F4-24EA5F40E807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7732223" y="2128655"/>
                  <a:ext cx="30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842E2F2B-4161-3844-8B90-3284D8922AD8}"/>
                    </a:ext>
                  </a:extLst>
                </p14:cNvPr>
                <p14:cNvContentPartPr/>
                <p14:nvPr/>
              </p14:nvContentPartPr>
              <p14:xfrm>
                <a:off x="7763543" y="2216495"/>
                <a:ext cx="51840" cy="914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842E2F2B-4161-3844-8B90-3284D8922AD8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7759223" y="2212175"/>
                  <a:ext cx="60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A5F160D-B242-CF40-B51D-558DDA8BA3FA}"/>
                    </a:ext>
                  </a:extLst>
                </p14:cNvPr>
                <p14:cNvContentPartPr/>
                <p14:nvPr/>
              </p14:nvContentPartPr>
              <p14:xfrm>
                <a:off x="7833383" y="2261135"/>
                <a:ext cx="216360" cy="583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A5F160D-B242-CF40-B51D-558DDA8BA3FA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7829063" y="2256815"/>
                  <a:ext cx="225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F23BF43C-9516-3249-997A-AC1E21535364}"/>
                    </a:ext>
                  </a:extLst>
                </p14:cNvPr>
                <p14:cNvContentPartPr/>
                <p14:nvPr/>
              </p14:nvContentPartPr>
              <p14:xfrm>
                <a:off x="7996823" y="2165015"/>
                <a:ext cx="30600" cy="1630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F23BF43C-9516-3249-997A-AC1E2153536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7992503" y="2160695"/>
                  <a:ext cx="39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474450E-8A55-C541-A356-7405531C61E6}"/>
                    </a:ext>
                  </a:extLst>
                </p14:cNvPr>
                <p14:cNvContentPartPr/>
                <p14:nvPr/>
              </p14:nvContentPartPr>
              <p14:xfrm>
                <a:off x="8018063" y="2150615"/>
                <a:ext cx="57960" cy="464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474450E-8A55-C541-A356-7405531C61E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8013743" y="2146295"/>
                  <a:ext cx="66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6490F21D-B1CE-8D42-816F-870AE678AC34}"/>
                    </a:ext>
                  </a:extLst>
                </p14:cNvPr>
                <p14:cNvContentPartPr/>
                <p14:nvPr/>
              </p14:nvContentPartPr>
              <p14:xfrm>
                <a:off x="7911143" y="2210375"/>
                <a:ext cx="80640" cy="824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6490F21D-B1CE-8D42-816F-870AE678AC34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906823" y="2206055"/>
                  <a:ext cx="89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BBF66EC-7BA1-514B-BA74-FB4A143C1D59}"/>
                    </a:ext>
                  </a:extLst>
                </p14:cNvPr>
                <p14:cNvContentPartPr/>
                <p14:nvPr/>
              </p14:nvContentPartPr>
              <p14:xfrm>
                <a:off x="5461703" y="2507375"/>
                <a:ext cx="2903040" cy="1702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BBF66EC-7BA1-514B-BA74-FB4A143C1D59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457383" y="2503055"/>
                  <a:ext cx="2911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0228A41-27A0-3B47-A5FD-6C602CAD6F69}"/>
                    </a:ext>
                  </a:extLst>
                </p14:cNvPr>
                <p14:cNvContentPartPr/>
                <p14:nvPr/>
              </p14:nvContentPartPr>
              <p14:xfrm>
                <a:off x="5664743" y="2846855"/>
                <a:ext cx="21600" cy="1792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0228A41-27A0-3B47-A5FD-6C602CAD6F69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660423" y="2842535"/>
                  <a:ext cx="30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644D028D-66BC-AB45-98C3-B67DD9E689D0}"/>
                    </a:ext>
                  </a:extLst>
                </p14:cNvPr>
                <p14:cNvContentPartPr/>
                <p14:nvPr/>
              </p14:nvContentPartPr>
              <p14:xfrm>
                <a:off x="5688863" y="2765495"/>
                <a:ext cx="287280" cy="2480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644D028D-66BC-AB45-98C3-B67DD9E689D0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684543" y="2761175"/>
                  <a:ext cx="29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943C29C-ED89-EB40-B19A-0EBB4EE3BC12}"/>
                    </a:ext>
                  </a:extLst>
                </p14:cNvPr>
                <p14:cNvContentPartPr/>
                <p14:nvPr/>
              </p14:nvContentPartPr>
              <p14:xfrm>
                <a:off x="5852663" y="2865935"/>
                <a:ext cx="73080" cy="1792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943C29C-ED89-EB40-B19A-0EBB4EE3BC12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848343" y="2861615"/>
                  <a:ext cx="81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99AA0A3-456A-5545-AB3F-75186D2F07D3}"/>
                    </a:ext>
                  </a:extLst>
                </p14:cNvPr>
                <p14:cNvContentPartPr/>
                <p14:nvPr/>
              </p14:nvContentPartPr>
              <p14:xfrm>
                <a:off x="6043823" y="3035495"/>
                <a:ext cx="280440" cy="36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99AA0A3-456A-5545-AB3F-75186D2F07D3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6039503" y="3031175"/>
                  <a:ext cx="2890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3F5E4A1E-3D84-FD41-A403-57BC55168BF3}"/>
                    </a:ext>
                  </a:extLst>
                </p14:cNvPr>
                <p14:cNvContentPartPr/>
                <p14:nvPr/>
              </p14:nvContentPartPr>
              <p14:xfrm>
                <a:off x="6097463" y="2958815"/>
                <a:ext cx="187560" cy="64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3F5E4A1E-3D84-FD41-A403-57BC55168BF3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093143" y="2954495"/>
                  <a:ext cx="1962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93274D87-876F-D04C-8F91-F70813F218DA}"/>
                    </a:ext>
                  </a:extLst>
                </p14:cNvPr>
                <p14:cNvContentPartPr/>
                <p14:nvPr/>
              </p14:nvContentPartPr>
              <p14:xfrm>
                <a:off x="6434063" y="2820215"/>
                <a:ext cx="53640" cy="1951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93274D87-876F-D04C-8F91-F70813F218DA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6429743" y="2815895"/>
                  <a:ext cx="62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1DE149C-B269-EB40-815E-32A2600C5764}"/>
                    </a:ext>
                  </a:extLst>
                </p14:cNvPr>
                <p14:cNvContentPartPr/>
                <p14:nvPr/>
              </p14:nvContentPartPr>
              <p14:xfrm>
                <a:off x="6535223" y="2854415"/>
                <a:ext cx="66960" cy="1036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1DE149C-B269-EB40-815E-32A2600C5764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6530903" y="2850095"/>
                  <a:ext cx="75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12CCC37-9691-A645-B400-D0C0447628A9}"/>
                    </a:ext>
                  </a:extLst>
                </p14:cNvPr>
                <p14:cNvContentPartPr/>
                <p14:nvPr/>
              </p14:nvContentPartPr>
              <p14:xfrm>
                <a:off x="6589583" y="2818775"/>
                <a:ext cx="145800" cy="943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12CCC37-9691-A645-B400-D0C0447628A9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6585263" y="2814455"/>
                  <a:ext cx="154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9EEA914-FC39-434A-9244-098E50FF182E}"/>
                    </a:ext>
                  </a:extLst>
                </p14:cNvPr>
                <p14:cNvContentPartPr/>
                <p14:nvPr/>
              </p14:nvContentPartPr>
              <p14:xfrm>
                <a:off x="6664463" y="2929655"/>
                <a:ext cx="61200" cy="896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9EEA914-FC39-434A-9244-098E50FF182E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660143" y="2925335"/>
                  <a:ext cx="69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4C51A2CF-5258-9A40-9655-507C2AE74B97}"/>
                    </a:ext>
                  </a:extLst>
                </p14:cNvPr>
                <p14:cNvContentPartPr/>
                <p14:nvPr/>
              </p14:nvContentPartPr>
              <p14:xfrm>
                <a:off x="6866423" y="2732015"/>
                <a:ext cx="30600" cy="2127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4C51A2CF-5258-9A40-9655-507C2AE74B97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862103" y="2727695"/>
                  <a:ext cx="39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2D893B49-2827-914E-ACE9-0D978814B6C7}"/>
                    </a:ext>
                  </a:extLst>
                </p14:cNvPr>
                <p14:cNvContentPartPr/>
                <p14:nvPr/>
              </p14:nvContentPartPr>
              <p14:xfrm>
                <a:off x="6915023" y="2891855"/>
                <a:ext cx="85320" cy="943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2D893B49-2827-914E-ACE9-0D978814B6C7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6910703" y="2887535"/>
                  <a:ext cx="93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00423D1-3C56-DA45-BBD1-4CF85955008B}"/>
                    </a:ext>
                  </a:extLst>
                </p14:cNvPr>
                <p14:cNvContentPartPr/>
                <p14:nvPr/>
              </p14:nvContentPartPr>
              <p14:xfrm>
                <a:off x="6994223" y="2757575"/>
                <a:ext cx="61920" cy="2793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00423D1-3C56-DA45-BBD1-4CF85955008B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6989903" y="2753255"/>
                  <a:ext cx="7056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15CBC1C2-7CF5-5E4B-9652-85C98AE78860}"/>
              </a:ext>
            </a:extLst>
          </p:cNvPr>
          <p:cNvGrpSpPr/>
          <p:nvPr/>
        </p:nvGrpSpPr>
        <p:grpSpPr>
          <a:xfrm>
            <a:off x="5658263" y="3300455"/>
            <a:ext cx="442080" cy="276840"/>
            <a:chOff x="5658263" y="3300455"/>
            <a:chExt cx="44208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D3359C24-15B8-5240-B7B8-5AA1DF67B8E2}"/>
                    </a:ext>
                  </a:extLst>
                </p14:cNvPr>
                <p14:cNvContentPartPr/>
                <p14:nvPr/>
              </p14:nvContentPartPr>
              <p14:xfrm>
                <a:off x="5658263" y="3300455"/>
                <a:ext cx="207720" cy="2768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D3359C24-15B8-5240-B7B8-5AA1DF67B8E2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5653943" y="3296135"/>
                  <a:ext cx="216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1737481-1A72-FB49-85E7-EAA9DDB608D3}"/>
                    </a:ext>
                  </a:extLst>
                </p14:cNvPr>
                <p14:cNvContentPartPr/>
                <p14:nvPr/>
              </p14:nvContentPartPr>
              <p14:xfrm>
                <a:off x="5683823" y="3368495"/>
                <a:ext cx="59040" cy="774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1737481-1A72-FB49-85E7-EAA9DDB608D3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5679503" y="3364175"/>
                  <a:ext cx="67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3DA65E0-5CEB-004B-B213-1CA27E594037}"/>
                    </a:ext>
                  </a:extLst>
                </p14:cNvPr>
                <p14:cNvContentPartPr/>
                <p14:nvPr/>
              </p14:nvContentPartPr>
              <p14:xfrm>
                <a:off x="5944823" y="3486575"/>
                <a:ext cx="155520" cy="187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3DA65E0-5CEB-004B-B213-1CA27E594037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5940503" y="3482255"/>
                  <a:ext cx="164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F7F48809-88AF-5248-8652-3133B8D1BF6A}"/>
                    </a:ext>
                  </a:extLst>
                </p14:cNvPr>
                <p14:cNvContentPartPr/>
                <p14:nvPr/>
              </p14:nvContentPartPr>
              <p14:xfrm>
                <a:off x="5917823" y="3427895"/>
                <a:ext cx="180360" cy="126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F7F48809-88AF-5248-8652-3133B8D1BF6A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5913503" y="3423575"/>
                  <a:ext cx="189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4CDF431-0797-3245-843D-C4621DBC10F7}"/>
                    </a:ext>
                  </a:extLst>
                </p14:cNvPr>
                <p14:cNvContentPartPr/>
                <p14:nvPr/>
              </p14:nvContentPartPr>
              <p14:xfrm>
                <a:off x="5946623" y="3369215"/>
                <a:ext cx="145800" cy="126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4CDF431-0797-3245-843D-C4621DBC10F7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5942303" y="3364895"/>
                  <a:ext cx="1544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7D9BC3A6-EFF0-114D-B5FA-592260769601}"/>
              </a:ext>
            </a:extLst>
          </p:cNvPr>
          <p:cNvGrpSpPr/>
          <p:nvPr/>
        </p:nvGrpSpPr>
        <p:grpSpPr>
          <a:xfrm>
            <a:off x="6281063" y="3254015"/>
            <a:ext cx="1020960" cy="269280"/>
            <a:chOff x="6281063" y="3254015"/>
            <a:chExt cx="102096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0E8908A6-B17C-D547-B287-D00820AB38A3}"/>
                    </a:ext>
                  </a:extLst>
                </p14:cNvPr>
                <p14:cNvContentPartPr/>
                <p14:nvPr/>
              </p14:nvContentPartPr>
              <p14:xfrm>
                <a:off x="6281063" y="3378575"/>
                <a:ext cx="188280" cy="1328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0E8908A6-B17C-D547-B287-D00820AB38A3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6276743" y="3374255"/>
                  <a:ext cx="196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1464920B-D171-6948-A350-AB1928681645}"/>
                    </a:ext>
                  </a:extLst>
                </p14:cNvPr>
                <p14:cNvContentPartPr/>
                <p14:nvPr/>
              </p14:nvContentPartPr>
              <p14:xfrm>
                <a:off x="6539183" y="3413855"/>
                <a:ext cx="3240" cy="64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1464920B-D171-6948-A350-AB1928681645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6534863" y="3409535"/>
                  <a:ext cx="118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C0D1D89E-991B-8E4F-B21F-052F69F30C6A}"/>
                    </a:ext>
                  </a:extLst>
                </p14:cNvPr>
                <p14:cNvContentPartPr/>
                <p14:nvPr/>
              </p14:nvContentPartPr>
              <p14:xfrm>
                <a:off x="6633143" y="3292535"/>
                <a:ext cx="121680" cy="1854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C0D1D89E-991B-8E4F-B21F-052F69F30C6A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6628823" y="3288215"/>
                  <a:ext cx="130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E2C7648-3490-894A-8557-5B6C60719109}"/>
                    </a:ext>
                  </a:extLst>
                </p14:cNvPr>
                <p14:cNvContentPartPr/>
                <p14:nvPr/>
              </p14:nvContentPartPr>
              <p14:xfrm>
                <a:off x="6659063" y="3316655"/>
                <a:ext cx="109440" cy="2066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E2C7648-3490-894A-8557-5B6C60719109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6654743" y="3312335"/>
                  <a:ext cx="118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20591A26-69CB-6B48-AFDF-E42808607551}"/>
                    </a:ext>
                  </a:extLst>
                </p14:cNvPr>
                <p14:cNvContentPartPr/>
                <p14:nvPr/>
              </p14:nvContentPartPr>
              <p14:xfrm>
                <a:off x="6304103" y="3353015"/>
                <a:ext cx="88200" cy="558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20591A26-69CB-6B48-AFDF-E42808607551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6299783" y="3348695"/>
                  <a:ext cx="96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6210019-0A63-7F44-99CB-2E56D8294E22}"/>
                    </a:ext>
                  </a:extLst>
                </p14:cNvPr>
                <p14:cNvContentPartPr/>
                <p14:nvPr/>
              </p14:nvContentPartPr>
              <p14:xfrm>
                <a:off x="6889463" y="3389375"/>
                <a:ext cx="185400" cy="126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6210019-0A63-7F44-99CB-2E56D8294E22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6885143" y="3385055"/>
                  <a:ext cx="194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AC420EA-7CC5-6D43-8DED-1A168427BC06}"/>
                    </a:ext>
                  </a:extLst>
                </p14:cNvPr>
                <p14:cNvContentPartPr/>
                <p14:nvPr/>
              </p14:nvContentPartPr>
              <p14:xfrm>
                <a:off x="7000343" y="3315215"/>
                <a:ext cx="12600" cy="1458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AC420EA-7CC5-6D43-8DED-1A168427BC06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6996023" y="3310895"/>
                  <a:ext cx="21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42F2F412-9563-3D4E-BDFC-256DDF0048C2}"/>
                    </a:ext>
                  </a:extLst>
                </p14:cNvPr>
                <p14:cNvContentPartPr/>
                <p14:nvPr/>
              </p14:nvContentPartPr>
              <p14:xfrm>
                <a:off x="7184663" y="3254015"/>
                <a:ext cx="117360" cy="1720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42F2F412-9563-3D4E-BDFC-256DDF0048C2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7180343" y="3249695"/>
                  <a:ext cx="12600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F7212000-0931-484C-80B8-EA4A0F458638}"/>
              </a:ext>
            </a:extLst>
          </p:cNvPr>
          <p:cNvGrpSpPr/>
          <p:nvPr/>
        </p:nvGrpSpPr>
        <p:grpSpPr>
          <a:xfrm>
            <a:off x="7513343" y="3185255"/>
            <a:ext cx="885960" cy="234360"/>
            <a:chOff x="7513343" y="3185255"/>
            <a:chExt cx="88596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17F1031E-6484-CD41-BE6C-71A4DCA7E10C}"/>
                    </a:ext>
                  </a:extLst>
                </p14:cNvPr>
                <p14:cNvContentPartPr/>
                <p14:nvPr/>
              </p14:nvContentPartPr>
              <p14:xfrm>
                <a:off x="7513703" y="3268055"/>
                <a:ext cx="9360" cy="612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17F1031E-6484-CD41-BE6C-71A4DCA7E10C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7509383" y="3263735"/>
                  <a:ext cx="18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CD6C0DC7-7689-6F44-9612-65FD906F3070}"/>
                    </a:ext>
                  </a:extLst>
                </p14:cNvPr>
                <p14:cNvContentPartPr/>
                <p14:nvPr/>
              </p14:nvContentPartPr>
              <p14:xfrm>
                <a:off x="7513343" y="3334655"/>
                <a:ext cx="6480" cy="777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CD6C0DC7-7689-6F44-9612-65FD906F3070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7509023" y="3330335"/>
                  <a:ext cx="15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25C8FE6-7553-DF4D-8223-42FA0F278F60}"/>
                    </a:ext>
                  </a:extLst>
                </p14:cNvPr>
                <p14:cNvContentPartPr/>
                <p14:nvPr/>
              </p14:nvContentPartPr>
              <p14:xfrm>
                <a:off x="7531703" y="3256175"/>
                <a:ext cx="82440" cy="14616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25C8FE6-7553-DF4D-8223-42FA0F278F60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7527383" y="3251855"/>
                  <a:ext cx="91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A3C0D13-4052-4E40-9288-5C9F9218294A}"/>
                    </a:ext>
                  </a:extLst>
                </p14:cNvPr>
                <p14:cNvContentPartPr/>
                <p14:nvPr/>
              </p14:nvContentPartPr>
              <p14:xfrm>
                <a:off x="7622783" y="3281735"/>
                <a:ext cx="127800" cy="11556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A3C0D13-4052-4E40-9288-5C9F9218294A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7618463" y="3277415"/>
                  <a:ext cx="136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AD513FA1-C45B-FE42-AB90-2C2F7A8E5EA1}"/>
                    </a:ext>
                  </a:extLst>
                </p14:cNvPr>
                <p14:cNvContentPartPr/>
                <p14:nvPr/>
              </p14:nvContentPartPr>
              <p14:xfrm>
                <a:off x="7801703" y="3328535"/>
                <a:ext cx="65880" cy="680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AD513FA1-C45B-FE42-AB90-2C2F7A8E5EA1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7797383" y="3324215"/>
                  <a:ext cx="74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AA6DE106-222F-5F4D-AF38-C4A341219F94}"/>
                    </a:ext>
                  </a:extLst>
                </p14:cNvPr>
                <p14:cNvContentPartPr/>
                <p14:nvPr/>
              </p14:nvContentPartPr>
              <p14:xfrm>
                <a:off x="7893143" y="3367775"/>
                <a:ext cx="120240" cy="518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AA6DE106-222F-5F4D-AF38-C4A341219F94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7888823" y="3363455"/>
                  <a:ext cx="1288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F54089AC-EC64-2D4D-ACC5-B09FE6E5EE33}"/>
                    </a:ext>
                  </a:extLst>
                </p14:cNvPr>
                <p14:cNvContentPartPr/>
                <p14:nvPr/>
              </p14:nvContentPartPr>
              <p14:xfrm>
                <a:off x="7989983" y="3185255"/>
                <a:ext cx="18720" cy="2084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F54089AC-EC64-2D4D-ACC5-B09FE6E5EE33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7985663" y="3180935"/>
                  <a:ext cx="27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1D928FA1-0CAA-154F-B99A-A163C009431E}"/>
                    </a:ext>
                  </a:extLst>
                </p14:cNvPr>
                <p14:cNvContentPartPr/>
                <p14:nvPr/>
              </p14:nvContentPartPr>
              <p14:xfrm>
                <a:off x="8154503" y="3257615"/>
                <a:ext cx="57240" cy="1306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1D928FA1-0CAA-154F-B99A-A163C009431E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8150183" y="3253295"/>
                  <a:ext cx="65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085F86C-2702-CC47-A512-00464334E313}"/>
                    </a:ext>
                  </a:extLst>
                </p14:cNvPr>
                <p14:cNvContentPartPr/>
                <p14:nvPr/>
              </p14:nvContentPartPr>
              <p14:xfrm>
                <a:off x="8253503" y="3221615"/>
                <a:ext cx="145800" cy="1569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085F86C-2702-CC47-A512-00464334E313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8249183" y="3217295"/>
                  <a:ext cx="1544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93B040A7-53B5-FA4F-9C7F-9897C81BAE06}"/>
              </a:ext>
            </a:extLst>
          </p:cNvPr>
          <p:cNvGrpSpPr/>
          <p:nvPr/>
        </p:nvGrpSpPr>
        <p:grpSpPr>
          <a:xfrm>
            <a:off x="5160023" y="3464615"/>
            <a:ext cx="358920" cy="164160"/>
            <a:chOff x="5160023" y="3464615"/>
            <a:chExt cx="35892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E77E23F3-7AD6-3842-9FF8-4DB358C6CA1A}"/>
                    </a:ext>
                  </a:extLst>
                </p14:cNvPr>
                <p14:cNvContentPartPr/>
                <p14:nvPr/>
              </p14:nvContentPartPr>
              <p14:xfrm>
                <a:off x="5160023" y="3464615"/>
                <a:ext cx="141840" cy="1641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E77E23F3-7AD6-3842-9FF8-4DB358C6CA1A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5155703" y="3460295"/>
                  <a:ext cx="150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EF6F70BB-DD3B-B542-9A7D-F91B0DCC7528}"/>
                    </a:ext>
                  </a:extLst>
                </p14:cNvPr>
                <p14:cNvContentPartPr/>
                <p14:nvPr/>
              </p14:nvContentPartPr>
              <p14:xfrm>
                <a:off x="5293943" y="3514295"/>
                <a:ext cx="31320" cy="946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EF6F70BB-DD3B-B542-9A7D-F91B0DCC752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5289623" y="3509975"/>
                  <a:ext cx="39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FBBBE63A-9512-0C41-9E87-E8F0FFAF36DD}"/>
                    </a:ext>
                  </a:extLst>
                </p14:cNvPr>
                <p14:cNvContentPartPr/>
                <p14:nvPr/>
              </p14:nvContentPartPr>
              <p14:xfrm>
                <a:off x="5321303" y="3492695"/>
                <a:ext cx="12600" cy="1123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FBBBE63A-9512-0C41-9E87-E8F0FFAF36DD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5316983" y="3488375"/>
                  <a:ext cx="21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71C28095-14A9-3E4C-B6B7-EB23EFAAF6C6}"/>
                    </a:ext>
                  </a:extLst>
                </p14:cNvPr>
                <p14:cNvContentPartPr/>
                <p14:nvPr/>
              </p14:nvContentPartPr>
              <p14:xfrm>
                <a:off x="5370263" y="3470015"/>
                <a:ext cx="97560" cy="1094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71C28095-14A9-3E4C-B6B7-EB23EFAAF6C6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365943" y="3465695"/>
                  <a:ext cx="106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B75DEBD7-1955-5C4A-88F3-DD9280F5F159}"/>
                    </a:ext>
                  </a:extLst>
                </p14:cNvPr>
                <p14:cNvContentPartPr/>
                <p14:nvPr/>
              </p14:nvContentPartPr>
              <p14:xfrm>
                <a:off x="5515703" y="3551735"/>
                <a:ext cx="3240" cy="3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B75DEBD7-1955-5C4A-88F3-DD9280F5F15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11383" y="3547415"/>
                  <a:ext cx="1188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EA4926BD-6C4A-7945-A87F-AD722F9F1E93}"/>
              </a:ext>
            </a:extLst>
          </p:cNvPr>
          <p:cNvGrpSpPr/>
          <p:nvPr/>
        </p:nvGrpSpPr>
        <p:grpSpPr>
          <a:xfrm>
            <a:off x="5814143" y="3753695"/>
            <a:ext cx="2132280" cy="332280"/>
            <a:chOff x="5814143" y="3753695"/>
            <a:chExt cx="213228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526BE5D7-2FAA-C147-80A4-6EBFF1EC7257}"/>
                    </a:ext>
                  </a:extLst>
                </p14:cNvPr>
                <p14:cNvContentPartPr/>
                <p14:nvPr/>
              </p14:nvContentPartPr>
              <p14:xfrm>
                <a:off x="5814143" y="3795815"/>
                <a:ext cx="234000" cy="2901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526BE5D7-2FAA-C147-80A4-6EBFF1EC7257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5809823" y="3791495"/>
                  <a:ext cx="2426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0B606AD6-14A5-714A-871F-2EFA859D279D}"/>
                    </a:ext>
                  </a:extLst>
                </p14:cNvPr>
                <p14:cNvContentPartPr/>
                <p14:nvPr/>
              </p14:nvContentPartPr>
              <p14:xfrm>
                <a:off x="5825663" y="3894815"/>
                <a:ext cx="99000" cy="8352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0B606AD6-14A5-714A-871F-2EFA859D279D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5821343" y="3890495"/>
                  <a:ext cx="107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B0DE4E8F-CA9C-AD41-BD8A-DEBA3502E568}"/>
                    </a:ext>
                  </a:extLst>
                </p14:cNvPr>
                <p14:cNvContentPartPr/>
                <p14:nvPr/>
              </p14:nvContentPartPr>
              <p14:xfrm>
                <a:off x="6124823" y="3923615"/>
                <a:ext cx="145800" cy="3132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B0DE4E8F-CA9C-AD41-BD8A-DEBA3502E568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6120503" y="3919295"/>
                  <a:ext cx="154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0D963F13-5341-2948-983F-37D3F655B293}"/>
                    </a:ext>
                  </a:extLst>
                </p14:cNvPr>
                <p14:cNvContentPartPr/>
                <p14:nvPr/>
              </p14:nvContentPartPr>
              <p14:xfrm>
                <a:off x="6397703" y="3763415"/>
                <a:ext cx="90000" cy="24984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0D963F13-5341-2948-983F-37D3F655B293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6393383" y="3759095"/>
                  <a:ext cx="98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F91A187-5B86-A74C-ACBB-B5BA496B972E}"/>
                    </a:ext>
                  </a:extLst>
                </p14:cNvPr>
                <p14:cNvContentPartPr/>
                <p14:nvPr/>
              </p14:nvContentPartPr>
              <p14:xfrm>
                <a:off x="6593183" y="3991295"/>
                <a:ext cx="184320" cy="97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F91A187-5B86-A74C-ACBB-B5BA496B972E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6588863" y="3986975"/>
                  <a:ext cx="192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4D874069-739E-2541-9321-D0E9C16359F7}"/>
                    </a:ext>
                  </a:extLst>
                </p14:cNvPr>
                <p14:cNvContentPartPr/>
                <p14:nvPr/>
              </p14:nvContentPartPr>
              <p14:xfrm>
                <a:off x="6589223" y="3926495"/>
                <a:ext cx="149040" cy="64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4D874069-739E-2541-9321-D0E9C16359F7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6584903" y="3922175"/>
                  <a:ext cx="1576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259A4D2E-9E14-E740-B69A-1CFF053A1DC8}"/>
                    </a:ext>
                  </a:extLst>
                </p14:cNvPr>
                <p14:cNvContentPartPr/>
                <p14:nvPr/>
              </p14:nvContentPartPr>
              <p14:xfrm>
                <a:off x="6567983" y="3864575"/>
                <a:ext cx="212760" cy="126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259A4D2E-9E14-E740-B69A-1CFF053A1DC8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6563663" y="3860255"/>
                  <a:ext cx="221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92F3B0CF-0232-2C41-9B9F-BD0084232DF2}"/>
                    </a:ext>
                  </a:extLst>
                </p14:cNvPr>
                <p14:cNvContentPartPr/>
                <p14:nvPr/>
              </p14:nvContentPartPr>
              <p14:xfrm>
                <a:off x="6909983" y="3811295"/>
                <a:ext cx="217440" cy="17820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92F3B0CF-0232-2C41-9B9F-BD0084232DF2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905663" y="3806975"/>
                  <a:ext cx="226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AF153808-94CE-A342-B5CA-072192F2A19B}"/>
                    </a:ext>
                  </a:extLst>
                </p14:cNvPr>
                <p14:cNvContentPartPr/>
                <p14:nvPr/>
              </p14:nvContentPartPr>
              <p14:xfrm>
                <a:off x="7196543" y="3870335"/>
                <a:ext cx="360" cy="468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AF153808-94CE-A342-B5CA-072192F2A19B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7192223" y="3866015"/>
                  <a:ext cx="9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B3D649EF-061C-0346-AD95-8FB50DE8238B}"/>
                    </a:ext>
                  </a:extLst>
                </p14:cNvPr>
                <p14:cNvContentPartPr/>
                <p14:nvPr/>
              </p14:nvContentPartPr>
              <p14:xfrm>
                <a:off x="7296623" y="3792215"/>
                <a:ext cx="158760" cy="16200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B3D649EF-061C-0346-AD95-8FB50DE8238B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292303" y="3787895"/>
                  <a:ext cx="167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1BC717AB-A832-F042-9815-CF07407A2683}"/>
                    </a:ext>
                  </a:extLst>
                </p14:cNvPr>
                <p14:cNvContentPartPr/>
                <p14:nvPr/>
              </p14:nvContentPartPr>
              <p14:xfrm>
                <a:off x="7322183" y="3800855"/>
                <a:ext cx="140040" cy="15192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1BC717AB-A832-F042-9815-CF07407A2683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7317863" y="3796535"/>
                  <a:ext cx="148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6A51250-851F-5E49-A41B-AB565ABF5CDF}"/>
                    </a:ext>
                  </a:extLst>
                </p14:cNvPr>
                <p14:cNvContentPartPr/>
                <p14:nvPr/>
              </p14:nvContentPartPr>
              <p14:xfrm>
                <a:off x="7610183" y="3753695"/>
                <a:ext cx="225360" cy="1929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6A51250-851F-5E49-A41B-AB565ABF5CDF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7605863" y="3749375"/>
                  <a:ext cx="234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536EABB6-59DD-8541-9379-8B0A846348D9}"/>
                    </a:ext>
                  </a:extLst>
                </p14:cNvPr>
                <p14:cNvContentPartPr/>
                <p14:nvPr/>
              </p14:nvContentPartPr>
              <p14:xfrm>
                <a:off x="7750943" y="3758735"/>
                <a:ext cx="195480" cy="17676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536EABB6-59DD-8541-9379-8B0A846348D9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7746623" y="3754415"/>
                  <a:ext cx="2041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15C12689-0E0A-6B41-8E3D-A8DACB29C4A4}"/>
              </a:ext>
            </a:extLst>
          </p:cNvPr>
          <p:cNvGrpSpPr/>
          <p:nvPr/>
        </p:nvGrpSpPr>
        <p:grpSpPr>
          <a:xfrm>
            <a:off x="5261183" y="4121615"/>
            <a:ext cx="2284200" cy="353880"/>
            <a:chOff x="5261183" y="4121615"/>
            <a:chExt cx="228420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34DC8ED-8390-1147-9EA2-EB4C00564562}"/>
                    </a:ext>
                  </a:extLst>
                </p14:cNvPr>
                <p14:cNvContentPartPr/>
                <p14:nvPr/>
              </p14:nvContentPartPr>
              <p14:xfrm>
                <a:off x="5261183" y="4326455"/>
                <a:ext cx="170280" cy="12996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34DC8ED-8390-1147-9EA2-EB4C00564562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5256863" y="4322135"/>
                  <a:ext cx="178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1E7753EA-0E6E-3249-A77D-40642276AFDD}"/>
                    </a:ext>
                  </a:extLst>
                </p14:cNvPr>
                <p14:cNvContentPartPr/>
                <p14:nvPr/>
              </p14:nvContentPartPr>
              <p14:xfrm>
                <a:off x="5451623" y="4234655"/>
                <a:ext cx="57960" cy="36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1E7753EA-0E6E-3249-A77D-40642276AFDD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5447303" y="4230335"/>
                  <a:ext cx="66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7BE54ED9-06EB-3C40-9157-E8F21C5CCED2}"/>
                    </a:ext>
                  </a:extLst>
                </p14:cNvPr>
                <p14:cNvContentPartPr/>
                <p14:nvPr/>
              </p14:nvContentPartPr>
              <p14:xfrm>
                <a:off x="5524703" y="4150055"/>
                <a:ext cx="76320" cy="1382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7BE54ED9-06EB-3C40-9157-E8F21C5CCED2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5520383" y="4145735"/>
                  <a:ext cx="84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C4D9E7DD-8D15-AC4D-ABF9-CA11BFD1BD6F}"/>
                    </a:ext>
                  </a:extLst>
                </p14:cNvPr>
                <p14:cNvContentPartPr/>
                <p14:nvPr/>
              </p14:nvContentPartPr>
              <p14:xfrm>
                <a:off x="5717303" y="4186055"/>
                <a:ext cx="50400" cy="2894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C4D9E7DD-8D15-AC4D-ABF9-CA11BFD1BD6F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5712983" y="4181735"/>
                  <a:ext cx="590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1653DFE7-22D4-9A41-9C90-93A27783056F}"/>
                    </a:ext>
                  </a:extLst>
                </p14:cNvPr>
                <p14:cNvContentPartPr/>
                <p14:nvPr/>
              </p14:nvContentPartPr>
              <p14:xfrm>
                <a:off x="5862023" y="4249415"/>
                <a:ext cx="122760" cy="1551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1653DFE7-22D4-9A41-9C90-93A27783056F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5857703" y="4245095"/>
                  <a:ext cx="131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FAA0534C-4233-F744-94ED-BE5EABBDFF27}"/>
                    </a:ext>
                  </a:extLst>
                </p14:cNvPr>
                <p14:cNvContentPartPr/>
                <p14:nvPr/>
              </p14:nvContentPartPr>
              <p14:xfrm>
                <a:off x="5894423" y="4256975"/>
                <a:ext cx="25200" cy="666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FAA0534C-4233-F744-94ED-BE5EABBDFF27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5890103" y="4252655"/>
                  <a:ext cx="33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BC5D759C-A61A-764E-941F-E3C36CAAAEB5}"/>
                    </a:ext>
                  </a:extLst>
                </p14:cNvPr>
                <p14:cNvContentPartPr/>
                <p14:nvPr/>
              </p14:nvContentPartPr>
              <p14:xfrm>
                <a:off x="6118703" y="4266695"/>
                <a:ext cx="48960" cy="64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BC5D759C-A61A-764E-941F-E3C36CAAAEB5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6114383" y="4262375"/>
                  <a:ext cx="57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BC778F49-1A66-1C42-BFA8-AD583B2471DE}"/>
                    </a:ext>
                  </a:extLst>
                </p14:cNvPr>
                <p14:cNvContentPartPr/>
                <p14:nvPr/>
              </p14:nvContentPartPr>
              <p14:xfrm>
                <a:off x="6255143" y="4121615"/>
                <a:ext cx="18720" cy="20412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BC778F49-1A66-1C42-BFA8-AD583B2471DE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6250823" y="4117295"/>
                  <a:ext cx="27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F13E32E3-8E9A-B347-B55B-FEECD9709951}"/>
                    </a:ext>
                  </a:extLst>
                </p14:cNvPr>
                <p14:cNvContentPartPr/>
                <p14:nvPr/>
              </p14:nvContentPartPr>
              <p14:xfrm>
                <a:off x="6279263" y="4282175"/>
                <a:ext cx="36720" cy="565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F13E32E3-8E9A-B347-B55B-FEECD9709951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6274943" y="4277855"/>
                  <a:ext cx="45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96C3F806-A923-314B-A3CB-6171BF9E8C11}"/>
                    </a:ext>
                  </a:extLst>
                </p14:cNvPr>
                <p14:cNvContentPartPr/>
                <p14:nvPr/>
              </p14:nvContentPartPr>
              <p14:xfrm>
                <a:off x="6363503" y="4136015"/>
                <a:ext cx="35280" cy="27936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96C3F806-A923-314B-A3CB-6171BF9E8C11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6359183" y="4131695"/>
                  <a:ext cx="43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32A0691E-4BA1-5E47-8059-63B8CB189502}"/>
                    </a:ext>
                  </a:extLst>
                </p14:cNvPr>
                <p14:cNvContentPartPr/>
                <p14:nvPr/>
              </p14:nvContentPartPr>
              <p14:xfrm>
                <a:off x="6501023" y="4393055"/>
                <a:ext cx="236880" cy="190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32A0691E-4BA1-5E47-8059-63B8CB189502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6496703" y="4388735"/>
                  <a:ext cx="245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ABFF81E1-7B24-4749-AC45-6A2A3A5A624F}"/>
                    </a:ext>
                  </a:extLst>
                </p14:cNvPr>
                <p14:cNvContentPartPr/>
                <p14:nvPr/>
              </p14:nvContentPartPr>
              <p14:xfrm>
                <a:off x="6490583" y="4343735"/>
                <a:ext cx="212760" cy="93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ABFF81E1-7B24-4749-AC45-6A2A3A5A624F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6486263" y="4339415"/>
                  <a:ext cx="22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8D234528-3F1E-FA42-A54A-50D7F565880D}"/>
                    </a:ext>
                  </a:extLst>
                </p14:cNvPr>
                <p14:cNvContentPartPr/>
                <p14:nvPr/>
              </p14:nvContentPartPr>
              <p14:xfrm>
                <a:off x="6484103" y="4288295"/>
                <a:ext cx="342360" cy="36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8D234528-3F1E-FA42-A54A-50D7F565880D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6479783" y="4283975"/>
                  <a:ext cx="351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A49614A5-2246-4049-BE1B-A1D567E494E2}"/>
                    </a:ext>
                  </a:extLst>
                </p14:cNvPr>
                <p14:cNvContentPartPr/>
                <p14:nvPr/>
              </p14:nvContentPartPr>
              <p14:xfrm>
                <a:off x="6890183" y="4260935"/>
                <a:ext cx="247320" cy="1854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A49614A5-2246-4049-BE1B-A1D567E494E2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6885863" y="4256615"/>
                  <a:ext cx="255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303F56BC-2F12-024E-A921-6C4AD190527B}"/>
                    </a:ext>
                  </a:extLst>
                </p14:cNvPr>
                <p14:cNvContentPartPr/>
                <p14:nvPr/>
              </p14:nvContentPartPr>
              <p14:xfrm>
                <a:off x="6940943" y="4282175"/>
                <a:ext cx="176760" cy="16740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303F56BC-2F12-024E-A921-6C4AD190527B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6936623" y="4277855"/>
                  <a:ext cx="185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1EA9E2E7-1CF5-8441-95C5-A72493675729}"/>
                    </a:ext>
                  </a:extLst>
                </p14:cNvPr>
                <p14:cNvContentPartPr/>
                <p14:nvPr/>
              </p14:nvContentPartPr>
              <p14:xfrm>
                <a:off x="7282583" y="4304495"/>
                <a:ext cx="164160" cy="11124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1EA9E2E7-1CF5-8441-95C5-A72493675729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7278263" y="4300175"/>
                  <a:ext cx="172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0E749CF9-BA03-264B-9E40-18EE9AEF8249}"/>
                    </a:ext>
                  </a:extLst>
                </p14:cNvPr>
                <p14:cNvContentPartPr/>
                <p14:nvPr/>
              </p14:nvContentPartPr>
              <p14:xfrm>
                <a:off x="7381223" y="4324655"/>
                <a:ext cx="164160" cy="12996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0E749CF9-BA03-264B-9E40-18EE9AEF8249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7376903" y="4320335"/>
                  <a:ext cx="1728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8FE950E8-3619-9444-962B-DDEC37F37A8C}"/>
              </a:ext>
            </a:extLst>
          </p:cNvPr>
          <p:cNvGrpSpPr/>
          <p:nvPr/>
        </p:nvGrpSpPr>
        <p:grpSpPr>
          <a:xfrm>
            <a:off x="5594183" y="4640735"/>
            <a:ext cx="1277280" cy="324720"/>
            <a:chOff x="5594183" y="4640735"/>
            <a:chExt cx="127728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10FFEF18-90B5-B344-BC00-C702376E4455}"/>
                    </a:ext>
                  </a:extLst>
                </p14:cNvPr>
                <p14:cNvContentPartPr/>
                <p14:nvPr/>
              </p14:nvContentPartPr>
              <p14:xfrm>
                <a:off x="5594183" y="4795175"/>
                <a:ext cx="285480" cy="1450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10FFEF18-90B5-B344-BC00-C702376E4455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5589863" y="4790855"/>
                  <a:ext cx="294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F6B70002-368E-0F47-BA7A-B67E709FFA00}"/>
                    </a:ext>
                  </a:extLst>
                </p14:cNvPr>
                <p14:cNvContentPartPr/>
                <p14:nvPr/>
              </p14:nvContentPartPr>
              <p14:xfrm>
                <a:off x="5712623" y="4779695"/>
                <a:ext cx="61200" cy="17028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F6B70002-368E-0F47-BA7A-B67E709FFA00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5708303" y="4775375"/>
                  <a:ext cx="69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686E36A5-0D79-F046-BCB0-BF6C966A7CB1}"/>
                    </a:ext>
                  </a:extLst>
                </p14:cNvPr>
                <p14:cNvContentPartPr/>
                <p14:nvPr/>
              </p14:nvContentPartPr>
              <p14:xfrm>
                <a:off x="6031223" y="4912535"/>
                <a:ext cx="254520" cy="360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686E36A5-0D79-F046-BCB0-BF6C966A7CB1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6026903" y="4908215"/>
                  <a:ext cx="2631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D768881E-2F0B-1E40-97DC-5DF81A76F0E6}"/>
                    </a:ext>
                  </a:extLst>
                </p14:cNvPr>
                <p14:cNvContentPartPr/>
                <p14:nvPr/>
              </p14:nvContentPartPr>
              <p14:xfrm>
                <a:off x="6146783" y="4863215"/>
                <a:ext cx="183600" cy="360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D768881E-2F0B-1E40-97DC-5DF81A76F0E6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6142463" y="4858895"/>
                  <a:ext cx="1922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DD9F5E12-D723-A144-B31D-EFE410568000}"/>
                    </a:ext>
                  </a:extLst>
                </p14:cNvPr>
                <p14:cNvContentPartPr/>
                <p14:nvPr/>
              </p14:nvContentPartPr>
              <p14:xfrm>
                <a:off x="6088823" y="4807415"/>
                <a:ext cx="233280" cy="648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DD9F5E12-D723-A144-B31D-EFE410568000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6084503" y="4803095"/>
                  <a:ext cx="2419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CF3C906D-F852-724D-AF8E-4FAF2F387971}"/>
                    </a:ext>
                  </a:extLst>
                </p14:cNvPr>
                <p14:cNvContentPartPr/>
                <p14:nvPr/>
              </p14:nvContentPartPr>
              <p14:xfrm>
                <a:off x="6461063" y="4829735"/>
                <a:ext cx="217440" cy="13572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CF3C906D-F852-724D-AF8E-4FAF2F387971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6456743" y="4825415"/>
                  <a:ext cx="226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96F42DB4-8BFA-6B41-AE41-C116FCDC27F6}"/>
                    </a:ext>
                  </a:extLst>
                </p14:cNvPr>
                <p14:cNvContentPartPr/>
                <p14:nvPr/>
              </p14:nvContentPartPr>
              <p14:xfrm>
                <a:off x="6659423" y="4798415"/>
                <a:ext cx="103680" cy="1260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96F42DB4-8BFA-6B41-AE41-C116FCDC27F6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6655103" y="4794095"/>
                  <a:ext cx="112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CBB7D01D-8E3C-0040-8131-31D6A86FC39E}"/>
                    </a:ext>
                  </a:extLst>
                </p14:cNvPr>
                <p14:cNvContentPartPr/>
                <p14:nvPr/>
              </p14:nvContentPartPr>
              <p14:xfrm>
                <a:off x="6771023" y="4640735"/>
                <a:ext cx="100440" cy="17352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CBB7D01D-8E3C-0040-8131-31D6A86FC39E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6766703" y="4636415"/>
                  <a:ext cx="1090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E6FA807B-1D62-C349-85F1-38DE284223A2}"/>
              </a:ext>
            </a:extLst>
          </p:cNvPr>
          <p:cNvGrpSpPr/>
          <p:nvPr/>
        </p:nvGrpSpPr>
        <p:grpSpPr>
          <a:xfrm>
            <a:off x="7054703" y="4593575"/>
            <a:ext cx="778680" cy="394920"/>
            <a:chOff x="7054703" y="4593575"/>
            <a:chExt cx="778680" cy="39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2A835FC3-BE66-5443-B814-F24ADE1F43C9}"/>
                    </a:ext>
                  </a:extLst>
                </p14:cNvPr>
                <p14:cNvContentPartPr/>
                <p14:nvPr/>
              </p14:nvContentPartPr>
              <p14:xfrm>
                <a:off x="7054703" y="4669175"/>
                <a:ext cx="50400" cy="31932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2A835FC3-BE66-5443-B814-F24ADE1F43C9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7050383" y="4664855"/>
                  <a:ext cx="590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A8454206-A283-2447-B251-AB34326F75EC}"/>
                    </a:ext>
                  </a:extLst>
                </p14:cNvPr>
                <p14:cNvContentPartPr/>
                <p14:nvPr/>
              </p14:nvContentPartPr>
              <p14:xfrm>
                <a:off x="7187903" y="4735055"/>
                <a:ext cx="124920" cy="2008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A8454206-A283-2447-B251-AB34326F75EC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7183583" y="4730735"/>
                  <a:ext cx="133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5421B5CA-2BB0-BA46-AA20-93B6138E68C4}"/>
                    </a:ext>
                  </a:extLst>
                </p14:cNvPr>
                <p14:cNvContentPartPr/>
                <p14:nvPr/>
              </p14:nvContentPartPr>
              <p14:xfrm>
                <a:off x="7176743" y="4739375"/>
                <a:ext cx="61920" cy="9900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5421B5CA-2BB0-BA46-AA20-93B6138E68C4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7172423" y="4735055"/>
                  <a:ext cx="70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D9A67003-6BA5-C543-A93D-8890A0CA3BE1}"/>
                    </a:ext>
                  </a:extLst>
                </p14:cNvPr>
                <p14:cNvContentPartPr/>
                <p14:nvPr/>
              </p14:nvContentPartPr>
              <p14:xfrm>
                <a:off x="7439183" y="4766735"/>
                <a:ext cx="127800" cy="252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D9A67003-6BA5-C543-A93D-8890A0CA3BE1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7434863" y="4762415"/>
                  <a:ext cx="136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DEA7F5B1-4C64-A64D-AB74-6406DF91AC83}"/>
                    </a:ext>
                  </a:extLst>
                </p14:cNvPr>
                <p14:cNvContentPartPr/>
                <p14:nvPr/>
              </p14:nvContentPartPr>
              <p14:xfrm>
                <a:off x="7621343" y="4609415"/>
                <a:ext cx="108360" cy="23112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DEA7F5B1-4C64-A64D-AB74-6406DF91AC83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7617023" y="4605095"/>
                  <a:ext cx="117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AE0CE5F9-48F9-5E42-AFFA-97C8712F6CEA}"/>
                    </a:ext>
                  </a:extLst>
                </p14:cNvPr>
                <p14:cNvContentPartPr/>
                <p14:nvPr/>
              </p14:nvContentPartPr>
              <p14:xfrm>
                <a:off x="7768943" y="4593575"/>
                <a:ext cx="64440" cy="3052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AE0CE5F9-48F9-5E42-AFFA-97C8712F6CEA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7764623" y="4589255"/>
                  <a:ext cx="7308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C1A3F66A-D382-4D46-A069-D1668D814304}"/>
              </a:ext>
            </a:extLst>
          </p:cNvPr>
          <p:cNvGrpSpPr/>
          <p:nvPr/>
        </p:nvGrpSpPr>
        <p:grpSpPr>
          <a:xfrm>
            <a:off x="8012663" y="4651175"/>
            <a:ext cx="257040" cy="204120"/>
            <a:chOff x="8012663" y="4651175"/>
            <a:chExt cx="25704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F6276C99-C939-CE4A-B5E2-CD14279748FE}"/>
                    </a:ext>
                  </a:extLst>
                </p14:cNvPr>
                <p14:cNvContentPartPr/>
                <p14:nvPr/>
              </p14:nvContentPartPr>
              <p14:xfrm>
                <a:off x="8012663" y="4651175"/>
                <a:ext cx="127800" cy="12420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F6276C99-C939-CE4A-B5E2-CD14279748FE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8008343" y="4646855"/>
                  <a:ext cx="136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41CB0B5A-C58A-9D42-BC19-D1418910B225}"/>
                    </a:ext>
                  </a:extLst>
                </p14:cNvPr>
                <p14:cNvContentPartPr/>
                <p14:nvPr/>
              </p14:nvContentPartPr>
              <p14:xfrm>
                <a:off x="8074583" y="4719215"/>
                <a:ext cx="195120" cy="1360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41CB0B5A-C58A-9D42-BC19-D1418910B225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8070263" y="4714895"/>
                  <a:ext cx="203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D192199E-8ADA-5D4F-80A1-95345BD2325F}"/>
              </a:ext>
            </a:extLst>
          </p:cNvPr>
          <p:cNvGrpSpPr/>
          <p:nvPr/>
        </p:nvGrpSpPr>
        <p:grpSpPr>
          <a:xfrm>
            <a:off x="5225903" y="5138615"/>
            <a:ext cx="1224000" cy="368280"/>
            <a:chOff x="5225903" y="5138615"/>
            <a:chExt cx="122400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A77BAA81-F6EC-844A-A6CC-230F16C6D948}"/>
                    </a:ext>
                  </a:extLst>
                </p14:cNvPr>
                <p14:cNvContentPartPr/>
                <p14:nvPr/>
              </p14:nvContentPartPr>
              <p14:xfrm>
                <a:off x="5240663" y="5166335"/>
                <a:ext cx="273240" cy="34056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A77BAA81-F6EC-844A-A6CC-230F16C6D948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5236343" y="5162015"/>
                  <a:ext cx="2818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86F858C7-BE92-354A-BAB3-5EC0AD459F87}"/>
                    </a:ext>
                  </a:extLst>
                </p14:cNvPr>
                <p14:cNvContentPartPr/>
                <p14:nvPr/>
              </p14:nvContentPartPr>
              <p14:xfrm>
                <a:off x="5405183" y="5138615"/>
                <a:ext cx="223560" cy="30816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86F858C7-BE92-354A-BAB3-5EC0AD459F87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5400863" y="5134295"/>
                  <a:ext cx="2322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AFD2007-0A2B-1C47-A12A-F04146ADAA1D}"/>
                    </a:ext>
                  </a:extLst>
                </p14:cNvPr>
                <p14:cNvContentPartPr/>
                <p14:nvPr/>
              </p14:nvContentPartPr>
              <p14:xfrm>
                <a:off x="5280263" y="5250575"/>
                <a:ext cx="379440" cy="1404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AFD2007-0A2B-1C47-A12A-F04146ADAA1D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5275943" y="5246255"/>
                  <a:ext cx="388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4BF9BB47-C49F-E94E-BDB6-AB67382700A4}"/>
                    </a:ext>
                  </a:extLst>
                </p14:cNvPr>
                <p14:cNvContentPartPr/>
                <p14:nvPr/>
              </p14:nvContentPartPr>
              <p14:xfrm>
                <a:off x="5225903" y="5357855"/>
                <a:ext cx="315720" cy="3456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4BF9BB47-C49F-E94E-BDB6-AB67382700A4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5221583" y="5353535"/>
                  <a:ext cx="324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71A536A9-9DAC-6A42-BBFD-68708B2FBF45}"/>
                    </a:ext>
                  </a:extLst>
                </p14:cNvPr>
                <p14:cNvContentPartPr/>
                <p14:nvPr/>
              </p14:nvContentPartPr>
              <p14:xfrm>
                <a:off x="5814503" y="5216015"/>
                <a:ext cx="149040" cy="24264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71A536A9-9DAC-6A42-BBFD-68708B2FBF45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5810183" y="5211695"/>
                  <a:ext cx="157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45A95AE3-6D68-4E4F-BDB7-63C4095AF4A3}"/>
                    </a:ext>
                  </a:extLst>
                </p14:cNvPr>
                <p14:cNvContentPartPr/>
                <p14:nvPr/>
              </p14:nvContentPartPr>
              <p14:xfrm>
                <a:off x="5892263" y="5299175"/>
                <a:ext cx="79200" cy="1519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45A95AE3-6D68-4E4F-BDB7-63C4095AF4A3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5887943" y="5294855"/>
                  <a:ext cx="87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5C0EA177-C173-8149-B284-E05C899E48B8}"/>
                    </a:ext>
                  </a:extLst>
                </p14:cNvPr>
                <p14:cNvContentPartPr/>
                <p14:nvPr/>
              </p14:nvContentPartPr>
              <p14:xfrm>
                <a:off x="6126983" y="5352455"/>
                <a:ext cx="65880" cy="374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5C0EA177-C173-8149-B284-E05C899E48B8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6122663" y="5348135"/>
                  <a:ext cx="74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BE900AB5-ADFF-BB45-B90F-1FB82D09A5B9}"/>
                    </a:ext>
                  </a:extLst>
                </p14:cNvPr>
                <p14:cNvContentPartPr/>
                <p14:nvPr/>
              </p14:nvContentPartPr>
              <p14:xfrm>
                <a:off x="6098183" y="5275415"/>
                <a:ext cx="143640" cy="4356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BE900AB5-ADFF-BB45-B90F-1FB82D09A5B9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6093863" y="5271095"/>
                  <a:ext cx="152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4FE46F3C-3E08-5B45-9292-D176AD284E02}"/>
                    </a:ext>
                  </a:extLst>
                </p14:cNvPr>
                <p14:cNvContentPartPr/>
                <p14:nvPr/>
              </p14:nvContentPartPr>
              <p14:xfrm>
                <a:off x="6292583" y="5139695"/>
                <a:ext cx="157320" cy="16128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4FE46F3C-3E08-5B45-9292-D176AD284E02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6288263" y="5135375"/>
                  <a:ext cx="16596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CDBDC4E2-C775-674B-B1D4-70D0084890AC}"/>
              </a:ext>
            </a:extLst>
          </p:cNvPr>
          <p:cNvGrpSpPr/>
          <p:nvPr/>
        </p:nvGrpSpPr>
        <p:grpSpPr>
          <a:xfrm>
            <a:off x="4931063" y="4759535"/>
            <a:ext cx="475200" cy="298800"/>
            <a:chOff x="4931063" y="4759535"/>
            <a:chExt cx="47520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AF62F572-F9A3-BC49-B22D-5E881CD14648}"/>
                    </a:ext>
                  </a:extLst>
                </p14:cNvPr>
                <p14:cNvContentPartPr/>
                <p14:nvPr/>
              </p14:nvContentPartPr>
              <p14:xfrm>
                <a:off x="4931063" y="4891655"/>
                <a:ext cx="185400" cy="13140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AF62F572-F9A3-BC49-B22D-5E881CD14648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4926743" y="4887335"/>
                  <a:ext cx="194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08098934-428C-434E-9BDB-6225D108D4EC}"/>
                    </a:ext>
                  </a:extLst>
                </p14:cNvPr>
                <p14:cNvContentPartPr/>
                <p14:nvPr/>
              </p14:nvContentPartPr>
              <p14:xfrm>
                <a:off x="5129063" y="4759535"/>
                <a:ext cx="9720" cy="21096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08098934-428C-434E-9BDB-6225D108D4EC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5124743" y="4755215"/>
                  <a:ext cx="18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80BBE3DE-A5CE-9242-AF2D-69E8EB387EF0}"/>
                    </a:ext>
                  </a:extLst>
                </p14:cNvPr>
                <p14:cNvContentPartPr/>
                <p14:nvPr/>
              </p14:nvContentPartPr>
              <p14:xfrm>
                <a:off x="5178023" y="4871495"/>
                <a:ext cx="108720" cy="10656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80BBE3DE-A5CE-9242-AF2D-69E8EB387EF0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5173703" y="4867175"/>
                  <a:ext cx="117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1582E88A-1E9D-1543-B31B-E88576BA7B49}"/>
                    </a:ext>
                  </a:extLst>
                </p14:cNvPr>
                <p14:cNvContentPartPr/>
                <p14:nvPr/>
              </p14:nvContentPartPr>
              <p14:xfrm>
                <a:off x="5260823" y="4866455"/>
                <a:ext cx="71280" cy="11268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1582E88A-1E9D-1543-B31B-E88576BA7B49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5256503" y="4862135"/>
                  <a:ext cx="79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5180C481-CBFA-0143-AF87-0C9E2C8F7190}"/>
                    </a:ext>
                  </a:extLst>
                </p14:cNvPr>
                <p14:cNvContentPartPr/>
                <p14:nvPr/>
              </p14:nvContentPartPr>
              <p14:xfrm>
                <a:off x="5399783" y="5048615"/>
                <a:ext cx="6480" cy="97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5180C481-CBFA-0143-AF87-0C9E2C8F7190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5395463" y="5044295"/>
                  <a:ext cx="1512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FAAC8467-954A-F64B-A8D0-38F5E3A2FBA0}"/>
              </a:ext>
            </a:extLst>
          </p:cNvPr>
          <p:cNvGrpSpPr/>
          <p:nvPr/>
        </p:nvGrpSpPr>
        <p:grpSpPr>
          <a:xfrm>
            <a:off x="5203943" y="6072095"/>
            <a:ext cx="299880" cy="200520"/>
            <a:chOff x="5203943" y="6072095"/>
            <a:chExt cx="29988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F9E2FCA0-8367-A848-9B99-EF9856B89BF7}"/>
                    </a:ext>
                  </a:extLst>
                </p14:cNvPr>
                <p14:cNvContentPartPr/>
                <p14:nvPr/>
              </p14:nvContentPartPr>
              <p14:xfrm>
                <a:off x="5203943" y="6113135"/>
                <a:ext cx="214920" cy="15948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F9E2FCA0-8367-A848-9B99-EF9856B89BF7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5199623" y="6108815"/>
                  <a:ext cx="223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32F044F7-62B6-E542-8B48-859FA6CF8766}"/>
                    </a:ext>
                  </a:extLst>
                </p14:cNvPr>
                <p14:cNvContentPartPr/>
                <p14:nvPr/>
              </p14:nvContentPartPr>
              <p14:xfrm>
                <a:off x="5503463" y="6155255"/>
                <a:ext cx="360" cy="648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32F044F7-62B6-E542-8B48-859FA6CF8766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5499143" y="6150935"/>
                  <a:ext cx="9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0A0C3EEB-BBB2-3A49-AC3A-42F5A83A0A29}"/>
                    </a:ext>
                  </a:extLst>
                </p14:cNvPr>
                <p14:cNvContentPartPr/>
                <p14:nvPr/>
              </p14:nvContentPartPr>
              <p14:xfrm>
                <a:off x="5500583" y="6072095"/>
                <a:ext cx="3240" cy="324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0A0C3EEB-BBB2-3A49-AC3A-42F5A83A0A29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5496263" y="6067775"/>
                  <a:ext cx="11880" cy="1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00A265A4-8FE4-B74C-BB08-43817BDEE73A}"/>
              </a:ext>
            </a:extLst>
          </p:cNvPr>
          <p:cNvGrpSpPr/>
          <p:nvPr/>
        </p:nvGrpSpPr>
        <p:grpSpPr>
          <a:xfrm>
            <a:off x="5969303" y="5550095"/>
            <a:ext cx="1749600" cy="775440"/>
            <a:chOff x="5969303" y="5550095"/>
            <a:chExt cx="1749600" cy="77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9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FA523A94-EC80-F542-B5EB-D317795604B8}"/>
                    </a:ext>
                  </a:extLst>
                </p14:cNvPr>
                <p14:cNvContentPartPr/>
                <p14:nvPr/>
              </p14:nvContentPartPr>
              <p14:xfrm>
                <a:off x="6063263" y="5608415"/>
                <a:ext cx="194400" cy="18540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FA523A94-EC80-F542-B5EB-D317795604B8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6058943" y="5604095"/>
                  <a:ext cx="203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9A66424F-5226-8847-9F38-C8DE4E108F0F}"/>
                    </a:ext>
                  </a:extLst>
                </p14:cNvPr>
                <p14:cNvContentPartPr/>
                <p14:nvPr/>
              </p14:nvContentPartPr>
              <p14:xfrm>
                <a:off x="6130583" y="5615615"/>
                <a:ext cx="235800" cy="2484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9A66424F-5226-8847-9F38-C8DE4E108F0F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6126263" y="5611295"/>
                  <a:ext cx="244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CF190614-5AAD-8D49-8DAB-1297C5B54A31}"/>
                    </a:ext>
                  </a:extLst>
                </p14:cNvPr>
                <p14:cNvContentPartPr/>
                <p14:nvPr/>
              </p14:nvContentPartPr>
              <p14:xfrm>
                <a:off x="6104303" y="5667095"/>
                <a:ext cx="213480" cy="3060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CF190614-5AAD-8D49-8DAB-1297C5B54A31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6099983" y="5662775"/>
                  <a:ext cx="222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5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7115E962-B631-0A49-B4F5-49F213582E08}"/>
                    </a:ext>
                  </a:extLst>
                </p14:cNvPr>
                <p14:cNvContentPartPr/>
                <p14:nvPr/>
              </p14:nvContentPartPr>
              <p14:xfrm>
                <a:off x="6063263" y="5763935"/>
                <a:ext cx="243000" cy="1584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7115E962-B631-0A49-B4F5-49F213582E08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6058943" y="5759615"/>
                  <a:ext cx="251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7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D720253D-486F-4A45-A337-107CE973E3E0}"/>
                    </a:ext>
                  </a:extLst>
                </p14:cNvPr>
                <p14:cNvContentPartPr/>
                <p14:nvPr/>
              </p14:nvContentPartPr>
              <p14:xfrm>
                <a:off x="6449183" y="5640455"/>
                <a:ext cx="12600" cy="15624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D720253D-486F-4A45-A337-107CE973E3E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6444863" y="5636135"/>
                  <a:ext cx="21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9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CBF4B256-24BA-C943-88A5-DC0C0B4AC6B0}"/>
                    </a:ext>
                  </a:extLst>
                </p14:cNvPr>
                <p14:cNvContentPartPr/>
                <p14:nvPr/>
              </p14:nvContentPartPr>
              <p14:xfrm>
                <a:off x="6395903" y="5724335"/>
                <a:ext cx="119160" cy="10944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CBF4B256-24BA-C943-88A5-DC0C0B4AC6B0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6391583" y="5720015"/>
                  <a:ext cx="127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1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7132BF38-5A08-E246-99E2-FADE95E2A9B8}"/>
                    </a:ext>
                  </a:extLst>
                </p14:cNvPr>
                <p14:cNvContentPartPr/>
                <p14:nvPr/>
              </p14:nvContentPartPr>
              <p14:xfrm>
                <a:off x="6596423" y="5706695"/>
                <a:ext cx="112680" cy="36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7132BF38-5A08-E246-99E2-FADE95E2A9B8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6592103" y="5702375"/>
                  <a:ext cx="121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3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23A79AE3-0412-944E-B890-6EAA8163C648}"/>
                    </a:ext>
                  </a:extLst>
                </p14:cNvPr>
                <p14:cNvContentPartPr/>
                <p14:nvPr/>
              </p14:nvContentPartPr>
              <p14:xfrm>
                <a:off x="6594263" y="5641895"/>
                <a:ext cx="97560" cy="648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23A79AE3-0412-944E-B890-6EAA8163C64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6589943" y="5637575"/>
                  <a:ext cx="1062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5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E944A0A6-3A74-DC48-B80F-925A8F6F5354}"/>
                    </a:ext>
                  </a:extLst>
                </p14:cNvPr>
                <p14:cNvContentPartPr/>
                <p14:nvPr/>
              </p14:nvContentPartPr>
              <p14:xfrm>
                <a:off x="6773183" y="5568095"/>
                <a:ext cx="175680" cy="14724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E944A0A6-3A74-DC48-B80F-925A8F6F53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6768863" y="5563775"/>
                  <a:ext cx="184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55A6542E-630F-4841-9362-353EA4250BE5}"/>
                    </a:ext>
                  </a:extLst>
                </p14:cNvPr>
                <p14:cNvContentPartPr/>
                <p14:nvPr/>
              </p14:nvContentPartPr>
              <p14:xfrm>
                <a:off x="6927623" y="5550095"/>
                <a:ext cx="133200" cy="16488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55A6542E-630F-4841-9362-353EA4250BE5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6923303" y="5545775"/>
                  <a:ext cx="141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F697C934-5CAF-374A-B4DE-2098620CD059}"/>
                    </a:ext>
                  </a:extLst>
                </p14:cNvPr>
                <p14:cNvContentPartPr/>
                <p14:nvPr/>
              </p14:nvContentPartPr>
              <p14:xfrm>
                <a:off x="5969303" y="6027455"/>
                <a:ext cx="163800" cy="29808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F697C934-5CAF-374A-B4DE-2098620CD059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964983" y="6023135"/>
                  <a:ext cx="1724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1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34733F61-336D-7E47-B949-BA6ED371455D}"/>
                    </a:ext>
                  </a:extLst>
                </p14:cNvPr>
                <p14:cNvContentPartPr/>
                <p14:nvPr/>
              </p14:nvContentPartPr>
              <p14:xfrm>
                <a:off x="6207263" y="6058055"/>
                <a:ext cx="97560" cy="13680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34733F61-336D-7E47-B949-BA6ED371455D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6202943" y="6053735"/>
                  <a:ext cx="106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3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31104A0F-20DC-7544-82CC-EFE2AC398837}"/>
                    </a:ext>
                  </a:extLst>
                </p14:cNvPr>
                <p14:cNvContentPartPr/>
                <p14:nvPr/>
              </p14:nvContentPartPr>
              <p14:xfrm>
                <a:off x="6349463" y="6099095"/>
                <a:ext cx="64080" cy="10656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31104A0F-20DC-7544-82CC-EFE2AC398837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6345143" y="6094775"/>
                  <a:ext cx="72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5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B9D64A66-6DD2-2F45-93F3-6CE32276A10D}"/>
                    </a:ext>
                  </a:extLst>
                </p14:cNvPr>
                <p14:cNvContentPartPr/>
                <p14:nvPr/>
              </p14:nvContentPartPr>
              <p14:xfrm>
                <a:off x="6427223" y="5979935"/>
                <a:ext cx="30600" cy="1368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B9D64A66-6DD2-2F45-93F3-6CE32276A10D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422903" y="5975615"/>
                  <a:ext cx="39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7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035471DF-5646-574E-A586-DB5C8A52E64A}"/>
                    </a:ext>
                  </a:extLst>
                </p14:cNvPr>
                <p14:cNvContentPartPr/>
                <p14:nvPr/>
              </p14:nvContentPartPr>
              <p14:xfrm>
                <a:off x="6580223" y="5995775"/>
                <a:ext cx="64800" cy="19332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035471DF-5646-574E-A586-DB5C8A52E64A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575903" y="5991455"/>
                  <a:ext cx="73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4B9069A3-49E4-584A-9A9B-154FE0492061}"/>
                    </a:ext>
                  </a:extLst>
                </p14:cNvPr>
                <p14:cNvContentPartPr/>
                <p14:nvPr/>
              </p14:nvContentPartPr>
              <p14:xfrm>
                <a:off x="6689663" y="6013055"/>
                <a:ext cx="102600" cy="10044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4B9069A3-49E4-584A-9A9B-154FE0492061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685343" y="6008735"/>
                  <a:ext cx="111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ABFE8FE9-1598-1D4F-B02E-39825059B9F5}"/>
                    </a:ext>
                  </a:extLst>
                </p14:cNvPr>
                <p14:cNvContentPartPr/>
                <p14:nvPr/>
              </p14:nvContentPartPr>
              <p14:xfrm>
                <a:off x="6791543" y="6100895"/>
                <a:ext cx="42840" cy="11124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ABFE8FE9-1598-1D4F-B02E-39825059B9F5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6787223" y="6096575"/>
                  <a:ext cx="51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0AA452F2-D548-2F42-815B-16537727EC90}"/>
                    </a:ext>
                  </a:extLst>
                </p14:cNvPr>
                <p14:cNvContentPartPr/>
                <p14:nvPr/>
              </p14:nvContentPartPr>
              <p14:xfrm>
                <a:off x="6884063" y="5969135"/>
                <a:ext cx="172800" cy="14292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0AA452F2-D548-2F42-815B-16537727EC90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6879743" y="5964815"/>
                  <a:ext cx="181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BA73356D-6B50-4145-AD13-4FEF6FE52C39}"/>
                    </a:ext>
                  </a:extLst>
                </p14:cNvPr>
                <p14:cNvContentPartPr/>
                <p14:nvPr/>
              </p14:nvContentPartPr>
              <p14:xfrm>
                <a:off x="7092503" y="5951135"/>
                <a:ext cx="73080" cy="13428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BA73356D-6B50-4145-AD13-4FEF6FE52C39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7088183" y="5946815"/>
                  <a:ext cx="81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7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A103DED8-2487-BE46-AAC2-AFA5B5BABA1C}"/>
                    </a:ext>
                  </a:extLst>
                </p14:cNvPr>
                <p14:cNvContentPartPr/>
                <p14:nvPr/>
              </p14:nvContentPartPr>
              <p14:xfrm>
                <a:off x="7172783" y="5903255"/>
                <a:ext cx="55080" cy="23400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A103DED8-2487-BE46-AAC2-AFA5B5BABA1C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7168463" y="5898935"/>
                  <a:ext cx="63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9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1F1C8151-9510-4945-8634-66645A1DE191}"/>
                    </a:ext>
                  </a:extLst>
                </p14:cNvPr>
                <p14:cNvContentPartPr/>
                <p14:nvPr/>
              </p14:nvContentPartPr>
              <p14:xfrm>
                <a:off x="7338743" y="6071735"/>
                <a:ext cx="164160" cy="324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1F1C8151-9510-4945-8634-66645A1DE191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7334423" y="6067415"/>
                  <a:ext cx="1728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1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45763050-6276-BE40-AB3D-A1433C4D0294}"/>
                    </a:ext>
                  </a:extLst>
                </p14:cNvPr>
                <p14:cNvContentPartPr/>
                <p14:nvPr/>
              </p14:nvContentPartPr>
              <p14:xfrm>
                <a:off x="7320743" y="6028535"/>
                <a:ext cx="140040" cy="360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45763050-6276-BE40-AB3D-A1433C4D0294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7316423" y="6024215"/>
                  <a:ext cx="1486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3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ACA944FC-4797-EF4A-9673-B03CAAFA8BE4}"/>
                    </a:ext>
                  </a:extLst>
                </p14:cNvPr>
                <p14:cNvContentPartPr/>
                <p14:nvPr/>
              </p14:nvContentPartPr>
              <p14:xfrm>
                <a:off x="7563743" y="5916935"/>
                <a:ext cx="155160" cy="15696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ACA944FC-4797-EF4A-9673-B03CAAFA8BE4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7559423" y="5912615"/>
                  <a:ext cx="16380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B5E17258-0860-1F48-9D12-C375A21908B7}"/>
              </a:ext>
            </a:extLst>
          </p:cNvPr>
          <p:cNvGrpSpPr/>
          <p:nvPr/>
        </p:nvGrpSpPr>
        <p:grpSpPr>
          <a:xfrm>
            <a:off x="5679863" y="6300335"/>
            <a:ext cx="3578400" cy="498960"/>
            <a:chOff x="5679863" y="6300335"/>
            <a:chExt cx="3578400" cy="49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5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2AB07292-A12B-0942-B406-961C8DB39DB2}"/>
                    </a:ext>
                  </a:extLst>
                </p14:cNvPr>
                <p14:cNvContentPartPr/>
                <p14:nvPr/>
              </p14:nvContentPartPr>
              <p14:xfrm>
                <a:off x="5679863" y="6449735"/>
                <a:ext cx="127800" cy="12384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2AB07292-A12B-0942-B406-961C8DB39DB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5675543" y="6445415"/>
                  <a:ext cx="136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7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4764ADAE-E82D-4741-B802-0765E7DDADF7}"/>
                    </a:ext>
                  </a:extLst>
                </p14:cNvPr>
                <p14:cNvContentPartPr/>
                <p14:nvPr/>
              </p14:nvContentPartPr>
              <p14:xfrm>
                <a:off x="5864543" y="6563855"/>
                <a:ext cx="27720" cy="6516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4764ADAE-E82D-4741-B802-0765E7DDADF7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860223" y="6559535"/>
                  <a:ext cx="36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9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896EE335-9258-214F-A3D9-AF0BD36F31C0}"/>
                    </a:ext>
                  </a:extLst>
                </p14:cNvPr>
                <p14:cNvContentPartPr/>
                <p14:nvPr/>
              </p14:nvContentPartPr>
              <p14:xfrm>
                <a:off x="5979743" y="6468455"/>
                <a:ext cx="157680" cy="14292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896EE335-9258-214F-A3D9-AF0BD36F31C0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975423" y="6464135"/>
                  <a:ext cx="166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1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63C2CDAB-2D22-0D43-8BA2-D89D4C8B1486}"/>
                    </a:ext>
                  </a:extLst>
                </p14:cNvPr>
                <p14:cNvContentPartPr/>
                <p14:nvPr/>
              </p14:nvContentPartPr>
              <p14:xfrm>
                <a:off x="6200423" y="6582575"/>
                <a:ext cx="66960" cy="8964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63C2CDAB-2D22-0D43-8BA2-D89D4C8B1486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6196103" y="6578255"/>
                  <a:ext cx="75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3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E02EDCFA-9CE6-824B-B609-92C21640700E}"/>
                    </a:ext>
                  </a:extLst>
                </p14:cNvPr>
                <p14:cNvContentPartPr/>
                <p14:nvPr/>
              </p14:nvContentPartPr>
              <p14:xfrm>
                <a:off x="6284303" y="6474575"/>
                <a:ext cx="73080" cy="13392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E02EDCFA-9CE6-824B-B609-92C21640700E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6279983" y="6470255"/>
                  <a:ext cx="81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5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7B8CD634-27C3-2847-BCE6-86B3E9F44FE1}"/>
                    </a:ext>
                  </a:extLst>
                </p14:cNvPr>
                <p14:cNvContentPartPr/>
                <p14:nvPr/>
              </p14:nvContentPartPr>
              <p14:xfrm>
                <a:off x="6323543" y="6454055"/>
                <a:ext cx="61200" cy="2196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7B8CD634-27C3-2847-BCE6-86B3E9F44FE1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6319223" y="6449735"/>
                  <a:ext cx="69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7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6FD3C05E-7EFE-CC46-8E79-62FCA1B1DA69}"/>
                    </a:ext>
                  </a:extLst>
                </p14:cNvPr>
                <p14:cNvContentPartPr/>
                <p14:nvPr/>
              </p14:nvContentPartPr>
              <p14:xfrm>
                <a:off x="6443423" y="6646295"/>
                <a:ext cx="24480" cy="4968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6FD3C05E-7EFE-CC46-8E79-62FCA1B1DA69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6439103" y="6641975"/>
                  <a:ext cx="33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9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FA6DF770-03E6-2C47-873C-A8E53346DB9A}"/>
                    </a:ext>
                  </a:extLst>
                </p14:cNvPr>
                <p14:cNvContentPartPr/>
                <p14:nvPr/>
              </p14:nvContentPartPr>
              <p14:xfrm>
                <a:off x="6537383" y="6461255"/>
                <a:ext cx="48960" cy="14580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FA6DF770-03E6-2C47-873C-A8E53346DB9A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6533063" y="6456935"/>
                  <a:ext cx="5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1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8F1F2ABA-36D1-AE4F-ACEF-0D0269466A68}"/>
                    </a:ext>
                  </a:extLst>
                </p14:cNvPr>
                <p14:cNvContentPartPr/>
                <p14:nvPr/>
              </p14:nvContentPartPr>
              <p14:xfrm>
                <a:off x="6536663" y="6542255"/>
                <a:ext cx="61200" cy="2808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8F1F2ABA-36D1-AE4F-ACEF-0D0269466A68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6532343" y="6537935"/>
                  <a:ext cx="69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3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04646570-DF43-7B47-9786-0D24E56BE471}"/>
                    </a:ext>
                  </a:extLst>
                </p14:cNvPr>
                <p14:cNvContentPartPr/>
                <p14:nvPr/>
              </p14:nvContentPartPr>
              <p14:xfrm>
                <a:off x="6631343" y="6577535"/>
                <a:ext cx="85320" cy="13968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04646570-DF43-7B47-9786-0D24E56BE471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6627023" y="6573215"/>
                  <a:ext cx="93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5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60934D44-182D-E44D-828B-76AF9FB86ED2}"/>
                    </a:ext>
                  </a:extLst>
                </p14:cNvPr>
                <p14:cNvContentPartPr/>
                <p14:nvPr/>
              </p14:nvContentPartPr>
              <p14:xfrm>
                <a:off x="6795143" y="6384575"/>
                <a:ext cx="197640" cy="34272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60934D44-182D-E44D-828B-76AF9FB86ED2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6790823" y="6380255"/>
                  <a:ext cx="2062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7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72A54BEC-4A64-F648-9BEB-F884659CE2F3}"/>
                    </a:ext>
                  </a:extLst>
                </p14:cNvPr>
                <p14:cNvContentPartPr/>
                <p14:nvPr/>
              </p14:nvContentPartPr>
              <p14:xfrm>
                <a:off x="7025543" y="6689855"/>
                <a:ext cx="9360" cy="324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72A54BEC-4A64-F648-9BEB-F884659CE2F3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7021223" y="6685535"/>
                  <a:ext cx="180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9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0F9317E7-13FC-D24A-8CEE-AD2A4E4CAF9D}"/>
                    </a:ext>
                  </a:extLst>
                </p14:cNvPr>
                <p14:cNvContentPartPr/>
                <p14:nvPr/>
              </p14:nvContentPartPr>
              <p14:xfrm>
                <a:off x="7056143" y="6594095"/>
                <a:ext cx="30600" cy="11124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0F9317E7-13FC-D24A-8CEE-AD2A4E4CAF9D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7051823" y="6589775"/>
                  <a:ext cx="39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1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4D38D4E1-C412-FD42-8302-A8F4A2ABB322}"/>
                    </a:ext>
                  </a:extLst>
                </p14:cNvPr>
                <p14:cNvContentPartPr/>
                <p14:nvPr/>
              </p14:nvContentPartPr>
              <p14:xfrm>
                <a:off x="7153343" y="6383855"/>
                <a:ext cx="130680" cy="17928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4D38D4E1-C412-FD42-8302-A8F4A2ABB322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7149023" y="6379535"/>
                  <a:ext cx="139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3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0774FA98-58E1-5543-BD7F-98A391AD4B7A}"/>
                    </a:ext>
                  </a:extLst>
                </p14:cNvPr>
                <p14:cNvContentPartPr/>
                <p14:nvPr/>
              </p14:nvContentPartPr>
              <p14:xfrm>
                <a:off x="7365383" y="6368375"/>
                <a:ext cx="124920" cy="16452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0774FA98-58E1-5543-BD7F-98A391AD4B7A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7361063" y="6364055"/>
                  <a:ext cx="133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5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33738DA4-0293-8C44-9F41-30643DF2548C}"/>
                    </a:ext>
                  </a:extLst>
                </p14:cNvPr>
                <p14:cNvContentPartPr/>
                <p14:nvPr/>
              </p14:nvContentPartPr>
              <p14:xfrm>
                <a:off x="7423343" y="6735215"/>
                <a:ext cx="180000" cy="1584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33738DA4-0293-8C44-9F41-30643DF2548C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7419023" y="6730895"/>
                  <a:ext cx="188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7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AC614447-84CD-EF42-8119-D94A5FD50941}"/>
                    </a:ext>
                  </a:extLst>
                </p14:cNvPr>
                <p14:cNvContentPartPr/>
                <p14:nvPr/>
              </p14:nvContentPartPr>
              <p14:xfrm>
                <a:off x="7439543" y="6658175"/>
                <a:ext cx="121680" cy="1584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AC614447-84CD-EF42-8119-D94A5FD50941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7435223" y="6653855"/>
                  <a:ext cx="130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DDDE27D4-9840-7A40-A633-E1F71990E9FC}"/>
                    </a:ext>
                  </a:extLst>
                </p14:cNvPr>
                <p14:cNvContentPartPr/>
                <p14:nvPr/>
              </p14:nvContentPartPr>
              <p14:xfrm>
                <a:off x="7612343" y="6584015"/>
                <a:ext cx="81360" cy="20124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DDDE27D4-9840-7A40-A633-E1F71990E9FC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7608023" y="6579695"/>
                  <a:ext cx="90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1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CCCB0D63-9042-C446-9F2A-EBA935097557}"/>
                    </a:ext>
                  </a:extLst>
                </p14:cNvPr>
                <p14:cNvContentPartPr/>
                <p14:nvPr/>
              </p14:nvContentPartPr>
              <p14:xfrm>
                <a:off x="7583183" y="6430295"/>
                <a:ext cx="79200" cy="12672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CCCB0D63-9042-C446-9F2A-EBA935097557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7578863" y="6425975"/>
                  <a:ext cx="87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3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3E841007-1DB3-464E-8493-0B4529FAE3E6}"/>
                    </a:ext>
                  </a:extLst>
                </p14:cNvPr>
                <p14:cNvContentPartPr/>
                <p14:nvPr/>
              </p14:nvContentPartPr>
              <p14:xfrm>
                <a:off x="7749863" y="6300335"/>
                <a:ext cx="45720" cy="13392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3E841007-1DB3-464E-8493-0B4529FAE3E6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7745543" y="6296015"/>
                  <a:ext cx="54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5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ABDF02CA-D935-844C-8879-17896E4B748A}"/>
                    </a:ext>
                  </a:extLst>
                </p14:cNvPr>
                <p14:cNvContentPartPr/>
                <p14:nvPr/>
              </p14:nvContentPartPr>
              <p14:xfrm>
                <a:off x="7752023" y="6485375"/>
                <a:ext cx="3600" cy="4428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ABDF02CA-D935-844C-8879-17896E4B748A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7747703" y="6481055"/>
                  <a:ext cx="12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7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CEE5E887-B61B-584F-B752-CF5FA0CDB6BA}"/>
                    </a:ext>
                  </a:extLst>
                </p14:cNvPr>
                <p14:cNvContentPartPr/>
                <p14:nvPr/>
              </p14:nvContentPartPr>
              <p14:xfrm>
                <a:off x="7767143" y="6667175"/>
                <a:ext cx="81000" cy="7632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CEE5E887-B61B-584F-B752-CF5FA0CDB6BA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7762823" y="6662855"/>
                  <a:ext cx="89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9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F6D856AD-7879-A64E-9ACE-2F5D85F91614}"/>
                    </a:ext>
                  </a:extLst>
                </p14:cNvPr>
                <p14:cNvContentPartPr/>
                <p14:nvPr/>
              </p14:nvContentPartPr>
              <p14:xfrm>
                <a:off x="7850663" y="6676535"/>
                <a:ext cx="70200" cy="10836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F6D856AD-7879-A64E-9ACE-2F5D85F91614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7846343" y="6672215"/>
                  <a:ext cx="78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1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122E51CF-93FC-CA4B-8C55-D6FF74DA2CE0}"/>
                    </a:ext>
                  </a:extLst>
                </p14:cNvPr>
                <p14:cNvContentPartPr/>
                <p14:nvPr/>
              </p14:nvContentPartPr>
              <p14:xfrm>
                <a:off x="8017343" y="6707495"/>
                <a:ext cx="112680" cy="1260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122E51CF-93FC-CA4B-8C55-D6FF74DA2CE0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8013023" y="6703175"/>
                  <a:ext cx="121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3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A8C6F962-4891-664D-B3F4-BE813D5C7A72}"/>
                    </a:ext>
                  </a:extLst>
                </p14:cNvPr>
                <p14:cNvContentPartPr/>
                <p14:nvPr/>
              </p14:nvContentPartPr>
              <p14:xfrm>
                <a:off x="8000423" y="6636575"/>
                <a:ext cx="131400" cy="972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A8C6F962-4891-664D-B3F4-BE813D5C7A72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7996103" y="6632255"/>
                  <a:ext cx="1400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5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9D5361B4-CB07-D64C-A5F8-3B1EDBFB8307}"/>
                    </a:ext>
                  </a:extLst>
                </p14:cNvPr>
                <p14:cNvContentPartPr/>
                <p14:nvPr/>
              </p14:nvContentPartPr>
              <p14:xfrm>
                <a:off x="8273663" y="6522095"/>
                <a:ext cx="97200" cy="18756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9D5361B4-CB07-D64C-A5F8-3B1EDBFB8307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8269343" y="6517775"/>
                  <a:ext cx="105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7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BDCFED83-0A48-114F-A4D7-CEA9C2FBE603}"/>
                    </a:ext>
                  </a:extLst>
                </p14:cNvPr>
                <p14:cNvContentPartPr/>
                <p14:nvPr/>
              </p14:nvContentPartPr>
              <p14:xfrm>
                <a:off x="8394983" y="6582575"/>
                <a:ext cx="78840" cy="11556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BDCFED83-0A48-114F-A4D7-CEA9C2FBE603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8390663" y="6578255"/>
                  <a:ext cx="87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9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373DD01C-45A8-D245-BA3F-C9BD9E485A30}"/>
                    </a:ext>
                  </a:extLst>
                </p14:cNvPr>
                <p14:cNvContentPartPr/>
                <p14:nvPr/>
              </p14:nvContentPartPr>
              <p14:xfrm>
                <a:off x="8677943" y="6670055"/>
                <a:ext cx="111240" cy="1260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373DD01C-45A8-D245-BA3F-C9BD9E485A30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8673623" y="6665735"/>
                  <a:ext cx="119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4DED2BEC-8450-AA41-97A1-BE88BB376310}"/>
                    </a:ext>
                  </a:extLst>
                </p14:cNvPr>
                <p14:cNvContentPartPr/>
                <p14:nvPr/>
              </p14:nvContentPartPr>
              <p14:xfrm>
                <a:off x="8627543" y="6608495"/>
                <a:ext cx="161280" cy="648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4DED2BEC-8450-AA41-97A1-BE88BB376310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8623223" y="6604175"/>
                  <a:ext cx="1699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3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F6CB36D5-AF4A-F245-94F4-4CB82157DDC3}"/>
                    </a:ext>
                  </a:extLst>
                </p14:cNvPr>
                <p14:cNvContentPartPr/>
                <p14:nvPr/>
              </p14:nvContentPartPr>
              <p14:xfrm>
                <a:off x="8806463" y="6543695"/>
                <a:ext cx="84600" cy="25560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F6CB36D5-AF4A-F245-94F4-4CB82157DDC3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8802143" y="6539375"/>
                  <a:ext cx="932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5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E6DC7222-3427-504D-A3B5-401CB565DB17}"/>
                    </a:ext>
                  </a:extLst>
                </p14:cNvPr>
                <p14:cNvContentPartPr/>
                <p14:nvPr/>
              </p14:nvContentPartPr>
              <p14:xfrm>
                <a:off x="9044783" y="6570695"/>
                <a:ext cx="132840" cy="17316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E6DC7222-3427-504D-A3B5-401CB565DB17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9040463" y="6566375"/>
                  <a:ext cx="141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7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D806B5AF-A4CD-FC49-B0DE-C5B80CB04247}"/>
                    </a:ext>
                  </a:extLst>
                </p14:cNvPr>
                <p14:cNvContentPartPr/>
                <p14:nvPr/>
              </p14:nvContentPartPr>
              <p14:xfrm>
                <a:off x="9130103" y="6625055"/>
                <a:ext cx="128160" cy="13356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D806B5AF-A4CD-FC49-B0DE-C5B80CB04247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9125783" y="6620735"/>
                  <a:ext cx="136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9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6E77BFE5-28EA-8C4C-8A6F-D7BA0C1F9D6F}"/>
                    </a:ext>
                  </a:extLst>
                </p14:cNvPr>
                <p14:cNvContentPartPr/>
                <p14:nvPr/>
              </p14:nvContentPartPr>
              <p14:xfrm>
                <a:off x="9066023" y="6645215"/>
                <a:ext cx="186840" cy="2808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6E77BFE5-28EA-8C4C-8A6F-D7BA0C1F9D6F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9061703" y="6640895"/>
                  <a:ext cx="195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1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CF6A9857-75A9-1840-B74A-22A27E963B6C}"/>
                    </a:ext>
                  </a:extLst>
                </p14:cNvPr>
                <p14:cNvContentPartPr/>
                <p14:nvPr/>
              </p14:nvContentPartPr>
              <p14:xfrm>
                <a:off x="9033623" y="6706415"/>
                <a:ext cx="219240" cy="1872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CF6A9857-75A9-1840-B74A-22A27E963B6C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9029303" y="6702095"/>
                  <a:ext cx="22788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3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11EB30AB-52DF-9041-A662-306A7845936D}"/>
                  </a:ext>
                </a:extLst>
              </p14:cNvPr>
              <p14:cNvContentPartPr/>
              <p14:nvPr/>
            </p14:nvContentPartPr>
            <p14:xfrm>
              <a:off x="6357023" y="5436695"/>
              <a:ext cx="6480" cy="9720"/>
            </p14:xfrm>
          </p:contentPart>
        </mc:Choice>
        <mc:Fallback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11EB30AB-52DF-9041-A662-306A7845936D}"/>
                  </a:ext>
                </a:extLst>
              </p:cNvPr>
              <p:cNvPicPr/>
              <p:nvPr/>
            </p:nvPicPr>
            <p:blipFill>
              <a:blip r:embed="rId894"/>
              <a:stretch>
                <a:fillRect/>
              </a:stretch>
            </p:blipFill>
            <p:spPr>
              <a:xfrm>
                <a:off x="6352703" y="5432375"/>
                <a:ext cx="1512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4" name="Group 543">
            <a:extLst>
              <a:ext uri="{FF2B5EF4-FFF2-40B4-BE49-F238E27FC236}">
                <a16:creationId xmlns:a16="http://schemas.microsoft.com/office/drawing/2014/main" id="{63B30D06-F1C2-CA48-97E7-D4C7C613FE11}"/>
              </a:ext>
            </a:extLst>
          </p:cNvPr>
          <p:cNvGrpSpPr/>
          <p:nvPr/>
        </p:nvGrpSpPr>
        <p:grpSpPr>
          <a:xfrm>
            <a:off x="9463463" y="6431735"/>
            <a:ext cx="2133360" cy="393480"/>
            <a:chOff x="9463463" y="6431735"/>
            <a:chExt cx="2133360" cy="3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B69F6146-7D7B-6444-9915-2795C768301E}"/>
                    </a:ext>
                  </a:extLst>
                </p14:cNvPr>
                <p14:cNvContentPartPr/>
                <p14:nvPr/>
              </p14:nvContentPartPr>
              <p14:xfrm>
                <a:off x="9463463" y="6504455"/>
                <a:ext cx="12600" cy="32076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B69F6146-7D7B-6444-9915-2795C768301E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9459143" y="6500135"/>
                  <a:ext cx="21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B517BFE5-7C4A-E143-B162-A1150A3E664A}"/>
                    </a:ext>
                  </a:extLst>
                </p14:cNvPr>
                <p14:cNvContentPartPr/>
                <p14:nvPr/>
              </p14:nvContentPartPr>
              <p14:xfrm>
                <a:off x="9496943" y="6526055"/>
                <a:ext cx="142920" cy="16992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B517BFE5-7C4A-E143-B162-A1150A3E664A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9492623" y="6521735"/>
                  <a:ext cx="151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4DCC7352-8985-874C-B88C-EFA262F32B7A}"/>
                    </a:ext>
                  </a:extLst>
                </p14:cNvPr>
                <p14:cNvContentPartPr/>
                <p14:nvPr/>
              </p14:nvContentPartPr>
              <p14:xfrm>
                <a:off x="9516383" y="6650255"/>
                <a:ext cx="124560" cy="11268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4DCC7352-8985-874C-B88C-EFA262F32B7A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9512063" y="6645935"/>
                  <a:ext cx="1332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2C47BE01-3BAC-534A-8FF8-5B1BE917F43A}"/>
                    </a:ext>
                  </a:extLst>
                </p14:cNvPr>
                <p14:cNvContentPartPr/>
                <p14:nvPr/>
              </p14:nvContentPartPr>
              <p14:xfrm>
                <a:off x="9680183" y="6710375"/>
                <a:ext cx="103320" cy="1260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2C47BE01-3BAC-534A-8FF8-5B1BE917F43A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9675863" y="6706055"/>
                  <a:ext cx="111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3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38CBAC6E-EAE2-FE46-916A-9884AC02C860}"/>
                    </a:ext>
                  </a:extLst>
                </p14:cNvPr>
                <p14:cNvContentPartPr/>
                <p14:nvPr/>
              </p14:nvContentPartPr>
              <p14:xfrm>
                <a:off x="9660023" y="6657815"/>
                <a:ext cx="131400" cy="1260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38CBAC6E-EAE2-FE46-916A-9884AC02C860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9655703" y="6653495"/>
                  <a:ext cx="140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5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FD7EB32B-BBFB-A344-AD8D-CBA8328E2A75}"/>
                    </a:ext>
                  </a:extLst>
                </p14:cNvPr>
                <p14:cNvContentPartPr/>
                <p14:nvPr/>
              </p14:nvContentPartPr>
              <p14:xfrm>
                <a:off x="9820943" y="6525335"/>
                <a:ext cx="151920" cy="20592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FD7EB32B-BBFB-A344-AD8D-CBA8328E2A75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9816623" y="6521015"/>
                  <a:ext cx="160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7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EF387AE7-8151-0F45-BCD1-8A05F78E80D0}"/>
                    </a:ext>
                  </a:extLst>
                </p14:cNvPr>
                <p14:cNvContentPartPr/>
                <p14:nvPr/>
              </p14:nvContentPartPr>
              <p14:xfrm>
                <a:off x="9892223" y="6517775"/>
                <a:ext cx="175320" cy="19044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EF387AE7-8151-0F45-BCD1-8A05F78E80D0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9887903" y="6513455"/>
                  <a:ext cx="183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9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4B400EE0-A967-FC47-9CA0-491486322B40}"/>
                    </a:ext>
                  </a:extLst>
                </p14:cNvPr>
                <p14:cNvContentPartPr/>
                <p14:nvPr/>
              </p14:nvContentPartPr>
              <p14:xfrm>
                <a:off x="9871703" y="6561695"/>
                <a:ext cx="225360" cy="4284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4B400EE0-A967-FC47-9CA0-491486322B40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9867383" y="6557375"/>
                  <a:ext cx="234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1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520EE39B-1960-1C40-A48E-497A5CC5B1C1}"/>
                    </a:ext>
                  </a:extLst>
                </p14:cNvPr>
                <p14:cNvContentPartPr/>
                <p14:nvPr/>
              </p14:nvContentPartPr>
              <p14:xfrm>
                <a:off x="9829583" y="6631535"/>
                <a:ext cx="199800" cy="1872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520EE39B-1960-1C40-A48E-497A5CC5B1C1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9825263" y="6627215"/>
                  <a:ext cx="208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3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DF4D99DC-A41F-1C4E-9DAB-61050599D2B5}"/>
                    </a:ext>
                  </a:extLst>
                </p14:cNvPr>
                <p14:cNvContentPartPr/>
                <p14:nvPr/>
              </p14:nvContentPartPr>
              <p14:xfrm>
                <a:off x="10100303" y="6538295"/>
                <a:ext cx="262080" cy="16776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DF4D99DC-A41F-1C4E-9DAB-61050599D2B5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10095983" y="6533975"/>
                  <a:ext cx="270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5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C47571FD-04D7-3F4E-960F-99C3A1566509}"/>
                    </a:ext>
                  </a:extLst>
                </p14:cNvPr>
                <p14:cNvContentPartPr/>
                <p14:nvPr/>
              </p14:nvContentPartPr>
              <p14:xfrm>
                <a:off x="10326023" y="6567815"/>
                <a:ext cx="3240" cy="324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C47571FD-04D7-3F4E-960F-99C3A1566509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10321703" y="6563495"/>
                  <a:ext cx="118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7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8C4098F1-E89B-184F-836F-1BE0C3FD3E22}"/>
                    </a:ext>
                  </a:extLst>
                </p14:cNvPr>
                <p14:cNvContentPartPr/>
                <p14:nvPr/>
              </p14:nvContentPartPr>
              <p14:xfrm>
                <a:off x="10328903" y="6570695"/>
                <a:ext cx="360" cy="36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8C4098F1-E89B-184F-836F-1BE0C3FD3E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24583" y="656637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8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3F701D50-4616-7F4C-9C38-6A9BFDF229AC}"/>
                    </a:ext>
                  </a:extLst>
                </p14:cNvPr>
                <p14:cNvContentPartPr/>
                <p14:nvPr/>
              </p14:nvContentPartPr>
              <p14:xfrm>
                <a:off x="10413863" y="6446135"/>
                <a:ext cx="107640" cy="21888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3F701D50-4616-7F4C-9C38-6A9BFDF229AC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10409543" y="6441815"/>
                  <a:ext cx="116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0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A31384DB-1B94-2640-A7EF-D04818F1DCA9}"/>
                    </a:ext>
                  </a:extLst>
                </p14:cNvPr>
                <p14:cNvContentPartPr/>
                <p14:nvPr/>
              </p14:nvContentPartPr>
              <p14:xfrm>
                <a:off x="10496663" y="6434255"/>
                <a:ext cx="124920" cy="21348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A31384DB-1B94-2640-A7EF-D04818F1DCA9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10492343" y="6429935"/>
                  <a:ext cx="133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2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B08DA0D9-7919-6F40-A130-B04B3EB0C902}"/>
                    </a:ext>
                  </a:extLst>
                </p14:cNvPr>
                <p14:cNvContentPartPr/>
                <p14:nvPr/>
              </p14:nvContentPartPr>
              <p14:xfrm>
                <a:off x="10401983" y="6544055"/>
                <a:ext cx="219240" cy="2160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B08DA0D9-7919-6F40-A130-B04B3EB0C902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10397663" y="6539735"/>
                  <a:ext cx="227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55C5259B-261E-5142-AF5A-61440F7AF168}"/>
                    </a:ext>
                  </a:extLst>
                </p14:cNvPr>
                <p14:cNvContentPartPr/>
                <p14:nvPr/>
              </p14:nvContentPartPr>
              <p14:xfrm>
                <a:off x="10416023" y="6577175"/>
                <a:ext cx="182520" cy="3996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55C5259B-261E-5142-AF5A-61440F7AF168}"/>
                    </a:ext>
                  </a:extLst>
                </p:cNvPr>
                <p:cNvPicPr/>
                <p:nvPr/>
              </p:nvPicPr>
              <p:blipFill>
                <a:blip r:embed="rId925"/>
                <a:stretch>
                  <a:fillRect/>
                </a:stretch>
              </p:blipFill>
              <p:spPr>
                <a:xfrm>
                  <a:off x="10411703" y="6572855"/>
                  <a:ext cx="191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6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4BCE37A0-0980-3F48-B33E-4C530677CD64}"/>
                    </a:ext>
                  </a:extLst>
                </p14:cNvPr>
                <p14:cNvContentPartPr/>
                <p14:nvPr/>
              </p14:nvContentPartPr>
              <p14:xfrm>
                <a:off x="10643183" y="6431735"/>
                <a:ext cx="82440" cy="21204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4BCE37A0-0980-3F48-B33E-4C530677CD64}"/>
                    </a:ext>
                  </a:extLst>
                </p:cNvPr>
                <p:cNvPicPr/>
                <p:nvPr/>
              </p:nvPicPr>
              <p:blipFill>
                <a:blip r:embed="rId927"/>
                <a:stretch>
                  <a:fillRect/>
                </a:stretch>
              </p:blipFill>
              <p:spPr>
                <a:xfrm>
                  <a:off x="10638863" y="6427415"/>
                  <a:ext cx="91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8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BD1086B9-02F3-DA4F-9FF7-DC8E00028C99}"/>
                    </a:ext>
                  </a:extLst>
                </p14:cNvPr>
                <p14:cNvContentPartPr/>
                <p14:nvPr/>
              </p14:nvContentPartPr>
              <p14:xfrm>
                <a:off x="10831823" y="6621815"/>
                <a:ext cx="103680" cy="648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BD1086B9-02F3-DA4F-9FF7-DC8E00028C99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10827503" y="6617495"/>
                  <a:ext cx="1123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0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79BDF9C3-9A13-384E-A7B9-66DCF41A228E}"/>
                    </a:ext>
                  </a:extLst>
                </p14:cNvPr>
                <p14:cNvContentPartPr/>
                <p14:nvPr/>
              </p14:nvContentPartPr>
              <p14:xfrm>
                <a:off x="10805543" y="6559895"/>
                <a:ext cx="127800" cy="648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79BDF9C3-9A13-384E-A7B9-66DCF41A228E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10801223" y="6555575"/>
                  <a:ext cx="1364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2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38AE1100-58E5-EF42-8798-D9152D407BF2}"/>
                    </a:ext>
                  </a:extLst>
                </p14:cNvPr>
                <p14:cNvContentPartPr/>
                <p14:nvPr/>
              </p14:nvContentPartPr>
              <p14:xfrm>
                <a:off x="11060063" y="6486095"/>
                <a:ext cx="113040" cy="17028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38AE1100-58E5-EF42-8798-D9152D407BF2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11055743" y="6481775"/>
                  <a:ext cx="121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4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F566E986-F5EF-C04E-BF80-642F2E0A326A}"/>
                    </a:ext>
                  </a:extLst>
                </p14:cNvPr>
                <p14:cNvContentPartPr/>
                <p14:nvPr/>
              </p14:nvContentPartPr>
              <p14:xfrm>
                <a:off x="11208743" y="6460175"/>
                <a:ext cx="173160" cy="20232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F566E986-F5EF-C04E-BF80-642F2E0A326A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11204423" y="6455855"/>
                  <a:ext cx="1818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6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4BF8637F-8698-AF45-A91E-4E34951CC5BC}"/>
                    </a:ext>
                  </a:extLst>
                </p14:cNvPr>
                <p14:cNvContentPartPr/>
                <p14:nvPr/>
              </p14:nvContentPartPr>
              <p14:xfrm>
                <a:off x="11451383" y="6492935"/>
                <a:ext cx="145440" cy="12168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4BF8637F-8698-AF45-A91E-4E34951CC5BC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11447063" y="6488615"/>
                  <a:ext cx="154080" cy="13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257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22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38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van loo</dc:creator>
  <cp:lastModifiedBy>arthur van loo</cp:lastModifiedBy>
  <cp:revision>1</cp:revision>
  <dcterms:created xsi:type="dcterms:W3CDTF">2021-08-31T13:22:57Z</dcterms:created>
  <dcterms:modified xsi:type="dcterms:W3CDTF">2021-08-31T14:33:03Z</dcterms:modified>
</cp:coreProperties>
</file>