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C9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Housing Affordability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Presented by Adam van Omme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Housing prices are increasing at a rate much faster than income levels.</a:t>
            </a:r>
          </a:p>
          <a:p>
            <a:r>
              <a:t>• This gap makes homeownership challenging for many citizens.</a:t>
            </a:r>
          </a:p>
          <a:p>
            <a:r>
              <a:t>• A data-driven approach can help understand the severity of the issue.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Rising housing prices impact affordability for young professionals.</a:t>
            </a:r>
          </a:p>
          <a:p>
            <a:r>
              <a:t>• The economy is affected by unaffordable housing.</a:t>
            </a:r>
          </a:p>
          <a:p>
            <a:r>
              <a:t>• Understanding trends can influence policy changes.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Housing Price Trends (2020-2024)</a:t>
            </a:r>
          </a:p>
        </p:txBody>
      </p:sp>
      <p:pic>
        <p:nvPicPr>
          <p:cNvPr id="3" name="Picture 2" descr="price_tr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Housing Prices by Province (2020)</a:t>
            </a:r>
          </a:p>
        </p:txBody>
      </p:sp>
      <p:pic>
        <p:nvPicPr>
          <p:cNvPr id="3" name="Picture 2" descr="geo2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Housing Prices by Province (2021)</a:t>
            </a:r>
          </a:p>
        </p:txBody>
      </p:sp>
      <p:pic>
        <p:nvPicPr>
          <p:cNvPr id="3" name="Picture 2" descr="geo2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Housing Prices by Province (2022)</a:t>
            </a:r>
          </a:p>
        </p:txBody>
      </p:sp>
      <p:pic>
        <p:nvPicPr>
          <p:cNvPr id="3" name="Picture 2" descr="geo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Housing Prices by Province (2023)</a:t>
            </a:r>
          </a:p>
        </p:txBody>
      </p:sp>
      <p:pic>
        <p:nvPicPr>
          <p:cNvPr id="3" name="Picture 2" descr="geo20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Housing Prices by Province (2024)</a:t>
            </a:r>
          </a:p>
        </p:txBody>
      </p:sp>
      <p:pic>
        <p:nvPicPr>
          <p:cNvPr id="3" name="Picture 2" descr="geo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