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Smulders" userId="8c8a8852-2ce2-4008-a644-24f4fa381489" providerId="ADAL" clId="{2E1DB853-4E5B-4ABB-8386-308287E261AE}"/>
    <pc:docChg chg="undo redo custSel addSld modSld">
      <pc:chgData name="Stijn Smulders" userId="8c8a8852-2ce2-4008-a644-24f4fa381489" providerId="ADAL" clId="{2E1DB853-4E5B-4ABB-8386-308287E261AE}" dt="2022-05-11T12:51:21.370" v="701" actId="20577"/>
      <pc:docMkLst>
        <pc:docMk/>
      </pc:docMkLst>
      <pc:sldChg chg="modSp new mod">
        <pc:chgData name="Stijn Smulders" userId="8c8a8852-2ce2-4008-a644-24f4fa381489" providerId="ADAL" clId="{2E1DB853-4E5B-4ABB-8386-308287E261AE}" dt="2022-05-11T12:47:49.681" v="209" actId="20577"/>
        <pc:sldMkLst>
          <pc:docMk/>
          <pc:sldMk cId="3019726639" sldId="256"/>
        </pc:sldMkLst>
        <pc:spChg chg="mod">
          <ac:chgData name="Stijn Smulders" userId="8c8a8852-2ce2-4008-a644-24f4fa381489" providerId="ADAL" clId="{2E1DB853-4E5B-4ABB-8386-308287E261AE}" dt="2022-05-11T12:47:49.681" v="209" actId="20577"/>
          <ac:spMkLst>
            <pc:docMk/>
            <pc:sldMk cId="3019726639" sldId="256"/>
            <ac:spMk id="2" creationId="{7744CF94-3A28-4D0F-B3AC-5D5D86B64642}"/>
          </ac:spMkLst>
        </pc:spChg>
        <pc:spChg chg="mod">
          <ac:chgData name="Stijn Smulders" userId="8c8a8852-2ce2-4008-a644-24f4fa381489" providerId="ADAL" clId="{2E1DB853-4E5B-4ABB-8386-308287E261AE}" dt="2022-05-11T12:45:39.723" v="90" actId="20577"/>
          <ac:spMkLst>
            <pc:docMk/>
            <pc:sldMk cId="3019726639" sldId="256"/>
            <ac:spMk id="3" creationId="{97BBEA82-ADD4-492E-B325-4114CBBC96F5}"/>
          </ac:spMkLst>
        </pc:spChg>
      </pc:sldChg>
      <pc:sldChg chg="modSp new mod">
        <pc:chgData name="Stijn Smulders" userId="8c8a8852-2ce2-4008-a644-24f4fa381489" providerId="ADAL" clId="{2E1DB853-4E5B-4ABB-8386-308287E261AE}" dt="2022-05-11T12:47:32.609" v="197" actId="20577"/>
        <pc:sldMkLst>
          <pc:docMk/>
          <pc:sldMk cId="1140866603" sldId="257"/>
        </pc:sldMkLst>
        <pc:spChg chg="mod">
          <ac:chgData name="Stijn Smulders" userId="8c8a8852-2ce2-4008-a644-24f4fa381489" providerId="ADAL" clId="{2E1DB853-4E5B-4ABB-8386-308287E261AE}" dt="2022-05-11T12:45:47.626" v="104" actId="20577"/>
          <ac:spMkLst>
            <pc:docMk/>
            <pc:sldMk cId="1140866603" sldId="257"/>
            <ac:spMk id="2" creationId="{723EF401-A35C-4D7E-8424-A3566DF6CD84}"/>
          </ac:spMkLst>
        </pc:spChg>
        <pc:spChg chg="mod">
          <ac:chgData name="Stijn Smulders" userId="8c8a8852-2ce2-4008-a644-24f4fa381489" providerId="ADAL" clId="{2E1DB853-4E5B-4ABB-8386-308287E261AE}" dt="2022-05-11T12:47:32.609" v="197" actId="20577"/>
          <ac:spMkLst>
            <pc:docMk/>
            <pc:sldMk cId="1140866603" sldId="257"/>
            <ac:spMk id="3" creationId="{013B74B7-4D4E-49B8-A423-2F29045E923B}"/>
          </ac:spMkLst>
        </pc:spChg>
      </pc:sldChg>
      <pc:sldChg chg="modSp new mod">
        <pc:chgData name="Stijn Smulders" userId="8c8a8852-2ce2-4008-a644-24f4fa381489" providerId="ADAL" clId="{2E1DB853-4E5B-4ABB-8386-308287E261AE}" dt="2022-05-11T12:49:55.561" v="397" actId="5793"/>
        <pc:sldMkLst>
          <pc:docMk/>
          <pc:sldMk cId="2379743803" sldId="258"/>
        </pc:sldMkLst>
        <pc:spChg chg="mod">
          <ac:chgData name="Stijn Smulders" userId="8c8a8852-2ce2-4008-a644-24f4fa381489" providerId="ADAL" clId="{2E1DB853-4E5B-4ABB-8386-308287E261AE}" dt="2022-05-11T12:48:25.002" v="246" actId="6549"/>
          <ac:spMkLst>
            <pc:docMk/>
            <pc:sldMk cId="2379743803" sldId="258"/>
            <ac:spMk id="2" creationId="{107356CC-A6DD-422C-A8EF-A8B2AB8D0FB6}"/>
          </ac:spMkLst>
        </pc:spChg>
        <pc:spChg chg="mod">
          <ac:chgData name="Stijn Smulders" userId="8c8a8852-2ce2-4008-a644-24f4fa381489" providerId="ADAL" clId="{2E1DB853-4E5B-4ABB-8386-308287E261AE}" dt="2022-05-11T12:49:55.561" v="397" actId="5793"/>
          <ac:spMkLst>
            <pc:docMk/>
            <pc:sldMk cId="2379743803" sldId="258"/>
            <ac:spMk id="3" creationId="{31F12DCC-A942-4833-AA60-85F934F1B070}"/>
          </ac:spMkLst>
        </pc:spChg>
      </pc:sldChg>
      <pc:sldChg chg="modSp new mod">
        <pc:chgData name="Stijn Smulders" userId="8c8a8852-2ce2-4008-a644-24f4fa381489" providerId="ADAL" clId="{2E1DB853-4E5B-4ABB-8386-308287E261AE}" dt="2022-05-11T12:50:09.708" v="438" actId="20577"/>
        <pc:sldMkLst>
          <pc:docMk/>
          <pc:sldMk cId="1683768685" sldId="259"/>
        </pc:sldMkLst>
        <pc:spChg chg="mod">
          <ac:chgData name="Stijn Smulders" userId="8c8a8852-2ce2-4008-a644-24f4fa381489" providerId="ADAL" clId="{2E1DB853-4E5B-4ABB-8386-308287E261AE}" dt="2022-05-11T12:48:43.386" v="273" actId="27636"/>
          <ac:spMkLst>
            <pc:docMk/>
            <pc:sldMk cId="1683768685" sldId="259"/>
            <ac:spMk id="2" creationId="{68862388-CF44-4816-80ED-6C93BAC7DF84}"/>
          </ac:spMkLst>
        </pc:spChg>
        <pc:spChg chg="mod">
          <ac:chgData name="Stijn Smulders" userId="8c8a8852-2ce2-4008-a644-24f4fa381489" providerId="ADAL" clId="{2E1DB853-4E5B-4ABB-8386-308287E261AE}" dt="2022-05-11T12:50:09.708" v="438" actId="20577"/>
          <ac:spMkLst>
            <pc:docMk/>
            <pc:sldMk cId="1683768685" sldId="259"/>
            <ac:spMk id="3" creationId="{4E797A3F-D95D-4093-8A11-CDE2910E408A}"/>
          </ac:spMkLst>
        </pc:spChg>
      </pc:sldChg>
      <pc:sldChg chg="modSp new mod">
        <pc:chgData name="Stijn Smulders" userId="8c8a8852-2ce2-4008-a644-24f4fa381489" providerId="ADAL" clId="{2E1DB853-4E5B-4ABB-8386-308287E261AE}" dt="2022-05-11T12:50:36.203" v="566" actId="20577"/>
        <pc:sldMkLst>
          <pc:docMk/>
          <pc:sldMk cId="948215428" sldId="260"/>
        </pc:sldMkLst>
        <pc:spChg chg="mod">
          <ac:chgData name="Stijn Smulders" userId="8c8a8852-2ce2-4008-a644-24f4fa381489" providerId="ADAL" clId="{2E1DB853-4E5B-4ABB-8386-308287E261AE}" dt="2022-05-11T12:49:04.032" v="296" actId="14100"/>
          <ac:spMkLst>
            <pc:docMk/>
            <pc:sldMk cId="948215428" sldId="260"/>
            <ac:spMk id="2" creationId="{0978C5D8-6CBD-4261-BD14-7A74835B4CEF}"/>
          </ac:spMkLst>
        </pc:spChg>
        <pc:spChg chg="mod">
          <ac:chgData name="Stijn Smulders" userId="8c8a8852-2ce2-4008-a644-24f4fa381489" providerId="ADAL" clId="{2E1DB853-4E5B-4ABB-8386-308287E261AE}" dt="2022-05-11T12:50:36.203" v="566" actId="20577"/>
          <ac:spMkLst>
            <pc:docMk/>
            <pc:sldMk cId="948215428" sldId="260"/>
            <ac:spMk id="3" creationId="{40AB2B54-9CA7-4033-9C5F-6963DF580BC2}"/>
          </ac:spMkLst>
        </pc:spChg>
      </pc:sldChg>
      <pc:sldChg chg="modSp new mod">
        <pc:chgData name="Stijn Smulders" userId="8c8a8852-2ce2-4008-a644-24f4fa381489" providerId="ADAL" clId="{2E1DB853-4E5B-4ABB-8386-308287E261AE}" dt="2022-05-11T12:50:56.012" v="648" actId="20577"/>
        <pc:sldMkLst>
          <pc:docMk/>
          <pc:sldMk cId="237928070" sldId="261"/>
        </pc:sldMkLst>
        <pc:spChg chg="mod">
          <ac:chgData name="Stijn Smulders" userId="8c8a8852-2ce2-4008-a644-24f4fa381489" providerId="ADAL" clId="{2E1DB853-4E5B-4ABB-8386-308287E261AE}" dt="2022-05-11T12:49:21.993" v="328" actId="27636"/>
          <ac:spMkLst>
            <pc:docMk/>
            <pc:sldMk cId="237928070" sldId="261"/>
            <ac:spMk id="2" creationId="{7EB44987-1B67-4570-B63C-3CC5684C8A87}"/>
          </ac:spMkLst>
        </pc:spChg>
        <pc:spChg chg="mod">
          <ac:chgData name="Stijn Smulders" userId="8c8a8852-2ce2-4008-a644-24f4fa381489" providerId="ADAL" clId="{2E1DB853-4E5B-4ABB-8386-308287E261AE}" dt="2022-05-11T12:50:56.012" v="648" actId="20577"/>
          <ac:spMkLst>
            <pc:docMk/>
            <pc:sldMk cId="237928070" sldId="261"/>
            <ac:spMk id="3" creationId="{C46654D1-D00F-4CCD-8E51-F3BD85852739}"/>
          </ac:spMkLst>
        </pc:spChg>
      </pc:sldChg>
      <pc:sldChg chg="modSp new mod">
        <pc:chgData name="Stijn Smulders" userId="8c8a8852-2ce2-4008-a644-24f4fa381489" providerId="ADAL" clId="{2E1DB853-4E5B-4ABB-8386-308287E261AE}" dt="2022-05-11T12:51:21.370" v="701" actId="20577"/>
        <pc:sldMkLst>
          <pc:docMk/>
          <pc:sldMk cId="888351002" sldId="262"/>
        </pc:sldMkLst>
        <pc:spChg chg="mod">
          <ac:chgData name="Stijn Smulders" userId="8c8a8852-2ce2-4008-a644-24f4fa381489" providerId="ADAL" clId="{2E1DB853-4E5B-4ABB-8386-308287E261AE}" dt="2022-05-11T12:51:08.083" v="672"/>
          <ac:spMkLst>
            <pc:docMk/>
            <pc:sldMk cId="888351002" sldId="262"/>
            <ac:spMk id="2" creationId="{E4CBA51F-BB7E-4814-A759-995545DA7EF1}"/>
          </ac:spMkLst>
        </pc:spChg>
        <pc:spChg chg="mod">
          <ac:chgData name="Stijn Smulders" userId="8c8a8852-2ce2-4008-a644-24f4fa381489" providerId="ADAL" clId="{2E1DB853-4E5B-4ABB-8386-308287E261AE}" dt="2022-05-11T12:51:21.370" v="701" actId="20577"/>
          <ac:spMkLst>
            <pc:docMk/>
            <pc:sldMk cId="888351002" sldId="262"/>
            <ac:spMk id="3" creationId="{9A326746-9FE6-479C-86E7-1B161859E5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0570-B9C2-4664-8F46-F5EA4736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1F3D-38EA-4063-8650-D104A15D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4E94-B225-4CEA-9F7C-5E94294E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2C06-48FF-44DE-8ACF-F8D54F8E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B12B-C90E-4494-8B0C-C02598A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4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F8C7-66F4-4E52-A228-E17ED653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B2E50-A05D-47DC-AA53-4260DFF8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ED5C-5960-47A6-85C9-A190D941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2F30-508F-47F5-AFE0-07331105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C16-1727-4F15-BE7A-CE5B71B3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37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A37F3-8CD2-4836-8B34-73670690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6BAB4-9C01-48FC-B06A-95EE4DC3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5D5-1915-443E-9952-8F75FD5B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FDAC-BF10-4F8F-9A6A-6258C078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0E80-D00B-4649-9109-C37A0688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6362-8661-46E0-BF82-E13EEF4F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5442-82A7-40FA-9AC0-3BE99562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C0AA-15B7-4BFE-91F3-460AB0BC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FC58-D8B3-448E-910C-8523AF22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90C1-B417-4805-9E24-EA69CA51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6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6E84-F6DC-44B9-A7B7-8CEB24B8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F70E-87C3-44F4-AE38-220212F7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2A94-8675-4372-8B20-5F741F8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C1AB-19C2-40E6-9A9A-29A471C3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86BA-3E31-46AA-8758-8027097E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9150-0201-4E38-95CE-A875DBD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D897-FE61-447C-B2BC-1882B9806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1AD3-35AD-4FDB-803F-C56E2C0B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FC49-CE4F-4483-B398-E925EA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47A7-47B4-4B05-A3F0-4CDC511E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B177-B220-4004-B379-77AC6D9F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6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458-2957-4DA8-949E-3BA6CFF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6B55-0F4A-4629-9219-FD204857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749F9-B909-451B-9D63-4ABAA5BC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74F3C-D8EC-4DA2-A8BA-3ADC9C7B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CB796-00D7-45A2-9E89-1DF85DB05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6D235-A2BA-4CD6-894A-86E5072C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FAA63-A5DF-4260-972D-8A5A9F0D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6EFF1-4A54-4503-B88B-5E52607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6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6887-9C47-422E-AB6C-74AE90D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F3F9D-FEFD-40DE-9C34-F827186A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8882B-0F0A-4EA6-92BB-08BAD77C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D0C2A-E7AD-49A2-B6AE-B7788227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5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AD312-9FE9-4B33-9CD6-FDBB4D88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47BA6-9A06-49AF-9EBC-A1162D1C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9A7C-B1C7-4388-96F0-B963AB08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1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9961-61E5-4436-9B24-1DDEC6FB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57CB-9D38-45FC-A68D-8F2A102C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D36C-8C96-4E38-B22E-E1E476713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8167-B152-4C56-B0C3-36BB5B50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92E09-199F-4F49-8C7D-EC5D8BB6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C8F2-BDF5-4AB5-91F1-297E78B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3677-7E5C-4BB4-99F4-301CA98D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BBFA-386A-4405-A9A5-A760D017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0200-CB78-4C98-A49E-AF13AF681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44B9-8619-429F-BEB6-BD761341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1FE0-C376-4008-8574-974C3083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6546-0D22-4330-BE65-E63011E5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84DE8-7F13-4C10-AAC0-4ACFAA90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A614-0C68-4011-AEA5-98ABADD7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A988-A43F-4AA8-8C93-B2D5F65AC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CEA6-E804-4E60-8887-033D2CA99FE0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B550-70E9-49A7-807B-E500FEF86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F4B6-AB59-4997-AB2D-01FABBCC4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CF94-3A28-4D0F-B3AC-5D5D86B64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Assessment ADWEB</a:t>
            </a:r>
            <a:br>
              <a:rPr lang="nl-NL" dirty="0"/>
            </a:br>
            <a:r>
              <a:rPr lang="nl-NL" sz="4400" dirty="0"/>
              <a:t>2122</a:t>
            </a:r>
            <a:br>
              <a:rPr lang="nl-NL" sz="4400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EA82-ADD4-492E-B325-4114CBBC9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Stef van de Loo</a:t>
            </a:r>
          </a:p>
          <a:p>
            <a:r>
              <a:rPr lang="nl-NL" dirty="0"/>
              <a:t>2137264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7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F401-A35C-4D7E-8424-A3566DF6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Gemaakte werk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74B7-4D4E-49B8-A423-2F29045E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Link naar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</a:t>
            </a:r>
            <a:endParaRPr lang="nl-NL" dirty="0"/>
          </a:p>
          <a:p>
            <a:r>
              <a:rPr lang="nl-NL" dirty="0"/>
              <a:t>https://github.com/avans-webs6/adweb-2223-eindopdracht-stefvandeloo.git</a:t>
            </a:r>
          </a:p>
          <a:p>
            <a:pPr marL="0" indent="0">
              <a:buNone/>
            </a:pPr>
            <a:r>
              <a:rPr lang="nl-NL" dirty="0"/>
              <a:t>Link naar Hosting</a:t>
            </a:r>
          </a:p>
          <a:p>
            <a:r>
              <a:rPr lang="nl-NL" dirty="0"/>
              <a:t>https://adweb-2223-huishoudboekjes.web.app/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86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56CC-A6DD-422C-A8EF-A8B2AB8D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Criteria 1: De applicatie werkt zonder fouten en er is nagedacht over gebruiksvriendelijkheid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2DCC-A942-4833-AA60-85F934F1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Enkel</a:t>
            </a:r>
            <a:r>
              <a:rPr lang="en-GB" sz="1600" dirty="0"/>
              <a:t> </a:t>
            </a:r>
            <a:r>
              <a:rPr lang="en-GB" sz="1600" dirty="0" err="1"/>
              <a:t>als</a:t>
            </a:r>
            <a:r>
              <a:rPr lang="en-GB" sz="1600" dirty="0"/>
              <a:t> het </a:t>
            </a:r>
            <a:r>
              <a:rPr lang="en-GB" sz="1600" dirty="0" err="1"/>
              <a:t>boekje</a:t>
            </a:r>
            <a:r>
              <a:rPr lang="en-GB" sz="1600" dirty="0"/>
              <a:t> van </a:t>
            </a:r>
            <a:r>
              <a:rPr lang="en-GB" sz="1600" dirty="0" err="1"/>
              <a:t>jouw</a:t>
            </a:r>
            <a:r>
              <a:rPr lang="en-GB" sz="1600" dirty="0"/>
              <a:t> is </a:t>
            </a:r>
            <a:r>
              <a:rPr lang="en-GB" sz="1600" dirty="0" err="1"/>
              <a:t>zijn</a:t>
            </a:r>
            <a:r>
              <a:rPr lang="en-GB" sz="1600" dirty="0"/>
              <a:t> de edit en archive </a:t>
            </a:r>
            <a:r>
              <a:rPr lang="en-GB" sz="1600" dirty="0" err="1"/>
              <a:t>knoppen</a:t>
            </a:r>
            <a:r>
              <a:rPr lang="en-GB" sz="1600" dirty="0"/>
              <a:t> </a:t>
            </a:r>
            <a:r>
              <a:rPr lang="en-GB" sz="1600" dirty="0" err="1"/>
              <a:t>zichtbaar</a:t>
            </a:r>
            <a:r>
              <a:rPr lang="en-GB" sz="1600" dirty="0"/>
              <a:t>. </a:t>
            </a:r>
            <a:r>
              <a:rPr lang="en-GB" sz="1600" dirty="0" err="1"/>
              <a:t>Dit</a:t>
            </a:r>
            <a:r>
              <a:rPr lang="en-GB" sz="1600" dirty="0"/>
              <a:t> </a:t>
            </a:r>
            <a:r>
              <a:rPr lang="en-GB" sz="1600" dirty="0" err="1"/>
              <a:t>voorkomt</a:t>
            </a:r>
            <a:r>
              <a:rPr lang="en-GB" sz="1600" dirty="0"/>
              <a:t> </a:t>
            </a:r>
            <a:r>
              <a:rPr lang="en-GB" sz="1600" dirty="0" err="1"/>
              <a:t>dat</a:t>
            </a:r>
            <a:r>
              <a:rPr lang="en-GB" sz="1600" dirty="0"/>
              <a:t> </a:t>
            </a:r>
            <a:r>
              <a:rPr lang="en-GB" sz="1600" dirty="0" err="1"/>
              <a:t>gebruikers</a:t>
            </a:r>
            <a:r>
              <a:rPr lang="en-GB" sz="1600" dirty="0"/>
              <a:t> </a:t>
            </a:r>
            <a:r>
              <a:rPr lang="en-GB" sz="1600" dirty="0" err="1"/>
              <a:t>verward</a:t>
            </a:r>
            <a:r>
              <a:rPr lang="en-GB" sz="1600" dirty="0"/>
              <a:t> </a:t>
            </a:r>
            <a:r>
              <a:rPr lang="en-GB" sz="1600" dirty="0" err="1"/>
              <a:t>worden</a:t>
            </a:r>
            <a:r>
              <a:rPr lang="en-GB" sz="1600" dirty="0"/>
              <a:t> </a:t>
            </a:r>
            <a:r>
              <a:rPr lang="en-GB" sz="1600" dirty="0" err="1"/>
              <a:t>als</a:t>
            </a:r>
            <a:r>
              <a:rPr lang="en-GB" sz="1600" dirty="0"/>
              <a:t> </a:t>
            </a:r>
            <a:r>
              <a:rPr lang="en-GB" sz="1600" dirty="0" err="1"/>
              <a:t>een</a:t>
            </a:r>
            <a:r>
              <a:rPr lang="en-GB" sz="1600" dirty="0"/>
              <a:t> knop </a:t>
            </a:r>
            <a:r>
              <a:rPr lang="en-GB" sz="1600" dirty="0" err="1"/>
              <a:t>niets</a:t>
            </a:r>
            <a:r>
              <a:rPr lang="en-GB" sz="1600" dirty="0"/>
              <a:t> </a:t>
            </a:r>
            <a:r>
              <a:rPr lang="en-GB" sz="1600" dirty="0" err="1"/>
              <a:t>doet</a:t>
            </a:r>
            <a:r>
              <a:rPr lang="en-GB" sz="1600" dirty="0"/>
              <a:t> </a:t>
            </a:r>
            <a:r>
              <a:rPr lang="en-GB" sz="1600" dirty="0" err="1"/>
              <a:t>als</a:t>
            </a:r>
            <a:r>
              <a:rPr lang="en-GB" sz="1600" dirty="0"/>
              <a:t> </a:t>
            </a:r>
            <a:r>
              <a:rPr lang="en-GB" sz="1600" dirty="0" err="1"/>
              <a:t>erop</a:t>
            </a:r>
            <a:r>
              <a:rPr lang="en-GB" sz="1600" dirty="0"/>
              <a:t> </a:t>
            </a:r>
            <a:r>
              <a:rPr lang="en-GB" sz="1600" dirty="0" err="1"/>
              <a:t>geklikt</a:t>
            </a:r>
            <a:r>
              <a:rPr lang="en-GB" sz="1600" dirty="0"/>
              <a:t> </a:t>
            </a:r>
            <a:r>
              <a:rPr lang="en-GB" sz="1600" dirty="0" err="1"/>
              <a:t>wordt</a:t>
            </a:r>
            <a:r>
              <a:rPr lang="en-GB" sz="1600" dirty="0"/>
              <a:t>. </a:t>
            </a:r>
            <a:r>
              <a:rPr lang="en-GB" sz="1600" dirty="0" err="1"/>
              <a:t>Daarnaast</a:t>
            </a:r>
            <a:r>
              <a:rPr lang="en-GB" sz="1600" dirty="0"/>
              <a:t> </a:t>
            </a:r>
            <a:r>
              <a:rPr lang="en-GB" sz="1600" dirty="0" err="1"/>
              <a:t>verplaatst</a:t>
            </a:r>
            <a:r>
              <a:rPr lang="en-GB" sz="1600" dirty="0"/>
              <a:t> de Open knop </a:t>
            </a:r>
            <a:r>
              <a:rPr lang="en-GB" sz="1600" dirty="0" err="1"/>
              <a:t>niet</a:t>
            </a:r>
            <a:r>
              <a:rPr lang="en-GB" sz="1600" dirty="0"/>
              <a:t>, </a:t>
            </a:r>
            <a:r>
              <a:rPr lang="en-GB" sz="1600" dirty="0" err="1"/>
              <a:t>waardoor</a:t>
            </a:r>
            <a:r>
              <a:rPr lang="en-GB" sz="1600" dirty="0"/>
              <a:t> de </a:t>
            </a:r>
            <a:r>
              <a:rPr lang="en-GB" sz="1600" dirty="0" err="1"/>
              <a:t>handelang</a:t>
            </a:r>
            <a:r>
              <a:rPr lang="en-GB" sz="1600" dirty="0"/>
              <a:t> van de </a:t>
            </a:r>
            <a:r>
              <a:rPr lang="en-GB" sz="1600" dirty="0" err="1"/>
              <a:t>gebruiker</a:t>
            </a:r>
            <a:r>
              <a:rPr lang="en-GB" sz="1600" dirty="0"/>
              <a:t> </a:t>
            </a:r>
            <a:r>
              <a:rPr lang="en-GB" sz="1600" dirty="0" err="1"/>
              <a:t>niet</a:t>
            </a:r>
            <a:r>
              <a:rPr lang="en-GB" sz="1600" dirty="0"/>
              <a:t> </a:t>
            </a:r>
            <a:r>
              <a:rPr lang="en-GB" sz="1600" dirty="0" err="1"/>
              <a:t>veranderd</a:t>
            </a:r>
            <a:r>
              <a:rPr lang="en-GB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82BF6-CE73-CC7B-3A8F-742623BEB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"/>
          <a:stretch/>
        </p:blipFill>
        <p:spPr>
          <a:xfrm>
            <a:off x="2559465" y="2489456"/>
            <a:ext cx="9441164" cy="41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4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56CC-A6DD-422C-A8EF-A8B2AB8D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Criteria 1: De applicatie werkt zonder fouten en er is nagedacht over gebruiksvriendelijkheid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2DCC-A942-4833-AA60-85F934F1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Het percentage van het budget </a:t>
            </a:r>
            <a:r>
              <a:rPr lang="en-GB" sz="1600" dirty="0" err="1"/>
              <a:t>dat</a:t>
            </a:r>
            <a:r>
              <a:rPr lang="en-GB" sz="1600" dirty="0"/>
              <a:t> </a:t>
            </a:r>
            <a:r>
              <a:rPr lang="en-GB" sz="1600" dirty="0" err="1"/>
              <a:t>verbruikt</a:t>
            </a:r>
            <a:r>
              <a:rPr lang="en-GB" sz="1600" dirty="0"/>
              <a:t> is per </a:t>
            </a:r>
            <a:r>
              <a:rPr lang="en-GB" sz="1600" dirty="0" err="1"/>
              <a:t>categorie</a:t>
            </a:r>
            <a:r>
              <a:rPr lang="en-GB" sz="1600" dirty="0"/>
              <a:t> </a:t>
            </a:r>
            <a:r>
              <a:rPr lang="en-GB" sz="1600" dirty="0" err="1"/>
              <a:t>wordt</a:t>
            </a:r>
            <a:r>
              <a:rPr lang="en-GB" sz="1600" dirty="0"/>
              <a:t> </a:t>
            </a:r>
            <a:r>
              <a:rPr lang="en-GB" sz="1600" dirty="0" err="1"/>
              <a:t>weergegeven</a:t>
            </a:r>
            <a:r>
              <a:rPr lang="en-GB" sz="1600" dirty="0"/>
              <a:t> in de balk, die </a:t>
            </a:r>
            <a:r>
              <a:rPr lang="en-GB" sz="1600" dirty="0" err="1"/>
              <a:t>tevens</a:t>
            </a:r>
            <a:r>
              <a:rPr lang="en-GB" sz="1600" dirty="0"/>
              <a:t> </a:t>
            </a:r>
            <a:r>
              <a:rPr lang="en-GB" sz="1600" dirty="0" err="1"/>
              <a:t>een</a:t>
            </a:r>
            <a:r>
              <a:rPr lang="en-GB" sz="1600" dirty="0"/>
              <a:t> </a:t>
            </a:r>
            <a:r>
              <a:rPr lang="en-GB" sz="1600" dirty="0" err="1"/>
              <a:t>oranje</a:t>
            </a:r>
            <a:r>
              <a:rPr lang="en-GB" sz="1600" dirty="0"/>
              <a:t> </a:t>
            </a:r>
            <a:r>
              <a:rPr lang="en-GB" sz="1600" dirty="0" err="1"/>
              <a:t>kleur</a:t>
            </a:r>
            <a:r>
              <a:rPr lang="en-GB" sz="1600" dirty="0"/>
              <a:t> </a:t>
            </a:r>
            <a:r>
              <a:rPr lang="en-GB" sz="1600" dirty="0" err="1"/>
              <a:t>krijgt</a:t>
            </a:r>
            <a:r>
              <a:rPr lang="en-GB" sz="1600" dirty="0"/>
              <a:t> </a:t>
            </a:r>
            <a:r>
              <a:rPr lang="en-GB" sz="1600" dirty="0" err="1"/>
              <a:t>bij</a:t>
            </a:r>
            <a:r>
              <a:rPr lang="en-GB" sz="1600" dirty="0"/>
              <a:t> </a:t>
            </a:r>
            <a:r>
              <a:rPr lang="en-GB" sz="1600" dirty="0" err="1"/>
              <a:t>een</a:t>
            </a:r>
            <a:r>
              <a:rPr lang="en-GB" sz="1600" dirty="0"/>
              <a:t> </a:t>
            </a:r>
            <a:r>
              <a:rPr lang="en-GB" sz="1600" dirty="0" err="1"/>
              <a:t>hoog</a:t>
            </a:r>
            <a:r>
              <a:rPr lang="en-GB" sz="1600" dirty="0"/>
              <a:t> percentage en rood </a:t>
            </a:r>
            <a:r>
              <a:rPr lang="en-GB" sz="1600" dirty="0" err="1"/>
              <a:t>als</a:t>
            </a:r>
            <a:r>
              <a:rPr lang="en-GB" sz="1600" dirty="0"/>
              <a:t> het budget op is. Door </a:t>
            </a:r>
            <a:r>
              <a:rPr lang="en-GB" sz="1600" dirty="0" err="1"/>
              <a:t>te</a:t>
            </a:r>
            <a:r>
              <a:rPr lang="en-GB" sz="1600" dirty="0"/>
              <a:t> </a:t>
            </a:r>
            <a:r>
              <a:rPr lang="en-GB" sz="1600" dirty="0" err="1"/>
              <a:t>werken</a:t>
            </a:r>
            <a:r>
              <a:rPr lang="en-GB" sz="1600" dirty="0"/>
              <a:t> met </a:t>
            </a:r>
            <a:r>
              <a:rPr lang="en-GB" sz="1600" dirty="0" err="1"/>
              <a:t>kleurcodes</a:t>
            </a:r>
            <a:r>
              <a:rPr lang="en-GB" sz="1600" dirty="0"/>
              <a:t> is er in </a:t>
            </a:r>
            <a:r>
              <a:rPr lang="en-GB" sz="1600" dirty="0" err="1"/>
              <a:t>een</a:t>
            </a:r>
            <a:r>
              <a:rPr lang="en-GB" sz="1600" dirty="0"/>
              <a:t> </a:t>
            </a:r>
            <a:r>
              <a:rPr lang="en-GB" sz="1600" dirty="0" err="1"/>
              <a:t>oogopslag</a:t>
            </a:r>
            <a:r>
              <a:rPr lang="en-GB" sz="1600" dirty="0"/>
              <a:t> </a:t>
            </a:r>
            <a:r>
              <a:rPr lang="en-GB" sz="1600" dirty="0" err="1"/>
              <a:t>te</a:t>
            </a:r>
            <a:r>
              <a:rPr lang="en-GB" sz="1600" dirty="0"/>
              <a:t> </a:t>
            </a:r>
            <a:r>
              <a:rPr lang="en-GB" sz="1600" dirty="0" err="1"/>
              <a:t>zien</a:t>
            </a:r>
            <a:r>
              <a:rPr lang="en-GB" sz="1600" dirty="0"/>
              <a:t> </a:t>
            </a:r>
            <a:r>
              <a:rPr lang="en-GB" sz="1600" dirty="0" err="1"/>
              <a:t>welke</a:t>
            </a:r>
            <a:r>
              <a:rPr lang="en-GB" sz="1600" dirty="0"/>
              <a:t> </a:t>
            </a:r>
            <a:r>
              <a:rPr lang="en-GB" sz="1600" dirty="0" err="1"/>
              <a:t>categorieën</a:t>
            </a:r>
            <a:r>
              <a:rPr lang="en-GB" sz="1600" dirty="0"/>
              <a:t> </a:t>
            </a:r>
            <a:r>
              <a:rPr lang="en-GB" sz="1600" dirty="0" err="1"/>
              <a:t>aandacht</a:t>
            </a:r>
            <a:r>
              <a:rPr lang="en-GB" sz="1600" dirty="0"/>
              <a:t> </a:t>
            </a:r>
            <a:r>
              <a:rPr lang="en-GB" sz="1600" dirty="0" err="1"/>
              <a:t>nodig</a:t>
            </a:r>
            <a:r>
              <a:rPr lang="en-GB" sz="1600" dirty="0"/>
              <a:t> </a:t>
            </a:r>
            <a:r>
              <a:rPr lang="en-GB" sz="1600" dirty="0" err="1"/>
              <a:t>hebben</a:t>
            </a:r>
            <a:r>
              <a:rPr lang="en-GB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82BF6-CE73-CC7B-3A8F-742623BEB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0635" y="2404467"/>
            <a:ext cx="7138661" cy="42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2388-CF44-4816-80ED-6C93BAC7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1"/>
              <a:t>Criteria 2: De applicatie werkt volledig real-time op basis van RXJS.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7A3F-D95D-4093-8A11-CDE2910E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2054348"/>
            <a:ext cx="5833217" cy="295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noProof="1"/>
              <a:t>Book.service.ts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6FC42F-5DC4-C416-2A08-3BD50268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7141"/>
            <a:ext cx="12192000" cy="246221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import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{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from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map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Observable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Subscriber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}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'rxjs'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endParaRPr kumimoji="0" lang="nl-NL" altLang="nl-NL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D1EAC0-F306-90F1-B6E2-BE5F17AD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4450"/>
            <a:ext cx="12192000" cy="14773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getBook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(bookId: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string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):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Observable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&lt;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Book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&gt; {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return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from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getDoc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doc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firebase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firestore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booksCollectionName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bookId).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withConverter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bookConverter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))).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pipe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  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map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(doc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=&gt;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{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      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const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book = doc.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data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()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Book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        book.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id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= doc.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id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      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return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book;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    })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);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}</a:t>
            </a:r>
            <a:endParaRPr kumimoji="0" lang="nl-NL" altLang="nl-NL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9A1AA30-3810-9636-8497-ADB14C52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78892"/>
            <a:ext cx="12192000" cy="1785104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constructor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private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bookService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: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BookService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private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transactionService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: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TransactionService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private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route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: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ActivatedRoute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private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datePipe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: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DatePipe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 {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let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bookId =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route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snapshot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paramMap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get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'id'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if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(!bookId)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return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bookService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getBook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(bookId).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subscribe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((book)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=&gt;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{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book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= book;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});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date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=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setDateString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();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this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getTransactionsByDate</a:t>
            </a: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(bookId);</a:t>
            </a:r>
            <a:b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nl-NL" altLang="nl-NL" sz="1000" b="0" i="0" u="none" strike="noStrike" cap="none" normalizeH="0" baseline="0" noProof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}</a:t>
            </a:r>
            <a:endParaRPr kumimoji="0" lang="nl-NL" altLang="nl-NL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779262-771A-776E-DFA8-54DE424CFEC6}"/>
              </a:ext>
            </a:extLst>
          </p:cNvPr>
          <p:cNvSpPr txBox="1">
            <a:spLocks/>
          </p:cNvSpPr>
          <p:nvPr/>
        </p:nvSpPr>
        <p:spPr>
          <a:xfrm>
            <a:off x="-3" y="4607364"/>
            <a:ext cx="5833217" cy="29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noProof="1"/>
              <a:t>Huishoudboekjes-detail.component.ts</a:t>
            </a:r>
          </a:p>
        </p:txBody>
      </p:sp>
    </p:spTree>
    <p:extLst>
      <p:ext uri="{BB962C8B-B14F-4D97-AF65-F5344CB8AC3E}">
        <p14:creationId xmlns:p14="http://schemas.microsoft.com/office/powerpoint/2010/main" val="168376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5D8-6CBD-4261-BD14-7A74835B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5232"/>
          </a:xfrm>
        </p:spPr>
        <p:txBody>
          <a:bodyPr>
            <a:normAutofit fontScale="90000"/>
          </a:bodyPr>
          <a:lstStyle/>
          <a:p>
            <a:r>
              <a:rPr lang="nl-NL" dirty="0"/>
              <a:t>Criteria 3: De applicatie is zo ingericht dat hij voldoet aan </a:t>
            </a:r>
            <a:r>
              <a:rPr lang="nl-NL" dirty="0" err="1"/>
              <a:t>Seperation</a:t>
            </a:r>
            <a:r>
              <a:rPr lang="nl-NL" dirty="0"/>
              <a:t> of Concern en de student kan dit onderbouwen met bronvermelding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2B54-9CA7-4033-9C5F-6963DF58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643"/>
            <a:ext cx="10515600" cy="3735320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/>
              <a:t>Een huishoudboekje bevat</a:t>
            </a:r>
            <a:br>
              <a:rPr lang="nl-NL" sz="1800" dirty="0"/>
            </a:br>
            <a:r>
              <a:rPr lang="nl-NL" sz="1800" dirty="0"/>
              <a:t>meerdere kleinere</a:t>
            </a:r>
            <a:br>
              <a:rPr lang="nl-NL" sz="1800" dirty="0"/>
            </a:br>
            <a:r>
              <a:rPr lang="nl-NL" sz="1800" dirty="0" err="1"/>
              <a:t>components</a:t>
            </a:r>
            <a:endParaRPr lang="nl-N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47DE-B155-8EE6-76C2-E2D9D985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35" y="2416513"/>
            <a:ext cx="8688265" cy="44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5D8-6CBD-4261-BD14-7A74835B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5232"/>
          </a:xfrm>
        </p:spPr>
        <p:txBody>
          <a:bodyPr>
            <a:normAutofit fontScale="90000"/>
          </a:bodyPr>
          <a:lstStyle/>
          <a:p>
            <a:r>
              <a:rPr lang="nl-NL" dirty="0"/>
              <a:t>Criteria 3: De applicatie is zo ingericht dat hij voldoet aan </a:t>
            </a:r>
            <a:r>
              <a:rPr lang="nl-NL" dirty="0" err="1"/>
              <a:t>Seperation</a:t>
            </a:r>
            <a:r>
              <a:rPr lang="nl-NL" dirty="0"/>
              <a:t> of Concern en de student kan dit onderbouwen met bronvermelding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2B54-9CA7-4033-9C5F-6963DF58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643"/>
            <a:ext cx="10515600" cy="3735320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/>
              <a:t>Indeling project: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9CA55-7E52-7BA1-912A-E9D13B7A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07" y="2033347"/>
            <a:ext cx="2741586" cy="48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6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4987-1B67-4570-B63C-3CC5684C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Criteria 4: Er zijn werkende Test aanwezig met een goede code </a:t>
            </a:r>
            <a:r>
              <a:rPr lang="nl-NL" dirty="0" err="1"/>
              <a:t>coverage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54D1-D00F-4CCD-8E51-F3BD858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177" y="1931349"/>
            <a:ext cx="931491" cy="264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dirty="0"/>
              <a:t>Mocking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CEB7F-03B0-9C53-8E87-C5661842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833"/>
            <a:ext cx="3990886" cy="51901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EDEC88-08C9-F7C8-04A9-FF8C94BD3BD3}"/>
              </a:ext>
            </a:extLst>
          </p:cNvPr>
          <p:cNvCxnSpPr>
            <a:cxnSpLocks/>
          </p:cNvCxnSpPr>
          <p:nvPr/>
        </p:nvCxnSpPr>
        <p:spPr>
          <a:xfrm flipH="1">
            <a:off x="3589234" y="2063809"/>
            <a:ext cx="76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70C672A-79B4-57F4-CC27-A751D9706418}"/>
              </a:ext>
            </a:extLst>
          </p:cNvPr>
          <p:cNvSpPr txBox="1">
            <a:spLocks/>
          </p:cNvSpPr>
          <p:nvPr/>
        </p:nvSpPr>
        <p:spPr>
          <a:xfrm>
            <a:off x="4418177" y="2660592"/>
            <a:ext cx="931491" cy="264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/>
              <a:t>Mocking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31CABA-B346-9CBF-931B-31F0383D98CC}"/>
              </a:ext>
            </a:extLst>
          </p:cNvPr>
          <p:cNvCxnSpPr>
            <a:cxnSpLocks/>
          </p:cNvCxnSpPr>
          <p:nvPr/>
        </p:nvCxnSpPr>
        <p:spPr>
          <a:xfrm flipH="1">
            <a:off x="2931207" y="2793052"/>
            <a:ext cx="141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339BE3-9083-10AB-4B1F-084799306778}"/>
              </a:ext>
            </a:extLst>
          </p:cNvPr>
          <p:cNvSpPr txBox="1">
            <a:spLocks/>
          </p:cNvSpPr>
          <p:nvPr/>
        </p:nvSpPr>
        <p:spPr>
          <a:xfrm>
            <a:off x="4418177" y="5103264"/>
            <a:ext cx="931491" cy="264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Mocking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52DCCF-3311-E418-7C37-A4A2992ABBFF}"/>
              </a:ext>
            </a:extLst>
          </p:cNvPr>
          <p:cNvCxnSpPr>
            <a:cxnSpLocks/>
          </p:cNvCxnSpPr>
          <p:nvPr/>
        </p:nvCxnSpPr>
        <p:spPr>
          <a:xfrm flipH="1">
            <a:off x="3055121" y="5235724"/>
            <a:ext cx="1294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9AE1AC2-F3E9-76F5-75A8-18F2E85F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189" y="1015324"/>
            <a:ext cx="3599811" cy="4419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9CE5D-97F0-B8DE-FA80-A2F0F900E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80" y="6110243"/>
            <a:ext cx="5274720" cy="7477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7BFE47-6671-948F-0DFF-5ADD54ED294A}"/>
              </a:ext>
            </a:extLst>
          </p:cNvPr>
          <p:cNvSpPr txBox="1">
            <a:spLocks/>
          </p:cNvSpPr>
          <p:nvPr/>
        </p:nvSpPr>
        <p:spPr>
          <a:xfrm>
            <a:off x="5502070" y="6219202"/>
            <a:ext cx="931491" cy="264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Mocking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AF042-A879-465D-CF70-AD2F31E7E435}"/>
              </a:ext>
            </a:extLst>
          </p:cNvPr>
          <p:cNvCxnSpPr>
            <a:cxnSpLocks/>
          </p:cNvCxnSpPr>
          <p:nvPr/>
        </p:nvCxnSpPr>
        <p:spPr>
          <a:xfrm>
            <a:off x="6315784" y="6343116"/>
            <a:ext cx="7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A51F-BB7E-4814-A759-995545DA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Criteria 5: </a:t>
            </a:r>
            <a:r>
              <a:rPr lang="en-GB" dirty="0"/>
              <a:t>De </a:t>
            </a: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 extra 'nice-2-have' features.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6746-9FE6-479C-86E7-1B161859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Nope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3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Assessment ADWEB 2122 </vt:lpstr>
      <vt:lpstr>Gemaakte werk</vt:lpstr>
      <vt:lpstr>Criteria 1: De applicatie werkt zonder fouten en er is nagedacht over gebruiksvriendelijkheid</vt:lpstr>
      <vt:lpstr>Criteria 1: De applicatie werkt zonder fouten en er is nagedacht over gebruiksvriendelijkheid</vt:lpstr>
      <vt:lpstr>Criteria 2: De applicatie werkt volledig real-time op basis van RXJS. </vt:lpstr>
      <vt:lpstr>Criteria 3: De applicatie is zo ingericht dat hij voldoet aan Seperation of Concern en de student kan dit onderbouwen met bronvermelding</vt:lpstr>
      <vt:lpstr>Criteria 3: De applicatie is zo ingericht dat hij voldoet aan Seperation of Concern en de student kan dit onderbouwen met bronvermelding</vt:lpstr>
      <vt:lpstr>Criteria 4: Er zijn werkende Test aanwezig met een goede code coverage</vt:lpstr>
      <vt:lpstr>Criteria 5: De applicatie bevat extra 'nice-2-have' features.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ADWEB 2122 </dc:title>
  <dc:creator>Stijn Smulders</dc:creator>
  <cp:lastModifiedBy>Stef van de Loo</cp:lastModifiedBy>
  <cp:revision>9</cp:revision>
  <dcterms:created xsi:type="dcterms:W3CDTF">2022-05-11T12:36:22Z</dcterms:created>
  <dcterms:modified xsi:type="dcterms:W3CDTF">2024-06-16T10:52:51Z</dcterms:modified>
</cp:coreProperties>
</file>