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769" y="1122363"/>
            <a:ext cx="10434181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Coarse Grain Molecular Dynamics and how it can be used to predict Materials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8" y="147138"/>
            <a:ext cx="6773195" cy="4351338"/>
          </a:xfrm>
        </p:spPr>
      </p:pic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30DD-D006-07D1-19B7-0F4F51C4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Coarse Grain Molecular Dynamics and how it can be used to predict Materials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1</cp:revision>
  <dcterms:created xsi:type="dcterms:W3CDTF">2023-02-16T14:30:45Z</dcterms:created>
  <dcterms:modified xsi:type="dcterms:W3CDTF">2023-02-16T14:51:14Z</dcterms:modified>
</cp:coreProperties>
</file>