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769" y="1122363"/>
            <a:ext cx="10434181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Coarse Grain Molecular Dynamics and how it can be used to predict Materials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10A271F-CA54-42D0-7EDF-CA513BC8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6805" l="1584" r="93880">
                        <a14:foregroundMark x1="1584" y1="96486" x2="1584" y2="96486"/>
                        <a14:foregroundMark x1="6623" y1="95436" x2="6623" y2="95436"/>
                        <a14:foregroundMark x1="13787" y1="93793" x2="14579" y2="93610"/>
                        <a14:foregroundMark x1="20266" y1="90917" x2="20914" y2="90689"/>
                        <a14:foregroundMark x1="33081" y1="84528" x2="36825" y2="78549"/>
                        <a14:foregroundMark x1="92657" y1="49749" x2="93952" y2="70333"/>
                        <a14:foregroundMark x1="93952" y1="70333" x2="93952" y2="70333"/>
                        <a14:foregroundMark x1="93952" y1="70744" x2="92153" y2="54085"/>
                        <a14:foregroundMark x1="92153" y1="54085" x2="92153" y2="54085"/>
                        <a14:foregroundMark x1="38265" y1="88635" x2="31174" y2="91328"/>
                        <a14:foregroundMark x1="31174" y1="91328" x2="27106" y2="83432"/>
                        <a14:foregroundMark x1="27106" y1="83432" x2="31821" y2="76723"/>
                        <a14:foregroundMark x1="31821" y1="76723" x2="39381" y2="82154"/>
                        <a14:foregroundMark x1="39381" y1="82154" x2="38265" y2="88453"/>
                        <a14:foregroundMark x1="1728" y1="96714" x2="2052" y2="96714"/>
                        <a14:foregroundMark x1="1692" y1="96805" x2="2232" y2="9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57" y="106045"/>
            <a:ext cx="7718489" cy="6087549"/>
          </a:xfrm>
        </p:spPr>
      </p:pic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Coarse Grain Molecular Dynamics and how it can be used to predict Materials properties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3</cp:revision>
  <dcterms:created xsi:type="dcterms:W3CDTF">2023-02-16T14:30:45Z</dcterms:created>
  <dcterms:modified xsi:type="dcterms:W3CDTF">2023-02-17T16:40:09Z</dcterms:modified>
</cp:coreProperties>
</file>