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3" r:id="rId4"/>
    <p:sldId id="271" r:id="rId5"/>
    <p:sldId id="270" r:id="rId6"/>
    <p:sldId id="272" r:id="rId7"/>
    <p:sldId id="269" r:id="rId8"/>
    <p:sldId id="266" r:id="rId9"/>
    <p:sldId id="268" r:id="rId10"/>
    <p:sldId id="264" r:id="rId11"/>
    <p:sldId id="257" r:id="rId12"/>
    <p:sldId id="262" r:id="rId13"/>
    <p:sldId id="258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C0B-24A3-FB18-22EE-47BAEA3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Dipeptide self-assembly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9F1859-12B1-6F7E-4D0C-250C62399331}"/>
              </a:ext>
            </a:extLst>
          </p:cNvPr>
          <p:cNvSpPr/>
          <p:nvPr/>
        </p:nvSpPr>
        <p:spPr>
          <a:xfrm>
            <a:off x="4630993" y="1513707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400 datapoints (20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128C6-4EE1-D7AF-9C50-31F11CED95FA}"/>
              </a:ext>
            </a:extLst>
          </p:cNvPr>
          <p:cNvSpPr/>
          <p:nvPr/>
        </p:nvSpPr>
        <p:spPr>
          <a:xfrm>
            <a:off x="2964425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268 training points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8FB57-953D-1CEF-93E4-69C744176170}"/>
              </a:ext>
            </a:extLst>
          </p:cNvPr>
          <p:cNvSpPr/>
          <p:nvPr/>
        </p:nvSpPr>
        <p:spPr>
          <a:xfrm>
            <a:off x="6248400" y="2930218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132 validation points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1ED75-8566-AACC-DC89-78A7B33DA839}"/>
              </a:ext>
            </a:extLst>
          </p:cNvPr>
          <p:cNvSpPr/>
          <p:nvPr/>
        </p:nvSpPr>
        <p:spPr>
          <a:xfrm>
            <a:off x="1340054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179 training points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6722-47E6-C415-7241-633F3F8B9C84}"/>
              </a:ext>
            </a:extLst>
          </p:cNvPr>
          <p:cNvSpPr/>
          <p:nvPr/>
        </p:nvSpPr>
        <p:spPr>
          <a:xfrm>
            <a:off x="4471629" y="4599244"/>
            <a:ext cx="2359742" cy="98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89 testing points</a:t>
            </a:r>
            <a:endParaRPr lang="en-GB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1F4E28-F7E6-B79E-D74E-2C6E12AE517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763396" y="1882749"/>
            <a:ext cx="428369" cy="1666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6FB7BBB-F7E9-72A4-DF6D-2B3DE87C975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405383" y="1907329"/>
            <a:ext cx="428369" cy="161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552CB5E-D98A-BDBB-9BCC-757CDF8F081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4557456" y="3505200"/>
            <a:ext cx="680884" cy="1507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22050-9CEF-AFEE-BDA8-82BBD329FE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991669" y="3446617"/>
            <a:ext cx="680884" cy="16243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parameters that effect the fit of the data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E25FB-22A1-B7AA-46DB-7D6BF0BA0892}"/>
              </a:ext>
            </a:extLst>
          </p:cNvPr>
          <p:cNvSpPr txBox="1"/>
          <p:nvPr/>
        </p:nvSpPr>
        <p:spPr>
          <a:xfrm>
            <a:off x="3882887" y="2554744"/>
            <a:ext cx="4426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y=abs(m)? x (+b)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DD7F-3792-7E97-D546-F4EA5936744E}"/>
              </a:ext>
            </a:extLst>
          </p:cNvPr>
          <p:cNvSpPr txBox="1"/>
          <p:nvPr/>
        </p:nvSpPr>
        <p:spPr>
          <a:xfrm>
            <a:off x="4572000" y="33975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fit_intercept</a:t>
            </a:r>
            <a:r>
              <a:rPr lang="en-GB" dirty="0"/>
              <a:t> positive  Test data RMSE</a:t>
            </a:r>
          </a:p>
          <a:p>
            <a:r>
              <a:rPr lang="en-GB" dirty="0"/>
              <a:t>2         False     True        0.810048</a:t>
            </a:r>
          </a:p>
          <a:p>
            <a:r>
              <a:rPr lang="en-GB" dirty="0"/>
              <a:t>3         False    </a:t>
            </a:r>
            <a:r>
              <a:rPr lang="en-GB" dirty="0" err="1"/>
              <a:t>False</a:t>
            </a:r>
            <a:r>
              <a:rPr lang="en-GB" dirty="0"/>
              <a:t>        0.233584</a:t>
            </a:r>
          </a:p>
          <a:p>
            <a:r>
              <a:rPr lang="en-GB" dirty="0"/>
              <a:t>0          True     </a:t>
            </a:r>
            <a:r>
              <a:rPr lang="en-GB" dirty="0" err="1"/>
              <a:t>True</a:t>
            </a:r>
            <a:r>
              <a:rPr lang="en-GB" dirty="0"/>
              <a:t>        0.171678</a:t>
            </a:r>
          </a:p>
          <a:p>
            <a:r>
              <a:rPr lang="en-GB" dirty="0"/>
              <a:t>1          True    False        0.169679</a:t>
            </a:r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DBDB-62B5-5608-E5E7-DC2EE54C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8668"/>
            <a:ext cx="5657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465EE4-9826-B23F-EEAA-A7A3B4B8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787" y="1"/>
            <a:ext cx="4634694" cy="2952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E863-1CDB-8EAC-06BC-8FD89E2F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872"/>
            <a:ext cx="5099314" cy="3627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7CF19-6423-274C-FE3C-2D4A6E14D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88" y="3230873"/>
            <a:ext cx="5099314" cy="36271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86EAA5-E07F-B233-60A2-B78CD3756D9D}"/>
              </a:ext>
            </a:extLst>
          </p:cNvPr>
          <p:cNvCxnSpPr>
            <a:stCxn id="11" idx="0"/>
            <a:endCxn id="9" idx="1"/>
          </p:cNvCxnSpPr>
          <p:nvPr/>
        </p:nvCxnSpPr>
        <p:spPr>
          <a:xfrm flipV="1">
            <a:off x="2549657" y="1476376"/>
            <a:ext cx="1327130" cy="175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32DB51-EF8E-2150-8D5A-8B0C25AAE91B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8511481" y="1476376"/>
            <a:ext cx="1130864" cy="17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PowerPoint Presentation</vt:lpstr>
      <vt:lpstr>Parameters</vt:lpstr>
      <vt:lpstr>Data segregation</vt:lpstr>
      <vt:lpstr>Dipeptide self-assembly</vt:lpstr>
      <vt:lpstr>Hyperparameters</vt:lpstr>
      <vt:lpstr>Can we predict something harder?</vt:lpstr>
      <vt:lpstr>PowerPoint Presentation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9</cp:revision>
  <dcterms:created xsi:type="dcterms:W3CDTF">2023-02-16T14:30:45Z</dcterms:created>
  <dcterms:modified xsi:type="dcterms:W3CDTF">2023-03-05T13:48:04Z</dcterms:modified>
</cp:coreProperties>
</file>