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79" r:id="rId4"/>
    <p:sldId id="271" r:id="rId5"/>
    <p:sldId id="270" r:id="rId6"/>
    <p:sldId id="272" r:id="rId7"/>
    <p:sldId id="269" r:id="rId8"/>
    <p:sldId id="263" r:id="rId9"/>
    <p:sldId id="266" r:id="rId10"/>
    <p:sldId id="268" r:id="rId11"/>
    <p:sldId id="273" r:id="rId12"/>
    <p:sldId id="274" r:id="rId13"/>
    <p:sldId id="276" r:id="rId14"/>
    <p:sldId id="277" r:id="rId15"/>
    <p:sldId id="278" r:id="rId16"/>
    <p:sldId id="280" r:id="rId17"/>
    <p:sldId id="275" r:id="rId18"/>
    <p:sldId id="281" r:id="rId19"/>
    <p:sldId id="264" r:id="rId20"/>
    <p:sldId id="257" r:id="rId21"/>
    <p:sldId id="262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283AF3-5D6D-81A0-EC24-CF7D2C7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" y="3428003"/>
            <a:ext cx="4968639" cy="3429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0EF55-C840-97F3-CA1E-DDB3BD24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27" y="3396819"/>
            <a:ext cx="5033974" cy="34611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2FDA85-978D-7403-530C-BEB3EFA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6"/>
            <a:ext cx="3469395" cy="2124687"/>
          </a:xfrm>
        </p:spPr>
        <p:txBody>
          <a:bodyPr>
            <a:noAutofit/>
          </a:bodyPr>
          <a:lstStyle/>
          <a:p>
            <a:r>
              <a:rPr lang="en-GB" sz="3200" dirty="0"/>
              <a:t>This indicates there is a non-linear relationship between our data and the AP score</a:t>
            </a:r>
          </a:p>
        </p:txBody>
      </p: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F0E-74C5-ADED-A016-42E7479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7127-C9F2-093B-B4F8-375354E6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should probably not be using a linear regression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8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BAD7-32D7-B7F8-DBDC-E7E2D9B2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AA56-B4F7-C004-2B6E-DFC3D2C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  <a:p>
            <a:endParaRPr lang="en-GB" dirty="0"/>
          </a:p>
          <a:p>
            <a:r>
              <a:rPr lang="en-GB" dirty="0"/>
              <a:t>Support vector machine</a:t>
            </a:r>
          </a:p>
          <a:p>
            <a:endParaRPr lang="en-GB" dirty="0"/>
          </a:p>
          <a:p>
            <a:r>
              <a:rPr lang="en-GB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359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FEE1C7-911D-6D02-C404-97CF0710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59"/>
            <a:ext cx="12192000" cy="5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684396F-769F-1736-7963-17F05CA1B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>
          <a:xfrm>
            <a:off x="1574567" y="392098"/>
            <a:ext cx="9042865" cy="60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836E81-853B-7E1D-2557-90D27015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000"/>
            <a:ext cx="12192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C730-7BC6-B4EC-893F-070869CE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scaling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999E-847F-2CCE-EB19-E4E58AEA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2475" y="1324882"/>
            <a:ext cx="30670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9C3-17A0-CF7B-3495-34E4C939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ways to use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8265-56EB-E967-BE1B-4D15E36D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One-hot, graph conv </a:t>
            </a:r>
          </a:p>
        </p:txBody>
      </p:sp>
    </p:spTree>
    <p:extLst>
      <p:ext uri="{BB962C8B-B14F-4D97-AF65-F5344CB8AC3E}">
        <p14:creationId xmlns:p14="http://schemas.microsoft.com/office/powerpoint/2010/main" val="50140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B03-CAF4-B000-2462-DD9C6F5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5E32-5F91-6A75-D33F-317CD10C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0. Generate a dataset using Judred</a:t>
            </a:r>
          </a:p>
          <a:p>
            <a:endParaRPr lang="en-GB" dirty="0"/>
          </a:p>
          <a:p>
            <a:r>
              <a:rPr lang="en-GB" dirty="0"/>
              <a:t>1. Run a linear regressor with these parameters after manually optimizing hyperparameters </a:t>
            </a:r>
          </a:p>
          <a:p>
            <a:r>
              <a:rPr lang="en-GB" dirty="0"/>
              <a:t>1.5. Project parameters into a non-linear plane and re-run</a:t>
            </a:r>
          </a:p>
          <a:p>
            <a:endParaRPr lang="en-GB" dirty="0"/>
          </a:p>
          <a:p>
            <a:r>
              <a:rPr lang="en-GB" dirty="0"/>
              <a:t>2. Perform grid search CV for hyperparameter optimization for SVM, RF and DNN and compare the models for dipeptide AP prediction</a:t>
            </a:r>
          </a:p>
          <a:p>
            <a:r>
              <a:rPr lang="en-GB" dirty="0"/>
              <a:t>-	Challenge: Implement another ML model</a:t>
            </a:r>
          </a:p>
          <a:p>
            <a:endParaRPr lang="en-GB" dirty="0"/>
          </a:p>
          <a:p>
            <a:r>
              <a:rPr lang="en-GB" dirty="0"/>
              <a:t>3. Perform active learning to search the tetrapeptide (20</a:t>
            </a:r>
            <a:r>
              <a:rPr lang="en-GB" baseline="30000" dirty="0"/>
              <a:t>4</a:t>
            </a:r>
            <a:r>
              <a:rPr lang="en-GB" dirty="0"/>
              <a:t>) chemical space.</a:t>
            </a:r>
          </a:p>
          <a:p>
            <a:r>
              <a:rPr lang="en-GB" dirty="0"/>
              <a:t>-	Challenge: Filter the search space to find only positively charged aggregators</a:t>
            </a:r>
          </a:p>
          <a:p>
            <a:r>
              <a:rPr lang="en-GB" dirty="0"/>
              <a:t>- 	Challenge: Introduce a Monte Carlo function to increase diversity in initial searching</a:t>
            </a:r>
          </a:p>
        </p:txBody>
      </p:sp>
    </p:spTree>
    <p:extLst>
      <p:ext uri="{BB962C8B-B14F-4D97-AF65-F5344CB8AC3E}">
        <p14:creationId xmlns:p14="http://schemas.microsoft.com/office/powerpoint/2010/main" val="275199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D6C7-B705-8F58-4124-5C4C6BE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F191C-10B4-CA26-CA4C-12362EF6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6904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5CF31-1D59-59CB-701A-D5ACA8F0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2" y="1880313"/>
            <a:ext cx="6073433" cy="4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380</Words>
  <Application>Microsoft Office PowerPoint</Application>
  <PresentationFormat>Widescreen</PresentationFormat>
  <Paragraphs>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Supervised learning</vt:lpstr>
      <vt:lpstr>Parameters</vt:lpstr>
      <vt:lpstr>Data segregation</vt:lpstr>
      <vt:lpstr>Dipeptide self-assembly</vt:lpstr>
      <vt:lpstr>Hyperparameters</vt:lpstr>
      <vt:lpstr>PowerPoint Presentation</vt:lpstr>
      <vt:lpstr>Can we predict something harder?</vt:lpstr>
      <vt:lpstr>This indicates there is a non-linear relationship between our data and the AP score</vt:lpstr>
      <vt:lpstr>Therefore…</vt:lpstr>
      <vt:lpstr>More advanced models</vt:lpstr>
      <vt:lpstr>PowerPoint Presentation</vt:lpstr>
      <vt:lpstr>PowerPoint Presentation</vt:lpstr>
      <vt:lpstr>PowerPoint Presentation</vt:lpstr>
      <vt:lpstr>Dataset scaling </vt:lpstr>
      <vt:lpstr>Other ways to use deep neural networks</vt:lpstr>
      <vt:lpstr>Workshop</vt:lpstr>
      <vt:lpstr>PowerPoint Presentation</vt:lpstr>
      <vt:lpstr>PowerPoint Presentation</vt:lpstr>
      <vt:lpstr>PowerPoint Presentation</vt:lpstr>
      <vt:lpstr>Building a CG model </vt:lpstr>
      <vt:lpstr>Bottom-up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11</cp:revision>
  <dcterms:created xsi:type="dcterms:W3CDTF">2023-02-16T14:30:45Z</dcterms:created>
  <dcterms:modified xsi:type="dcterms:W3CDTF">2023-03-06T19:28:12Z</dcterms:modified>
</cp:coreProperties>
</file>