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43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76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2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9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7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7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9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3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5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CD81-D308-4BB3-98DA-07692581513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590077-A694-4E31-8323-1A8FF67D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6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w330IEaPUl7N9Jcm3IsyFoX8Ti5PyS6/view?usp=sharing" TargetMode="External"/><Relationship Id="rId2" Type="http://schemas.openxmlformats.org/officeDocument/2006/relationships/hyperlink" Target="https://drive.google.com/file/d/1nYaJUVwb9WzDiWlW15rfiIDCELYImx__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G-qlvSwaiVo-8cSxCbSoXBNYL2OYUN6x/view?usp=drive_link" TargetMode="External"/><Relationship Id="rId4" Type="http://schemas.openxmlformats.org/officeDocument/2006/relationships/hyperlink" Target="https://drive.google.com/file/d/1hZ7w3YtNQqFRmfzV6sQ8QfCXVGnlei_m/view?usp=drive_lin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C5A4-A547-C1D9-31A0-C27F45C0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3" y="383458"/>
            <a:ext cx="6204154" cy="2651164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Bodoni MT" panose="02070603080606020203" pitchFamily="18" charset="0"/>
              </a:rPr>
              <a:t>Name: Avanthi U C</a:t>
            </a:r>
            <a:br>
              <a:rPr lang="en-US" sz="3200" dirty="0">
                <a:latin typeface="Bodoni MT" panose="02070603080606020203" pitchFamily="18" charset="0"/>
              </a:rPr>
            </a:b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>Project: Food Waste Management</a:t>
            </a:r>
            <a:br>
              <a:rPr lang="en-US" sz="3200" dirty="0">
                <a:latin typeface="Bodoni MT" panose="02070603080606020203" pitchFamily="18" charset="0"/>
              </a:rPr>
            </a:b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>Course: Data Science</a:t>
            </a:r>
            <a:endParaRPr lang="en-IN" sz="3200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5870-9443-0CB2-45AE-75CC5B82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54" y="3331918"/>
            <a:ext cx="5791199" cy="32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3E1A-048B-607B-CFF2-2BB1A2E0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51" y="953729"/>
            <a:ext cx="8915400" cy="3777622"/>
          </a:xfrm>
        </p:spPr>
        <p:txBody>
          <a:bodyPr/>
          <a:lstStyle/>
          <a:p>
            <a:r>
              <a:rPr lang="en-US" dirty="0"/>
              <a:t>Food wastage is a significant issue, with many households and restaurants discarding surplus food while numerous people struggle with food insecurity. This project aims to develop a Local Food Wastage Management System, where:</a:t>
            </a:r>
          </a:p>
          <a:p>
            <a:pPr fontAlgn="base"/>
            <a:r>
              <a:rPr lang="en-US" dirty="0"/>
              <a:t>Restaurants and individuals can list surplus food.</a:t>
            </a:r>
          </a:p>
          <a:p>
            <a:pPr fontAlgn="base"/>
            <a:r>
              <a:rPr lang="en-US" dirty="0"/>
              <a:t>NGOs or individuals in need can claim the food.</a:t>
            </a:r>
          </a:p>
          <a:p>
            <a:pPr fontAlgn="base"/>
            <a:r>
              <a:rPr lang="en-US" dirty="0"/>
              <a:t>SQL stores available food details and locations.</a:t>
            </a:r>
          </a:p>
          <a:p>
            <a:pPr fontAlgn="base"/>
            <a:r>
              <a:rPr lang="en-US" dirty="0"/>
              <a:t>A </a:t>
            </a:r>
            <a:r>
              <a:rPr lang="en-US" dirty="0" err="1"/>
              <a:t>Streamlit</a:t>
            </a:r>
            <a:r>
              <a:rPr lang="en-US" dirty="0"/>
              <a:t> app enables interaction, filtering, CRUD operation and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457F-3A21-8C39-83AD-15D666E5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odoni MT" panose="02070603080606020203" pitchFamily="18" charset="0"/>
              </a:rPr>
              <a:t>Business Use Cases</a:t>
            </a:r>
            <a:br>
              <a:rPr lang="en-US" dirty="0">
                <a:latin typeface="Bodoni MT" panose="02070603080606020203" pitchFamily="18" charset="0"/>
              </a:rPr>
            </a:b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5E90-E4B5-2E3B-E69E-8AFAD1C6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773" y="1905000"/>
            <a:ext cx="8915400" cy="2890684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latin typeface="Bodoni MT" panose="02070603080606020203" pitchFamily="18" charset="0"/>
              </a:rPr>
              <a:t>Connecting surplus food providers</a:t>
            </a:r>
            <a:r>
              <a:rPr lang="en-US" sz="2400" dirty="0">
                <a:latin typeface="Bodoni MT" panose="02070603080606020203" pitchFamily="18" charset="0"/>
              </a:rPr>
              <a:t> to those in need through a structured platform.</a:t>
            </a:r>
          </a:p>
          <a:p>
            <a:pPr fontAlgn="base"/>
            <a:r>
              <a:rPr lang="en-US" sz="2400" b="1" dirty="0">
                <a:latin typeface="Bodoni MT" panose="02070603080606020203" pitchFamily="18" charset="0"/>
              </a:rPr>
              <a:t>Reducing food waste</a:t>
            </a:r>
            <a:r>
              <a:rPr lang="en-US" sz="2400" dirty="0">
                <a:latin typeface="Bodoni MT" panose="02070603080606020203" pitchFamily="18" charset="0"/>
              </a:rPr>
              <a:t> by redistributing excess food efficiently.</a:t>
            </a:r>
          </a:p>
          <a:p>
            <a:pPr fontAlgn="base"/>
            <a:r>
              <a:rPr lang="en-US" sz="2400" b="1" dirty="0">
                <a:latin typeface="Bodoni MT" panose="02070603080606020203" pitchFamily="18" charset="0"/>
              </a:rPr>
              <a:t>Data analysis</a:t>
            </a:r>
            <a:r>
              <a:rPr lang="en-US" sz="2400" dirty="0">
                <a:latin typeface="Bodoni MT" panose="02070603080606020203" pitchFamily="18" charset="0"/>
              </a:rPr>
              <a:t> on food wastage trends for better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16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2638-B474-2F2E-CAD2-386962DF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odoni MT" panose="02070603080606020203" pitchFamily="18" charset="0"/>
              </a:rPr>
              <a:t>Approach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D307-3769-7B77-38EF-66C94DE3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Data Preparation</a:t>
            </a:r>
          </a:p>
          <a:p>
            <a:pPr fontAlgn="base"/>
            <a:r>
              <a:rPr lang="en-US" dirty="0"/>
              <a:t>Utilize a </a:t>
            </a:r>
            <a:r>
              <a:rPr lang="en-US" b="1" dirty="0"/>
              <a:t>provided dataset</a:t>
            </a:r>
            <a:r>
              <a:rPr lang="en-US" dirty="0"/>
              <a:t> containing food donation records.</a:t>
            </a:r>
          </a:p>
          <a:p>
            <a:pPr fontAlgn="base"/>
            <a:r>
              <a:rPr lang="en-US" dirty="0"/>
              <a:t>Ensure consistency and accuracy in data formatting.</a:t>
            </a:r>
          </a:p>
          <a:p>
            <a:r>
              <a:rPr lang="en-US" b="1" dirty="0"/>
              <a:t>2. Database Creation</a:t>
            </a:r>
          </a:p>
          <a:p>
            <a:pPr fontAlgn="base"/>
            <a:r>
              <a:rPr lang="en-US" dirty="0"/>
              <a:t>Store food availability data in </a:t>
            </a:r>
            <a:r>
              <a:rPr lang="en-US" b="1" dirty="0"/>
              <a:t>SQL tables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Implement </a:t>
            </a:r>
            <a:r>
              <a:rPr lang="en-US" b="1" dirty="0"/>
              <a:t>CRUD operations</a:t>
            </a:r>
            <a:r>
              <a:rPr lang="en-US" dirty="0"/>
              <a:t> for updating, adding, and removing records.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7BFF-E75B-C90A-E25B-753BC73B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089" y="1268362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 Data Analysis.</a:t>
            </a:r>
          </a:p>
          <a:p>
            <a:pPr fontAlgn="base"/>
            <a:r>
              <a:rPr lang="en-US" dirty="0"/>
              <a:t>Identify </a:t>
            </a:r>
            <a:r>
              <a:rPr lang="en-US" b="1" dirty="0"/>
              <a:t>food wastage trends</a:t>
            </a:r>
            <a:r>
              <a:rPr lang="en-US" dirty="0"/>
              <a:t> based on categories, locations, and expiry dates.</a:t>
            </a:r>
          </a:p>
          <a:p>
            <a:pPr fontAlgn="base"/>
            <a:r>
              <a:rPr lang="en-US" dirty="0"/>
              <a:t>Generate reports for effective food distribution.</a:t>
            </a:r>
          </a:p>
          <a:p>
            <a:r>
              <a:rPr lang="en-US" b="1" dirty="0"/>
              <a:t>4. Application Development</a:t>
            </a:r>
          </a:p>
          <a:p>
            <a:r>
              <a:rPr lang="en-US" dirty="0"/>
              <a:t>Develop a </a:t>
            </a:r>
            <a:r>
              <a:rPr lang="en-US" b="1" dirty="0" err="1"/>
              <a:t>Streamlit</a:t>
            </a:r>
            <a:r>
              <a:rPr lang="en-US" b="1" dirty="0"/>
              <a:t>-based user interface</a:t>
            </a:r>
            <a:r>
              <a:rPr lang="en-US" dirty="0"/>
              <a:t> to:</a:t>
            </a:r>
          </a:p>
          <a:p>
            <a:pPr fontAlgn="base"/>
            <a:r>
              <a:rPr lang="en-US" dirty="0"/>
              <a:t>Display output of the  </a:t>
            </a:r>
            <a:r>
              <a:rPr lang="en-US" b="1" dirty="0"/>
              <a:t>15 SQL queries</a:t>
            </a:r>
            <a:r>
              <a:rPr lang="en-US" dirty="0"/>
              <a:t> .</a:t>
            </a:r>
          </a:p>
          <a:p>
            <a:pPr fontAlgn="base"/>
            <a:r>
              <a:rPr lang="en-US" dirty="0"/>
              <a:t>Provide </a:t>
            </a:r>
            <a:r>
              <a:rPr lang="en-US" b="1" dirty="0"/>
              <a:t>filtering options</a:t>
            </a:r>
            <a:r>
              <a:rPr lang="en-US" dirty="0"/>
              <a:t> based on city, provider, food type, and meal type.</a:t>
            </a:r>
          </a:p>
          <a:p>
            <a:pPr fontAlgn="base"/>
            <a:r>
              <a:rPr lang="en-US" dirty="0"/>
              <a:t>Show </a:t>
            </a:r>
            <a:r>
              <a:rPr lang="en-US" b="1" dirty="0"/>
              <a:t>contact details</a:t>
            </a:r>
            <a:r>
              <a:rPr lang="en-US" dirty="0"/>
              <a:t> of providers for direct coordination.</a:t>
            </a:r>
          </a:p>
          <a:p>
            <a:r>
              <a:rPr lang="en-US" b="1" dirty="0"/>
              <a:t>5. Deployment</a:t>
            </a:r>
          </a:p>
          <a:p>
            <a:pPr fontAlgn="base"/>
            <a:r>
              <a:rPr lang="en-US" dirty="0"/>
              <a:t>Deploy the </a:t>
            </a:r>
            <a:r>
              <a:rPr lang="en-US" b="1" dirty="0" err="1"/>
              <a:t>Streamlit</a:t>
            </a:r>
            <a:r>
              <a:rPr lang="en-US" dirty="0"/>
              <a:t> application for accessibility and real-time interaction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126-B347-5BE4-B88E-D7D844DF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odoni MT" panose="02070603080606020203" pitchFamily="18" charset="0"/>
              </a:rPr>
              <a:t>Dataset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CE9D-E580-588D-1A89-BA7ECFE4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934" y="1905000"/>
            <a:ext cx="8915400" cy="1740310"/>
          </a:xfrm>
        </p:spPr>
        <p:txBody>
          <a:bodyPr/>
          <a:lstStyle/>
          <a:p>
            <a:pPr fontAlgn="base"/>
            <a:r>
              <a:rPr lang="en-IN" b="1" dirty="0"/>
              <a:t>Providers Dataset : </a:t>
            </a:r>
            <a:r>
              <a:rPr lang="en-IN" b="1" dirty="0">
                <a:hlinkClick r:id="rId2"/>
              </a:rPr>
              <a:t>providers_data.csv</a:t>
            </a:r>
            <a:endParaRPr lang="en-IN" b="1" dirty="0"/>
          </a:p>
          <a:p>
            <a:pPr fontAlgn="base"/>
            <a:r>
              <a:rPr lang="en-IN" b="1" dirty="0"/>
              <a:t>Receivers Dataset: </a:t>
            </a:r>
            <a:r>
              <a:rPr lang="en-IN" b="1" dirty="0">
                <a:hlinkClick r:id="rId3"/>
              </a:rPr>
              <a:t>receivers_data.csv</a:t>
            </a:r>
            <a:endParaRPr lang="en-IN" b="1" dirty="0"/>
          </a:p>
          <a:p>
            <a:pPr fontAlgn="base"/>
            <a:r>
              <a:rPr lang="en-IN" b="1" dirty="0"/>
              <a:t>Food Listings Dataset: </a:t>
            </a:r>
            <a:r>
              <a:rPr lang="en-IN" b="1" dirty="0">
                <a:hlinkClick r:id="rId4"/>
              </a:rPr>
              <a:t>food_listings_data.csv</a:t>
            </a:r>
            <a:endParaRPr lang="en-IN" b="1" dirty="0"/>
          </a:p>
          <a:p>
            <a:pPr fontAlgn="base"/>
            <a:r>
              <a:rPr lang="en-IN" b="1" dirty="0"/>
              <a:t>Claims Dataset: </a:t>
            </a:r>
            <a:r>
              <a:rPr lang="en-IN" b="1" dirty="0">
                <a:hlinkClick r:id="rId5"/>
              </a:rPr>
              <a:t>claims_data.csv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5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B700-1E82-69D7-8DB9-68856C53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Learnings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6CFB-FE2E-2625-98C7-6F3F4C3A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SQL:</a:t>
            </a:r>
          </a:p>
          <a:p>
            <a:r>
              <a:rPr lang="en-US" dirty="0"/>
              <a:t>Pandas:</a:t>
            </a:r>
          </a:p>
          <a:p>
            <a:r>
              <a:rPr lang="en-US" dirty="0" err="1"/>
              <a:t>Streamlit</a:t>
            </a:r>
            <a:r>
              <a:rPr lang="en-US" dirty="0"/>
              <a:t>:</a:t>
            </a:r>
          </a:p>
          <a:p>
            <a:r>
              <a:rPr lang="en-US" dirty="0"/>
              <a:t>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7382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307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Century Gothic</vt:lpstr>
      <vt:lpstr>Wingdings 3</vt:lpstr>
      <vt:lpstr>Wisp</vt:lpstr>
      <vt:lpstr>    Name: Avanthi U C  Project: Food Waste Management  Course: Data Science</vt:lpstr>
      <vt:lpstr>PowerPoint Presentation</vt:lpstr>
      <vt:lpstr>Business Use Cases </vt:lpstr>
      <vt:lpstr>Approach </vt:lpstr>
      <vt:lpstr>PowerPoint Presentation</vt:lpstr>
      <vt:lpstr>Dataset 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Avanthi U C</dc:creator>
  <cp:lastModifiedBy>Avanthi U C</cp:lastModifiedBy>
  <cp:revision>2</cp:revision>
  <dcterms:created xsi:type="dcterms:W3CDTF">2025-06-04T11:26:26Z</dcterms:created>
  <dcterms:modified xsi:type="dcterms:W3CDTF">2025-06-04T12:02:04Z</dcterms:modified>
</cp:coreProperties>
</file>