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1" r:id="rId3"/>
    <p:sldId id="272" r:id="rId5"/>
    <p:sldId id="273" r:id="rId6"/>
    <p:sldId id="274" r:id="rId7"/>
    <p:sldId id="275" r:id="rId8"/>
    <p:sldId id="276" r:id="rId9"/>
    <p:sldId id="277" r:id="rId10"/>
    <p:sldId id="278" r:id="rId11"/>
    <p:sldId id="279" r:id="rId12"/>
    <p:sldId id="280" r:id="rId13"/>
    <p:sldId id="281" r:id="rId14"/>
    <p:sldId id="285" r:id="rId15"/>
    <p:sldId id="282" r:id="rId16"/>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oleObject" Target="/storage/emulated/0/Android/data/cn.wps.moffice_eng/.Cloud/i18n/471582933/f/ea3f8848-8c16-403a-bc36-675489179e61/DOC-20240831-WA0003..xlsx" TargetMode="External"/></Relationships>
</file>

<file path=ppt/charts/_rels/chart2.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2.xml"/><Relationship Id="rId1" Type="http://schemas.openxmlformats.org/officeDocument/2006/relationships/oleObject" Target="/storage/emulated/0/Android/data/cn.wps.moffice_eng/.Cloud/i18n/471582933/f/42a99f83-f83a-417a-b27f-11efb2aa3ab4/employee_data%20NM%20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itle>
    <c:autoTitleDeleted val="0"/>
    <c:plotArea>
      <c:layout/>
      <c:barChart>
        <c:barDir val="col"/>
        <c:grouping val="clustered"/>
        <c:varyColors val="0"/>
        <c:ser>
          <c:idx val="0"/>
          <c:order val="0"/>
          <c:tx>
            <c:strRef>
              <c:f>Sheet1!$B$2:$B$3</c:f>
              <c:strCache>
                <c:ptCount val="1"/>
                <c:pt idx="0">
                  <c:v>Performance Level  HIGH</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ser>
        <c:ser>
          <c:idx val="1"/>
          <c:order val="1"/>
          <c:tx>
            <c:strRef>
              <c:f>Sheet1!$C$2:$C$3</c:f>
              <c:strCache>
                <c:ptCount val="1"/>
                <c:pt idx="0">
                  <c:v>Performance Level  LOW</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trendline>
            <c:spPr>
              <a:ln w="19050" cap="rnd" cmpd="sng" algn="ctr">
                <a:solidFill>
                  <a:schemeClr val="accent2"/>
                </a:solidFill>
                <a:prstDash val="sysDot"/>
                <a:round/>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ser>
        <c:ser>
          <c:idx val="2"/>
          <c:order val="2"/>
          <c:tx>
            <c:strRef>
              <c:f>Sheet1!$D$2:$D$3</c:f>
              <c:strCache>
                <c:ptCount val="1"/>
                <c:pt idx="0">
                  <c:v>Performance Level  MED</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trendline>
            <c:spPr>
              <a:ln w="19050" cap="rnd" cmpd="sng" algn="ctr">
                <a:solidFill>
                  <a:schemeClr val="accent3"/>
                </a:solidFill>
                <a:prstDash val="sysDot"/>
                <a:round/>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ser>
        <c:ser>
          <c:idx val="3"/>
          <c:order val="3"/>
          <c:tx>
            <c:strRef>
              <c:f>Sheet1!$E$2:$E$3</c:f>
              <c:strCache>
                <c:ptCount val="1"/>
                <c:pt idx="0">
                  <c:v>Performance Level  VERY HIGH</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ser>
        <c:ser>
          <c:idx val="4"/>
          <c:order val="4"/>
          <c:tx>
            <c:strRef>
              <c:f>Sheet1!$F$2:$F$3</c:f>
              <c:strCache>
                <c:ptCount val="1"/>
                <c:pt idx="0">
                  <c:v>Performance Level  Grand Total</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Sheet1!$B$3</c:f>
              <c:strCache>
                <c:ptCount val="1"/>
                <c:pt idx="0">
                  <c:v>HIGH</c:v>
                </c:pt>
              </c:strCache>
            </c:strRef>
          </c:tx>
          <c:spPr/>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Lbls>
            <c:delete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p>
            <a:endParaRPr lang="en-IN" dirty="0"/>
          </a:p>
        </p:txBody>
      </p:sp>
      <p:sp>
        <p:nvSpPr>
          <p:cNvPr id="1048626"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0" name="Holder 3"/>
          <p:cNvSpPr>
            <a:spLocks noGrp="1"/>
          </p:cNvSpPr>
          <p:nvPr>
            <p:ph type="body" idx="1"/>
          </p:nvPr>
        </p:nvSpPr>
        <p:spPr>
          <a:xfrm>
            <a:off x="609600" y="1577340"/>
            <a:ext cx="10972800" cy="266700"/>
          </a:xfrm>
        </p:spPr>
        <p:txBody>
          <a:bodyPr lIns="0" tIns="0" rIns="0" bIns="0"/>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5" name="Holder 3"/>
          <p:cNvSpPr>
            <a:spLocks noGrp="1"/>
          </p:cNvSpPr>
          <p:nvPr>
            <p:ph sz="half" idx="2"/>
          </p:nvPr>
        </p:nvSpPr>
        <p:spPr>
          <a:xfrm>
            <a:off x="609600" y="1577340"/>
            <a:ext cx="5303520" cy="266700"/>
          </a:xfrm>
          <a:prstGeom prst="rect">
            <a:avLst/>
          </a:prstGeom>
        </p:spPr>
        <p:txBody>
          <a:bodyPr wrap="square" lIns="0" tIns="0" rIns="0" bIns="0">
            <a:spAutoFit/>
          </a:bodyPr>
          <a:p/>
        </p:txBody>
      </p:sp>
      <p:sp>
        <p:nvSpPr>
          <p:cNvPr id="1048686" name="Holder 4"/>
          <p:cNvSpPr>
            <a:spLocks noGrp="1"/>
          </p:cNvSpPr>
          <p:nvPr>
            <p:ph sz="half" idx="3"/>
          </p:nvPr>
        </p:nvSpPr>
        <p:spPr>
          <a:xfrm>
            <a:off x="6278880" y="1577340"/>
            <a:ext cx="5303520" cy="266700"/>
          </a:xfrm>
          <a:prstGeom prst="rect">
            <a:avLst/>
          </a:prstGeom>
        </p:spPr>
        <p:txBody>
          <a:bodyPr wrap="square" lIns="0" tIns="0" rIns="0" bIns="0">
            <a:spAutoFit/>
          </a:body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61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61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62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21"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p:nvPr/>
        </p:nvPicPr>
        <p:blipFill>
          <a:blip r:embed="rId1" cstate="print"/>
          <a:stretch>
            <a:fillRect/>
          </a:stretch>
        </p:blipFill>
        <p:spPr>
          <a:xfrm>
            <a:off x="676275" y="6467475"/>
            <a:ext cx="2143125" cy="200025"/>
          </a:xfrm>
          <a:prstGeom prst="rect">
            <a:avLst/>
          </a:prstGeom>
        </p:spPr>
      </p:pic>
      <p:sp>
        <p:nvSpPr>
          <p:cNvPr id="1048622"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3" name="TextBox 13"/>
          <p:cNvSpPr txBox="1"/>
          <p:nvPr/>
        </p:nvSpPr>
        <p:spPr>
          <a:xfrm>
            <a:off x="1371654" y="3259605"/>
            <a:ext cx="8610600" cy="1938020"/>
          </a:xfrm>
          <a:prstGeom prst="rect">
            <a:avLst/>
          </a:prstGeom>
          <a:noFill/>
        </p:spPr>
        <p:txBody>
          <a:bodyPr wrap="square" rtlCol="0">
            <a:spAutoFit/>
          </a:bodyPr>
          <a:p>
            <a:r>
              <a:rPr lang="en-US" sz="2400" dirty="0"/>
              <a:t>STUDENT NAME</a:t>
            </a:r>
            <a:r>
              <a:rPr lang="en-IN" sz="2400" dirty="0"/>
              <a:t>:</a:t>
            </a:r>
            <a:r>
              <a:rPr lang="en-US" sz="2400" dirty="0"/>
              <a:t> </a:t>
            </a:r>
            <a:r>
              <a:rPr lang="en-US" sz="2400" dirty="0"/>
              <a:t>AVANTHIKA V</a:t>
            </a:r>
            <a:endParaRPr lang="en-US" sz="2400" dirty="0"/>
          </a:p>
          <a:p>
            <a:r>
              <a:rPr lang="en-US" sz="2400" dirty="0"/>
              <a:t>REGISTER NO: 31221</a:t>
            </a:r>
            <a:r>
              <a:rPr lang="en-IN" sz="2400" dirty="0"/>
              <a:t>0</a:t>
            </a:r>
            <a:r>
              <a:rPr lang="en-US" sz="2400" dirty="0"/>
              <a:t>781</a:t>
            </a:r>
            <a:endParaRPr lang="en-US" sz="2400" dirty="0"/>
          </a:p>
          <a:p>
            <a:r>
              <a:rPr lang="en-US" sz="2400" dirty="0"/>
              <a:t>DEPARTMENT: </a:t>
            </a:r>
            <a:r>
              <a:rPr lang="en-US" sz="2400" dirty="0"/>
              <a:t>I</a:t>
            </a:r>
            <a:r>
              <a:rPr lang="en-US" sz="2400" dirty="0"/>
              <a:t>I</a:t>
            </a:r>
            <a:r>
              <a:rPr lang="en-US" sz="2400" dirty="0"/>
              <a:t>I</a:t>
            </a:r>
            <a:r>
              <a:rPr lang="en-US" sz="2400" dirty="0"/>
              <a:t> </a:t>
            </a:r>
            <a:r>
              <a:rPr lang="en-US" sz="2400" dirty="0"/>
              <a:t>B.COM </a:t>
            </a:r>
            <a:r>
              <a:rPr lang="en-IN" sz="2400" dirty="0"/>
              <a:t>(General) </a:t>
            </a:r>
            <a:r>
              <a:rPr lang="en-US" sz="2400" dirty="0"/>
              <a:t>'</a:t>
            </a:r>
            <a:r>
              <a:rPr lang="en-US" sz="2400" dirty="0"/>
              <a:t>A</a:t>
            </a:r>
            <a:r>
              <a:rPr lang="en-US" sz="2400" dirty="0"/>
              <a:t>'</a:t>
            </a:r>
            <a:endParaRPr lang="en-US" sz="2400" dirty="0"/>
          </a:p>
          <a:p>
            <a:r>
              <a:rPr lang="en-US" sz="2400" dirty="0"/>
              <a:t>COLLEGE: BHAKTAVATSALAM MEMORIAL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3" name="object 6"/>
          <p:cNvPicPr/>
          <p:nvPr/>
        </p:nvPicPr>
        <p:blipFill>
          <a:blip r:embed="rId1"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10"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p>
            <a:r>
              <a:rPr lang="en-US" dirty="0"/>
              <a:t>DATA COLLECTION:</a:t>
            </a:r>
            <a:endParaRPr lang="en-US" dirty="0"/>
          </a:p>
          <a:p>
            <a:pPr marL="285750" indent="-285750">
              <a:buFont typeface="Wingdings" panose="05000000000000000000" pitchFamily="2" charset="2"/>
              <a:buChar char="Ø"/>
            </a:pPr>
            <a:r>
              <a:rPr lang="en-US" dirty="0"/>
              <a:t>Drafted the data from the </a:t>
            </a:r>
            <a:r>
              <a:rPr lang="en-US" dirty="0" err="1"/>
              <a:t>edunet</a:t>
            </a:r>
            <a:r>
              <a:rPr lang="en-US" dirty="0"/>
              <a:t> dataset.</a:t>
            </a:r>
            <a:endParaRPr lang="en-US" dirty="0"/>
          </a:p>
          <a:p>
            <a:r>
              <a:rPr lang="en-US" dirty="0"/>
              <a:t>FEATURE COLLECTION:</a:t>
            </a:r>
            <a:endParaRPr lang="en-US" dirty="0"/>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endParaRPr lang="en-US" dirty="0"/>
          </a:p>
          <a:p>
            <a:pPr marL="285750" indent="-285750">
              <a:buFont typeface="Wingdings" panose="05000000000000000000" pitchFamily="2" charset="2"/>
              <a:buChar char="Ø"/>
            </a:pPr>
            <a:r>
              <a:rPr lang="en-US" dirty="0"/>
              <a:t>Exceeds</a:t>
            </a:r>
            <a:endParaRPr lang="en-US" dirty="0"/>
          </a:p>
          <a:p>
            <a:pPr marL="285750" indent="-285750">
              <a:buFont typeface="Wingdings" panose="05000000000000000000" pitchFamily="2" charset="2"/>
              <a:buChar char="Ø"/>
            </a:pPr>
            <a:r>
              <a:rPr lang="en-US" dirty="0"/>
              <a:t>Fully meets</a:t>
            </a:r>
            <a:endParaRPr lang="en-US" dirty="0"/>
          </a:p>
          <a:p>
            <a:pPr marL="285750" indent="-285750">
              <a:buFont typeface="Wingdings" panose="05000000000000000000" pitchFamily="2" charset="2"/>
              <a:buChar char="Ø"/>
            </a:pPr>
            <a:r>
              <a:rPr lang="en-US" dirty="0"/>
              <a:t>Needs improvements</a:t>
            </a:r>
            <a:endParaRPr lang="en-US" dirty="0"/>
          </a:p>
          <a:p>
            <a:pPr marL="285750" indent="-285750">
              <a:buFont typeface="Wingdings" panose="05000000000000000000" pitchFamily="2" charset="2"/>
              <a:buChar char="Ø"/>
            </a:pPr>
            <a:r>
              <a:rPr lang="en-US" dirty="0"/>
              <a:t>PIP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5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2" name="object 6"/>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4194305" name="图表 1"/>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9" name="Title 1048698"/>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6" name="图表 1"/>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3"/>
          <p:cNvSpPr txBox="1"/>
          <p:nvPr/>
        </p:nvSpPr>
        <p:spPr>
          <a:xfrm>
            <a:off x="781708" y="1509028"/>
            <a:ext cx="9505291" cy="2225041"/>
          </a:xfrm>
          <a:prstGeom prst="rect">
            <a:avLst/>
          </a:prstGeom>
          <a:noFill/>
        </p:spPr>
        <p:txBody>
          <a:bodyPr wrap="square">
            <a:spAutoFit/>
          </a:bodyPr>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39"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0"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41"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p:nvPr/>
          </p:nvPicPr>
          <p:blipFill>
            <a:blip r:embed="rId1" cstate="print"/>
            <a:stretch>
              <a:fillRect/>
            </a:stretch>
          </p:blipFill>
          <p:spPr>
            <a:xfrm>
              <a:off x="676275" y="6467475"/>
              <a:ext cx="2143125" cy="200025"/>
            </a:xfrm>
            <a:prstGeom prst="rect">
              <a:avLst/>
            </a:prstGeom>
          </p:spPr>
        </p:pic>
        <p:pic>
          <p:nvPicPr>
            <p:cNvPr id="2097157" name="object 20"/>
            <p:cNvPicPr/>
            <p:nvPr/>
          </p:nvPicPr>
          <p:blipFill>
            <a:blip r:embed="rId2" cstate="print"/>
            <a:stretch>
              <a:fillRect/>
            </a:stretch>
          </p:blipFill>
          <p:spPr>
            <a:xfrm>
              <a:off x="466725" y="6410325"/>
              <a:ext cx="3705225" cy="295275"/>
            </a:xfrm>
            <a:prstGeom prst="rect">
              <a:avLst/>
            </a:prstGeom>
          </p:spPr>
        </p:pic>
      </p:gr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1217522" y="2123271"/>
            <a:ext cx="8593228" cy="2072640"/>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US" sz="4400" b="1" dirty="0">
              <a:solidFill>
                <a:srgbClr val="0F0F0F"/>
              </a:solidFill>
              <a:latin typeface="Times New Roman" panose="02020603050405020304" pitchFamily="18" charset="0"/>
              <a:cs typeface="Times New Roman" panose="02020603050405020304" pitchFamily="18" charset="0"/>
            </a:endParaRP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4"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5"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4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4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4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4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5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5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5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5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5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55"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5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5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8" name="object 17"/>
          <p:cNvPicPr/>
          <p:nvPr/>
        </p:nvPicPr>
        <p:blipFill>
          <a:blip r:embed="rId1"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p:nvPr/>
          </p:nvPicPr>
          <p:blipFill>
            <a:blip r:embed="rId2" cstate="print"/>
            <a:stretch>
              <a:fillRect/>
            </a:stretch>
          </p:blipFill>
          <p:spPr>
            <a:xfrm>
              <a:off x="466725" y="6410325"/>
              <a:ext cx="3705225" cy="295275"/>
            </a:xfrm>
            <a:prstGeom prst="rect">
              <a:avLst/>
            </a:prstGeom>
          </p:spPr>
        </p:pic>
        <p:pic>
          <p:nvPicPr>
            <p:cNvPr id="2097160" name="object 20"/>
            <p:cNvPicPr/>
            <p:nvPr/>
          </p:nvPicPr>
          <p:blipFill>
            <a:blip r:embed="rId3" cstate="print"/>
            <a:stretch>
              <a:fillRect/>
            </a:stretch>
          </p:blipFill>
          <p:spPr>
            <a:xfrm>
              <a:off x="47625" y="3819523"/>
              <a:ext cx="1733550" cy="3009898"/>
            </a:xfrm>
            <a:prstGeom prst="rect">
              <a:avLst/>
            </a:prstGeom>
          </p:spPr>
        </p:pic>
      </p:grpSp>
      <p:sp>
        <p:nvSpPr>
          <p:cNvPr id="1048658"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59"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0" name="TextBox 22"/>
          <p:cNvSpPr txBox="1"/>
          <p:nvPr/>
        </p:nvSpPr>
        <p:spPr>
          <a:xfrm>
            <a:off x="2509807" y="1041533"/>
            <a:ext cx="5029200" cy="4282439"/>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1" name="object 5"/>
            <p:cNvPicPr/>
            <p:nvPr/>
          </p:nvPicPr>
          <p:blipFill>
            <a:blip r:embed="rId1" cstate="print"/>
            <a:stretch>
              <a:fillRect/>
            </a:stretch>
          </p:blipFill>
          <p:spPr>
            <a:xfrm>
              <a:off x="7991475" y="2933700"/>
              <a:ext cx="2762250" cy="3257550"/>
            </a:xfrm>
            <a:prstGeom prst="rect">
              <a:avLst/>
            </a:prstGeom>
          </p:spPr>
        </p:pic>
      </p:grpSp>
      <p:sp>
        <p:nvSpPr>
          <p:cNvPr id="1048663"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p:nvPr/>
        </p:nvPicPr>
        <p:blipFill>
          <a:blip r:embed="rId2" cstate="print"/>
          <a:stretch>
            <a:fillRect/>
          </a:stretch>
        </p:blipFill>
        <p:spPr>
          <a:xfrm>
            <a:off x="676275" y="6467475"/>
            <a:ext cx="2143125" cy="200025"/>
          </a:xfrm>
          <a:prstGeom prst="rect">
            <a:avLst/>
          </a:prstGeom>
        </p:spPr>
      </p:pic>
      <p:sp>
        <p:nvSpPr>
          <p:cNvPr id="1048664"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5" name="TextBox 10"/>
          <p:cNvSpPr txBox="1"/>
          <p:nvPr/>
        </p:nvSpPr>
        <p:spPr>
          <a:xfrm rot="10800000" flipV="1">
            <a:off x="762000" y="2200037"/>
            <a:ext cx="6934200" cy="1958340"/>
          </a:xfrm>
          <a:prstGeom prst="rect">
            <a:avLst/>
          </a:prstGeom>
          <a:noFill/>
        </p:spPr>
        <p:txBody>
          <a:bodyPr wrap="square">
            <a:spAutoFit/>
          </a:bodyPr>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3" name="object 5"/>
            <p:cNvPicPr/>
            <p:nvPr/>
          </p:nvPicPr>
          <p:blipFill>
            <a:blip r:embed="rId1" cstate="print"/>
            <a:stretch>
              <a:fillRect/>
            </a:stretch>
          </p:blipFill>
          <p:spPr>
            <a:xfrm>
              <a:off x="8658225" y="2647950"/>
              <a:ext cx="3533775" cy="3810000"/>
            </a:xfrm>
            <a:prstGeom prst="rect">
              <a:avLst/>
            </a:prstGeom>
          </p:spPr>
        </p:pic>
      </p:grpSp>
      <p:sp>
        <p:nvSpPr>
          <p:cNvPr id="1048668"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p:nvPr/>
        </p:nvPicPr>
        <p:blipFill>
          <a:blip r:embed="rId2" cstate="print"/>
          <a:stretch>
            <a:fillRect/>
          </a:stretch>
        </p:blipFill>
        <p:spPr>
          <a:xfrm>
            <a:off x="676275" y="6467475"/>
            <a:ext cx="2143125" cy="200025"/>
          </a:xfrm>
          <a:prstGeom prst="rect">
            <a:avLst/>
          </a:prstGeom>
        </p:spPr>
      </p:pic>
      <p:sp>
        <p:nvSpPr>
          <p:cNvPr id="1048669"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0" name="TextBox 13"/>
          <p:cNvSpPr txBox="1"/>
          <p:nvPr/>
        </p:nvSpPr>
        <p:spPr>
          <a:xfrm>
            <a:off x="739775" y="1676400"/>
            <a:ext cx="8023225" cy="3291840"/>
          </a:xfrm>
          <a:prstGeom prst="rect">
            <a:avLst/>
          </a:prstGeom>
          <a:noFill/>
        </p:spPr>
        <p:txBody>
          <a:bodyPr wrap="square">
            <a:spAutoFit/>
          </a:bodyPr>
          <a:p>
            <a:r>
              <a:rPr lang="en-IN" dirty="0"/>
              <a:t>:</a:t>
            </a:r>
            <a:endParaRPr lang="en-IN" dirty="0"/>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73"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p:nvPr/>
        </p:nvPicPr>
        <p:blipFill>
          <a:blip r:embed="rId1" cstate="print"/>
          <a:stretch>
            <a:fillRect/>
          </a:stretch>
        </p:blipFill>
        <p:spPr>
          <a:xfrm>
            <a:off x="723900" y="6172200"/>
            <a:ext cx="2181225" cy="485775"/>
          </a:xfrm>
          <a:prstGeom prst="rect">
            <a:avLst/>
          </a:prstGeom>
        </p:spPr>
      </p:pic>
      <p:sp>
        <p:nvSpPr>
          <p:cNvPr id="1048674"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5" name="TextBox 8"/>
          <p:cNvSpPr txBox="1"/>
          <p:nvPr/>
        </p:nvSpPr>
        <p:spPr>
          <a:xfrm>
            <a:off x="699452" y="1676400"/>
            <a:ext cx="8278496" cy="1691640"/>
          </a:xfrm>
          <a:prstGeom prst="rect">
            <a:avLst/>
          </a:prstGeom>
          <a:noFill/>
        </p:spPr>
        <p:txBody>
          <a:bodyPr wrap="square">
            <a:spAutoFit/>
          </a:bodyPr>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endParaRPr lang="en-US" dirty="0"/>
          </a:p>
          <a:p>
            <a:pPr marL="285750" indent="-285750">
              <a:buFont typeface="Wingdings" panose="05000000000000000000" pitchFamily="2" charset="2"/>
              <a:buChar char="Ø"/>
            </a:pPr>
            <a:r>
              <a:rPr lang="en-US" dirty="0"/>
              <a:t> HR Professionals</a:t>
            </a:r>
            <a:endParaRPr lang="en-US" dirty="0"/>
          </a:p>
          <a:p>
            <a:pPr marL="285750" indent="-285750">
              <a:buFont typeface="Wingdings" panose="05000000000000000000" pitchFamily="2" charset="2"/>
              <a:buChar char="Ø"/>
            </a:pPr>
            <a:r>
              <a:rPr lang="en-US" dirty="0"/>
              <a:t> Executives</a:t>
            </a:r>
            <a:endParaRPr lang="en-US" dirty="0"/>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p:nvPr/>
        </p:nvPicPr>
        <p:blipFill>
          <a:blip r:embed="rId1" cstate="print"/>
          <a:stretch>
            <a:fillRect/>
          </a:stretch>
        </p:blipFill>
        <p:spPr>
          <a:xfrm>
            <a:off x="0" y="1476375"/>
            <a:ext cx="2695574" cy="3248025"/>
          </a:xfrm>
          <a:prstGeom prst="rect">
            <a:avLst/>
          </a:prstGeom>
        </p:spPr>
      </p:pic>
      <p:sp>
        <p:nvSpPr>
          <p:cNvPr id="1048676"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7" name="object 7"/>
          <p:cNvPicPr/>
          <p:nvPr/>
        </p:nvPicPr>
        <p:blipFill>
          <a:blip r:embed="rId2" cstate="print"/>
          <a:stretch>
            <a:fillRect/>
          </a:stretch>
        </p:blipFill>
        <p:spPr>
          <a:xfrm>
            <a:off x="676275" y="6467475"/>
            <a:ext cx="2143125" cy="200025"/>
          </a:xfrm>
          <a:prstGeom prst="rect">
            <a:avLst/>
          </a:prstGeom>
        </p:spPr>
      </p:pic>
      <p:sp>
        <p:nvSpPr>
          <p:cNvPr id="1048677"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8" name="TextBox 9"/>
          <p:cNvSpPr txBox="1"/>
          <p:nvPr/>
        </p:nvSpPr>
        <p:spPr>
          <a:xfrm>
            <a:off x="3124200" y="1600200"/>
            <a:ext cx="6934199" cy="2225041"/>
          </a:xfrm>
          <a:prstGeom prst="rect">
            <a:avLst/>
          </a:prstGeom>
          <a:noFill/>
        </p:spPr>
        <p:txBody>
          <a:bodyPr wrap="square">
            <a:spAutoFit/>
          </a:bodyPr>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6" name="Title 1"/>
          <p:cNvSpPr>
            <a:spLocks noGrp="1"/>
          </p:cNvSpPr>
          <p:nvPr>
            <p:ph type="title"/>
          </p:nvPr>
        </p:nvSpPr>
        <p:spPr>
          <a:xfrm>
            <a:off x="755332" y="385444"/>
            <a:ext cx="10681335" cy="2971800"/>
          </a:xfrm>
        </p:spPr>
        <p:txBody>
          <a:bodyPr/>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12"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p>
            <a:r>
              <a:rPr lang="en-US" sz="1800" b="1" dirty="0"/>
              <a:t>Aggregation</a:t>
            </a:r>
            <a:r>
              <a:rPr lang="en-US" sz="1800" dirty="0"/>
              <a:t>: Our Excel sheet compiles comprehensive employee performance data, segmented by key metrics such as productivity, efficiency, and goal achievement.</a:t>
            </a:r>
            <a:endParaRPr lang="en-US" sz="1800" dirty="0"/>
          </a:p>
          <a:p>
            <a:r>
              <a:rPr lang="en-US" sz="1800" dirty="0"/>
              <a:t>  </a:t>
            </a:r>
            <a:endParaRPr lang="en-US" sz="1800" dirty="0"/>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endParaRPr lang="en-US" sz="1800" dirty="0"/>
          </a:p>
        </p:txBody>
      </p:sp>
      <p:pic>
        <p:nvPicPr>
          <p:cNvPr id="2097154" name="object 6"/>
          <p:cNvPicPr/>
          <p:nvPr/>
        </p:nvPicPr>
        <p:blipFill>
          <a:blip r:embed="rId1" cstate="print"/>
          <a:stretch>
            <a:fillRect/>
          </a:stretch>
        </p:blipFill>
        <p:spPr>
          <a:xfrm>
            <a:off x="66675" y="3597351"/>
            <a:ext cx="2466975" cy="3203497"/>
          </a:xfrm>
          <a:prstGeom prst="rect">
            <a:avLst/>
          </a:prstGeom>
        </p:spPr>
      </p:pic>
      <p:sp>
        <p:nvSpPr>
          <p:cNvPr id="1048613" name="object 7"/>
          <p:cNvSpPr txBox="1">
            <a:spLocks noGrp="1"/>
          </p:cNvSpPr>
          <p:nvPr>
            <p:ph type="title"/>
          </p:nvPr>
        </p:nvSpPr>
        <p:spPr>
          <a:xfrm>
            <a:off x="755332" y="385444"/>
            <a:ext cx="10681335" cy="758190"/>
          </a:xfrm>
        </p:spPr>
        <p:txBody>
          <a:bodyPr vert="horz" wrap="square" lIns="0" tIns="16510" rIns="0" bIns="0" rtlCol="0">
            <a:spAutoFit/>
          </a:bodyPr>
          <a:p>
            <a:r>
              <a:rPr lang="en-US" dirty="0"/>
              <a:t>THE "WOW" IN OUR SOLUTION</a:t>
            </a:r>
            <a:endParaRPr lang="en-US" dirty="0"/>
          </a:p>
        </p:txBody>
      </p:sp>
      <p:sp>
        <p:nvSpPr>
          <p:cNvPr id="1048614"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5" name="TextBox 8"/>
          <p:cNvSpPr txBox="1"/>
          <p:nvPr/>
        </p:nvSpPr>
        <p:spPr>
          <a:xfrm>
            <a:off x="2438400" y="2427266"/>
            <a:ext cx="8534018" cy="954107"/>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3136</Words>
  <Application>WPS Presentation</Application>
  <PresentationFormat/>
  <Paragraphs>102</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演示文稿</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R.VIGNESH</cp:lastModifiedBy>
  <cp:revision>1</cp:revision>
  <dcterms:created xsi:type="dcterms:W3CDTF">2024-09-01T09:27:20Z</dcterms:created>
  <dcterms:modified xsi:type="dcterms:W3CDTF">2024-09-01T09:27:20Z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F6E55B937B8042B591B74E78CA859FE3_13</vt:lpwstr>
  </property>
  <property fmtid="{D5CDD505-2E9C-101B-9397-08002B2CF9AE}" pid="5" name="KSOProductBuildVer">
    <vt:lpwstr>1033-12.2.0.17562</vt:lpwstr>
  </property>
</Properties>
</file>