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5"/>
  </p:notesMasterIdLst>
  <p:sldIdLst>
    <p:sldId id="256" r:id="rId2"/>
    <p:sldId id="257" r:id="rId3"/>
    <p:sldId id="258" r:id="rId4"/>
    <p:sldId id="268" r:id="rId5"/>
    <p:sldId id="261" r:id="rId6"/>
    <p:sldId id="262" r:id="rId7"/>
    <p:sldId id="264" r:id="rId8"/>
    <p:sldId id="265" r:id="rId9"/>
    <p:sldId id="269" r:id="rId10"/>
    <p:sldId id="270" r:id="rId11"/>
    <p:sldId id="271" r:id="rId12"/>
    <p:sldId id="267" r:id="rId13"/>
    <p:sldId id="260" r:id="rId14"/>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32" autoAdjust="0"/>
  </p:normalViewPr>
  <p:slideViewPr>
    <p:cSldViewPr>
      <p:cViewPr varScale="1">
        <p:scale>
          <a:sx n="71" d="100"/>
          <a:sy n="71" d="100"/>
        </p:scale>
        <p:origin x="1579" y="53"/>
      </p:cViewPr>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61199" cy="61199"/>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2FB7C6AB-84AB-BD13-F9D2-EF71EC7A51B3}"/>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9B182B50-CEB0-D7C8-239F-55870E462D5B}"/>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1754FA70-3F24-D293-931E-F1CE6B3703C2}"/>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C914DDFB-7C17-CAC7-B3F5-29E919DEB49D}"/>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CBB557BD-BD07-EEE8-D0F1-1C1352F74622}"/>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7A6A76B8-4F27-9C9A-90B4-2483DF6C028D}"/>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hangingPunct="1">
              <a:lnSpc>
                <a:spcPct val="93000"/>
              </a:lnSpc>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5D3C91B9-F697-4404-B35C-A210E401B2DD}"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6">
            <a:extLst>
              <a:ext uri="{FF2B5EF4-FFF2-40B4-BE49-F238E27FC236}">
                <a16:creationId xmlns:a16="http://schemas.microsoft.com/office/drawing/2014/main" id="{9AF1E5ED-029F-2126-5F74-84B41DBBAEE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0738F0C7-6C91-4C28-8A0A-830B96EE840C}" type="slidenum">
              <a:rPr lang="en-IN" altLang="en-US" sz="1400" smtClean="0"/>
              <a:pPr>
                <a:spcBef>
                  <a:spcPct val="0"/>
                </a:spcBef>
              </a:pPr>
              <a:t>1</a:t>
            </a:fld>
            <a:endParaRPr lang="en-IN" altLang="en-US" sz="1400"/>
          </a:p>
        </p:txBody>
      </p:sp>
      <p:sp>
        <p:nvSpPr>
          <p:cNvPr id="7171" name="Rectangle 1">
            <a:extLst>
              <a:ext uri="{FF2B5EF4-FFF2-40B4-BE49-F238E27FC236}">
                <a16:creationId xmlns:a16="http://schemas.microsoft.com/office/drawing/2014/main" id="{6964B757-0581-C92E-DAAD-24E6E7BD133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a:extLst>
              <a:ext uri="{FF2B5EF4-FFF2-40B4-BE49-F238E27FC236}">
                <a16:creationId xmlns:a16="http://schemas.microsoft.com/office/drawing/2014/main" id="{205851DB-C55A-3340-754B-56D3BCB5231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2A4CE361-7365-5DA8-7532-AAF64FF1D57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5C468A08-6DE1-4C08-92B2-91C8D13B0991}" type="slidenum">
              <a:rPr lang="en-IN" altLang="en-US" sz="1400" smtClean="0"/>
              <a:pPr>
                <a:spcBef>
                  <a:spcPct val="0"/>
                </a:spcBef>
              </a:pPr>
              <a:t>10</a:t>
            </a:fld>
            <a:endParaRPr lang="en-IN" altLang="en-US" sz="1400"/>
          </a:p>
        </p:txBody>
      </p:sp>
      <p:sp>
        <p:nvSpPr>
          <p:cNvPr id="25603" name="Rectangle 1">
            <a:extLst>
              <a:ext uri="{FF2B5EF4-FFF2-40B4-BE49-F238E27FC236}">
                <a16:creationId xmlns:a16="http://schemas.microsoft.com/office/drawing/2014/main" id="{7F152EF3-509E-854C-9726-E061AB458FB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91EC18C3-9F99-7BE3-CE2C-4EC620A5D1C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418AF95E-65FB-F4F5-01F9-B163F858872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35EE6C67-794F-4048-9ADB-C0F176723C87}" type="slidenum">
              <a:rPr lang="en-IN" altLang="en-US" sz="1400" smtClean="0"/>
              <a:pPr>
                <a:spcBef>
                  <a:spcPct val="0"/>
                </a:spcBef>
              </a:pPr>
              <a:t>11</a:t>
            </a:fld>
            <a:endParaRPr lang="en-IN" altLang="en-US" sz="1400"/>
          </a:p>
        </p:txBody>
      </p:sp>
      <p:sp>
        <p:nvSpPr>
          <p:cNvPr id="27651" name="Rectangle 1">
            <a:extLst>
              <a:ext uri="{FF2B5EF4-FFF2-40B4-BE49-F238E27FC236}">
                <a16:creationId xmlns:a16="http://schemas.microsoft.com/office/drawing/2014/main" id="{1C156246-75E5-7513-9169-53F5DCED3F35}"/>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26706A08-531B-91D3-FF3C-64FA4343347D}"/>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a:extLst>
              <a:ext uri="{FF2B5EF4-FFF2-40B4-BE49-F238E27FC236}">
                <a16:creationId xmlns:a16="http://schemas.microsoft.com/office/drawing/2014/main" id="{C1E8C53B-9531-BFE2-30F0-875AF8A3370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601D4C24-3739-4433-8DCA-11FBF8B858FF}" type="slidenum">
              <a:rPr lang="en-IN" altLang="en-US" sz="1400" smtClean="0"/>
              <a:pPr>
                <a:spcBef>
                  <a:spcPct val="0"/>
                </a:spcBef>
              </a:pPr>
              <a:t>12</a:t>
            </a:fld>
            <a:endParaRPr lang="en-IN" altLang="en-US" sz="1400"/>
          </a:p>
        </p:txBody>
      </p:sp>
      <p:sp>
        <p:nvSpPr>
          <p:cNvPr id="29699" name="Rectangle 1">
            <a:extLst>
              <a:ext uri="{FF2B5EF4-FFF2-40B4-BE49-F238E27FC236}">
                <a16:creationId xmlns:a16="http://schemas.microsoft.com/office/drawing/2014/main" id="{4F4D50D5-7377-6C11-E1F3-0F1D175F873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a:extLst>
              <a:ext uri="{FF2B5EF4-FFF2-40B4-BE49-F238E27FC236}">
                <a16:creationId xmlns:a16="http://schemas.microsoft.com/office/drawing/2014/main" id="{8C31EA48-B088-F584-313F-D923D0A9B1C0}"/>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6">
            <a:extLst>
              <a:ext uri="{FF2B5EF4-FFF2-40B4-BE49-F238E27FC236}">
                <a16:creationId xmlns:a16="http://schemas.microsoft.com/office/drawing/2014/main" id="{DC82DB62-CABD-CEBE-FCF4-55DC4BB4EA5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0A595350-FDCB-4CCB-A763-3DE5F5EAFB07}" type="slidenum">
              <a:rPr lang="en-IN" altLang="en-US" sz="1400" smtClean="0"/>
              <a:pPr>
                <a:spcBef>
                  <a:spcPct val="0"/>
                </a:spcBef>
              </a:pPr>
              <a:t>13</a:t>
            </a:fld>
            <a:endParaRPr lang="en-IN" altLang="en-US" sz="1400"/>
          </a:p>
        </p:txBody>
      </p:sp>
      <p:sp>
        <p:nvSpPr>
          <p:cNvPr id="31747" name="Rectangle 1">
            <a:extLst>
              <a:ext uri="{FF2B5EF4-FFF2-40B4-BE49-F238E27FC236}">
                <a16:creationId xmlns:a16="http://schemas.microsoft.com/office/drawing/2014/main" id="{35512B1F-DBEB-06D9-920D-EF188A04AEF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a:extLst>
              <a:ext uri="{FF2B5EF4-FFF2-40B4-BE49-F238E27FC236}">
                <a16:creationId xmlns:a16="http://schemas.microsoft.com/office/drawing/2014/main" id="{49EE7015-B8DF-3CA3-234F-B6DA693E162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0E1AADA1-C970-8D4D-4CEA-6F496A5C073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1B99D07C-969C-40CA-8B58-7AD5C97E0581}" type="slidenum">
              <a:rPr lang="en-IN" altLang="en-US" sz="1400" smtClean="0"/>
              <a:pPr>
                <a:spcBef>
                  <a:spcPct val="0"/>
                </a:spcBef>
              </a:pPr>
              <a:t>2</a:t>
            </a:fld>
            <a:endParaRPr lang="en-IN" altLang="en-US" sz="1400"/>
          </a:p>
        </p:txBody>
      </p:sp>
      <p:sp>
        <p:nvSpPr>
          <p:cNvPr id="9219" name="Rectangle 1">
            <a:extLst>
              <a:ext uri="{FF2B5EF4-FFF2-40B4-BE49-F238E27FC236}">
                <a16:creationId xmlns:a16="http://schemas.microsoft.com/office/drawing/2014/main" id="{723A792A-37DF-814B-DA13-2A0013D1EC9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D552F131-B121-E3BD-105D-043C51AE198C}"/>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23B08023-7C51-6447-02E9-51BEDD7DA71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9A638DA3-E45D-47B3-84E7-B004AC9CCEC5}" type="slidenum">
              <a:rPr lang="en-IN" altLang="en-US" sz="1400" smtClean="0"/>
              <a:pPr>
                <a:spcBef>
                  <a:spcPct val="0"/>
                </a:spcBef>
              </a:pPr>
              <a:t>3</a:t>
            </a:fld>
            <a:endParaRPr lang="en-IN" altLang="en-US" sz="1400"/>
          </a:p>
        </p:txBody>
      </p:sp>
      <p:sp>
        <p:nvSpPr>
          <p:cNvPr id="11267" name="Rectangle 1">
            <a:extLst>
              <a:ext uri="{FF2B5EF4-FFF2-40B4-BE49-F238E27FC236}">
                <a16:creationId xmlns:a16="http://schemas.microsoft.com/office/drawing/2014/main" id="{4E7D3EB3-962C-34F0-175C-C65EFE1E34C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BBEE82A6-55C2-7D31-B229-227C2C96386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10AE66EA-450D-3FD2-30E2-A364145365D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AD1399A5-843F-4B5E-944F-744D9D899B2C}" type="slidenum">
              <a:rPr lang="en-IN" altLang="en-US" sz="1400" smtClean="0"/>
              <a:pPr>
                <a:spcBef>
                  <a:spcPct val="0"/>
                </a:spcBef>
              </a:pPr>
              <a:t>4</a:t>
            </a:fld>
            <a:endParaRPr lang="en-IN" altLang="en-US" sz="1400"/>
          </a:p>
        </p:txBody>
      </p:sp>
      <p:sp>
        <p:nvSpPr>
          <p:cNvPr id="13315" name="Rectangle 1">
            <a:extLst>
              <a:ext uri="{FF2B5EF4-FFF2-40B4-BE49-F238E27FC236}">
                <a16:creationId xmlns:a16="http://schemas.microsoft.com/office/drawing/2014/main" id="{5C17D7A0-3CA9-8E57-65C8-EC9F496C6FD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46EC636F-A106-326A-91EF-F97FEA864E3A}"/>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D12AB067-98DF-C1BC-DEBF-C27871F14AA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DE5745A9-A844-4A8F-94B5-F6A76B4D6331}" type="slidenum">
              <a:rPr lang="en-IN" altLang="en-US" sz="1400" smtClean="0"/>
              <a:pPr>
                <a:spcBef>
                  <a:spcPct val="0"/>
                </a:spcBef>
              </a:pPr>
              <a:t>5</a:t>
            </a:fld>
            <a:endParaRPr lang="en-IN" altLang="en-US" sz="1400"/>
          </a:p>
        </p:txBody>
      </p:sp>
      <p:sp>
        <p:nvSpPr>
          <p:cNvPr id="15363" name="Rectangle 1">
            <a:extLst>
              <a:ext uri="{FF2B5EF4-FFF2-40B4-BE49-F238E27FC236}">
                <a16:creationId xmlns:a16="http://schemas.microsoft.com/office/drawing/2014/main" id="{E79D48E2-E1E9-83FC-1619-0FAFAD6B1E5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64BAC875-30CF-3A7C-C240-57BB4778004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6DAD5DF2-F5AF-26C2-C07C-06A727324BD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1199980D-8B42-44DF-98D0-F6D51924F44C}" type="slidenum">
              <a:rPr lang="en-IN" altLang="en-US" sz="1400" smtClean="0"/>
              <a:pPr>
                <a:spcBef>
                  <a:spcPct val="0"/>
                </a:spcBef>
              </a:pPr>
              <a:t>6</a:t>
            </a:fld>
            <a:endParaRPr lang="en-IN" altLang="en-US" sz="1400"/>
          </a:p>
        </p:txBody>
      </p:sp>
      <p:sp>
        <p:nvSpPr>
          <p:cNvPr id="17411" name="Rectangle 1">
            <a:extLst>
              <a:ext uri="{FF2B5EF4-FFF2-40B4-BE49-F238E27FC236}">
                <a16:creationId xmlns:a16="http://schemas.microsoft.com/office/drawing/2014/main" id="{0F8B48A3-2F23-B843-9261-C1599B9603B3}"/>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8FFE27C8-147B-E842-E0FF-B892457FEFCD}"/>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F714975F-53C5-BCC2-7BF3-1DE255B03B5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DE971573-2C4A-49C6-9C7E-540F55964B67}" type="slidenum">
              <a:rPr lang="en-IN" altLang="en-US" sz="1400" smtClean="0"/>
              <a:pPr>
                <a:spcBef>
                  <a:spcPct val="0"/>
                </a:spcBef>
              </a:pPr>
              <a:t>7</a:t>
            </a:fld>
            <a:endParaRPr lang="en-IN" altLang="en-US" sz="1400"/>
          </a:p>
        </p:txBody>
      </p:sp>
      <p:sp>
        <p:nvSpPr>
          <p:cNvPr id="19459" name="Rectangle 1">
            <a:extLst>
              <a:ext uri="{FF2B5EF4-FFF2-40B4-BE49-F238E27FC236}">
                <a16:creationId xmlns:a16="http://schemas.microsoft.com/office/drawing/2014/main" id="{F0550EDE-ACDD-A2BB-EB53-371032725CE0}"/>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A0AC8436-9967-C385-2AD2-1989ADCA6DB3}"/>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56213274-B276-25CC-EC37-67BD83C16BA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F826A04A-F3B4-48FE-A6AF-4B7BF6830E79}" type="slidenum">
              <a:rPr lang="en-IN" altLang="en-US" sz="1400" smtClean="0"/>
              <a:pPr>
                <a:spcBef>
                  <a:spcPct val="0"/>
                </a:spcBef>
              </a:pPr>
              <a:t>8</a:t>
            </a:fld>
            <a:endParaRPr lang="en-IN" altLang="en-US" sz="1400"/>
          </a:p>
        </p:txBody>
      </p:sp>
      <p:sp>
        <p:nvSpPr>
          <p:cNvPr id="21507" name="Rectangle 1">
            <a:extLst>
              <a:ext uri="{FF2B5EF4-FFF2-40B4-BE49-F238E27FC236}">
                <a16:creationId xmlns:a16="http://schemas.microsoft.com/office/drawing/2014/main" id="{DA00A287-7BF4-FD6E-E7D9-0ECF11788E0F}"/>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2E11F35C-881E-1F96-47C1-783371CFFE4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D8F68167-96DE-950D-1AC2-9D0AC980617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CFABA83C-761A-4541-9F3F-DC42E6DAC693}" type="slidenum">
              <a:rPr lang="en-IN" altLang="en-US" sz="1400" smtClean="0"/>
              <a:pPr>
                <a:spcBef>
                  <a:spcPct val="0"/>
                </a:spcBef>
              </a:pPr>
              <a:t>9</a:t>
            </a:fld>
            <a:endParaRPr lang="en-IN" altLang="en-US" sz="1400"/>
          </a:p>
        </p:txBody>
      </p:sp>
      <p:sp>
        <p:nvSpPr>
          <p:cNvPr id="23555" name="Rectangle 1">
            <a:extLst>
              <a:ext uri="{FF2B5EF4-FFF2-40B4-BE49-F238E27FC236}">
                <a16:creationId xmlns:a16="http://schemas.microsoft.com/office/drawing/2014/main" id="{8974F984-D635-B38D-EE25-E1F0BD896F15}"/>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D743EE8B-D80C-E6A3-77B1-77E7574F080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E0232A68-6B88-5C06-AFB3-7DE07289095A}"/>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09897585-FAF9-CDB0-F4A0-99C7E8C748AC}"/>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22FA9C66-450F-9972-2B11-1EE9405225E0}"/>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EF8D41C4-058D-9A06-D181-6E60A9206045}"/>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D39600F3-F901-45D6-6A8B-03F13E264B55}"/>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DEB8A700-3CEC-5E3D-1B6D-959658603BB7}"/>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D1112BCB-F8F3-3ED0-12CA-DCA86954648F}"/>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3F72E615-1E52-0A8E-1BE5-29729FBAC15C}"/>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3B8026FD-B222-43A7-8806-10C0BBB795F0}"/>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0D732F36-2EEE-9BF8-524A-081256CE4631}"/>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DC049A51-A173-51B1-D53B-895F6173A3C0}"/>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EBEA49C7-BDF8-E933-09BF-2DC0306D064F}"/>
              </a:ext>
            </a:extLst>
          </p:cNvPr>
          <p:cNvSpPr>
            <a:spLocks noGrp="1"/>
          </p:cNvSpPr>
          <p:nvPr>
            <p:ph type="dt" sz="half" idx="10"/>
          </p:nvPr>
        </p:nvSpPr>
        <p:spPr/>
        <p:txBody>
          <a:bodyPr/>
          <a:lstStyle>
            <a:lvl1pPr>
              <a:defRPr/>
            </a:lvl1pPr>
          </a:lstStyle>
          <a:p>
            <a:pPr>
              <a:defRPr/>
            </a:pPr>
            <a:fld id="{C731006C-003F-49F2-9DC3-172256CECB90}" type="datetimeFigureOut">
              <a:rPr lang="en-US"/>
              <a:pPr>
                <a:defRPr/>
              </a:pPr>
              <a:t>4/12/2024</a:t>
            </a:fld>
            <a:endParaRPr lang="en-US" dirty="0"/>
          </a:p>
        </p:txBody>
      </p:sp>
      <p:sp>
        <p:nvSpPr>
          <p:cNvPr id="16" name="Footer Placeholder 4">
            <a:extLst>
              <a:ext uri="{FF2B5EF4-FFF2-40B4-BE49-F238E27FC236}">
                <a16:creationId xmlns:a16="http://schemas.microsoft.com/office/drawing/2014/main" id="{83EB0515-BECC-A9F8-B25B-71654B082342}"/>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209D751B-17EE-FB02-54F6-9C45C8EEED60}"/>
              </a:ext>
            </a:extLst>
          </p:cNvPr>
          <p:cNvSpPr>
            <a:spLocks noGrp="1"/>
          </p:cNvSpPr>
          <p:nvPr>
            <p:ph type="sldNum" sz="quarter" idx="12"/>
          </p:nvPr>
        </p:nvSpPr>
        <p:spPr/>
        <p:txBody>
          <a:bodyPr/>
          <a:lstStyle>
            <a:lvl1pPr>
              <a:defRPr/>
            </a:lvl1pPr>
          </a:lstStyle>
          <a:p>
            <a:pPr>
              <a:defRPr/>
            </a:pPr>
            <a:fld id="{E1672015-293D-42DA-82F9-C4C23B2A54A7}" type="slidenum">
              <a:rPr lang="en-US" altLang="en-US"/>
              <a:pPr>
                <a:defRPr/>
              </a:pPr>
              <a:t>‹#›</a:t>
            </a:fld>
            <a:endParaRPr lang="en-US" altLang="en-US"/>
          </a:p>
        </p:txBody>
      </p:sp>
    </p:spTree>
    <p:extLst>
      <p:ext uri="{BB962C8B-B14F-4D97-AF65-F5344CB8AC3E}">
        <p14:creationId xmlns:p14="http://schemas.microsoft.com/office/powerpoint/2010/main" val="3585904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8C0589-459B-D249-3447-4BE2A6297888}"/>
              </a:ext>
            </a:extLst>
          </p:cNvPr>
          <p:cNvSpPr>
            <a:spLocks noGrp="1"/>
          </p:cNvSpPr>
          <p:nvPr>
            <p:ph type="dt" sz="half" idx="10"/>
          </p:nvPr>
        </p:nvSpPr>
        <p:spPr/>
        <p:txBody>
          <a:bodyPr/>
          <a:lstStyle>
            <a:lvl1pPr>
              <a:defRPr/>
            </a:lvl1pPr>
          </a:lstStyle>
          <a:p>
            <a:pPr>
              <a:defRPr/>
            </a:pPr>
            <a:fld id="{960081D4-AA7F-427A-826F-0A8622071738}" type="datetimeFigureOut">
              <a:rPr lang="en-US"/>
              <a:pPr>
                <a:defRPr/>
              </a:pPr>
              <a:t>4/12/2024</a:t>
            </a:fld>
            <a:endParaRPr lang="en-US" dirty="0"/>
          </a:p>
        </p:txBody>
      </p:sp>
      <p:sp>
        <p:nvSpPr>
          <p:cNvPr id="5" name="Footer Placeholder 4">
            <a:extLst>
              <a:ext uri="{FF2B5EF4-FFF2-40B4-BE49-F238E27FC236}">
                <a16:creationId xmlns:a16="http://schemas.microsoft.com/office/drawing/2014/main" id="{558FBDC9-3BE4-06ED-4B73-E6F8480C4CE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556C760-58AA-32A8-1809-955AD695817B}"/>
              </a:ext>
            </a:extLst>
          </p:cNvPr>
          <p:cNvSpPr>
            <a:spLocks noGrp="1"/>
          </p:cNvSpPr>
          <p:nvPr>
            <p:ph type="sldNum" sz="quarter" idx="12"/>
          </p:nvPr>
        </p:nvSpPr>
        <p:spPr/>
        <p:txBody>
          <a:bodyPr/>
          <a:lstStyle>
            <a:lvl1pPr>
              <a:defRPr/>
            </a:lvl1pPr>
          </a:lstStyle>
          <a:p>
            <a:pPr>
              <a:defRPr/>
            </a:pPr>
            <a:fld id="{02581A2F-7C1B-4AB1-9F41-45ABE0FD1995}" type="slidenum">
              <a:rPr lang="en-US" altLang="en-US"/>
              <a:pPr>
                <a:defRPr/>
              </a:pPr>
              <a:t>‹#›</a:t>
            </a:fld>
            <a:endParaRPr lang="en-US" altLang="en-US"/>
          </a:p>
        </p:txBody>
      </p:sp>
    </p:spTree>
    <p:extLst>
      <p:ext uri="{BB962C8B-B14F-4D97-AF65-F5344CB8AC3E}">
        <p14:creationId xmlns:p14="http://schemas.microsoft.com/office/powerpoint/2010/main" val="4074434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834768-74E3-90BB-DDF3-AFB86C0E6D34}"/>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BC838D8B-D5FA-6A7D-A097-3FE84CD993D5}"/>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5AC73862-F910-0623-4A2F-668F2E6768CD}"/>
              </a:ext>
            </a:extLst>
          </p:cNvPr>
          <p:cNvSpPr>
            <a:spLocks noGrp="1"/>
          </p:cNvSpPr>
          <p:nvPr>
            <p:ph type="dt" sz="half" idx="14"/>
          </p:nvPr>
        </p:nvSpPr>
        <p:spPr/>
        <p:txBody>
          <a:bodyPr/>
          <a:lstStyle>
            <a:lvl1pPr>
              <a:defRPr/>
            </a:lvl1pPr>
          </a:lstStyle>
          <a:p>
            <a:pPr>
              <a:defRPr/>
            </a:pPr>
            <a:fld id="{128DDDC7-A7D1-4074-A7E1-3071EA9AB8E2}" type="datetimeFigureOut">
              <a:rPr lang="en-US"/>
              <a:pPr>
                <a:defRPr/>
              </a:pPr>
              <a:t>4/12/2024</a:t>
            </a:fld>
            <a:endParaRPr lang="en-US" dirty="0"/>
          </a:p>
        </p:txBody>
      </p:sp>
      <p:sp>
        <p:nvSpPr>
          <p:cNvPr id="7" name="Footer Placeholder 4">
            <a:extLst>
              <a:ext uri="{FF2B5EF4-FFF2-40B4-BE49-F238E27FC236}">
                <a16:creationId xmlns:a16="http://schemas.microsoft.com/office/drawing/2014/main" id="{DCD45AA8-E661-E220-55B0-47E8B4F22D96}"/>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EF6408A2-007D-427F-5065-E368CAB7CAF8}"/>
              </a:ext>
            </a:extLst>
          </p:cNvPr>
          <p:cNvSpPr>
            <a:spLocks noGrp="1"/>
          </p:cNvSpPr>
          <p:nvPr>
            <p:ph type="sldNum" sz="quarter" idx="16"/>
          </p:nvPr>
        </p:nvSpPr>
        <p:spPr/>
        <p:txBody>
          <a:bodyPr/>
          <a:lstStyle>
            <a:lvl1pPr>
              <a:defRPr/>
            </a:lvl1pPr>
          </a:lstStyle>
          <a:p>
            <a:pPr>
              <a:defRPr/>
            </a:pPr>
            <a:fld id="{25391BC5-6884-4BA1-9E06-ABC9A5E30742}" type="slidenum">
              <a:rPr lang="en-US" altLang="en-US"/>
              <a:pPr>
                <a:defRPr/>
              </a:pPr>
              <a:t>‹#›</a:t>
            </a:fld>
            <a:endParaRPr lang="en-US" altLang="en-US"/>
          </a:p>
        </p:txBody>
      </p:sp>
    </p:spTree>
    <p:extLst>
      <p:ext uri="{BB962C8B-B14F-4D97-AF65-F5344CB8AC3E}">
        <p14:creationId xmlns:p14="http://schemas.microsoft.com/office/powerpoint/2010/main" val="4148840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07CEC-5F57-6643-1CDF-E4D2196B8C79}"/>
              </a:ext>
            </a:extLst>
          </p:cNvPr>
          <p:cNvSpPr>
            <a:spLocks noGrp="1"/>
          </p:cNvSpPr>
          <p:nvPr>
            <p:ph type="dt" sz="half" idx="10"/>
          </p:nvPr>
        </p:nvSpPr>
        <p:spPr/>
        <p:txBody>
          <a:bodyPr/>
          <a:lstStyle>
            <a:lvl1pPr>
              <a:defRPr/>
            </a:lvl1pPr>
          </a:lstStyle>
          <a:p>
            <a:pPr>
              <a:defRPr/>
            </a:pPr>
            <a:fld id="{EE6DD3DF-3052-4B96-AFE1-1495680EBCBB}" type="datetimeFigureOut">
              <a:rPr lang="en-US"/>
              <a:pPr>
                <a:defRPr/>
              </a:pPr>
              <a:t>4/12/2024</a:t>
            </a:fld>
            <a:endParaRPr lang="en-US" dirty="0"/>
          </a:p>
        </p:txBody>
      </p:sp>
      <p:sp>
        <p:nvSpPr>
          <p:cNvPr id="5" name="Footer Placeholder 4">
            <a:extLst>
              <a:ext uri="{FF2B5EF4-FFF2-40B4-BE49-F238E27FC236}">
                <a16:creationId xmlns:a16="http://schemas.microsoft.com/office/drawing/2014/main" id="{A7415870-C869-987C-FD09-81581B269C0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497EA54-50DF-A67B-C617-64EC8C7459AF}"/>
              </a:ext>
            </a:extLst>
          </p:cNvPr>
          <p:cNvSpPr>
            <a:spLocks noGrp="1"/>
          </p:cNvSpPr>
          <p:nvPr>
            <p:ph type="sldNum" sz="quarter" idx="12"/>
          </p:nvPr>
        </p:nvSpPr>
        <p:spPr/>
        <p:txBody>
          <a:bodyPr/>
          <a:lstStyle>
            <a:lvl1pPr>
              <a:defRPr/>
            </a:lvl1pPr>
          </a:lstStyle>
          <a:p>
            <a:pPr>
              <a:defRPr/>
            </a:pPr>
            <a:fld id="{B38F3BD9-BB41-4552-ABE2-FF0D14882D6B}" type="slidenum">
              <a:rPr lang="en-US" altLang="en-US"/>
              <a:pPr>
                <a:defRPr/>
              </a:pPr>
              <a:t>‹#›</a:t>
            </a:fld>
            <a:endParaRPr lang="en-US" altLang="en-US"/>
          </a:p>
        </p:txBody>
      </p:sp>
    </p:spTree>
    <p:extLst>
      <p:ext uri="{BB962C8B-B14F-4D97-AF65-F5344CB8AC3E}">
        <p14:creationId xmlns:p14="http://schemas.microsoft.com/office/powerpoint/2010/main" val="1298368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C33D6A-5B1F-4DEA-6D60-5456028044C4}"/>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2E36C660-FB4A-4668-2C67-A92B34AA5905}"/>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AC349E14-7A74-C76F-D929-80E6CE801115}"/>
              </a:ext>
            </a:extLst>
          </p:cNvPr>
          <p:cNvSpPr>
            <a:spLocks noGrp="1"/>
          </p:cNvSpPr>
          <p:nvPr>
            <p:ph type="dt" sz="half" idx="14"/>
          </p:nvPr>
        </p:nvSpPr>
        <p:spPr/>
        <p:txBody>
          <a:bodyPr/>
          <a:lstStyle>
            <a:lvl1pPr>
              <a:defRPr/>
            </a:lvl1pPr>
          </a:lstStyle>
          <a:p>
            <a:pPr>
              <a:defRPr/>
            </a:pPr>
            <a:fld id="{7CEA026E-1762-4004-A583-781D15086654}" type="datetimeFigureOut">
              <a:rPr lang="en-US"/>
              <a:pPr>
                <a:defRPr/>
              </a:pPr>
              <a:t>4/12/2024</a:t>
            </a:fld>
            <a:endParaRPr lang="en-US" dirty="0"/>
          </a:p>
        </p:txBody>
      </p:sp>
      <p:sp>
        <p:nvSpPr>
          <p:cNvPr id="7" name="Footer Placeholder 4">
            <a:extLst>
              <a:ext uri="{FF2B5EF4-FFF2-40B4-BE49-F238E27FC236}">
                <a16:creationId xmlns:a16="http://schemas.microsoft.com/office/drawing/2014/main" id="{75555529-4193-BEB9-FB25-96B61BCDF47F}"/>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762FF18C-4E8B-F556-49ED-8CEC23A4B969}"/>
              </a:ext>
            </a:extLst>
          </p:cNvPr>
          <p:cNvSpPr>
            <a:spLocks noGrp="1"/>
          </p:cNvSpPr>
          <p:nvPr>
            <p:ph type="sldNum" sz="quarter" idx="16"/>
          </p:nvPr>
        </p:nvSpPr>
        <p:spPr/>
        <p:txBody>
          <a:bodyPr/>
          <a:lstStyle>
            <a:lvl1pPr>
              <a:defRPr/>
            </a:lvl1pPr>
          </a:lstStyle>
          <a:p>
            <a:pPr>
              <a:defRPr/>
            </a:pPr>
            <a:fld id="{6A3D7FC1-3E71-4329-8F21-511A93953B5F}" type="slidenum">
              <a:rPr lang="en-US" altLang="en-US"/>
              <a:pPr>
                <a:defRPr/>
              </a:pPr>
              <a:t>‹#›</a:t>
            </a:fld>
            <a:endParaRPr lang="en-US" altLang="en-US"/>
          </a:p>
        </p:txBody>
      </p:sp>
    </p:spTree>
    <p:extLst>
      <p:ext uri="{BB962C8B-B14F-4D97-AF65-F5344CB8AC3E}">
        <p14:creationId xmlns:p14="http://schemas.microsoft.com/office/powerpoint/2010/main" val="23988581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567B9A-C81A-6A99-8B3F-93A39F45684E}"/>
              </a:ext>
            </a:extLst>
          </p:cNvPr>
          <p:cNvSpPr>
            <a:spLocks noGrp="1"/>
          </p:cNvSpPr>
          <p:nvPr>
            <p:ph type="dt" sz="half" idx="14"/>
          </p:nvPr>
        </p:nvSpPr>
        <p:spPr/>
        <p:txBody>
          <a:bodyPr/>
          <a:lstStyle>
            <a:lvl1pPr>
              <a:defRPr/>
            </a:lvl1pPr>
          </a:lstStyle>
          <a:p>
            <a:pPr>
              <a:defRPr/>
            </a:pPr>
            <a:fld id="{51DD2B28-1C7A-461D-B2B3-ACA01DDE05AB}" type="datetimeFigureOut">
              <a:rPr lang="en-US"/>
              <a:pPr>
                <a:defRPr/>
              </a:pPr>
              <a:t>4/12/2024</a:t>
            </a:fld>
            <a:endParaRPr lang="en-US" dirty="0"/>
          </a:p>
        </p:txBody>
      </p:sp>
      <p:sp>
        <p:nvSpPr>
          <p:cNvPr id="5" name="Footer Placeholder 4">
            <a:extLst>
              <a:ext uri="{FF2B5EF4-FFF2-40B4-BE49-F238E27FC236}">
                <a16:creationId xmlns:a16="http://schemas.microsoft.com/office/drawing/2014/main" id="{1E66545C-694E-974A-2D71-A4C8F41A0A4D}"/>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8A2DA24-2F02-7145-4D73-F6F0E81D5233}"/>
              </a:ext>
            </a:extLst>
          </p:cNvPr>
          <p:cNvSpPr>
            <a:spLocks noGrp="1"/>
          </p:cNvSpPr>
          <p:nvPr>
            <p:ph type="sldNum" sz="quarter" idx="16"/>
          </p:nvPr>
        </p:nvSpPr>
        <p:spPr/>
        <p:txBody>
          <a:bodyPr/>
          <a:lstStyle>
            <a:lvl1pPr>
              <a:defRPr/>
            </a:lvl1pPr>
          </a:lstStyle>
          <a:p>
            <a:pPr>
              <a:defRPr/>
            </a:pPr>
            <a:fld id="{66ED02B2-B24A-45E8-8917-CAC846E89296}" type="slidenum">
              <a:rPr lang="en-US" altLang="en-US"/>
              <a:pPr>
                <a:defRPr/>
              </a:pPr>
              <a:t>‹#›</a:t>
            </a:fld>
            <a:endParaRPr lang="en-US" altLang="en-US"/>
          </a:p>
        </p:txBody>
      </p:sp>
    </p:spTree>
    <p:extLst>
      <p:ext uri="{BB962C8B-B14F-4D97-AF65-F5344CB8AC3E}">
        <p14:creationId xmlns:p14="http://schemas.microsoft.com/office/powerpoint/2010/main" val="24954595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BAD812-E14D-ACD8-3CC0-4796F49FC398}"/>
              </a:ext>
            </a:extLst>
          </p:cNvPr>
          <p:cNvSpPr>
            <a:spLocks noGrp="1"/>
          </p:cNvSpPr>
          <p:nvPr>
            <p:ph type="dt" sz="half" idx="10"/>
          </p:nvPr>
        </p:nvSpPr>
        <p:spPr/>
        <p:txBody>
          <a:bodyPr/>
          <a:lstStyle>
            <a:lvl1pPr>
              <a:defRPr/>
            </a:lvl1pPr>
          </a:lstStyle>
          <a:p>
            <a:pPr>
              <a:defRPr/>
            </a:pPr>
            <a:fld id="{C4D2BFF0-5AF0-4B82-BA6A-F9C8DAEF1BC5}" type="datetimeFigureOut">
              <a:rPr lang="en-US"/>
              <a:pPr>
                <a:defRPr/>
              </a:pPr>
              <a:t>4/12/2024</a:t>
            </a:fld>
            <a:endParaRPr lang="en-US" dirty="0"/>
          </a:p>
        </p:txBody>
      </p:sp>
      <p:sp>
        <p:nvSpPr>
          <p:cNvPr id="5" name="Footer Placeholder 4">
            <a:extLst>
              <a:ext uri="{FF2B5EF4-FFF2-40B4-BE49-F238E27FC236}">
                <a16:creationId xmlns:a16="http://schemas.microsoft.com/office/drawing/2014/main" id="{7A059C6A-60BA-7475-C820-C4AF83CE03B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6893FF6-A6AB-5A34-F91D-041DB59D57F6}"/>
              </a:ext>
            </a:extLst>
          </p:cNvPr>
          <p:cNvSpPr>
            <a:spLocks noGrp="1"/>
          </p:cNvSpPr>
          <p:nvPr>
            <p:ph type="sldNum" sz="quarter" idx="12"/>
          </p:nvPr>
        </p:nvSpPr>
        <p:spPr/>
        <p:txBody>
          <a:bodyPr/>
          <a:lstStyle>
            <a:lvl1pPr>
              <a:defRPr/>
            </a:lvl1pPr>
          </a:lstStyle>
          <a:p>
            <a:pPr>
              <a:defRPr/>
            </a:pPr>
            <a:fld id="{C80B122B-ABEB-45D7-B93D-1DB2360E4B57}" type="slidenum">
              <a:rPr lang="en-US" altLang="en-US"/>
              <a:pPr>
                <a:defRPr/>
              </a:pPr>
              <a:t>‹#›</a:t>
            </a:fld>
            <a:endParaRPr lang="en-US" altLang="en-US"/>
          </a:p>
        </p:txBody>
      </p:sp>
    </p:spTree>
    <p:extLst>
      <p:ext uri="{BB962C8B-B14F-4D97-AF65-F5344CB8AC3E}">
        <p14:creationId xmlns:p14="http://schemas.microsoft.com/office/powerpoint/2010/main" val="1090603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4587A0-7D1A-A7B4-63BF-EDB34EE22E85}"/>
              </a:ext>
            </a:extLst>
          </p:cNvPr>
          <p:cNvSpPr>
            <a:spLocks noGrp="1"/>
          </p:cNvSpPr>
          <p:nvPr>
            <p:ph type="dt" sz="half" idx="10"/>
          </p:nvPr>
        </p:nvSpPr>
        <p:spPr/>
        <p:txBody>
          <a:bodyPr/>
          <a:lstStyle>
            <a:lvl1pPr>
              <a:defRPr/>
            </a:lvl1pPr>
          </a:lstStyle>
          <a:p>
            <a:pPr>
              <a:defRPr/>
            </a:pPr>
            <a:fld id="{FB114254-539A-4D18-8637-578D0F7C914C}" type="datetimeFigureOut">
              <a:rPr lang="en-US"/>
              <a:pPr>
                <a:defRPr/>
              </a:pPr>
              <a:t>4/12/2024</a:t>
            </a:fld>
            <a:endParaRPr lang="en-US" dirty="0"/>
          </a:p>
        </p:txBody>
      </p:sp>
      <p:sp>
        <p:nvSpPr>
          <p:cNvPr id="5" name="Footer Placeholder 4">
            <a:extLst>
              <a:ext uri="{FF2B5EF4-FFF2-40B4-BE49-F238E27FC236}">
                <a16:creationId xmlns:a16="http://schemas.microsoft.com/office/drawing/2014/main" id="{927DDBA4-C512-4910-4C11-559897E58B1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6EAA0B7-2C3D-A28C-C4CC-57502900BBE5}"/>
              </a:ext>
            </a:extLst>
          </p:cNvPr>
          <p:cNvSpPr>
            <a:spLocks noGrp="1"/>
          </p:cNvSpPr>
          <p:nvPr>
            <p:ph type="sldNum" sz="quarter" idx="12"/>
          </p:nvPr>
        </p:nvSpPr>
        <p:spPr/>
        <p:txBody>
          <a:bodyPr/>
          <a:lstStyle>
            <a:lvl1pPr>
              <a:defRPr/>
            </a:lvl1pPr>
          </a:lstStyle>
          <a:p>
            <a:pPr>
              <a:defRPr/>
            </a:pPr>
            <a:fld id="{84CF7553-E080-4830-8A55-B02C20B1200B}" type="slidenum">
              <a:rPr lang="en-US" altLang="en-US"/>
              <a:pPr>
                <a:defRPr/>
              </a:pPr>
              <a:t>‹#›</a:t>
            </a:fld>
            <a:endParaRPr lang="en-US" altLang="en-US"/>
          </a:p>
        </p:txBody>
      </p:sp>
    </p:spTree>
    <p:extLst>
      <p:ext uri="{BB962C8B-B14F-4D97-AF65-F5344CB8AC3E}">
        <p14:creationId xmlns:p14="http://schemas.microsoft.com/office/powerpoint/2010/main" val="421192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86E2C4-68BE-4FE2-8A4A-E141766FB7BF}"/>
              </a:ext>
            </a:extLst>
          </p:cNvPr>
          <p:cNvSpPr>
            <a:spLocks noGrp="1"/>
          </p:cNvSpPr>
          <p:nvPr>
            <p:ph type="dt" sz="half" idx="10"/>
          </p:nvPr>
        </p:nvSpPr>
        <p:spPr/>
        <p:txBody>
          <a:bodyPr/>
          <a:lstStyle>
            <a:lvl1pPr>
              <a:defRPr/>
            </a:lvl1pPr>
          </a:lstStyle>
          <a:p>
            <a:pPr>
              <a:defRPr/>
            </a:pPr>
            <a:fld id="{D5959A1F-B3F4-415C-9D1C-4E52955F8F51}" type="datetimeFigureOut">
              <a:rPr lang="en-US"/>
              <a:pPr>
                <a:defRPr/>
              </a:pPr>
              <a:t>4/12/2024</a:t>
            </a:fld>
            <a:endParaRPr lang="en-US" dirty="0"/>
          </a:p>
        </p:txBody>
      </p:sp>
      <p:sp>
        <p:nvSpPr>
          <p:cNvPr id="5" name="Footer Placeholder 4">
            <a:extLst>
              <a:ext uri="{FF2B5EF4-FFF2-40B4-BE49-F238E27FC236}">
                <a16:creationId xmlns:a16="http://schemas.microsoft.com/office/drawing/2014/main" id="{A02EF6E1-89BE-3017-28FE-1B69F22AC91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8AF8C8C-C020-7216-A0FC-0E4DFD6F2B65}"/>
              </a:ext>
            </a:extLst>
          </p:cNvPr>
          <p:cNvSpPr>
            <a:spLocks noGrp="1"/>
          </p:cNvSpPr>
          <p:nvPr>
            <p:ph type="sldNum" sz="quarter" idx="12"/>
          </p:nvPr>
        </p:nvSpPr>
        <p:spPr/>
        <p:txBody>
          <a:bodyPr/>
          <a:lstStyle>
            <a:lvl1pPr>
              <a:defRPr/>
            </a:lvl1pPr>
          </a:lstStyle>
          <a:p>
            <a:pPr>
              <a:defRPr/>
            </a:pPr>
            <a:fld id="{091221FE-5971-4FB3-82D1-34FA409249D0}" type="slidenum">
              <a:rPr lang="en-US" altLang="en-US"/>
              <a:pPr>
                <a:defRPr/>
              </a:pPr>
              <a:t>‹#›</a:t>
            </a:fld>
            <a:endParaRPr lang="en-US" altLang="en-US"/>
          </a:p>
        </p:txBody>
      </p:sp>
    </p:spTree>
    <p:extLst>
      <p:ext uri="{BB962C8B-B14F-4D97-AF65-F5344CB8AC3E}">
        <p14:creationId xmlns:p14="http://schemas.microsoft.com/office/powerpoint/2010/main" val="61351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92C3FF-FD11-46BD-CCDB-8F08F33D235B}"/>
              </a:ext>
            </a:extLst>
          </p:cNvPr>
          <p:cNvSpPr>
            <a:spLocks noGrp="1"/>
          </p:cNvSpPr>
          <p:nvPr>
            <p:ph type="dt" sz="half" idx="10"/>
          </p:nvPr>
        </p:nvSpPr>
        <p:spPr/>
        <p:txBody>
          <a:bodyPr/>
          <a:lstStyle>
            <a:lvl1pPr>
              <a:defRPr/>
            </a:lvl1pPr>
          </a:lstStyle>
          <a:p>
            <a:pPr>
              <a:defRPr/>
            </a:pPr>
            <a:fld id="{7B5AF690-92B3-4390-93CF-B0A44E3FC807}" type="datetimeFigureOut">
              <a:rPr lang="en-US"/>
              <a:pPr>
                <a:defRPr/>
              </a:pPr>
              <a:t>4/12/2024</a:t>
            </a:fld>
            <a:endParaRPr lang="en-US" dirty="0"/>
          </a:p>
        </p:txBody>
      </p:sp>
      <p:sp>
        <p:nvSpPr>
          <p:cNvPr id="5" name="Footer Placeholder 4">
            <a:extLst>
              <a:ext uri="{FF2B5EF4-FFF2-40B4-BE49-F238E27FC236}">
                <a16:creationId xmlns:a16="http://schemas.microsoft.com/office/drawing/2014/main" id="{B178DF0F-6F51-4258-0787-01888A85DD9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D92979C-06D3-EB76-216B-53F08B4AE76C}"/>
              </a:ext>
            </a:extLst>
          </p:cNvPr>
          <p:cNvSpPr>
            <a:spLocks noGrp="1"/>
          </p:cNvSpPr>
          <p:nvPr>
            <p:ph type="sldNum" sz="quarter" idx="12"/>
          </p:nvPr>
        </p:nvSpPr>
        <p:spPr/>
        <p:txBody>
          <a:bodyPr/>
          <a:lstStyle>
            <a:lvl1pPr>
              <a:defRPr/>
            </a:lvl1pPr>
          </a:lstStyle>
          <a:p>
            <a:pPr>
              <a:defRPr/>
            </a:pPr>
            <a:fld id="{DCC00579-4FF0-4907-A984-BD54F30B639F}" type="slidenum">
              <a:rPr lang="en-US" altLang="en-US"/>
              <a:pPr>
                <a:defRPr/>
              </a:pPr>
              <a:t>‹#›</a:t>
            </a:fld>
            <a:endParaRPr lang="en-US" altLang="en-US"/>
          </a:p>
        </p:txBody>
      </p:sp>
    </p:spTree>
    <p:extLst>
      <p:ext uri="{BB962C8B-B14F-4D97-AF65-F5344CB8AC3E}">
        <p14:creationId xmlns:p14="http://schemas.microsoft.com/office/powerpoint/2010/main" val="287095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94A5A68-8025-11DA-09D0-3EB7866BF8CE}"/>
              </a:ext>
            </a:extLst>
          </p:cNvPr>
          <p:cNvSpPr>
            <a:spLocks noGrp="1"/>
          </p:cNvSpPr>
          <p:nvPr>
            <p:ph type="dt" sz="half" idx="10"/>
          </p:nvPr>
        </p:nvSpPr>
        <p:spPr/>
        <p:txBody>
          <a:bodyPr/>
          <a:lstStyle>
            <a:lvl1pPr>
              <a:defRPr/>
            </a:lvl1pPr>
          </a:lstStyle>
          <a:p>
            <a:pPr>
              <a:defRPr/>
            </a:pPr>
            <a:fld id="{4D52FAA0-5F56-46E6-8B99-F52740231EC0}" type="datetimeFigureOut">
              <a:rPr lang="en-US"/>
              <a:pPr>
                <a:defRPr/>
              </a:pPr>
              <a:t>4/12/2024</a:t>
            </a:fld>
            <a:endParaRPr lang="en-US" dirty="0"/>
          </a:p>
        </p:txBody>
      </p:sp>
      <p:sp>
        <p:nvSpPr>
          <p:cNvPr id="6" name="Footer Placeholder 4">
            <a:extLst>
              <a:ext uri="{FF2B5EF4-FFF2-40B4-BE49-F238E27FC236}">
                <a16:creationId xmlns:a16="http://schemas.microsoft.com/office/drawing/2014/main" id="{95F979ED-C542-53AB-8549-BEF4C6CF8D6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EB15075-1B72-6B0D-818E-7DB885ABB0DF}"/>
              </a:ext>
            </a:extLst>
          </p:cNvPr>
          <p:cNvSpPr>
            <a:spLocks noGrp="1"/>
          </p:cNvSpPr>
          <p:nvPr>
            <p:ph type="sldNum" sz="quarter" idx="12"/>
          </p:nvPr>
        </p:nvSpPr>
        <p:spPr/>
        <p:txBody>
          <a:bodyPr/>
          <a:lstStyle>
            <a:lvl1pPr>
              <a:defRPr/>
            </a:lvl1pPr>
          </a:lstStyle>
          <a:p>
            <a:pPr>
              <a:defRPr/>
            </a:pPr>
            <a:fld id="{2A744A65-7CE4-4DA0-9937-2C4CCADC4F2E}" type="slidenum">
              <a:rPr lang="en-US" altLang="en-US"/>
              <a:pPr>
                <a:defRPr/>
              </a:pPr>
              <a:t>‹#›</a:t>
            </a:fld>
            <a:endParaRPr lang="en-US" altLang="en-US"/>
          </a:p>
        </p:txBody>
      </p:sp>
    </p:spTree>
    <p:extLst>
      <p:ext uri="{BB962C8B-B14F-4D97-AF65-F5344CB8AC3E}">
        <p14:creationId xmlns:p14="http://schemas.microsoft.com/office/powerpoint/2010/main" val="2246163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AFC402E1-1460-29E1-0E65-07DDB142BA22}"/>
              </a:ext>
            </a:extLst>
          </p:cNvPr>
          <p:cNvSpPr>
            <a:spLocks noGrp="1"/>
          </p:cNvSpPr>
          <p:nvPr>
            <p:ph type="dt" sz="half" idx="10"/>
          </p:nvPr>
        </p:nvSpPr>
        <p:spPr/>
        <p:txBody>
          <a:bodyPr/>
          <a:lstStyle>
            <a:lvl1pPr>
              <a:defRPr/>
            </a:lvl1pPr>
          </a:lstStyle>
          <a:p>
            <a:pPr>
              <a:defRPr/>
            </a:pPr>
            <a:fld id="{DE1ED65D-1615-43C3-A7F6-771ABD36FA30}" type="datetimeFigureOut">
              <a:rPr lang="en-US"/>
              <a:pPr>
                <a:defRPr/>
              </a:pPr>
              <a:t>4/12/2024</a:t>
            </a:fld>
            <a:endParaRPr lang="en-US" dirty="0"/>
          </a:p>
        </p:txBody>
      </p:sp>
      <p:sp>
        <p:nvSpPr>
          <p:cNvPr id="8" name="Footer Placeholder 4">
            <a:extLst>
              <a:ext uri="{FF2B5EF4-FFF2-40B4-BE49-F238E27FC236}">
                <a16:creationId xmlns:a16="http://schemas.microsoft.com/office/drawing/2014/main" id="{F6880589-0C71-BDC4-1C0B-742BBE16AD5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57713CC-DF07-D774-52E2-8215EDA7A5B9}"/>
              </a:ext>
            </a:extLst>
          </p:cNvPr>
          <p:cNvSpPr>
            <a:spLocks noGrp="1"/>
          </p:cNvSpPr>
          <p:nvPr>
            <p:ph type="sldNum" sz="quarter" idx="12"/>
          </p:nvPr>
        </p:nvSpPr>
        <p:spPr/>
        <p:txBody>
          <a:bodyPr/>
          <a:lstStyle>
            <a:lvl1pPr>
              <a:defRPr/>
            </a:lvl1pPr>
          </a:lstStyle>
          <a:p>
            <a:pPr>
              <a:defRPr/>
            </a:pPr>
            <a:fld id="{81535861-285D-4D78-B552-61880F5956DC}" type="slidenum">
              <a:rPr lang="en-US" altLang="en-US"/>
              <a:pPr>
                <a:defRPr/>
              </a:pPr>
              <a:t>‹#›</a:t>
            </a:fld>
            <a:endParaRPr lang="en-US" altLang="en-US"/>
          </a:p>
        </p:txBody>
      </p:sp>
    </p:spTree>
    <p:extLst>
      <p:ext uri="{BB962C8B-B14F-4D97-AF65-F5344CB8AC3E}">
        <p14:creationId xmlns:p14="http://schemas.microsoft.com/office/powerpoint/2010/main" val="2304892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917B3517-21A4-C808-71CD-34EF2BF3DAB8}"/>
              </a:ext>
            </a:extLst>
          </p:cNvPr>
          <p:cNvSpPr>
            <a:spLocks noGrp="1"/>
          </p:cNvSpPr>
          <p:nvPr>
            <p:ph type="dt" sz="half" idx="10"/>
          </p:nvPr>
        </p:nvSpPr>
        <p:spPr/>
        <p:txBody>
          <a:bodyPr/>
          <a:lstStyle>
            <a:lvl1pPr>
              <a:defRPr/>
            </a:lvl1pPr>
          </a:lstStyle>
          <a:p>
            <a:pPr>
              <a:defRPr/>
            </a:pPr>
            <a:fld id="{7A26154D-F16C-4329-B83F-41E4AFB6DA65}" type="datetimeFigureOut">
              <a:rPr lang="en-US"/>
              <a:pPr>
                <a:defRPr/>
              </a:pPr>
              <a:t>4/12/2024</a:t>
            </a:fld>
            <a:endParaRPr lang="en-US" dirty="0"/>
          </a:p>
        </p:txBody>
      </p:sp>
      <p:sp>
        <p:nvSpPr>
          <p:cNvPr id="4" name="Footer Placeholder 4">
            <a:extLst>
              <a:ext uri="{FF2B5EF4-FFF2-40B4-BE49-F238E27FC236}">
                <a16:creationId xmlns:a16="http://schemas.microsoft.com/office/drawing/2014/main" id="{62633EFE-2CB3-3B93-FC21-0FFCCF449D7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47031B5F-0D7E-09C4-031B-CB1713500B7B}"/>
              </a:ext>
            </a:extLst>
          </p:cNvPr>
          <p:cNvSpPr>
            <a:spLocks noGrp="1"/>
          </p:cNvSpPr>
          <p:nvPr>
            <p:ph type="sldNum" sz="quarter" idx="12"/>
          </p:nvPr>
        </p:nvSpPr>
        <p:spPr/>
        <p:txBody>
          <a:bodyPr/>
          <a:lstStyle>
            <a:lvl1pPr>
              <a:defRPr/>
            </a:lvl1pPr>
          </a:lstStyle>
          <a:p>
            <a:pPr>
              <a:defRPr/>
            </a:pPr>
            <a:fld id="{34820929-94F1-42B8-A6F9-D1EC7C08138C}" type="slidenum">
              <a:rPr lang="en-US" altLang="en-US"/>
              <a:pPr>
                <a:defRPr/>
              </a:pPr>
              <a:t>‹#›</a:t>
            </a:fld>
            <a:endParaRPr lang="en-US" altLang="en-US"/>
          </a:p>
        </p:txBody>
      </p:sp>
    </p:spTree>
    <p:extLst>
      <p:ext uri="{BB962C8B-B14F-4D97-AF65-F5344CB8AC3E}">
        <p14:creationId xmlns:p14="http://schemas.microsoft.com/office/powerpoint/2010/main" val="1884603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3A6CE30-5B31-F75D-3575-38614999DC0D}"/>
              </a:ext>
            </a:extLst>
          </p:cNvPr>
          <p:cNvSpPr>
            <a:spLocks noGrp="1"/>
          </p:cNvSpPr>
          <p:nvPr>
            <p:ph type="dt" sz="half" idx="10"/>
          </p:nvPr>
        </p:nvSpPr>
        <p:spPr/>
        <p:txBody>
          <a:bodyPr/>
          <a:lstStyle>
            <a:lvl1pPr>
              <a:defRPr/>
            </a:lvl1pPr>
          </a:lstStyle>
          <a:p>
            <a:pPr>
              <a:defRPr/>
            </a:pPr>
            <a:fld id="{D63894AE-BB6D-4243-8E3B-DDD0B4B90114}" type="datetimeFigureOut">
              <a:rPr lang="en-US"/>
              <a:pPr>
                <a:defRPr/>
              </a:pPr>
              <a:t>4/12/2024</a:t>
            </a:fld>
            <a:endParaRPr lang="en-US" dirty="0"/>
          </a:p>
        </p:txBody>
      </p:sp>
      <p:sp>
        <p:nvSpPr>
          <p:cNvPr id="3" name="Footer Placeholder 4">
            <a:extLst>
              <a:ext uri="{FF2B5EF4-FFF2-40B4-BE49-F238E27FC236}">
                <a16:creationId xmlns:a16="http://schemas.microsoft.com/office/drawing/2014/main" id="{2AB6F531-2F5C-EEAD-8707-F3AD9B2720C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C611882-2672-75DC-F942-469989A73E1D}"/>
              </a:ext>
            </a:extLst>
          </p:cNvPr>
          <p:cNvSpPr>
            <a:spLocks noGrp="1"/>
          </p:cNvSpPr>
          <p:nvPr>
            <p:ph type="sldNum" sz="quarter" idx="12"/>
          </p:nvPr>
        </p:nvSpPr>
        <p:spPr/>
        <p:txBody>
          <a:bodyPr/>
          <a:lstStyle>
            <a:lvl1pPr>
              <a:defRPr/>
            </a:lvl1pPr>
          </a:lstStyle>
          <a:p>
            <a:pPr>
              <a:defRPr/>
            </a:pPr>
            <a:fld id="{0C744DD3-604F-4A96-9EDB-3B7C4C112519}" type="slidenum">
              <a:rPr lang="en-US" altLang="en-US"/>
              <a:pPr>
                <a:defRPr/>
              </a:pPr>
              <a:t>‹#›</a:t>
            </a:fld>
            <a:endParaRPr lang="en-US" altLang="en-US"/>
          </a:p>
        </p:txBody>
      </p:sp>
    </p:spTree>
    <p:extLst>
      <p:ext uri="{BB962C8B-B14F-4D97-AF65-F5344CB8AC3E}">
        <p14:creationId xmlns:p14="http://schemas.microsoft.com/office/powerpoint/2010/main" val="49106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509ADE4A-9FDB-0E2B-AF5E-B1F398239258}"/>
              </a:ext>
            </a:extLst>
          </p:cNvPr>
          <p:cNvSpPr>
            <a:spLocks noGrp="1"/>
          </p:cNvSpPr>
          <p:nvPr>
            <p:ph type="dt" sz="half" idx="10"/>
          </p:nvPr>
        </p:nvSpPr>
        <p:spPr/>
        <p:txBody>
          <a:bodyPr/>
          <a:lstStyle>
            <a:lvl1pPr>
              <a:defRPr/>
            </a:lvl1pPr>
          </a:lstStyle>
          <a:p>
            <a:pPr>
              <a:defRPr/>
            </a:pPr>
            <a:fld id="{A7DB27D8-9FE4-4231-8A1C-9CF7E22D8D76}" type="datetimeFigureOut">
              <a:rPr lang="en-US"/>
              <a:pPr>
                <a:defRPr/>
              </a:pPr>
              <a:t>4/12/2024</a:t>
            </a:fld>
            <a:endParaRPr lang="en-US" dirty="0"/>
          </a:p>
        </p:txBody>
      </p:sp>
      <p:sp>
        <p:nvSpPr>
          <p:cNvPr id="6" name="Footer Placeholder 4">
            <a:extLst>
              <a:ext uri="{FF2B5EF4-FFF2-40B4-BE49-F238E27FC236}">
                <a16:creationId xmlns:a16="http://schemas.microsoft.com/office/drawing/2014/main" id="{CD706A23-0781-5A39-45C1-83F273785DE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978E761-C26C-F5D5-1153-FE9CEE39DBA8}"/>
              </a:ext>
            </a:extLst>
          </p:cNvPr>
          <p:cNvSpPr>
            <a:spLocks noGrp="1"/>
          </p:cNvSpPr>
          <p:nvPr>
            <p:ph type="sldNum" sz="quarter" idx="12"/>
          </p:nvPr>
        </p:nvSpPr>
        <p:spPr/>
        <p:txBody>
          <a:bodyPr/>
          <a:lstStyle>
            <a:lvl1pPr>
              <a:defRPr/>
            </a:lvl1pPr>
          </a:lstStyle>
          <a:p>
            <a:pPr>
              <a:defRPr/>
            </a:pPr>
            <a:fld id="{0EB62332-D743-4521-8106-179BA5B5F31A}" type="slidenum">
              <a:rPr lang="en-US" altLang="en-US"/>
              <a:pPr>
                <a:defRPr/>
              </a:pPr>
              <a:t>‹#›</a:t>
            </a:fld>
            <a:endParaRPr lang="en-US" altLang="en-US"/>
          </a:p>
        </p:txBody>
      </p:sp>
    </p:spTree>
    <p:extLst>
      <p:ext uri="{BB962C8B-B14F-4D97-AF65-F5344CB8AC3E}">
        <p14:creationId xmlns:p14="http://schemas.microsoft.com/office/powerpoint/2010/main" val="182516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8B9A3280-8EE6-7002-6B23-A73379813A11}"/>
              </a:ext>
            </a:extLst>
          </p:cNvPr>
          <p:cNvSpPr>
            <a:spLocks noGrp="1"/>
          </p:cNvSpPr>
          <p:nvPr>
            <p:ph type="dt" sz="half" idx="10"/>
          </p:nvPr>
        </p:nvSpPr>
        <p:spPr/>
        <p:txBody>
          <a:bodyPr/>
          <a:lstStyle>
            <a:lvl1pPr>
              <a:defRPr/>
            </a:lvl1pPr>
          </a:lstStyle>
          <a:p>
            <a:pPr>
              <a:defRPr/>
            </a:pPr>
            <a:fld id="{6DDB6120-C62C-4337-AB94-0562F27861FB}" type="datetimeFigureOut">
              <a:rPr lang="en-US"/>
              <a:pPr>
                <a:defRPr/>
              </a:pPr>
              <a:t>4/12/2024</a:t>
            </a:fld>
            <a:endParaRPr lang="en-US" dirty="0"/>
          </a:p>
        </p:txBody>
      </p:sp>
      <p:sp>
        <p:nvSpPr>
          <p:cNvPr id="6" name="Footer Placeholder 4">
            <a:extLst>
              <a:ext uri="{FF2B5EF4-FFF2-40B4-BE49-F238E27FC236}">
                <a16:creationId xmlns:a16="http://schemas.microsoft.com/office/drawing/2014/main" id="{828E6A17-5F39-2277-00E0-8F3AFD81601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E7E78D7-EA88-2723-234E-8472011CCB3B}"/>
              </a:ext>
            </a:extLst>
          </p:cNvPr>
          <p:cNvSpPr>
            <a:spLocks noGrp="1"/>
          </p:cNvSpPr>
          <p:nvPr>
            <p:ph type="sldNum" sz="quarter" idx="12"/>
          </p:nvPr>
        </p:nvSpPr>
        <p:spPr/>
        <p:txBody>
          <a:bodyPr/>
          <a:lstStyle>
            <a:lvl1pPr>
              <a:defRPr/>
            </a:lvl1pPr>
          </a:lstStyle>
          <a:p>
            <a:pPr>
              <a:defRPr/>
            </a:pPr>
            <a:fld id="{F18765BB-0F04-4078-A6A1-0A1B6F632DB9}" type="slidenum">
              <a:rPr lang="en-US" altLang="en-US"/>
              <a:pPr>
                <a:defRPr/>
              </a:pPr>
              <a:t>‹#›</a:t>
            </a:fld>
            <a:endParaRPr lang="en-US" altLang="en-US"/>
          </a:p>
        </p:txBody>
      </p:sp>
    </p:spTree>
    <p:extLst>
      <p:ext uri="{BB962C8B-B14F-4D97-AF65-F5344CB8AC3E}">
        <p14:creationId xmlns:p14="http://schemas.microsoft.com/office/powerpoint/2010/main" val="2200734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E11759E8-7B29-18F7-C66D-4E99BCBFDC69}"/>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7586E8D2-4C27-FD7B-2279-935DBFA2D896}"/>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175B8EAB-BA3C-3EAC-F430-93A0F42A5D2D}"/>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DBE1D1B-4921-7732-752D-F9B65EB5B68D}"/>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6EDD4FFD-DEF9-C39C-A694-FF22FD2E1854}"/>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FCDBFE28-643D-ED2C-264D-9E859E810FAB}"/>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348FF537-9B4A-F006-A3AE-02FFF83446E0}"/>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CD955B0C-2E84-CEE7-1D02-A7424D9359B4}"/>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D02300CA-813D-383A-9E9A-0B188870C2DC}"/>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ABB7FF34-6455-2C98-942A-4562739F724A}"/>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BC637097-1278-C2F2-D25C-71DB7097E69B}"/>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31344B66-9322-2162-9169-AD8397781C12}"/>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6E090BB3-B010-DD61-B26C-C525C427AA6D}"/>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737A2B6-B9EE-DF17-C7D2-C77C2E869A19}"/>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409EFC49-C803-47F0-AFFB-28A0A1D191FB}" type="datetimeFigureOut">
              <a:rPr lang="en-US"/>
              <a:pPr>
                <a:defRPr/>
              </a:pPr>
              <a:t>4/12/2024</a:t>
            </a:fld>
            <a:endParaRPr lang="en-US" dirty="0"/>
          </a:p>
        </p:txBody>
      </p:sp>
      <p:sp>
        <p:nvSpPr>
          <p:cNvPr id="5" name="Footer Placeholder 4">
            <a:extLst>
              <a:ext uri="{FF2B5EF4-FFF2-40B4-BE49-F238E27FC236}">
                <a16:creationId xmlns:a16="http://schemas.microsoft.com/office/drawing/2014/main" id="{AB95EF56-638A-77FD-EE9C-9298B4E6FB9A}"/>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1CCBB425-0CE0-1561-178B-FC77F5E0F75D}"/>
              </a:ext>
            </a:extLst>
          </p:cNvPr>
          <p:cNvSpPr>
            <a:spLocks noGrp="1"/>
          </p:cNvSpPr>
          <p:nvPr>
            <p:ph type="sldNum" sz="quarter" idx="4"/>
          </p:nvPr>
        </p:nvSpPr>
        <p:spPr>
          <a:xfrm>
            <a:off x="7104063" y="6659563"/>
            <a:ext cx="565150" cy="401637"/>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1"/>
                </a:solidFill>
              </a:defRPr>
            </a:lvl1pPr>
          </a:lstStyle>
          <a:p>
            <a:pPr>
              <a:defRPr/>
            </a:pPr>
            <a:fld id="{A92C0DBC-342F-41FB-AADA-BC99CD6F5E2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34"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5" r:id="rId11"/>
    <p:sldLayoutId id="2147483830" r:id="rId12"/>
    <p:sldLayoutId id="2147483836" r:id="rId13"/>
    <p:sldLayoutId id="2147483831" r:id="rId14"/>
    <p:sldLayoutId id="2147483832" r:id="rId15"/>
    <p:sldLayoutId id="2147483833"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9.xml" /><Relationship Id="rId1" Type="http://schemas.openxmlformats.org/officeDocument/2006/relationships/slideLayout" Target="../slideLayouts/slideLayout2.xml" /><Relationship Id="rId6" Type="http://schemas.openxmlformats.org/officeDocument/2006/relationships/image" Target="../media/image7.png" /><Relationship Id="rId5" Type="http://schemas.openxmlformats.org/officeDocument/2006/relationships/image" Target="../media/image6.png" /><Relationship Id="rId4"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69E0B81F-0017-EACC-9A54-E536A3A64670}"/>
              </a:ext>
            </a:extLst>
          </p:cNvPr>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Buzz Wire Game</a:t>
            </a: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Harmi Mathukiya   21104044</a:t>
            </a: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Avantika More         21104033</a:t>
            </a:r>
          </a:p>
          <a:p>
            <a:pPr algn="ctr"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Atharva </a:t>
            </a:r>
            <a:r>
              <a:rPr lang="en-IN" altLang="en-US" sz="32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Mohape</a:t>
            </a: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21104121</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D5C4637B-BFD3-465D-480E-0D87A47FFCA4}"/>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6148" name="Picture 1">
            <a:extLst>
              <a:ext uri="{FF2B5EF4-FFF2-40B4-BE49-F238E27FC236}">
                <a16:creationId xmlns:a16="http://schemas.microsoft.com/office/drawing/2014/main" id="{9860D1FB-8C6E-50D4-041D-4602D22FB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 y="323850"/>
            <a:ext cx="8137525"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A0418686-61FB-3C78-231A-72BF46064BE2}"/>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8. Project Timeline</a:t>
            </a:r>
          </a:p>
        </p:txBody>
      </p:sp>
      <p:sp>
        <p:nvSpPr>
          <p:cNvPr id="24579" name="Rectangle 2">
            <a:extLst>
              <a:ext uri="{FF2B5EF4-FFF2-40B4-BE49-F238E27FC236}">
                <a16:creationId xmlns:a16="http://schemas.microsoft.com/office/drawing/2014/main" id="{D373BDC2-E630-76F0-7EBC-3100D7DE2011}"/>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2DC99E52-61C3-82CC-ADC3-F1493F22401E}"/>
              </a:ext>
            </a:extLst>
          </p:cNvPr>
          <p:cNvGraphicFramePr>
            <a:graphicFrameLocks noGrp="1"/>
          </p:cNvGraphicFramePr>
          <p:nvPr/>
        </p:nvGraphicFramePr>
        <p:xfrm>
          <a:off x="503238" y="1539875"/>
          <a:ext cx="9004300" cy="5300663"/>
        </p:xfrm>
        <a:graphic>
          <a:graphicData uri="http://schemas.openxmlformats.org/drawingml/2006/table">
            <a:tbl>
              <a:tblPr/>
              <a:tblGrid>
                <a:gridCol w="957262">
                  <a:extLst>
                    <a:ext uri="{9D8B030D-6E8A-4147-A177-3AD203B41FA5}">
                      <a16:colId xmlns:a16="http://schemas.microsoft.com/office/drawing/2014/main" val="191074621"/>
                    </a:ext>
                  </a:extLst>
                </a:gridCol>
                <a:gridCol w="2682875">
                  <a:extLst>
                    <a:ext uri="{9D8B030D-6E8A-4147-A177-3AD203B41FA5}">
                      <a16:colId xmlns:a16="http://schemas.microsoft.com/office/drawing/2014/main" val="1428121963"/>
                    </a:ext>
                  </a:extLst>
                </a:gridCol>
                <a:gridCol w="2682875">
                  <a:extLst>
                    <a:ext uri="{9D8B030D-6E8A-4147-A177-3AD203B41FA5}">
                      <a16:colId xmlns:a16="http://schemas.microsoft.com/office/drawing/2014/main" val="1763301650"/>
                    </a:ext>
                  </a:extLst>
                </a:gridCol>
                <a:gridCol w="2681288">
                  <a:extLst>
                    <a:ext uri="{9D8B030D-6E8A-4147-A177-3AD203B41FA5}">
                      <a16:colId xmlns:a16="http://schemas.microsoft.com/office/drawing/2014/main" val="3563043491"/>
                    </a:ext>
                  </a:extLst>
                </a:gridCol>
              </a:tblGrid>
              <a:tr h="684213">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Sr.no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Group members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Time Duration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ctr" defTabSz="503238"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Work to be done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6633541"/>
                  </a:ext>
                </a:extLst>
              </a:tr>
              <a:tr h="1273175">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l" defTabSz="503238"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l" defTabSz="503238"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Harmi Mathukiya</a:t>
                      </a:r>
                    </a:p>
                    <a:p>
                      <a:pPr marL="0" marR="0" lvl="0" indent="0" algn="l" defTabSz="503238"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Avantika More </a:t>
                      </a:r>
                    </a:p>
                    <a:p>
                      <a:pPr marL="0" marR="0" lvl="0" indent="0" algn="l" defTabSz="503238"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Atharva Mohape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l" defTabSz="503238"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rPr>
                        <a:t>3</a:t>
                      </a:r>
                      <a:r>
                        <a:rPr kumimoji="0" lang="en-US" altLang="en-US" sz="1800" b="0" i="0" u="none" strike="noStrike" cap="none" normalizeH="0" baseline="30000">
                          <a:ln>
                            <a:noFill/>
                          </a:ln>
                          <a:solidFill>
                            <a:schemeClr val="tx1"/>
                          </a:solidFill>
                          <a:effectLst/>
                          <a:latin typeface="Times New Roman" panose="02020603050405020304" pitchFamily="18" charset="0"/>
                        </a:rPr>
                        <a:t>rd</a:t>
                      </a:r>
                      <a:r>
                        <a:rPr kumimoji="0" lang="en-US" altLang="en-US" sz="1800" b="0" i="0" u="none" strike="noStrike" cap="none" normalizeH="0" baseline="0">
                          <a:ln>
                            <a:noFill/>
                          </a:ln>
                          <a:solidFill>
                            <a:schemeClr val="tx1"/>
                          </a:solidFill>
                          <a:effectLst/>
                          <a:latin typeface="Times New Roman" panose="02020603050405020304" pitchFamily="18" charset="0"/>
                        </a:rPr>
                        <a:t> and 4</a:t>
                      </a:r>
                      <a:r>
                        <a:rPr kumimoji="0" lang="en-US" altLang="en-US" sz="1800" b="0" i="0" u="none" strike="noStrike" cap="none" normalizeH="0" baseline="30000">
                          <a:ln>
                            <a:noFill/>
                          </a:ln>
                          <a:solidFill>
                            <a:schemeClr val="tx1"/>
                          </a:solidFill>
                          <a:effectLst/>
                          <a:latin typeface="Times New Roman" panose="02020603050405020304" pitchFamily="18" charset="0"/>
                        </a:rPr>
                        <a:t>th</a:t>
                      </a:r>
                      <a:r>
                        <a:rPr kumimoji="0" lang="en-US" altLang="en-US" sz="1800" b="0" i="0" u="none" strike="noStrike" cap="none" normalizeH="0" baseline="0">
                          <a:ln>
                            <a:noFill/>
                          </a:ln>
                          <a:solidFill>
                            <a:schemeClr val="tx1"/>
                          </a:solidFill>
                          <a:effectLst/>
                          <a:latin typeface="Times New Roman" panose="02020603050405020304" pitchFamily="18" charset="0"/>
                        </a:rPr>
                        <a:t> week of January</a:t>
                      </a:r>
                      <a:endParaRPr kumimoji="0" lang="en-IN" altLang="en-US" sz="1800" b="1" i="0" u="none" strike="noStrike" cap="none" normalizeH="0" baseline="0">
                        <a:ln>
                          <a:noFill/>
                        </a:ln>
                        <a:solidFill>
                          <a:schemeClr val="tx1"/>
                        </a:solidFill>
                        <a:effectLst/>
                        <a:latin typeface="Times New Roman" panose="02020603050405020304" pitchFamily="18" charset="0"/>
                      </a:endParaRPr>
                    </a:p>
                    <a:p>
                      <a:pPr marL="0" marR="0" lvl="0" indent="0" algn="l" defTabSz="503238" rtl="0" eaLnBrk="1" fontAlgn="base" latinLnBrk="0" hangingPunct="1">
                        <a:lnSpc>
                          <a:spcPct val="100000"/>
                        </a:lnSpc>
                        <a:spcBef>
                          <a:spcPct val="0"/>
                        </a:spcBef>
                        <a:spcAft>
                          <a:spcPct val="0"/>
                        </a:spcAft>
                        <a:buClrTx/>
                        <a:buSzTx/>
                        <a:buFontTx/>
                        <a:buNone/>
                        <a:tabLst/>
                      </a:pPr>
                      <a:endPar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l" defTabSz="503238"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Topic finalization and requirements gathering.</a:t>
                      </a:r>
                      <a:endPar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503238" rtl="0" eaLnBrk="1" fontAlgn="base" latinLnBrk="0" hangingPunct="1">
                        <a:lnSpc>
                          <a:spcPct val="100000"/>
                        </a:lnSpc>
                        <a:spcBef>
                          <a:spcPts val="675"/>
                        </a:spcBef>
                        <a:spcAft>
                          <a:spcPts val="40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 </a:t>
                      </a:r>
                      <a:endParaRPr kumimoji="0" lang="en-IN" altLang="en-US" sz="1800" b="1" i="0" u="none" strike="noStrike" cap="none" normalizeH="0" baseline="0">
                        <a:ln>
                          <a:noFill/>
                        </a:ln>
                        <a:solidFill>
                          <a:schemeClr val="tx1"/>
                        </a:solidFill>
                        <a:effectLst/>
                        <a:latin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1914006"/>
                  </a:ext>
                </a:extLst>
              </a:tr>
              <a:tr h="1044575">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l" defTabSz="503238"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l" defTabSz="503238"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Harmi Mathukiya</a:t>
                      </a:r>
                    </a:p>
                    <a:p>
                      <a:pPr marL="0" marR="0" lvl="0" indent="0" algn="l" defTabSz="503238"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Avantika More </a:t>
                      </a:r>
                    </a:p>
                    <a:p>
                      <a:pPr marL="0" marR="0" lvl="0" indent="0" algn="l" defTabSz="503238"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Atharva Mohape</a:t>
                      </a:r>
                      <a:endParaRPr kumimoji="0" lang="en-IN" altLang="en-US" sz="1800" b="0" i="0" u="none" strike="noStrike" cap="none" normalizeH="0" baseline="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l" defTabSz="503238"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r>
                        <a:rPr kumimoji="0" lang="en-US" altLang="en-US" sz="1800" b="0"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st</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and 2</a:t>
                      </a:r>
                      <a:r>
                        <a:rPr kumimoji="0" lang="en-US" altLang="en-US" sz="1800" b="0"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nd</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week of February.</a:t>
                      </a:r>
                      <a:endPar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503238" rtl="0" eaLnBrk="1" fontAlgn="base" latinLnBrk="0" hangingPunct="1">
                        <a:lnSpc>
                          <a:spcPct val="100000"/>
                        </a:lnSpc>
                        <a:spcBef>
                          <a:spcPct val="0"/>
                        </a:spcBef>
                        <a:spcAft>
                          <a:spcPct val="0"/>
                        </a:spcAft>
                        <a:buClrTx/>
                        <a:buSzTx/>
                        <a:buFontTx/>
                        <a:buNone/>
                        <a:tabLst/>
                      </a:pPr>
                      <a:endParaRPr kumimoji="0" lang="en-IN" altLang="en-US" sz="1800" b="0" i="0" u="none" strike="noStrike" cap="none" normalizeH="0" baseline="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503238">
                        <a:spcBef>
                          <a:spcPts val="1100"/>
                        </a:spcBef>
                        <a:buClr>
                          <a:schemeClr val="accent1"/>
                        </a:buClr>
                        <a:buSzPct val="80000"/>
                        <a:buFont typeface="Wingdings 3" panose="05040102010807070707" pitchFamily="18" charset="2"/>
                        <a:tabLst>
                          <a:tab pos="277813" algn="l"/>
                        </a:tabLst>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tabLst>
                          <a:tab pos="277813" algn="l"/>
                        </a:tabLst>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tabLst>
                          <a:tab pos="277813" algn="l"/>
                        </a:tabLst>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tabLst>
                          <a:tab pos="277813" algn="l"/>
                        </a:tabLst>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tabLst>
                          <a:tab pos="277813" algn="l"/>
                        </a:tabLst>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tabLst>
                          <a:tab pos="277813" algn="l"/>
                        </a:tabLst>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tabLst>
                          <a:tab pos="277813" algn="l"/>
                        </a:tabLst>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tabLst>
                          <a:tab pos="277813" algn="l"/>
                        </a:tabLst>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tabLst>
                          <a:tab pos="277813" algn="l"/>
                        </a:tabLst>
                        <a:defRPr sz="1100">
                          <a:solidFill>
                            <a:srgbClr val="404040"/>
                          </a:solidFill>
                          <a:latin typeface="Trebuchet MS" panose="020B0603020202020204" pitchFamily="34" charset="0"/>
                        </a:defRPr>
                      </a:lvl9pPr>
                    </a:lstStyle>
                    <a:p>
                      <a:pPr marL="0" marR="0" lvl="0" indent="0" algn="l" defTabSz="503238" rtl="0" eaLnBrk="1" fontAlgn="base" latinLnBrk="0" hangingPunct="1">
                        <a:lnSpc>
                          <a:spcPct val="100000"/>
                        </a:lnSpc>
                        <a:spcBef>
                          <a:spcPts val="675"/>
                        </a:spcBef>
                        <a:spcAft>
                          <a:spcPts val="400"/>
                        </a:spcAft>
                        <a:buClrTx/>
                        <a:buSzTx/>
                        <a:buFontTx/>
                        <a:buNone/>
                        <a:tabLst>
                          <a:tab pos="277813" algn="l"/>
                        </a:tabLst>
                      </a:pPr>
                      <a:r>
                        <a:rPr kumimoji="0" lang="en-US" altLang="en-US" sz="1800" b="0" i="0" u="none" strike="noStrike" cap="none" normalizeH="0" baseline="0">
                          <a:ln>
                            <a:noFill/>
                          </a:ln>
                          <a:solidFill>
                            <a:schemeClr val="tx1"/>
                          </a:solidFill>
                          <a:effectLst/>
                          <a:latin typeface="Times New Roman" panose="02020603050405020304" pitchFamily="18" charset="0"/>
                        </a:rPr>
                        <a:t>Implementing the circuit design.</a:t>
                      </a:r>
                      <a:endParaRPr kumimoji="0" lang="en-IN" altLang="en-US" sz="1800" b="1" i="0" u="none" strike="noStrike" cap="none" normalizeH="0" baseline="0">
                        <a:ln>
                          <a:noFill/>
                        </a:ln>
                        <a:solidFill>
                          <a:schemeClr val="tx1"/>
                        </a:solidFill>
                        <a:effectLst/>
                        <a:latin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99943051"/>
                  </a:ext>
                </a:extLst>
              </a:tr>
              <a:tr h="1044575">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l" defTabSz="503238"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l" defTabSz="503238"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Harmi Mathukiya</a:t>
                      </a:r>
                    </a:p>
                    <a:p>
                      <a:pPr marL="0" marR="0" lvl="0" indent="0" algn="l" defTabSz="503238"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Avantika More </a:t>
                      </a:r>
                    </a:p>
                    <a:p>
                      <a:pPr marL="0" marR="0" lvl="0" indent="0" algn="l" defTabSz="503238"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Atharva Mohape</a:t>
                      </a:r>
                      <a:endParaRPr kumimoji="0" lang="en-IN" altLang="en-US" sz="1800" b="0" i="0" u="none" strike="noStrike" cap="none" normalizeH="0" baseline="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l" defTabSz="503238"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End of February and 1</a:t>
                      </a:r>
                      <a:r>
                        <a:rPr kumimoji="0" lang="en-US" altLang="en-US" sz="1800" b="0" i="0" u="none" strike="noStrike" cap="none" normalizeH="0" baseline="30000">
                          <a:ln>
                            <a:noFill/>
                          </a:ln>
                          <a:solidFill>
                            <a:schemeClr val="tx1"/>
                          </a:solidFill>
                          <a:effectLst/>
                          <a:latin typeface="Times New Roman" panose="02020603050405020304" pitchFamily="18" charset="0"/>
                          <a:cs typeface="Times New Roman" panose="02020603050405020304" pitchFamily="18" charset="0"/>
                        </a:rPr>
                        <a:t>st</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week of March.</a:t>
                      </a:r>
                      <a:endPar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503238" rtl="0" eaLnBrk="1" fontAlgn="base" latinLnBrk="0" hangingPunct="1">
                        <a:lnSpc>
                          <a:spcPct val="100000"/>
                        </a:lnSpc>
                        <a:spcBef>
                          <a:spcPct val="0"/>
                        </a:spcBef>
                        <a:spcAft>
                          <a:spcPct val="0"/>
                        </a:spcAft>
                        <a:buClrTx/>
                        <a:buSzTx/>
                        <a:buFontTx/>
                        <a:buNone/>
                        <a:tabLst/>
                      </a:pPr>
                      <a:endParaRPr kumimoji="0" lang="en-IN" altLang="en-US" sz="1800" b="0" i="0" u="none" strike="noStrike" cap="none" normalizeH="0" baseline="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l" defTabSz="503238" rtl="0" eaLnBrk="1" fontAlgn="base" latinLnBrk="0" hangingPunct="1">
                        <a:lnSpc>
                          <a:spcPct val="98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Connecting the components.</a:t>
                      </a:r>
                      <a:endPar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503238" rtl="0" eaLnBrk="1" fontAlgn="base" latinLnBrk="0" hangingPunct="1">
                        <a:lnSpc>
                          <a:spcPct val="100000"/>
                        </a:lnSpc>
                        <a:spcBef>
                          <a:spcPts val="675"/>
                        </a:spcBef>
                        <a:spcAft>
                          <a:spcPts val="40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 </a:t>
                      </a:r>
                      <a:endParaRPr kumimoji="0" lang="en-IN" altLang="en-US" sz="1800" b="1" i="0" u="none" strike="noStrike" cap="none" normalizeH="0" baseline="0">
                        <a:ln>
                          <a:noFill/>
                        </a:ln>
                        <a:solidFill>
                          <a:schemeClr val="tx1"/>
                        </a:solidFill>
                        <a:effectLst/>
                        <a:latin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8208616"/>
                  </a:ext>
                </a:extLst>
              </a:tr>
              <a:tr h="1255713">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l" defTabSz="503238"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l" defTabSz="503238"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Harmi Mathukiya</a:t>
                      </a:r>
                    </a:p>
                    <a:p>
                      <a:pPr marL="0" marR="0" lvl="0" indent="0" algn="l" defTabSz="503238"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Avantika More </a:t>
                      </a:r>
                    </a:p>
                    <a:p>
                      <a:pPr marL="0" marR="0" lvl="0" indent="0" algn="l" defTabSz="503238" rtl="0" eaLnBrk="1" fontAlgn="base" latinLnBrk="0" hangingPunct="1">
                        <a:lnSpc>
                          <a:spcPct val="100000"/>
                        </a:lnSpc>
                        <a:spcBef>
                          <a:spcPct val="0"/>
                        </a:spcBef>
                        <a:spcAft>
                          <a:spcPct val="0"/>
                        </a:spcAft>
                        <a:buClrTx/>
                        <a:buSzTx/>
                        <a:buFontTx/>
                        <a:buNone/>
                        <a:tabLst/>
                      </a:pPr>
                      <a:r>
                        <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Atharva Mohape</a:t>
                      </a:r>
                      <a:endParaRPr kumimoji="0" lang="en-IN" altLang="en-US" sz="1800" b="0" i="0" u="none" strike="noStrike" cap="none" normalizeH="0" baseline="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l" defTabSz="503238"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By the end of March.</a:t>
                      </a:r>
                      <a:endPar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503238" rtl="0" eaLnBrk="1" fontAlgn="base" latinLnBrk="0" hangingPunct="1">
                        <a:lnSpc>
                          <a:spcPct val="100000"/>
                        </a:lnSpc>
                        <a:spcBef>
                          <a:spcPct val="0"/>
                        </a:spcBef>
                        <a:spcAft>
                          <a:spcPct val="0"/>
                        </a:spcAft>
                        <a:buClrTx/>
                        <a:buSzTx/>
                        <a:buFontTx/>
                        <a:buNone/>
                        <a:tabLst/>
                      </a:pPr>
                      <a:endParaRPr kumimoji="0" lang="en-IN" altLang="en-US" sz="1800" b="0" i="0" u="none" strike="noStrike" cap="none" normalizeH="0" baseline="0">
                        <a:ln>
                          <a:noFill/>
                        </a:ln>
                        <a:solidFill>
                          <a:schemeClr val="tx1"/>
                        </a:solidFill>
                        <a:effectLst/>
                        <a:latin typeface="Trebuchet MS" panose="020B0603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503238">
                        <a:spcBef>
                          <a:spcPts val="1100"/>
                        </a:spcBef>
                        <a:buClr>
                          <a:schemeClr val="accent1"/>
                        </a:buClr>
                        <a:buSzPct val="80000"/>
                        <a:buFont typeface="Wingdings 3" panose="05040102010807070707" pitchFamily="18" charset="2"/>
                        <a:defRPr sz="1700">
                          <a:solidFill>
                            <a:srgbClr val="404040"/>
                          </a:solidFill>
                          <a:latin typeface="Trebuchet MS" panose="020B0603020202020204" pitchFamily="34" charset="0"/>
                        </a:defRPr>
                      </a:lvl1pPr>
                      <a:lvl2pPr marL="742950" indent="-285750" defTabSz="503238">
                        <a:spcBef>
                          <a:spcPts val="1100"/>
                        </a:spcBef>
                        <a:buClr>
                          <a:schemeClr val="accent1"/>
                        </a:buClr>
                        <a:buSzPct val="80000"/>
                        <a:buFont typeface="Wingdings 3" panose="05040102010807070707" pitchFamily="18" charset="2"/>
                        <a:defRPr sz="1500">
                          <a:solidFill>
                            <a:srgbClr val="404040"/>
                          </a:solidFill>
                          <a:latin typeface="Trebuchet MS" panose="020B0603020202020204" pitchFamily="34" charset="0"/>
                        </a:defRPr>
                      </a:lvl2pPr>
                      <a:lvl3pPr marL="1143000" indent="-228600" defTabSz="503238">
                        <a:spcBef>
                          <a:spcPts val="1100"/>
                        </a:spcBef>
                        <a:buClr>
                          <a:schemeClr val="accent1"/>
                        </a:buClr>
                        <a:buSzPct val="80000"/>
                        <a:buFont typeface="Wingdings 3" panose="05040102010807070707" pitchFamily="18" charset="2"/>
                        <a:defRPr sz="1300">
                          <a:solidFill>
                            <a:srgbClr val="404040"/>
                          </a:solidFill>
                          <a:latin typeface="Trebuchet MS" panose="020B0603020202020204" pitchFamily="34" charset="0"/>
                        </a:defRPr>
                      </a:lvl3pPr>
                      <a:lvl4pPr marL="16002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4pPr>
                      <a:lvl5pPr marL="2057400" indent="-228600" defTabSz="503238">
                        <a:spcBef>
                          <a:spcPts val="1100"/>
                        </a:spcBef>
                        <a:buClr>
                          <a:schemeClr val="accent1"/>
                        </a:buClr>
                        <a:buSzPct val="80000"/>
                        <a:buFont typeface="Wingdings 3" panose="05040102010807070707" pitchFamily="18" charset="2"/>
                        <a:defRPr sz="1100">
                          <a:solidFill>
                            <a:srgbClr val="404040"/>
                          </a:solidFill>
                          <a:latin typeface="Trebuchet MS" panose="020B0603020202020204" pitchFamily="34" charset="0"/>
                        </a:defRPr>
                      </a:lvl5pPr>
                      <a:lvl6pPr marL="25146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6pPr>
                      <a:lvl7pPr marL="29718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7pPr>
                      <a:lvl8pPr marL="34290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8pPr>
                      <a:lvl9pPr marL="3886200" indent="-228600" defTabSz="503238" eaLnBrk="0" fontAlgn="base" hangingPunct="0">
                        <a:spcBef>
                          <a:spcPts val="1100"/>
                        </a:spcBef>
                        <a:spcAft>
                          <a:spcPct val="0"/>
                        </a:spcAft>
                        <a:buClr>
                          <a:schemeClr val="accent1"/>
                        </a:buClr>
                        <a:buSzPct val="80000"/>
                        <a:buFont typeface="Wingdings 3" panose="05040102010807070707" pitchFamily="18" charset="2"/>
                        <a:defRPr sz="1100">
                          <a:solidFill>
                            <a:srgbClr val="404040"/>
                          </a:solidFill>
                          <a:latin typeface="Trebuchet MS" panose="020B0603020202020204" pitchFamily="34" charset="0"/>
                        </a:defRPr>
                      </a:lvl9pPr>
                    </a:lstStyle>
                    <a:p>
                      <a:pPr marL="0" marR="0" lvl="0" indent="0" algn="l" defTabSz="503238" rtl="0" eaLnBrk="1" fontAlgn="base" latinLnBrk="0" hangingPunct="1">
                        <a:lnSpc>
                          <a:spcPct val="98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Final testing and resolving issues if any.</a:t>
                      </a:r>
                      <a:endParaRPr kumimoji="0" lang="en-IN"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503238" rtl="0" eaLnBrk="1" fontAlgn="base" latinLnBrk="0" hangingPunct="1">
                        <a:lnSpc>
                          <a:spcPct val="100000"/>
                        </a:lnSpc>
                        <a:spcBef>
                          <a:spcPts val="675"/>
                        </a:spcBef>
                        <a:spcAft>
                          <a:spcPts val="40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rPr>
                        <a:t> </a:t>
                      </a:r>
                      <a:endParaRPr kumimoji="0" lang="en-IN" altLang="en-US" sz="1800" b="1" i="0" u="none" strike="noStrike" cap="none" normalizeH="0" baseline="0">
                        <a:ln>
                          <a:noFill/>
                        </a:ln>
                        <a:solidFill>
                          <a:schemeClr val="tx1"/>
                        </a:solidFill>
                        <a:effectLst/>
                        <a:latin typeface="Times New Roman" panose="02020603050405020304"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60324954"/>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91473C01-D656-621C-BA89-FFDA2E3ABBE0}"/>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9. Conclusion</a:t>
            </a:r>
          </a:p>
        </p:txBody>
      </p:sp>
      <p:sp>
        <p:nvSpPr>
          <p:cNvPr id="26627" name="Rectangle 2">
            <a:extLst>
              <a:ext uri="{FF2B5EF4-FFF2-40B4-BE49-F238E27FC236}">
                <a16:creationId xmlns:a16="http://schemas.microsoft.com/office/drawing/2014/main" id="{4C5DED49-FB73-372C-2F3B-B60AEB597AF8}"/>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6628" name="TextBox 2">
            <a:extLst>
              <a:ext uri="{FF2B5EF4-FFF2-40B4-BE49-F238E27FC236}">
                <a16:creationId xmlns:a16="http://schemas.microsoft.com/office/drawing/2014/main" id="{C2B5B46E-1F6F-1C56-5001-39DAD9478475}"/>
              </a:ext>
            </a:extLst>
          </p:cNvPr>
          <p:cNvSpPr txBox="1">
            <a:spLocks noChangeArrowheads="1"/>
          </p:cNvSpPr>
          <p:nvPr/>
        </p:nvSpPr>
        <p:spPr bwMode="auto">
          <a:xfrm>
            <a:off x="503238" y="1563688"/>
            <a:ext cx="8697912"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defRPr>
                <a:solidFill>
                  <a:schemeClr val="tx1"/>
                </a:solidFill>
                <a:latin typeface="Trebuchet MS" panose="020B0603020202020204" pitchFamily="34" charset="0"/>
              </a:defRPr>
            </a:lvl9pPr>
          </a:lstStyle>
          <a:p>
            <a:r>
              <a:rPr lang="en-US" altLang="en-US" sz="2400">
                <a:latin typeface="Times New Roman" panose="02020603050405020304" pitchFamily="18" charset="0"/>
                <a:cs typeface="Times New Roman" panose="02020603050405020304" pitchFamily="18" charset="0"/>
              </a:rPr>
              <a:t>In conclusion, the buzz wire game is a fun and challenging game that has been popular for decades. It is a great way to improve hand-eye co-ordination, concentration, and patience.Person playing this can gather concentration power, patience to deal with the ring loop and also get creative in terms of cracking the level.If you are looking for a fun and challenging game to improve your skills, the buzz wire game is definitely worth trying.</a:t>
            </a:r>
            <a:endParaRPr lang="en-IN" altLang="en-US" sz="240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F8B601C6-EE67-F564-B2B7-5D4F936142FE}"/>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References</a:t>
            </a:r>
          </a:p>
        </p:txBody>
      </p:sp>
      <p:sp>
        <p:nvSpPr>
          <p:cNvPr id="28675" name="Rectangle 2">
            <a:extLst>
              <a:ext uri="{FF2B5EF4-FFF2-40B4-BE49-F238E27FC236}">
                <a16:creationId xmlns:a16="http://schemas.microsoft.com/office/drawing/2014/main" id="{FD24860C-3DD7-8B72-FD2E-29F2841936AB}"/>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32675223-6EA6-6E79-F512-86DE2E6A5780}"/>
              </a:ext>
            </a:extLst>
          </p:cNvPr>
          <p:cNvSpPr>
            <a:spLocks noChangeArrowheads="1"/>
          </p:cNvSpPr>
          <p:nvPr/>
        </p:nvSpPr>
        <p:spPr bwMode="auto">
          <a:xfrm>
            <a:off x="655638" y="1716088"/>
            <a:ext cx="9070975" cy="5194300"/>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342900" indent="-342900" algn="just">
              <a:buFont typeface="Wingdings" panose="05000000000000000000" charset="0"/>
              <a:buChar char="Ø"/>
              <a:defRPr/>
            </a:pPr>
            <a:r>
              <a:rPr lang="en-US" sz="2400" dirty="0">
                <a:latin typeface="Times New Roman" panose="02020603050405020304" pitchFamily="16" charset="0"/>
                <a:cs typeface="Times New Roman" panose="02020603050405020304" pitchFamily="16" charset="0"/>
              </a:rPr>
              <a:t>"Buzz Wire Game: A Review" by G. P. M. </a:t>
            </a:r>
            <a:r>
              <a:rPr lang="en-US" sz="2400" dirty="0" err="1">
                <a:latin typeface="Times New Roman" panose="02020603050405020304" pitchFamily="16" charset="0"/>
                <a:cs typeface="Times New Roman" panose="02020603050405020304" pitchFamily="16" charset="0"/>
              </a:rPr>
              <a:t>Arachchi</a:t>
            </a:r>
            <a:r>
              <a:rPr lang="en-US" sz="2400" dirty="0">
                <a:latin typeface="Times New Roman" panose="02020603050405020304" pitchFamily="16" charset="0"/>
                <a:cs typeface="Times New Roman" panose="02020603050405020304" pitchFamily="16" charset="0"/>
              </a:rPr>
              <a:t> and H. M. W. P. Herath, published in the International Journal of Computer Applications in 2017.</a:t>
            </a:r>
          </a:p>
          <a:p>
            <a:pPr algn="just">
              <a:defRPr/>
            </a:pPr>
            <a:endParaRPr lang="en-US" sz="2400" dirty="0">
              <a:latin typeface="Times New Roman" panose="02020603050405020304" pitchFamily="16" charset="0"/>
              <a:cs typeface="Times New Roman" panose="02020603050405020304" pitchFamily="16" charset="0"/>
            </a:endParaRPr>
          </a:p>
          <a:p>
            <a:pPr marL="342900" indent="-342900" algn="just">
              <a:buFont typeface="Wingdings" panose="05000000000000000000" charset="0"/>
              <a:buChar char="Ø"/>
              <a:defRPr/>
            </a:pPr>
            <a:r>
              <a:rPr lang="en-US" sz="2400" dirty="0">
                <a:latin typeface="Times New Roman" panose="02020603050405020304" pitchFamily="16" charset="0"/>
                <a:cs typeface="Times New Roman" panose="02020603050405020304" pitchFamily="16" charset="0"/>
              </a:rPr>
              <a:t>"Buzz Wire Game: A Review" by G. P. M. </a:t>
            </a:r>
            <a:r>
              <a:rPr lang="en-US" sz="2400" dirty="0" err="1">
                <a:latin typeface="Times New Roman" panose="02020603050405020304" pitchFamily="16" charset="0"/>
                <a:cs typeface="Times New Roman" panose="02020603050405020304" pitchFamily="16" charset="0"/>
              </a:rPr>
              <a:t>Arachchi</a:t>
            </a:r>
            <a:r>
              <a:rPr lang="en-US" sz="2400" dirty="0">
                <a:latin typeface="Times New Roman" panose="02020603050405020304" pitchFamily="16" charset="0"/>
                <a:cs typeface="Times New Roman" panose="02020603050405020304" pitchFamily="16" charset="0"/>
              </a:rPr>
              <a:t> and H. M. W. P. Herath, published in the International Journal of Computer Applications in 2017.</a:t>
            </a:r>
          </a:p>
          <a:p>
            <a:pPr algn="just">
              <a:defRPr/>
            </a:pPr>
            <a:endParaRPr lang="en-US" sz="2400" dirty="0">
              <a:latin typeface="Times New Roman" panose="02020603050405020304" pitchFamily="16" charset="0"/>
              <a:cs typeface="Times New Roman" panose="02020603050405020304" pitchFamily="16" charset="0"/>
            </a:endParaRPr>
          </a:p>
          <a:p>
            <a:pPr marL="342900" indent="-342900" algn="just">
              <a:buFont typeface="Wingdings" panose="05000000000000000000" charset="0"/>
              <a:buChar char="Ø"/>
              <a:defRPr/>
            </a:pPr>
            <a:r>
              <a:rPr lang="en-US" sz="2400" dirty="0">
                <a:latin typeface="Times New Roman" panose="02020603050405020304" pitchFamily="16" charset="0"/>
                <a:cs typeface="Times New Roman" panose="02020603050405020304" pitchFamily="16" charset="0"/>
              </a:rPr>
              <a:t>"A Literature Review on the Design and Implementation of Buzz Wire Games" by Xin Wang, </a:t>
            </a:r>
            <a:r>
              <a:rPr lang="en-US" sz="2400" dirty="0" err="1">
                <a:latin typeface="Times New Roman" panose="02020603050405020304" pitchFamily="16" charset="0"/>
                <a:cs typeface="Times New Roman" panose="02020603050405020304" pitchFamily="16" charset="0"/>
              </a:rPr>
              <a:t>Xiaojiang</a:t>
            </a:r>
            <a:r>
              <a:rPr lang="en-US" sz="2400" dirty="0">
                <a:latin typeface="Times New Roman" panose="02020603050405020304" pitchFamily="16" charset="0"/>
                <a:cs typeface="Times New Roman" panose="02020603050405020304" pitchFamily="16" charset="0"/>
              </a:rPr>
              <a:t> Du, and </a:t>
            </a:r>
            <a:r>
              <a:rPr lang="en-US" sz="2400" dirty="0" err="1">
                <a:latin typeface="Times New Roman" panose="02020603050405020304" pitchFamily="16" charset="0"/>
                <a:cs typeface="Times New Roman" panose="02020603050405020304" pitchFamily="16" charset="0"/>
              </a:rPr>
              <a:t>Xiaodong</a:t>
            </a:r>
            <a:r>
              <a:rPr lang="en-US" sz="2400" dirty="0">
                <a:latin typeface="Times New Roman" panose="02020603050405020304" pitchFamily="16" charset="0"/>
                <a:cs typeface="Times New Roman" panose="02020603050405020304" pitchFamily="16" charset="0"/>
              </a:rPr>
              <a:t> Li, published in the Journal of Physics: Conference Series in 2020.</a:t>
            </a:r>
          </a:p>
          <a:p>
            <a:pPr algn="just">
              <a:defRPr/>
            </a:pPr>
            <a:endParaRPr lang="en-US" sz="2400" dirty="0">
              <a:latin typeface="Times New Roman" panose="02020603050405020304" pitchFamily="16" charset="0"/>
              <a:cs typeface="Times New Roman" panose="02020603050405020304" pitchFamily="16" charset="0"/>
            </a:endParaRPr>
          </a:p>
          <a:p>
            <a:pPr marL="342900" indent="-342900" algn="just">
              <a:buFont typeface="Wingdings" panose="05000000000000000000" charset="0"/>
              <a:buChar char="Ø"/>
              <a:defRPr/>
            </a:pPr>
            <a:r>
              <a:rPr lang="en-US" sz="2400" dirty="0">
                <a:latin typeface="Times New Roman" panose="02020603050405020304" pitchFamily="16" charset="0"/>
                <a:cs typeface="Times New Roman" panose="02020603050405020304" pitchFamily="16" charset="0"/>
              </a:rPr>
              <a:t>https://nuttyscientists.com/southeast-michigan/wp-content/uploads/sites/15/2020/11/Buzz-Wire.pdf</a:t>
            </a: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a:extLst>
              <a:ext uri="{FF2B5EF4-FFF2-40B4-BE49-F238E27FC236}">
                <a16:creationId xmlns:a16="http://schemas.microsoft.com/office/drawing/2014/main" id="{DEF3B9C9-9D8B-8A62-2769-CE5570CC69FE}"/>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8972834B-F78E-190B-44D8-8E23506DFD7B}"/>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Contents</a:t>
            </a:r>
          </a:p>
        </p:txBody>
      </p:sp>
      <p:sp>
        <p:nvSpPr>
          <p:cNvPr id="8195" name="Rectangle 2">
            <a:extLst>
              <a:ext uri="{FF2B5EF4-FFF2-40B4-BE49-F238E27FC236}">
                <a16:creationId xmlns:a16="http://schemas.microsoft.com/office/drawing/2014/main" id="{F575C218-6B7F-14C4-DBFB-014188A9B7E4}"/>
              </a:ext>
            </a:extLst>
          </p:cNvPr>
          <p:cNvSpPr>
            <a:spLocks noChangeArrowheads="1"/>
          </p:cNvSpPr>
          <p:nvPr/>
        </p:nvSpPr>
        <p:spPr bwMode="auto">
          <a:xfrm>
            <a:off x="534988" y="1474788"/>
            <a:ext cx="9323387"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Introduction</a:t>
            </a:r>
          </a:p>
          <a:p>
            <a:pPr eaLnBrk="1" hangingPunct="1">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Problem Statement</a:t>
            </a:r>
          </a:p>
          <a:p>
            <a:pPr eaLnBrk="1" hangingPunct="1">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Objectives</a:t>
            </a:r>
          </a:p>
          <a:p>
            <a:pPr eaLnBrk="1" hangingPunct="1">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Scope</a:t>
            </a:r>
          </a:p>
          <a:p>
            <a:pPr eaLnBrk="1" hangingPunct="1">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State Diagram/Workflow</a:t>
            </a:r>
          </a:p>
          <a:p>
            <a:pPr eaLnBrk="1" hangingPunct="1">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Circuit Diagram</a:t>
            </a:r>
          </a:p>
          <a:p>
            <a:pPr eaLnBrk="1" hangingPunct="1">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Hardware and Software Requirement</a:t>
            </a:r>
          </a:p>
          <a:p>
            <a:pPr eaLnBrk="1" hangingPunct="1">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Project Timeline</a:t>
            </a:r>
          </a:p>
          <a:p>
            <a:pPr eaLnBrk="1" hangingPunct="1">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Conclusion</a:t>
            </a:r>
          </a:p>
          <a:p>
            <a:pPr eaLnBrk="1" hangingPunct="1">
              <a:spcAft>
                <a:spcPts val="1413"/>
              </a:spcAft>
              <a:buClr>
                <a:srgbClr val="000000"/>
              </a:buClr>
              <a:buSzPct val="45000"/>
              <a:buFont typeface="Wingdings" panose="05000000000000000000" pitchFamily="2" charset="2"/>
              <a:buChar char=""/>
            </a:pPr>
            <a:r>
              <a:rPr lang="en-IN" altLang="en-US" sz="2400">
                <a:solidFill>
                  <a:srgbClr val="000000"/>
                </a:solidFill>
                <a:latin typeface="Times New Roman" panose="02020603050405020304" pitchFamily="18" charset="0"/>
                <a:cs typeface="DejaVu Sans" charset="0"/>
              </a:rPr>
              <a:t>References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45F6B279-3956-A4A4-5C12-283D533CBF60}"/>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Introduction</a:t>
            </a:r>
          </a:p>
        </p:txBody>
      </p:sp>
      <p:sp>
        <p:nvSpPr>
          <p:cNvPr id="12291" name="Rectangle 2">
            <a:extLst>
              <a:ext uri="{FF2B5EF4-FFF2-40B4-BE49-F238E27FC236}">
                <a16:creationId xmlns:a16="http://schemas.microsoft.com/office/drawing/2014/main" id="{305EC00E-2FB0-8974-AE0C-A375F9928C1B}"/>
              </a:ext>
            </a:extLst>
          </p:cNvPr>
          <p:cNvSpPr>
            <a:spLocks noChangeArrowheads="1"/>
          </p:cNvSpPr>
          <p:nvPr/>
        </p:nvSpPr>
        <p:spPr bwMode="auto">
          <a:xfrm>
            <a:off x="503238" y="1768475"/>
            <a:ext cx="9070975" cy="4989513"/>
          </a:xfrm>
          <a:prstGeom prst="rect">
            <a:avLst/>
          </a:prstGeom>
          <a:noFill/>
          <a:ln>
            <a:noFill/>
          </a:ln>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eaLnBrk="1" hangingPunct="1">
              <a:lnSpc>
                <a:spcPct val="93000"/>
              </a:lnSpc>
              <a:spcAft>
                <a:spcPts val="1415"/>
              </a:spcAft>
              <a:buFont typeface="Wingdings" panose="05000000000000000000" charset="0"/>
              <a:buChar char="Ø"/>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defRPr/>
            </a:pPr>
            <a:r>
              <a:rPr lang="en-US" altLang="en-US" sz="2400" dirty="0">
                <a:solidFill>
                  <a:srgbClr val="000000"/>
                </a:solidFill>
                <a:latin typeface="Times New Roman" panose="02020603050405020304" pitchFamily="16" charset="0"/>
                <a:cs typeface="Times New Roman" panose="02020603050405020304" pitchFamily="16" charset="0"/>
              </a:rPr>
              <a:t>Buzz Wire has become a popular game across the world, with variations found in arcades, amusement parks, and toy stores. </a:t>
            </a:r>
          </a:p>
          <a:p>
            <a:pPr algn="just" eaLnBrk="1" hangingPunct="1">
              <a:lnSpc>
                <a:spcPct val="93000"/>
              </a:lnSpc>
              <a:spcAft>
                <a:spcPts val="1415"/>
              </a:spcAft>
              <a:buFont typeface="Wingdings" panose="05000000000000000000" charset="0"/>
              <a:buChar char="Ø"/>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defRPr/>
            </a:pPr>
            <a:r>
              <a:rPr lang="en-US" altLang="en-US" sz="2400" dirty="0">
                <a:solidFill>
                  <a:srgbClr val="000000"/>
                </a:solidFill>
                <a:latin typeface="Times New Roman" panose="02020603050405020304" pitchFamily="16" charset="0"/>
                <a:cs typeface="Times New Roman" panose="02020603050405020304" pitchFamily="16" charset="0"/>
              </a:rPr>
              <a:t>Buzz wire game is a popular and entertaining skill game that challenges players to navigate a metal loop along a twisted wire without touching the wire.</a:t>
            </a:r>
          </a:p>
          <a:p>
            <a:pPr algn="just" eaLnBrk="1" hangingPunct="1">
              <a:lnSpc>
                <a:spcPct val="93000"/>
              </a:lnSpc>
              <a:spcAft>
                <a:spcPts val="1415"/>
              </a:spcAft>
              <a:buFont typeface="Wingdings" panose="05000000000000000000" charset="0"/>
              <a:buChar char="Ø"/>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defRPr/>
            </a:pPr>
            <a:r>
              <a:rPr lang="en-US" altLang="en-US" sz="2400" dirty="0">
                <a:solidFill>
                  <a:srgbClr val="000000"/>
                </a:solidFill>
                <a:latin typeface="Times New Roman" panose="02020603050405020304" pitchFamily="16" charset="0"/>
                <a:cs typeface="Times New Roman" panose="02020603050405020304" pitchFamily="16" charset="0"/>
              </a:rPr>
              <a:t>The buzz wire game is a classic example of a simple yet addictive game that has been enjoyed by people of all ages for many years.</a:t>
            </a:r>
            <a:endParaRPr lang="en-IN" altLang="en-US" sz="2400" dirty="0">
              <a:solidFill>
                <a:srgbClr val="000000"/>
              </a:solidFill>
              <a:latin typeface="Times New Roman" panose="02020603050405020304" pitchFamily="16" charset="0"/>
              <a:cs typeface="Times New Roman" panose="02020603050405020304" pitchFamily="16" charset="0"/>
            </a:endParaRPr>
          </a:p>
          <a:p>
            <a:pPr algn="just" eaLnBrk="1" hangingPunct="1">
              <a:lnSpc>
                <a:spcPct val="93000"/>
              </a:lnSpc>
              <a:spcAft>
                <a:spcPts val="1415"/>
              </a:spcAft>
              <a:buFont typeface="Wingdings" panose="05000000000000000000" charset="0"/>
              <a:buChar char="Ø"/>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defRPr/>
            </a:pPr>
            <a:r>
              <a:rPr lang="en-US" altLang="en-US" sz="2400" dirty="0">
                <a:solidFill>
                  <a:srgbClr val="000000"/>
                </a:solidFill>
                <a:latin typeface="Times New Roman" panose="02020603050405020304" pitchFamily="16" charset="0"/>
                <a:cs typeface="Times New Roman" panose="02020603050405020304" pitchFamily="16" charset="0"/>
              </a:rPr>
              <a:t>Buzz wire game is a classic and exciting game that challenges your hand-eye coordination and steady hand skills. </a:t>
            </a:r>
            <a:endParaRPr lang="en-IN" altLang="en-US" sz="2400" dirty="0">
              <a:solidFill>
                <a:srgbClr val="000000"/>
              </a:solidFill>
              <a:latin typeface="Times New Roman" panose="02020603050405020304" pitchFamily="16" charset="0"/>
              <a:cs typeface="Times New Roman" panose="02020603050405020304" pitchFamily="16" charset="0"/>
            </a:endParaRPr>
          </a:p>
          <a:p>
            <a:pPr marL="107950" indent="0" eaLnBrk="1" hangingPunct="1">
              <a:lnSpc>
                <a:spcPct val="93000"/>
              </a:lnSpc>
              <a:spcAft>
                <a:spcPts val="1413"/>
              </a:spcAft>
              <a:defRPr/>
            </a:pPr>
            <a:endParaRPr lang="en-I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A5FF0DE7-E4B4-C6B5-4F43-28D3ABE4DC2E}"/>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Problem Statement</a:t>
            </a:r>
          </a:p>
        </p:txBody>
      </p:sp>
      <p:sp>
        <p:nvSpPr>
          <p:cNvPr id="14339" name="Rectangle 2">
            <a:extLst>
              <a:ext uri="{FF2B5EF4-FFF2-40B4-BE49-F238E27FC236}">
                <a16:creationId xmlns:a16="http://schemas.microsoft.com/office/drawing/2014/main" id="{B4BF6841-A1AC-3C12-F853-8632A3244369}"/>
              </a:ext>
            </a:extLst>
          </p:cNvPr>
          <p:cNvSpPr>
            <a:spLocks noChangeArrowheads="1"/>
          </p:cNvSpPr>
          <p:nvPr/>
        </p:nvSpPr>
        <p:spPr bwMode="auto">
          <a:xfrm>
            <a:off x="503238" y="1768475"/>
            <a:ext cx="9070975" cy="4989513"/>
          </a:xfrm>
          <a:prstGeom prst="rect">
            <a:avLst/>
          </a:prstGeom>
          <a:noFill/>
          <a:ln>
            <a:noFill/>
          </a:ln>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eaLnBrk="1" hangingPunct="1">
              <a:lnSpc>
                <a:spcPct val="93000"/>
              </a:lnSpc>
              <a:spcAft>
                <a:spcPts val="1415"/>
              </a:spcAft>
              <a:buFont typeface="Wingdings" panose="05000000000000000000" charset="0"/>
              <a:buChar char="Ø"/>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defRPr/>
            </a:pPr>
            <a:r>
              <a:rPr lang="en-US" altLang="en-US" sz="2400" dirty="0">
                <a:solidFill>
                  <a:srgbClr val="000000"/>
                </a:solidFill>
                <a:latin typeface="Times New Roman" panose="02020603050405020304" pitchFamily="16" charset="0"/>
                <a:cs typeface="Times New Roman" panose="02020603050405020304" pitchFamily="16" charset="0"/>
              </a:rPr>
              <a:t>Buzz wire games are often designed without considering the needs and abilities of people with disabilities, excluding them from the fun and challenges of the game.</a:t>
            </a:r>
          </a:p>
          <a:p>
            <a:pPr algn="just" eaLnBrk="1" hangingPunct="1">
              <a:lnSpc>
                <a:spcPct val="93000"/>
              </a:lnSpc>
              <a:spcAft>
                <a:spcPts val="1415"/>
              </a:spcAft>
              <a:buFont typeface="Wingdings" panose="05000000000000000000" charset="0"/>
              <a:buChar char="Ø"/>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defRPr/>
            </a:pPr>
            <a:r>
              <a:rPr lang="en-US" altLang="en-US" sz="2400" dirty="0">
                <a:solidFill>
                  <a:srgbClr val="000000"/>
                </a:solidFill>
                <a:latin typeface="Times New Roman" panose="02020603050405020304" pitchFamily="16" charset="0"/>
                <a:cs typeface="Times New Roman" panose="02020603050405020304" pitchFamily="16" charset="0"/>
              </a:rPr>
              <a:t>There is often a lack of variation and creativity in the designs of buzz wire games, leading to boredom and disinterest among players.</a:t>
            </a:r>
          </a:p>
          <a:p>
            <a:pPr algn="just" eaLnBrk="1" hangingPunct="1">
              <a:lnSpc>
                <a:spcPct val="93000"/>
              </a:lnSpc>
              <a:spcAft>
                <a:spcPts val="1415"/>
              </a:spcAft>
              <a:buFont typeface="Wingdings" panose="05000000000000000000" charset="0"/>
              <a:buChar char="Ø"/>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defRPr/>
            </a:pPr>
            <a:r>
              <a:rPr lang="en-US" altLang="en-US" sz="2400" dirty="0">
                <a:solidFill>
                  <a:srgbClr val="000000"/>
                </a:solidFill>
                <a:latin typeface="Times New Roman" panose="02020603050405020304" pitchFamily="16" charset="0"/>
                <a:cs typeface="Times New Roman" panose="02020603050405020304" pitchFamily="16" charset="0"/>
              </a:rPr>
              <a:t>The effectiveness of buzz wire games as a tool for teaching or promoting certain skills or concepts is still an open question, with more research needed to fully understand their potential benefits and limitations.</a:t>
            </a:r>
          </a:p>
          <a:p>
            <a:pPr marL="107950" indent="0" eaLnBrk="1" hangingPunct="1">
              <a:lnSpc>
                <a:spcPct val="93000"/>
              </a:lnSpc>
              <a:spcAft>
                <a:spcPts val="1413"/>
              </a:spcAft>
              <a:defRPr/>
            </a:pPr>
            <a:endParaRPr lang="en-I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DA03C801-A258-F470-B646-B76AF586BD9B}"/>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Objectives</a:t>
            </a:r>
          </a:p>
        </p:txBody>
      </p:sp>
      <p:sp>
        <p:nvSpPr>
          <p:cNvPr id="6146" name="Rectangle 2">
            <a:extLst>
              <a:ext uri="{FF2B5EF4-FFF2-40B4-BE49-F238E27FC236}">
                <a16:creationId xmlns:a16="http://schemas.microsoft.com/office/drawing/2014/main" id="{476B369D-BF9C-8319-052D-E7C6C1F58ED5}"/>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452120" indent="-342900" algn="just" eaLnBrk="1" fontAlgn="auto" hangingPunct="1">
              <a:lnSpc>
                <a:spcPct val="93000"/>
              </a:lnSpc>
              <a:spcBef>
                <a:spcPts val="0"/>
              </a:spcBef>
              <a:spcAft>
                <a:spcPts val="1415"/>
              </a:spcAf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2400" dirty="0">
                <a:latin typeface="Times New Roman" panose="02020603050405020304" pitchFamily="16" charset="0"/>
                <a:cs typeface="Times New Roman" panose="02020603050405020304" pitchFamily="16" charset="0"/>
              </a:rPr>
              <a:t>To learn and understand connections involved in Buzz Wire Game.</a:t>
            </a:r>
          </a:p>
          <a:p>
            <a:pPr marL="452120" indent="-342900" algn="just" eaLnBrk="1" fontAlgn="auto" hangingPunct="1">
              <a:lnSpc>
                <a:spcPct val="93000"/>
              </a:lnSpc>
              <a:spcBef>
                <a:spcPts val="0"/>
              </a:spcBef>
              <a:spcAft>
                <a:spcPts val="1415"/>
              </a:spcAf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sz="2400" dirty="0">
                <a:latin typeface="Times New Roman" panose="02020603050405020304" pitchFamily="16" charset="0"/>
                <a:cs typeface="Times New Roman" panose="02020603050405020304" pitchFamily="16" charset="0"/>
              </a:rPr>
              <a:t>To know functions and applications of Buzzer.</a:t>
            </a:r>
          </a:p>
          <a:p>
            <a:pPr marL="452120" indent="-342900" algn="just" eaLnBrk="1" fontAlgn="auto" hangingPunct="1">
              <a:lnSpc>
                <a:spcPct val="93000"/>
              </a:lnSpc>
              <a:spcBef>
                <a:spcPts val="0"/>
              </a:spcBef>
              <a:spcAft>
                <a:spcPts val="1415"/>
              </a:spcAf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altLang="en-US" sz="2400" dirty="0">
                <a:latin typeface="Times New Roman" panose="02020603050405020304" pitchFamily="16" charset="0"/>
                <a:cs typeface="Times New Roman" panose="02020603050405020304" pitchFamily="16" charset="0"/>
              </a:rPr>
              <a:t>The objective of Buzz wire game is mainly to create awareness about indoor games in today's youngsters and encourage them to play such games. </a:t>
            </a:r>
            <a:endParaRPr lang="en-IN" altLang="en-US" sz="2400" dirty="0">
              <a:latin typeface="Times New Roman" panose="02020603050405020304" pitchFamily="16" charset="0"/>
              <a:cs typeface="Times New Roman" panose="02020603050405020304" pitchFamily="16" charset="0"/>
            </a:endParaRP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C906A6D7-85DA-FCB9-DA31-EACCD5F2FC5F}"/>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Scope</a:t>
            </a:r>
          </a:p>
        </p:txBody>
      </p:sp>
      <p:sp>
        <p:nvSpPr>
          <p:cNvPr id="6146" name="Rectangle 2">
            <a:extLst>
              <a:ext uri="{FF2B5EF4-FFF2-40B4-BE49-F238E27FC236}">
                <a16:creationId xmlns:a16="http://schemas.microsoft.com/office/drawing/2014/main" id="{C0ADD41D-F909-A89C-BCE5-F0E99D6B005C}"/>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452120" indent="-342900" algn="just" eaLnBrk="1" fontAlgn="auto" hangingPunct="1">
              <a:lnSpc>
                <a:spcPct val="93000"/>
              </a:lnSpc>
              <a:spcBef>
                <a:spcPts val="0"/>
              </a:spcBef>
              <a:spcAft>
                <a:spcPts val="1415"/>
              </a:spcAf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sz="2400" dirty="0">
                <a:latin typeface="Times New Roman" panose="02020603050405020304" pitchFamily="16" charset="0"/>
                <a:cs typeface="Times New Roman" panose="02020603050405020304" pitchFamily="16" charset="0"/>
              </a:rPr>
              <a:t>Gaming: The Buzz wire game is a classic and entertaining game that has been enjoyed by people of all ages for many years. The game can be adapted to different levels of difficulty, making it suitable for players of different skill levels.</a:t>
            </a:r>
          </a:p>
          <a:p>
            <a:pPr marL="452120" indent="-342900" algn="just" eaLnBrk="1" fontAlgn="auto" hangingPunct="1">
              <a:lnSpc>
                <a:spcPct val="93000"/>
              </a:lnSpc>
              <a:spcBef>
                <a:spcPts val="0"/>
              </a:spcBef>
              <a:spcAft>
                <a:spcPts val="1415"/>
              </a:spcAf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sz="2400" dirty="0">
                <a:latin typeface="Times New Roman" panose="02020603050405020304" pitchFamily="16" charset="0"/>
                <a:cs typeface="Times New Roman" panose="02020603050405020304" pitchFamily="16" charset="0"/>
              </a:rPr>
              <a:t>Education: The Buzz wire game is an excellent tool for teaching and improving hand-eye coordination, concentration, and fine motor skills. </a:t>
            </a:r>
          </a:p>
          <a:p>
            <a:pPr marL="452120" indent="-342900" algn="just" eaLnBrk="1" fontAlgn="auto" hangingPunct="1">
              <a:lnSpc>
                <a:spcPct val="93000"/>
              </a:lnSpc>
              <a:spcBef>
                <a:spcPts val="0"/>
              </a:spcBef>
              <a:spcAft>
                <a:spcPts val="1415"/>
              </a:spcAft>
              <a:buFont typeface="Wingdings" panose="05000000000000000000" charset="0"/>
              <a:buChar char="Ø"/>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sz="2400" dirty="0">
                <a:latin typeface="Times New Roman" panose="02020603050405020304" pitchFamily="16" charset="0"/>
                <a:cs typeface="Times New Roman" panose="02020603050405020304" pitchFamily="16" charset="0"/>
              </a:rPr>
              <a:t>Medical: The game could be used in medical schools to teach students about the importance of steady hands and concentration in medical procedures.</a:t>
            </a: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E27E4BA0-066C-46D8-6F66-54BCD3AE5357}"/>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Circuit Diagram</a:t>
            </a:r>
          </a:p>
        </p:txBody>
      </p:sp>
      <p:sp>
        <p:nvSpPr>
          <p:cNvPr id="18435" name="Rectangle 2">
            <a:extLst>
              <a:ext uri="{FF2B5EF4-FFF2-40B4-BE49-F238E27FC236}">
                <a16:creationId xmlns:a16="http://schemas.microsoft.com/office/drawing/2014/main" id="{70066E5A-894E-A6E3-D1C2-85A5D3207AA2}"/>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18436" name="Content Placeholder 4">
            <a:extLst>
              <a:ext uri="{FF2B5EF4-FFF2-40B4-BE49-F238E27FC236}">
                <a16:creationId xmlns:a16="http://schemas.microsoft.com/office/drawing/2014/main" id="{00F6D814-4287-5B2A-2B00-FE0809BD2665}"/>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500" y="1343025"/>
            <a:ext cx="5930900" cy="596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A43F4745-1833-D3EF-9B89-A7C15EE86FD9}"/>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6. Circuit Diagram</a:t>
            </a:r>
          </a:p>
        </p:txBody>
      </p:sp>
      <p:sp>
        <p:nvSpPr>
          <p:cNvPr id="20483" name="Rectangle 2">
            <a:extLst>
              <a:ext uri="{FF2B5EF4-FFF2-40B4-BE49-F238E27FC236}">
                <a16:creationId xmlns:a16="http://schemas.microsoft.com/office/drawing/2014/main" id="{CE591A0E-EDC2-5E2D-4F4E-FEFBEF1D24D7}"/>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20484" name="Content Placeholder 7">
            <a:extLst>
              <a:ext uri="{FF2B5EF4-FFF2-40B4-BE49-F238E27FC236}">
                <a16:creationId xmlns:a16="http://schemas.microsoft.com/office/drawing/2014/main" id="{BB183C2A-B28E-7FB7-B9C5-F50F02384A9B}"/>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238" y="1298575"/>
            <a:ext cx="7058025" cy="579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F07CD792-4B69-23D6-A511-1277E9F08D40}"/>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7. Hardware and Software Requirement</a:t>
            </a:r>
          </a:p>
        </p:txBody>
      </p:sp>
      <p:sp>
        <p:nvSpPr>
          <p:cNvPr id="22531" name="Rectangle 2">
            <a:extLst>
              <a:ext uri="{FF2B5EF4-FFF2-40B4-BE49-F238E27FC236}">
                <a16:creationId xmlns:a16="http://schemas.microsoft.com/office/drawing/2014/main" id="{806135BE-011D-1CD6-9F6A-DA4A30E842B5}"/>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9" name="Text Box 1">
            <a:extLst>
              <a:ext uri="{FF2B5EF4-FFF2-40B4-BE49-F238E27FC236}">
                <a16:creationId xmlns:a16="http://schemas.microsoft.com/office/drawing/2014/main" id="{34CDCE79-8C5D-3C86-1EBD-DD8881F7665C}"/>
              </a:ext>
            </a:extLst>
          </p:cNvPr>
          <p:cNvSpPr txBox="1"/>
          <p:nvPr/>
        </p:nvSpPr>
        <p:spPr>
          <a:xfrm>
            <a:off x="615950" y="1692275"/>
            <a:ext cx="8672513" cy="4800600"/>
          </a:xfrm>
          <a:prstGeom prst="rect">
            <a:avLst/>
          </a:prstGeom>
          <a:noFill/>
        </p:spPr>
        <p:txBody>
          <a:bodyPr>
            <a:spAutoFit/>
          </a:bodyPr>
          <a:ls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9pPr>
          </a:lstStyle>
          <a:p>
            <a:pPr marL="285750" indent="-285750">
              <a:buFont typeface="Wingdings" panose="05000000000000000000" charset="0"/>
              <a:buChar char="Ø"/>
              <a:defRPr/>
            </a:pPr>
            <a:r>
              <a:rPr lang="en-US" sz="2400" dirty="0">
                <a:latin typeface="Times New Roman" panose="02020603050405020304" pitchFamily="16" charset="0"/>
                <a:cs typeface="Times New Roman" panose="02020603050405020304" pitchFamily="16" charset="0"/>
              </a:rPr>
              <a:t>Copper Wire</a:t>
            </a:r>
          </a:p>
          <a:p>
            <a:pPr>
              <a:buFont typeface="Wingdings" panose="05000000000000000000" charset="0"/>
              <a:buNone/>
              <a:defRPr/>
            </a:pPr>
            <a:endParaRPr lang="en-US" sz="2400" dirty="0">
              <a:latin typeface="Times New Roman" panose="02020603050405020304" pitchFamily="16" charset="0"/>
              <a:cs typeface="Times New Roman" panose="02020603050405020304" pitchFamily="16" charset="0"/>
            </a:endParaRPr>
          </a:p>
          <a:p>
            <a:pPr marL="285750" indent="-285750">
              <a:buFont typeface="Wingdings" panose="05000000000000000000" charset="0"/>
              <a:buChar char="Ø"/>
              <a:defRPr/>
            </a:pPr>
            <a:r>
              <a:rPr lang="en-IN" altLang="en-US" sz="2400" dirty="0">
                <a:latin typeface="Times New Roman" panose="02020603050405020304" pitchFamily="16" charset="0"/>
                <a:cs typeface="Times New Roman" panose="02020603050405020304" pitchFamily="16" charset="0"/>
              </a:rPr>
              <a:t>9V Battery</a:t>
            </a:r>
          </a:p>
          <a:p>
            <a:pPr>
              <a:defRPr/>
            </a:pPr>
            <a:endParaRPr lang="en-US" sz="2400" dirty="0">
              <a:latin typeface="Times New Roman" panose="02020603050405020304" pitchFamily="16" charset="0"/>
              <a:cs typeface="Times New Roman" panose="02020603050405020304" pitchFamily="16" charset="0"/>
            </a:endParaRPr>
          </a:p>
          <a:p>
            <a:pPr marL="285750" indent="-285750">
              <a:buFont typeface="Wingdings" panose="05000000000000000000" charset="0"/>
              <a:buChar char="Ø"/>
              <a:defRPr/>
            </a:pPr>
            <a:r>
              <a:rPr lang="en-IN" altLang="en-US" sz="2400" dirty="0">
                <a:latin typeface="Times New Roman" panose="02020603050405020304" pitchFamily="16" charset="0"/>
                <a:cs typeface="Times New Roman" panose="02020603050405020304" pitchFamily="16" charset="0"/>
              </a:rPr>
              <a:t>Cardboard</a:t>
            </a:r>
          </a:p>
          <a:p>
            <a:pPr>
              <a:defRPr/>
            </a:pPr>
            <a:endParaRPr lang="en-US" sz="2400" dirty="0">
              <a:latin typeface="Times New Roman" panose="02020603050405020304" pitchFamily="16" charset="0"/>
              <a:cs typeface="Times New Roman" panose="02020603050405020304" pitchFamily="16" charset="0"/>
            </a:endParaRPr>
          </a:p>
          <a:p>
            <a:pPr marL="285750" indent="-285750">
              <a:buFont typeface="Wingdings" panose="05000000000000000000" charset="0"/>
              <a:buChar char="Ø"/>
              <a:defRPr/>
            </a:pPr>
            <a:r>
              <a:rPr lang="en-US" sz="2400" dirty="0">
                <a:latin typeface="Times New Roman" panose="02020603050405020304" pitchFamily="16" charset="0"/>
                <a:cs typeface="Times New Roman" panose="02020603050405020304" pitchFamily="16" charset="0"/>
              </a:rPr>
              <a:t>Buzzer</a:t>
            </a:r>
          </a:p>
          <a:p>
            <a:pPr>
              <a:defRPr/>
            </a:pPr>
            <a:endParaRPr lang="en-US" sz="2400" dirty="0">
              <a:latin typeface="Times New Roman" panose="02020603050405020304" pitchFamily="16" charset="0"/>
              <a:cs typeface="Times New Roman" panose="02020603050405020304" pitchFamily="16" charset="0"/>
            </a:endParaRPr>
          </a:p>
          <a:p>
            <a:pPr marL="285750" indent="-285750">
              <a:buFont typeface="Wingdings" panose="05000000000000000000" charset="0"/>
              <a:buChar char="Ø"/>
              <a:defRPr/>
            </a:pPr>
            <a:r>
              <a:rPr lang="en-US" sz="2400" dirty="0">
                <a:latin typeface="Times New Roman" panose="02020603050405020304" pitchFamily="16" charset="0"/>
                <a:cs typeface="Times New Roman" panose="02020603050405020304" pitchFamily="16" charset="0"/>
              </a:rPr>
              <a:t>ON/OFF Switch</a:t>
            </a:r>
            <a:endParaRPr lang="en-US" dirty="0"/>
          </a:p>
          <a:p>
            <a:pPr>
              <a:defRPr/>
            </a:pPr>
            <a:endParaRPr lang="en-US" dirty="0"/>
          </a:p>
          <a:p>
            <a:pPr>
              <a:defRPr/>
            </a:pPr>
            <a:endParaRPr lang="en-US" dirty="0"/>
          </a:p>
          <a:p>
            <a:pPr>
              <a:defRPr/>
            </a:pPr>
            <a:endParaRPr lang="en-US" dirty="0"/>
          </a:p>
          <a:p>
            <a:pPr>
              <a:defRPr/>
            </a:pPr>
            <a:endParaRPr lang="en-US" dirty="0"/>
          </a:p>
          <a:p>
            <a:pPr>
              <a:defRPr/>
            </a:pPr>
            <a:endParaRPr lang="en-US" dirty="0"/>
          </a:p>
        </p:txBody>
      </p:sp>
      <p:pic>
        <p:nvPicPr>
          <p:cNvPr id="22533" name="Content Placeholder 8">
            <a:extLst>
              <a:ext uri="{FF2B5EF4-FFF2-40B4-BE49-F238E27FC236}">
                <a16:creationId xmlns:a16="http://schemas.microsoft.com/office/drawing/2014/main" id="{702A4638-0746-A8D5-EBCF-7B401F80DE2D}"/>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3688" y="1692275"/>
            <a:ext cx="1697037"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Content Placeholder 12">
            <a:extLst>
              <a:ext uri="{FF2B5EF4-FFF2-40B4-BE49-F238E27FC236}">
                <a16:creationId xmlns:a16="http://schemas.microsoft.com/office/drawing/2014/main" id="{CDC978F4-0E18-8B0F-8C3E-28B890D222D9}"/>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t="4237"/>
          <a:stretch>
            <a:fillRect/>
          </a:stretch>
        </p:blipFill>
        <p:spPr bwMode="auto">
          <a:xfrm>
            <a:off x="6408738" y="1692275"/>
            <a:ext cx="173355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1">
            <a:extLst>
              <a:ext uri="{FF2B5EF4-FFF2-40B4-BE49-F238E27FC236}">
                <a16:creationId xmlns:a16="http://schemas.microsoft.com/office/drawing/2014/main" id="{9530FF6E-ACF1-B0BF-6BDD-B7683AA98B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9413" y="3810000"/>
            <a:ext cx="1698625"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12">
            <a:extLst>
              <a:ext uri="{FF2B5EF4-FFF2-40B4-BE49-F238E27FC236}">
                <a16:creationId xmlns:a16="http://schemas.microsoft.com/office/drawing/2014/main" id="{22876E7C-E491-9AD7-EF09-AA171B542A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8738" y="3810000"/>
            <a:ext cx="1682750"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230</TotalTime>
  <Words>734</Words>
  <Application>Microsoft Office PowerPoint</Application>
  <PresentationFormat>Custom</PresentationFormat>
  <Paragraphs>107</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mathukiyaharmi@gmail.com</cp:lastModifiedBy>
  <cp:revision>36</cp:revision>
  <cp:lastPrinted>1601-01-01T00:00:00Z</cp:lastPrinted>
  <dcterms:created xsi:type="dcterms:W3CDTF">2017-10-25T08:22:14Z</dcterms:created>
  <dcterms:modified xsi:type="dcterms:W3CDTF">2024-04-12T13:08:51Z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