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9296400" cy="147097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9" y="-1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B0A-4FB0-4910-9DFA-C4314264B499}" type="datetimeFigureOut">
              <a:rPr lang="en-CA" smtClean="0"/>
              <a:pPr/>
              <a:t>22/02/2013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F072-0D49-4671-AA01-D6ADB7554CD1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82965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B0A-4FB0-4910-9DFA-C4314264B499}" type="datetimeFigureOut">
              <a:rPr lang="en-CA" smtClean="0"/>
              <a:pPr/>
              <a:t>22/02/2013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F072-0D49-4671-AA01-D6ADB7554CD1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67390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B0A-4FB0-4910-9DFA-C4314264B499}" type="datetimeFigureOut">
              <a:rPr lang="en-CA" smtClean="0"/>
              <a:pPr/>
              <a:t>22/02/2013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F072-0D49-4671-AA01-D6ADB7554CD1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28235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B0A-4FB0-4910-9DFA-C4314264B499}" type="datetimeFigureOut">
              <a:rPr lang="en-CA" smtClean="0"/>
              <a:pPr/>
              <a:t>22/02/2013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F072-0D49-4671-AA01-D6ADB7554CD1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28629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B0A-4FB0-4910-9DFA-C4314264B499}" type="datetimeFigureOut">
              <a:rPr lang="en-CA" smtClean="0"/>
              <a:pPr/>
              <a:t>22/02/2013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F072-0D49-4671-AA01-D6ADB7554CD1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50941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B0A-4FB0-4910-9DFA-C4314264B499}" type="datetimeFigureOut">
              <a:rPr lang="en-CA" smtClean="0"/>
              <a:pPr/>
              <a:t>22/02/2013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F072-0D49-4671-AA01-D6ADB7554CD1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74285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B0A-4FB0-4910-9DFA-C4314264B499}" type="datetimeFigureOut">
              <a:rPr lang="en-CA" smtClean="0"/>
              <a:pPr/>
              <a:t>22/02/2013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F072-0D49-4671-AA01-D6ADB7554CD1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77044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B0A-4FB0-4910-9DFA-C4314264B499}" type="datetimeFigureOut">
              <a:rPr lang="en-CA" smtClean="0"/>
              <a:pPr/>
              <a:t>22/02/2013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F072-0D49-4671-AA01-D6ADB7554CD1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4846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B0A-4FB0-4910-9DFA-C4314264B499}" type="datetimeFigureOut">
              <a:rPr lang="en-CA" smtClean="0"/>
              <a:pPr/>
              <a:t>22/02/2013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F072-0D49-4671-AA01-D6ADB7554CD1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1522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B0A-4FB0-4910-9DFA-C4314264B499}" type="datetimeFigureOut">
              <a:rPr lang="en-CA" smtClean="0"/>
              <a:pPr/>
              <a:t>22/02/2013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F072-0D49-4671-AA01-D6ADB7554CD1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0109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B0A-4FB0-4910-9DFA-C4314264B499}" type="datetimeFigureOut">
              <a:rPr lang="en-CA" smtClean="0"/>
              <a:pPr/>
              <a:t>22/02/2013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F072-0D49-4671-AA01-D6ADB7554CD1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10695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71B0A-4FB0-4910-9DFA-C4314264B499}" type="datetimeFigureOut">
              <a:rPr lang="en-CA" smtClean="0"/>
              <a:pPr/>
              <a:t>22/02/2013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F072-0D49-4671-AA01-D6ADB7554CD1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85946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Flight of the Majestic: Game </a:t>
            </a:r>
            <a:r>
              <a:rPr lang="en-US" sz="3200" dirty="0" smtClean="0"/>
              <a:t>Loop</a:t>
            </a:r>
            <a:endParaRPr lang="en-CA" sz="3200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7164288" y="2715766"/>
            <a:ext cx="1296144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Ship Advancement</a:t>
            </a:r>
            <a:endParaRPr lang="en-CA" sz="1200" dirty="0"/>
          </a:p>
        </p:txBody>
      </p:sp>
      <p:sp>
        <p:nvSpPr>
          <p:cNvPr id="9" name="Flowchart: Alternate Process 8"/>
          <p:cNvSpPr/>
          <p:nvPr/>
        </p:nvSpPr>
        <p:spPr>
          <a:xfrm>
            <a:off x="7164288" y="3579862"/>
            <a:ext cx="1296144" cy="7200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Equip Upgrades</a:t>
            </a:r>
            <a:endParaRPr lang="en-US" sz="1200" dirty="0" smtClean="0"/>
          </a:p>
        </p:txBody>
      </p:sp>
      <p:sp>
        <p:nvSpPr>
          <p:cNvPr id="11" name="Flowchart: Alternate Process 10"/>
          <p:cNvSpPr/>
          <p:nvPr/>
        </p:nvSpPr>
        <p:spPr>
          <a:xfrm>
            <a:off x="3635896" y="3651870"/>
            <a:ext cx="1296144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Complete Levels/Bosses</a:t>
            </a:r>
            <a:endParaRPr lang="en-CA" sz="1200" dirty="0"/>
          </a:p>
        </p:txBody>
      </p:sp>
      <p:sp>
        <p:nvSpPr>
          <p:cNvPr id="12" name="Flowchart: Alternate Process 11"/>
          <p:cNvSpPr/>
          <p:nvPr/>
        </p:nvSpPr>
        <p:spPr>
          <a:xfrm>
            <a:off x="318969" y="3625568"/>
            <a:ext cx="1296144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Secondary Objectives</a:t>
            </a:r>
            <a:endParaRPr lang="en-CA" sz="1200" dirty="0"/>
          </a:p>
        </p:txBody>
      </p:sp>
      <p:sp>
        <p:nvSpPr>
          <p:cNvPr id="13" name="Flowchart: Alternate Process 12"/>
          <p:cNvSpPr/>
          <p:nvPr/>
        </p:nvSpPr>
        <p:spPr>
          <a:xfrm>
            <a:off x="318969" y="2774132"/>
            <a:ext cx="1296144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Achievements</a:t>
            </a:r>
            <a:endParaRPr lang="en-CA" sz="1200" dirty="0">
              <a:solidFill>
                <a:schemeClr val="lt1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7164288" y="1851670"/>
            <a:ext cx="1296144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Greater Challenge</a:t>
            </a:r>
            <a:endParaRPr lang="en-CA" sz="1200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3664001" y="1851670"/>
            <a:ext cx="1296144" cy="7920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Progress </a:t>
            </a:r>
            <a:r>
              <a:rPr lang="en-US" sz="1200" dirty="0" smtClean="0"/>
              <a:t>Story</a:t>
            </a:r>
            <a:endParaRPr lang="en-CA" sz="1200" dirty="0" smtClean="0"/>
          </a:p>
        </p:txBody>
      </p:sp>
      <p:sp>
        <p:nvSpPr>
          <p:cNvPr id="16" name="Flowchart: Alternate Process 15"/>
          <p:cNvSpPr/>
          <p:nvPr/>
        </p:nvSpPr>
        <p:spPr>
          <a:xfrm>
            <a:off x="318969" y="1851670"/>
            <a:ext cx="1296144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lt1"/>
                </a:solidFill>
              </a:rPr>
              <a:t>Leader Boards</a:t>
            </a:r>
            <a:endParaRPr lang="en-CA" sz="1200" dirty="0">
              <a:solidFill>
                <a:schemeClr val="lt1"/>
              </a:solidFill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318969" y="1059582"/>
            <a:ext cx="1296144" cy="576064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Expand </a:t>
            </a:r>
            <a:r>
              <a:rPr lang="en-CA" sz="1200" dirty="0" err="1" smtClean="0"/>
              <a:t>FotM</a:t>
            </a:r>
            <a:endParaRPr lang="en-CA" sz="1200" dirty="0" smtClean="0"/>
          </a:p>
          <a:p>
            <a:pPr algn="ctr"/>
            <a:r>
              <a:rPr lang="en-CA" sz="1200" dirty="0" smtClean="0"/>
              <a:t>New Content</a:t>
            </a:r>
            <a:endParaRPr lang="en-CA" sz="1200" dirty="0"/>
          </a:p>
        </p:txBody>
      </p:sp>
      <p:sp>
        <p:nvSpPr>
          <p:cNvPr id="19" name="Flowchart: Alternate Process 18"/>
          <p:cNvSpPr/>
          <p:nvPr/>
        </p:nvSpPr>
        <p:spPr>
          <a:xfrm>
            <a:off x="5364088" y="1851670"/>
            <a:ext cx="1296144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Unlock Content</a:t>
            </a:r>
            <a:endParaRPr lang="en-CA" sz="1200" dirty="0"/>
          </a:p>
        </p:txBody>
      </p:sp>
      <p:cxnSp>
        <p:nvCxnSpPr>
          <p:cNvPr id="22" name="Elbow Connector 21"/>
          <p:cNvCxnSpPr>
            <a:stCxn id="11" idx="1"/>
            <a:endCxn id="12" idx="3"/>
          </p:cNvCxnSpPr>
          <p:nvPr/>
        </p:nvCxnSpPr>
        <p:spPr>
          <a:xfrm flipH="1" flipV="1">
            <a:off x="1615113" y="3913600"/>
            <a:ext cx="2020783" cy="26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1"/>
          <p:cNvCxnSpPr>
            <a:stCxn id="9" idx="1"/>
            <a:endCxn id="11" idx="3"/>
          </p:cNvCxnSpPr>
          <p:nvPr/>
        </p:nvCxnSpPr>
        <p:spPr>
          <a:xfrm flipH="1">
            <a:off x="4932040" y="3939902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1"/>
          <p:cNvCxnSpPr>
            <a:stCxn id="12" idx="0"/>
            <a:endCxn id="13" idx="2"/>
          </p:cNvCxnSpPr>
          <p:nvPr/>
        </p:nvCxnSpPr>
        <p:spPr>
          <a:xfrm flipV="1">
            <a:off x="967041" y="3350196"/>
            <a:ext cx="0" cy="275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21"/>
          <p:cNvCxnSpPr>
            <a:stCxn id="13" idx="0"/>
            <a:endCxn id="16" idx="2"/>
          </p:cNvCxnSpPr>
          <p:nvPr/>
        </p:nvCxnSpPr>
        <p:spPr>
          <a:xfrm flipV="1">
            <a:off x="967041" y="2427734"/>
            <a:ext cx="0" cy="346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21"/>
          <p:cNvCxnSpPr>
            <a:endCxn id="19" idx="1"/>
          </p:cNvCxnSpPr>
          <p:nvPr/>
        </p:nvCxnSpPr>
        <p:spPr>
          <a:xfrm>
            <a:off x="4932040" y="213970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21"/>
          <p:cNvCxnSpPr>
            <a:stCxn id="19" idx="3"/>
            <a:endCxn id="14" idx="1"/>
          </p:cNvCxnSpPr>
          <p:nvPr/>
        </p:nvCxnSpPr>
        <p:spPr>
          <a:xfrm>
            <a:off x="6660232" y="213970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21"/>
          <p:cNvCxnSpPr>
            <a:stCxn id="14" idx="2"/>
            <a:endCxn id="8" idx="0"/>
          </p:cNvCxnSpPr>
          <p:nvPr/>
        </p:nvCxnSpPr>
        <p:spPr>
          <a:xfrm>
            <a:off x="7812360" y="242773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21"/>
          <p:cNvCxnSpPr>
            <a:stCxn id="16" idx="0"/>
            <a:endCxn id="17" idx="2"/>
          </p:cNvCxnSpPr>
          <p:nvPr/>
        </p:nvCxnSpPr>
        <p:spPr>
          <a:xfrm flipV="1">
            <a:off x="967041" y="1635646"/>
            <a:ext cx="0" cy="21602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0" name="6-Point Star 79"/>
          <p:cNvSpPr/>
          <p:nvPr/>
        </p:nvSpPr>
        <p:spPr>
          <a:xfrm>
            <a:off x="8244408" y="3219822"/>
            <a:ext cx="216024" cy="216024"/>
          </a:xfrm>
          <a:prstGeom prst="star6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Curved Up Ribbon 84"/>
          <p:cNvSpPr/>
          <p:nvPr/>
        </p:nvSpPr>
        <p:spPr>
          <a:xfrm>
            <a:off x="4738538" y="1836868"/>
            <a:ext cx="288032" cy="144016"/>
          </a:xfrm>
          <a:prstGeom prst="ellipseRibbon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Curved Up Ribbon 85"/>
          <p:cNvSpPr/>
          <p:nvPr/>
        </p:nvSpPr>
        <p:spPr>
          <a:xfrm>
            <a:off x="6499307" y="1850020"/>
            <a:ext cx="288032" cy="144016"/>
          </a:xfrm>
          <a:prstGeom prst="ellipseRibbon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TextBox 89"/>
          <p:cNvSpPr txBox="1"/>
          <p:nvPr/>
        </p:nvSpPr>
        <p:spPr>
          <a:xfrm>
            <a:off x="5004048" y="4866501"/>
            <a:ext cx="1097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Goal</a:t>
            </a:r>
            <a:endParaRPr lang="en-CA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6516216" y="4863171"/>
            <a:ext cx="1783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Monetization Path</a:t>
            </a:r>
            <a:endParaRPr lang="en-CA" sz="1200" dirty="0"/>
          </a:p>
        </p:txBody>
      </p:sp>
      <p:sp>
        <p:nvSpPr>
          <p:cNvPr id="92" name="6-Point Star 91"/>
          <p:cNvSpPr/>
          <p:nvPr/>
        </p:nvSpPr>
        <p:spPr>
          <a:xfrm>
            <a:off x="6300192" y="4920795"/>
            <a:ext cx="216024" cy="216024"/>
          </a:xfrm>
          <a:prstGeom prst="star6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7" name="Elbow Connector 21"/>
          <p:cNvCxnSpPr>
            <a:stCxn id="16" idx="3"/>
          </p:cNvCxnSpPr>
          <p:nvPr/>
        </p:nvCxnSpPr>
        <p:spPr>
          <a:xfrm>
            <a:off x="1615113" y="2139702"/>
            <a:ext cx="20207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6-Point Star 156"/>
          <p:cNvSpPr/>
          <p:nvPr/>
        </p:nvSpPr>
        <p:spPr>
          <a:xfrm>
            <a:off x="1417098" y="1491630"/>
            <a:ext cx="216024" cy="216024"/>
          </a:xfrm>
          <a:prstGeom prst="star6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Curved Up Ribbon 75"/>
          <p:cNvSpPr/>
          <p:nvPr/>
        </p:nvSpPr>
        <p:spPr>
          <a:xfrm>
            <a:off x="4716016" y="4971141"/>
            <a:ext cx="288032" cy="144016"/>
          </a:xfrm>
          <a:prstGeom prst="ellipseRibbon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7" name="Elbow Connector 21"/>
          <p:cNvCxnSpPr>
            <a:stCxn id="8" idx="2"/>
            <a:endCxn id="9" idx="0"/>
          </p:cNvCxnSpPr>
          <p:nvPr/>
        </p:nvCxnSpPr>
        <p:spPr>
          <a:xfrm>
            <a:off x="7812360" y="329183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Curved Up Ribbon 61"/>
          <p:cNvSpPr/>
          <p:nvPr/>
        </p:nvSpPr>
        <p:spPr>
          <a:xfrm>
            <a:off x="8172400" y="1851670"/>
            <a:ext cx="288032" cy="144016"/>
          </a:xfrm>
          <a:prstGeom prst="ellipseRibbon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Curved Up Ribbon 62"/>
          <p:cNvSpPr/>
          <p:nvPr/>
        </p:nvSpPr>
        <p:spPr>
          <a:xfrm>
            <a:off x="8172400" y="2715766"/>
            <a:ext cx="288032" cy="144016"/>
          </a:xfrm>
          <a:prstGeom prst="ellipseRibbon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7" name="Elbow Connector 21"/>
          <p:cNvCxnSpPr>
            <a:stCxn id="11" idx="0"/>
            <a:endCxn id="15" idx="2"/>
          </p:cNvCxnSpPr>
          <p:nvPr/>
        </p:nvCxnSpPr>
        <p:spPr>
          <a:xfrm flipV="1">
            <a:off x="4283968" y="2643758"/>
            <a:ext cx="28105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Flowchart: Alternate Process 95"/>
          <p:cNvSpPr/>
          <p:nvPr/>
        </p:nvSpPr>
        <p:spPr>
          <a:xfrm>
            <a:off x="3059832" y="1419622"/>
            <a:ext cx="1296144" cy="576064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App Purchase</a:t>
            </a:r>
            <a:endParaRPr lang="en-CA" sz="1200" dirty="0"/>
          </a:p>
        </p:txBody>
      </p:sp>
      <p:sp>
        <p:nvSpPr>
          <p:cNvPr id="97" name="6-Point Star 96"/>
          <p:cNvSpPr/>
          <p:nvPr/>
        </p:nvSpPr>
        <p:spPr>
          <a:xfrm>
            <a:off x="4139952" y="1779662"/>
            <a:ext cx="216024" cy="216024"/>
          </a:xfrm>
          <a:prstGeom prst="star6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582424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33</Words>
  <Application>Microsoft Office PowerPoint</Application>
  <PresentationFormat>On-screen Show (16:9)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Flight of the Majestic: Game Loop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Shrek Game Loop</dc:title>
  <dc:creator>Greg Hartrell</dc:creator>
  <cp:lastModifiedBy>Duane</cp:lastModifiedBy>
  <cp:revision>44</cp:revision>
  <cp:lastPrinted>2012-01-10T15:13:43Z</cp:lastPrinted>
  <dcterms:created xsi:type="dcterms:W3CDTF">2012-01-10T14:29:36Z</dcterms:created>
  <dcterms:modified xsi:type="dcterms:W3CDTF">2013-02-22T14:16:16Z</dcterms:modified>
</cp:coreProperties>
</file>