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6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4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09600"/>
            <a:ext cx="8789313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3244141"/>
            <a:ext cx="77997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2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7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7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3521-FFEE-42DA-9FF1-CD745E814B7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0D7DDF-CE4F-473C-97C7-232481CCA3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gfDE2a7MKj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21F858-D401-4F77-84E6-B5276360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323" y="1172307"/>
            <a:ext cx="9061141" cy="2157047"/>
          </a:xfrm>
        </p:spPr>
        <p:txBody>
          <a:bodyPr>
            <a:noAutofit/>
          </a:bodyPr>
          <a:lstStyle/>
          <a:p>
            <a:pPr algn="ctr"/>
            <a:r>
              <a:rPr lang="en-US" sz="15000" u="sng" dirty="0" err="1">
                <a:uFill>
                  <a:solidFill>
                    <a:schemeClr val="bg1"/>
                  </a:solidFill>
                </a:uFill>
                <a:latin typeface="Algerian" panose="04020705040A02060702"/>
              </a:rPr>
              <a:t>py</a:t>
            </a:r>
            <a:r>
              <a:rPr lang="en-US" sz="15000" u="sng" dirty="0">
                <a:uFill>
                  <a:solidFill>
                    <a:schemeClr val="bg1"/>
                  </a:solidFill>
                </a:uFill>
                <a:latin typeface="Algerian" panose="04020705040A02060702"/>
              </a:rPr>
              <a:t>-piano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5391" y="4337160"/>
            <a:ext cx="3053919" cy="11873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Mr.  Abhay Jain</a:t>
            </a:r>
          </a:p>
          <a:p>
            <a:pPr algn="ctr"/>
            <a:r>
              <a:rPr lang="en-US" sz="2000" cap="none" dirty="0"/>
              <a:t>(Supervisor name)</a:t>
            </a:r>
            <a:endParaRPr lang="en-US" sz="2000" dirty="0"/>
          </a:p>
          <a:p>
            <a:pPr algn="ctr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92784" y="4177775"/>
            <a:ext cx="22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by:-</a:t>
            </a:r>
          </a:p>
          <a:p>
            <a:r>
              <a:rPr lang="en-US" sz="2400" dirty="0"/>
              <a:t>AVANTIKA</a:t>
            </a:r>
          </a:p>
        </p:txBody>
      </p:sp>
    </p:spTree>
    <p:extLst>
      <p:ext uri="{BB962C8B-B14F-4D97-AF65-F5344CB8AC3E}">
        <p14:creationId xmlns:p14="http://schemas.microsoft.com/office/powerpoint/2010/main" val="1941976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References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81" y="1631205"/>
            <a:ext cx="7925487" cy="5462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1578" y="2191357"/>
            <a:ext cx="944502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Website:- </a:t>
            </a:r>
            <a:r>
              <a:rPr lang="en-US" sz="2000" u="sng" dirty="0">
                <a:solidFill>
                  <a:srgbClr val="0563C1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000" u="sng" dirty="0">
                <a:solidFill>
                  <a:srgbClr val="0563C1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https://youtu.be/gfDE2a7MKjA</a:t>
            </a:r>
            <a:endParaRPr lang="en-US" sz="2000" u="sng" dirty="0">
              <a:solidFill>
                <a:srgbClr val="0563C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Sound :-https://freesound.org/people/Tesabob2001/packs/12995/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Wikipedia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 even some other references too.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1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37E44D7C-3D0C-4BCD-9BEA-055299D5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4D3F4C5-A797-462F-A249-A77CEEFB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313"/>
            <a:ext cx="18473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1" y="1371600"/>
            <a:ext cx="95345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>
                <a:latin typeface="Algerian"/>
              </a:rPr>
              <a:t>THANK YOU</a:t>
            </a:r>
            <a:endParaRPr lang="en-IN" sz="13000" b="1" i="1" dirty="0">
              <a:latin typeface="Algerian"/>
            </a:endParaRPr>
          </a:p>
        </p:txBody>
      </p:sp>
    </p:spTree>
    <p:extLst>
      <p:ext uri="{BB962C8B-B14F-4D97-AF65-F5344CB8AC3E}">
        <p14:creationId xmlns:p14="http://schemas.microsoft.com/office/powerpoint/2010/main" val="135828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975" y="2060120"/>
            <a:ext cx="9603275" cy="34506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Need and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Work flow of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Technology Bucket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Outcome of project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2F097-ADDA-472B-A55A-14FBA0C3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777875"/>
            <a:ext cx="9604375" cy="104933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normalizeH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TABLE OF CONTENT</a:t>
            </a:r>
            <a:endParaRPr lang="en-US" sz="5400" b="1" i="1" cap="none" normalizeH="1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8582"/>
            <a:ext cx="10016629" cy="3450613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Piano is a musical instrument that user plays by pressing black and white keys on a keyboard.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Piano comes from the original Italian name for the instrument: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piano e forte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soft and loud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There are twelve possible keys any particular song can be played in. These are A, A#/Bb, B, C, C#/Db, D, D#/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, E, F, F#/Gb, G, and G#/Ab.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5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of this project is to provide a melodious and soothing experience to the user and help to relieve their stress instantly because it is also scientifically proved that music can calm one’s mood.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show that time spent at the piano keyboard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improves mental health.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Need and Scope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853754"/>
            <a:ext cx="11553825" cy="412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/>
              <a:t>1. Playing piano offers different physical and physiological advantages to players .</a:t>
            </a:r>
          </a:p>
          <a:p>
            <a:pPr marL="0" indent="0">
              <a:buNone/>
            </a:pPr>
            <a:r>
              <a:rPr lang="en-US" sz="1650" dirty="0"/>
              <a:t>2. Piano helps people to relief their stress .</a:t>
            </a:r>
          </a:p>
          <a:p>
            <a:pPr marL="0" indent="0">
              <a:buNone/>
            </a:pPr>
            <a:r>
              <a:rPr lang="en-US" sz="1650" dirty="0"/>
              <a:t>3. Piano helps to sharpen the concentration skills of people .</a:t>
            </a:r>
          </a:p>
          <a:p>
            <a:pPr marL="0" indent="0">
              <a:buNone/>
            </a:pPr>
            <a:r>
              <a:rPr lang="en-US" sz="1650" dirty="0"/>
              <a:t>4. Playing the piano is good for the physical health .</a:t>
            </a:r>
          </a:p>
          <a:p>
            <a:pPr marL="0" indent="0">
              <a:buNone/>
            </a:pPr>
            <a:r>
              <a:rPr lang="en-US" sz="1650" dirty="0"/>
              <a:t>5. It improves test scores and the school performance of a student .</a:t>
            </a:r>
          </a:p>
          <a:p>
            <a:pPr marL="0" indent="0">
              <a:buNone/>
            </a:pPr>
            <a:r>
              <a:rPr lang="en-US" sz="1650" dirty="0"/>
              <a:t>6. Swimmers generally listen soft music to enhance their performance . Thus, piano can play an important role in such case. </a:t>
            </a:r>
          </a:p>
          <a:p>
            <a:pPr marL="0" indent="0">
              <a:buNone/>
            </a:pPr>
            <a:r>
              <a:rPr lang="en-US" sz="1650" dirty="0"/>
              <a:t>7. Studies show that students who plays piano had increased levels of </a:t>
            </a:r>
            <a:r>
              <a:rPr lang="en-US" sz="1650" i="1" dirty="0" err="1"/>
              <a:t>HgH</a:t>
            </a:r>
            <a:r>
              <a:rPr lang="en-US" sz="1650" i="1" dirty="0"/>
              <a:t> (Human Growth Hormones) </a:t>
            </a:r>
            <a:r>
              <a:rPr lang="en-US" sz="1650" dirty="0"/>
              <a:t>in their system .</a:t>
            </a:r>
          </a:p>
          <a:p>
            <a:pPr marL="0" indent="0">
              <a:buNone/>
            </a:pPr>
            <a:r>
              <a:rPr lang="en-US" sz="1650" dirty="0"/>
              <a:t>8. Playing the piano can improve your overall </a:t>
            </a:r>
            <a:r>
              <a:rPr lang="en-US" sz="1650" i="1" dirty="0"/>
              <a:t>aural awareness </a:t>
            </a:r>
            <a:r>
              <a:rPr lang="en-US" sz="1650" dirty="0"/>
              <a:t>no matter where you fall in the range .</a:t>
            </a:r>
          </a:p>
          <a:p>
            <a:pPr marL="0" indent="0">
              <a:buNone/>
            </a:pPr>
            <a:r>
              <a:rPr lang="en-US" sz="1650" dirty="0"/>
              <a:t>9. Playing piano increases the creativity  of human being.</a:t>
            </a:r>
          </a:p>
        </p:txBody>
      </p:sp>
    </p:spTree>
    <p:extLst>
      <p:ext uri="{BB962C8B-B14F-4D97-AF65-F5344CB8AC3E}">
        <p14:creationId xmlns:p14="http://schemas.microsoft.com/office/powerpoint/2010/main" val="33988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Methodology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Here, I have design a piano by using python programming language.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methodology used in this project is to provide a melodious and soothing experience to the user so that they can overcome their stress. Piano gives soft and loud sound which actually calms one’s mind and can improve their mood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Whenever the user presses any key of the piano, the sound of that particular key plays.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5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4D5D-6001-428D-9596-AC53E3D7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66" y="128624"/>
            <a:ext cx="9020859" cy="832385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WORKFLOW OF PROJECT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BDA88E49-FC83-4365-98AC-80DBB64C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42" y="1045699"/>
            <a:ext cx="1664721" cy="672581"/>
          </a:xfrm>
          <a:prstGeom prst="ellipse">
            <a:avLst/>
          </a:prstGeom>
          <a:solidFill>
            <a:srgbClr val="ED7D3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5122D165-952E-4C24-A9DB-F5AA2F56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37" y="2062717"/>
            <a:ext cx="2651125" cy="617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of piano opens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61410C0-445A-4BC1-84B9-B8F68A1A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661" y="3024692"/>
            <a:ext cx="3063875" cy="88689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any key of piano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25A3BD3-CD1E-403D-A459-50596E3F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812" y="5469152"/>
            <a:ext cx="1664409" cy="624039"/>
          </a:xfrm>
          <a:prstGeom prst="ellips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36ACD2-6358-4746-8E04-BC1A22D71695}"/>
              </a:ext>
            </a:extLst>
          </p:cNvPr>
          <p:cNvCxnSpPr>
            <a:cxnSpLocks/>
          </p:cNvCxnSpPr>
          <p:nvPr/>
        </p:nvCxnSpPr>
        <p:spPr>
          <a:xfrm>
            <a:off x="6349770" y="1718280"/>
            <a:ext cx="0" cy="3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AF774-4D41-4456-B8A6-065D5E38E29B}"/>
              </a:ext>
            </a:extLst>
          </p:cNvPr>
          <p:cNvCxnSpPr>
            <a:cxnSpLocks/>
          </p:cNvCxnSpPr>
          <p:nvPr/>
        </p:nvCxnSpPr>
        <p:spPr>
          <a:xfrm>
            <a:off x="6360599" y="2680255"/>
            <a:ext cx="0" cy="3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249B5-437E-4A5B-8CA4-7138F7EB55A3}"/>
              </a:ext>
            </a:extLst>
          </p:cNvPr>
          <p:cNvCxnSpPr>
            <a:cxnSpLocks/>
          </p:cNvCxnSpPr>
          <p:nvPr/>
        </p:nvCxnSpPr>
        <p:spPr>
          <a:xfrm>
            <a:off x="6435017" y="5039144"/>
            <a:ext cx="0" cy="43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7">
            <a:extLst>
              <a:ext uri="{FF2B5EF4-FFF2-40B4-BE49-F238E27FC236}">
                <a16:creationId xmlns:a16="http://schemas.microsoft.com/office/drawing/2014/main" id="{50594165-9375-4E27-9147-320D678F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832" y="4373945"/>
            <a:ext cx="3184525" cy="769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Sound of a key user pressed plays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EFB8AB-6028-489B-AD04-02F8738A0A89}"/>
              </a:ext>
            </a:extLst>
          </p:cNvPr>
          <p:cNvCxnSpPr>
            <a:cxnSpLocks/>
          </p:cNvCxnSpPr>
          <p:nvPr/>
        </p:nvCxnSpPr>
        <p:spPr>
          <a:xfrm>
            <a:off x="6410095" y="3911587"/>
            <a:ext cx="0" cy="46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37E44D7C-3D0C-4BCD-9BEA-055299D5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4D3F4C5-A797-462F-A249-A77CEEFB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313"/>
            <a:ext cx="18473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Technology Bucket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06" y="1602630"/>
            <a:ext cx="7925487" cy="5462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1099" y="2537283"/>
            <a:ext cx="681037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have implemented this project by using world’s most popular programming language:</a:t>
            </a:r>
          </a:p>
          <a:p>
            <a:r>
              <a:rPr lang="en-US" sz="8000" b="1" i="1" dirty="0"/>
              <a:t>PYTHON</a:t>
            </a:r>
            <a:r>
              <a:rPr lang="en-US" sz="8000" dirty="0"/>
              <a:t>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96EBD-75EA-4F56-873E-5090ED2F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19" y="2537283"/>
            <a:ext cx="3034601" cy="2510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318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Outcome </a:t>
            </a:r>
            <a:endParaRPr lang="en-IN" sz="5400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81" y="1564530"/>
            <a:ext cx="7925487" cy="546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5E9-9CAA-4EA9-AA8F-2064D8EB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222774"/>
            <a:ext cx="9683146" cy="3597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476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Cascadia Code SemiBold</vt:lpstr>
      <vt:lpstr>Gill Sans MT</vt:lpstr>
      <vt:lpstr>Wingdings</vt:lpstr>
      <vt:lpstr>Gallery</vt:lpstr>
      <vt:lpstr>py-piano</vt:lpstr>
      <vt:lpstr>TABLE OF CONTENT</vt:lpstr>
      <vt:lpstr>Introduction</vt:lpstr>
      <vt:lpstr>Objective</vt:lpstr>
      <vt:lpstr>Need and Scope</vt:lpstr>
      <vt:lpstr>Methodology</vt:lpstr>
      <vt:lpstr>WORKFLOW OF PROJECT</vt:lpstr>
      <vt:lpstr>Technology Bucket</vt:lpstr>
      <vt:lpstr>Outcome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py-piano</dc:title>
  <dc:creator>HP</dc:creator>
  <cp:lastModifiedBy>hp</cp:lastModifiedBy>
  <cp:revision>14</cp:revision>
  <dcterms:created xsi:type="dcterms:W3CDTF">2022-01-20T17:26:04Z</dcterms:created>
  <dcterms:modified xsi:type="dcterms:W3CDTF">2022-01-25T07:34:40Z</dcterms:modified>
</cp:coreProperties>
</file>