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7556500" cy="106934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378046" name="Text">
    </p:cNvPr>
          <p:cNvSpPr>
            <a:spLocks noGrp="1"/>
          </p:cNvSpPr>
          <p:nvPr/>
        </p:nvSpPr>
        <p:spPr>
          <a:xfrm rot="0">
            <a:off x="254000" y="381000"/>
            <a:ext cx="7048500" cy="139700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lang="en" sz="1600">
                <a:latin typeface="DejaVu Sans"/>
                <a:ea typeface="DejaVu Sans"/>
                <a:cs typeface="DejaVu Sans"/>
              </a:rPr>
              <a:t>This is a </a:t>
            </a:r>
            <a:r>
              <a:rPr lang="en" sz="1600" b="1" i="1" u="sng">
                <a:latin typeface="DejaVu Sans"/>
                <a:ea typeface="DejaVu Sans"/>
                <a:cs typeface="DejaVu Sans"/>
              </a:rPr>
              <a:t>static text</a:t>
            </a:r>
            <a:r>
              <a:rPr lang="en" sz="1600">
                <a:latin typeface="DejaVu Sans"/>
                <a:ea typeface="DejaVu Sans"/>
                <a:cs typeface="DejaVu Sans"/>
              </a:rPr>
              <a:t> element containing styled text. </a:t>
            </a:r>
            <a:r>
              <a:rPr lang="en" sz="1600" b="1" i="1">
                <a:latin typeface="DejaVu Sans"/>
                <a:ea typeface="DejaVu Sans"/>
                <a:cs typeface="DejaVu Sans"/>
              </a:rPr>
              <a:t>Styled text</a:t>
            </a:r>
            <a:r>
              <a:rPr lang="en" sz="1600">
                <a:latin typeface="DejaVu Sans"/>
                <a:ea typeface="DejaVu Sans"/>
                <a:cs typeface="DejaVu Sans"/>
              </a:rPr>
              <a:t> elements are introduced by setting the </a:t>
            </a:r>
            <a:r>
              <a:rPr lang="en" sz="1600" i="1">
                <a:solidFill>
                  <a:srgbClr val="0000FF"/>
                </a:solidFill>
                <a:latin typeface="DejaVu Sans"/>
                <a:ea typeface="DejaVu Sans"/>
                <a:cs typeface="DejaVu Sans"/>
              </a:rPr>
              <a:t>markup</a:t>
            </a:r>
            <a:r>
              <a:rPr lang="en" sz="1600">
                <a:latin typeface="DejaVu Sans"/>
                <a:ea typeface="DejaVu Sans"/>
                <a:cs typeface="DejaVu Sans"/>
              </a:rPr>
              <a:t> attribute available for the </a:t>
            </a:r>
            <a:r>
              <a:rPr lang="en" sz="1600" b="1">
                <a:solidFill>
                  <a:srgbClr val="FF00FF"/>
                </a:solidFill>
                <a:latin typeface="DejaVu Sans"/>
                <a:ea typeface="DejaVu Sans"/>
                <a:cs typeface="DejaVu Sans"/>
              </a:rPr>
              <a:t>textElement</a:t>
            </a:r>
            <a:r>
              <a:rPr lang="en" sz="1600">
                <a:latin typeface="DejaVu Sans"/>
                <a:ea typeface="DejaVu Sans"/>
                <a:cs typeface="DejaVu Sans"/>
              </a:rPr>
              <a:t> tag to </a:t>
            </a:r>
            <a:r>
              <a:rPr lang="en" sz="1600" i="1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styled</a:t>
            </a:r>
            <a:r>
              <a:rPr lang="en" sz="1600">
                <a:latin typeface="DejaVu Sans"/>
                <a:ea typeface="DejaVu Sans"/>
                <a:cs typeface="DejaVu Sans"/>
              </a:rPr>
              <a:t> and by formatting the text content using nested </a:t>
            </a:r>
            <a:r>
              <a:rPr lang="en" sz="1600" b="1">
                <a:solidFill>
                  <a:srgbClr val="00FF00"/>
                </a:solidFill>
                <a:latin typeface="DejaVu Sans"/>
                <a:ea typeface="DejaVu Sans"/>
                <a:cs typeface="DejaVu Sans"/>
              </a:rPr>
              <a:t>style</a:t>
            </a:r>
            <a:r>
              <a:rPr lang="en" sz="1600">
                <a:latin typeface="DejaVu Sans"/>
                <a:ea typeface="DejaVu Sans"/>
                <a:cs typeface="DejaVu Sans"/>
              </a:rPr>
              <a:t> tags and simple HTML tags, including </a:t>
            </a:r>
            <a:r>
              <a:rPr lang="en" sz="1600" b="1" i="1" u="sng">
                <a:solidFill>
                  <a:srgbClr val="FFFF00"/>
                </a:solidFill>
                <a:latin typeface="DejaVu Sans"/>
                <a:ea typeface="DejaVu Sans"/>
                <a:cs typeface="DejaVu Sans"/>
              </a:rPr>
              <a:t>hyperlinks</a:t>
            </a:r>
            <a:r>
              <a:rPr lang="en" sz="1600">
                <a:latin typeface="DejaVu Sans"/>
                <a:ea typeface="DejaVu Sans"/>
                <a:cs typeface="DejaVu Sans"/>
              </a:rPr>
              <a:t>.</a:t>
            </a:r>
          </a:p>
        </p:txBody>
      </p:sp>
      <p:sp>
        <p:nvSpPr>
          <p:cNvPr id="1067414015" name="Text">
    </p:cNvPr>
          <p:cNvSpPr>
            <a:spLocks noGrp="1"/>
          </p:cNvSpPr>
          <p:nvPr/>
        </p:nvSpPr>
        <p:spPr>
          <a:xfrm rot="0">
            <a:off x="254000" y="1905000"/>
            <a:ext cx="7048500" cy="139700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lang="en" sz="1600" b="0" i="0">
                <a:latin typeface="DejaVu Sans"/>
                <a:ea typeface="DejaVu Sans"/>
                <a:cs typeface="DejaVu Sans"/>
              </a:rPr>
              <a:t>This is a </a:t>
            </a:r>
            <a:r>
              <a:rPr lang="en" sz="1600" b="1" i="1" u="sng">
                <a:latin typeface="DejaVu Sans"/>
                <a:ea typeface="DejaVu Sans"/>
                <a:cs typeface="DejaVu Sans"/>
              </a:rPr>
              <a:t>text field</a:t>
            </a:r>
            <a:r>
              <a:rPr lang="en" sz="1600" b="1" i="1">
                <a:latin typeface="DejaVu Sans"/>
                <a:ea typeface="DejaVu Sans"/>
                <a:cs typeface="DejaVu Sans"/>
              </a:rPr>
              <a:t> </a:t>
            </a:r>
            <a:r>
              <a:rPr lang="en" sz="1600" b="0" i="0">
                <a:latin typeface="DejaVu Sans"/>
                <a:ea typeface="DejaVu Sans"/>
                <a:cs typeface="DejaVu Sans"/>
              </a:rPr>
              <a:t>element containing </a:t>
            </a:r>
            <a:r>
              <a:rPr lang="en" sz="1600" b="0" i="0">
                <a:solidFill>
                  <a:srgbClr val="00FF00"/>
                </a:solidFill>
                <a:latin typeface="DejaVu Sans"/>
                <a:ea typeface="DejaVu Sans"/>
                <a:cs typeface="DejaVu Sans"/>
              </a:rPr>
              <a:t>RTF</a:t>
            </a:r>
            <a:r>
              <a:rPr lang="en" sz="1600" b="0" i="0">
                <a:latin typeface="DejaVu Sans"/>
                <a:ea typeface="DejaVu Sans"/>
                <a:cs typeface="DejaVu Sans"/>
              </a:rPr>
              <a:t> text. </a:t>
            </a:r>
            <a:r>
              <a:rPr lang="en" sz="1600" b="1" i="1">
                <a:latin typeface="DejaVu Sans"/>
                <a:ea typeface="DejaVu Sans"/>
                <a:cs typeface="DejaVu Sans"/>
              </a:rPr>
              <a:t>RTF snippets</a:t>
            </a:r>
            <a:r>
              <a:rPr lang="en" sz="1600" b="0" i="0">
                <a:latin typeface="DejaVu Sans"/>
                <a:ea typeface="DejaVu Sans"/>
                <a:cs typeface="DejaVu Sans"/>
              </a:rPr>
              <a:t> can be used inside text elements by setting the </a:t>
            </a:r>
            <a:r>
              <a:rPr lang="en" sz="1600" b="0" i="1">
                <a:solidFill>
                  <a:srgbClr val="0000FF"/>
                </a:solidFill>
                <a:latin typeface="DejaVu Sans"/>
                <a:ea typeface="DejaVu Sans"/>
                <a:cs typeface="DejaVu Sans"/>
              </a:rPr>
              <a:t>markup </a:t>
            </a:r>
            <a:r>
              <a:rPr lang="en" sz="1600" b="0" i="0">
                <a:latin typeface="DejaVu Sans"/>
                <a:ea typeface="DejaVu Sans"/>
                <a:cs typeface="DejaVu Sans"/>
              </a:rPr>
              <a:t>attribute available for the </a:t>
            </a:r>
            <a:r>
              <a:rPr lang="en" sz="1600" b="1" i="0">
                <a:solidFill>
                  <a:srgbClr val="FF00FF"/>
                </a:solidFill>
                <a:latin typeface="DejaVu Sans"/>
                <a:ea typeface="DejaVu Sans"/>
                <a:cs typeface="DejaVu Sans"/>
              </a:rPr>
              <a:t>textElement </a:t>
            </a:r>
            <a:r>
              <a:rPr lang="en" sz="1600" b="0" i="0">
                <a:latin typeface="DejaVu Sans"/>
                <a:ea typeface="DejaVu Sans"/>
                <a:cs typeface="DejaVu Sans"/>
              </a:rPr>
              <a:t>tag to </a:t>
            </a:r>
            <a:r>
              <a:rPr lang="en" sz="1600" b="0" i="1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rtf</a:t>
            </a:r>
            <a:r>
              <a:rPr lang="en" sz="1600" b="0" i="0">
                <a:latin typeface="DejaVu Sans"/>
                <a:ea typeface="DejaVu Sans"/>
                <a:cs typeface="DejaVu Sans"/>
              </a:rPr>
              <a:t>.</a:t>
            </a:r>
            <a:br/>
          </a:p>
        </p:txBody>
      </p:sp>
      <p:sp>
        <p:nvSpPr>
          <p:cNvPr id="262911569" name="Text">
    </p:cNvPr>
          <p:cNvSpPr>
            <a:spLocks noGrp="1"/>
          </p:cNvSpPr>
          <p:nvPr/>
        </p:nvSpPr>
        <p:spPr>
          <a:xfrm rot="0">
            <a:off x="254000" y="3429000"/>
            <a:ext cx="7048500" cy="676910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lang="en" sz="1400">
                <a:latin typeface="DejaVu Sans"/>
                <a:ea typeface="DejaVu Sans"/>
                <a:cs typeface="DejaVu Sans"/>
              </a:rPr>
              <a:t>This is a </a:t>
            </a:r>
            <a:r>
              <a:rPr lang="en" sz="1400" b="1" i="1" u="sng">
                <a:latin typeface="DejaVu Sans"/>
                <a:ea typeface="DejaVu Sans"/>
                <a:cs typeface="DejaVu Sans"/>
              </a:rPr>
              <a:t>text field</a:t>
            </a:r>
            <a:r>
              <a:rPr lang="en" sz="1400">
                <a:latin typeface="DejaVu Sans"/>
                <a:ea typeface="DejaVu Sans"/>
                <a:cs typeface="DejaVu Sans"/>
              </a:rPr>
              <a:t> element containing </a:t>
            </a:r>
            <a:r>
              <a:rPr lang="en" sz="1400" b="1" u="sng">
                <a:solidFill>
                  <a:srgbClr val="FF8800"/>
                </a:solidFill>
                <a:latin typeface="DejaVu Sans"/>
                <a:ea typeface="DejaVu Sans"/>
                <a:cs typeface="DejaVu Sans"/>
              </a:rPr>
              <a:t>HTML</a:t>
            </a:r>
            <a:r>
              <a:rPr lang="en" sz="1400">
                <a:latin typeface="DejaVu Sans"/>
                <a:ea typeface="DejaVu Sans"/>
                <a:cs typeface="DejaVu Sans"/>
              </a:rPr>
              <a:t> text. </a:t>
            </a:r>
            <a:r>
              <a:rPr lang="en" sz="1400" b="1" i="1">
                <a:latin typeface="DejaVu Sans"/>
                <a:ea typeface="DejaVu Sans"/>
                <a:cs typeface="DejaVu Sans"/>
              </a:rPr>
              <a:t>HTML snippets</a:t>
            </a:r>
            <a:r>
              <a:rPr lang="en" sz="1400">
                <a:latin typeface="DejaVu Sans"/>
                <a:ea typeface="DejaVu Sans"/>
                <a:cs typeface="DejaVu Sans"/>
              </a:rPr>
              <a:t> can be used inside text elements by setting the </a:t>
            </a:r>
            <a:r>
              <a:rPr lang="en" sz="1400" i="1">
                <a:solidFill>
                  <a:srgbClr val="0000FF"/>
                </a:solidFill>
                <a:latin typeface="DejaVu Sans"/>
                <a:ea typeface="DejaVu Sans"/>
                <a:cs typeface="DejaVu Sans"/>
              </a:rPr>
              <a:t>markup </a:t>
            </a:r>
            <a:r>
              <a:rPr lang="en" sz="1400">
                <a:latin typeface="DejaVu Sans"/>
                <a:ea typeface="DejaVu Sans"/>
                <a:cs typeface="DejaVu Sans"/>
              </a:rPr>
              <a:t>attribute available for the </a:t>
            </a:r>
            <a:r>
              <a:rPr lang="en" sz="1400" b="1">
                <a:solidFill>
                  <a:srgbClr val="FF00FF"/>
                </a:solidFill>
                <a:latin typeface="DejaVu Sans"/>
                <a:ea typeface="DejaVu Sans"/>
                <a:cs typeface="DejaVu Sans"/>
              </a:rPr>
              <a:t>textElement </a:t>
            </a:r>
            <a:r>
              <a:rPr lang="en" sz="1400">
                <a:latin typeface="DejaVu Sans"/>
                <a:ea typeface="DejaVu Sans"/>
                <a:cs typeface="DejaVu Sans"/>
              </a:rPr>
              <a:t>tag to </a:t>
            </a:r>
            <a:r>
              <a:rPr lang="en" sz="1400" i="1">
                <a:solidFill>
                  <a:srgbClr val="FF0000"/>
                </a:solidFill>
                <a:latin typeface="DejaVu Sans"/>
                <a:ea typeface="DejaVu Sans"/>
                <a:cs typeface="DejaVu Sans"/>
              </a:rPr>
              <a:t>html</a:t>
            </a:r>
            <a:r>
              <a:rPr lang="en" sz="1400">
                <a:latin typeface="DejaVu Sans"/>
                <a:ea typeface="DejaVu Sans"/>
                <a:cs typeface="DejaVu Sans"/>
              </a:rPr>
              <a:t>.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This is a bulleted list of fruits: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    •  apple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•  banana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•  cherry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This is a numbered list of sports starting with number 4: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    4.  football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5.  rugby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6.  tennis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This is a lettered list of shapes starting with letter c: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    c.  circle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d.  ellipse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e.  rectangle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Following is a numbered list of animals using Roman numerals and starting with number 3 (III):</a:t>
            </a:r>
            <a:br/>
            <a:br/>
            <a:r>
              <a:rPr lang="en" sz="1600">
                <a:latin typeface="DejaVu Sans"/>
                <a:ea typeface="DejaVu Sans"/>
                <a:cs typeface="DejaVu Sans"/>
              </a:rPr>
              <a:t>    III.  lion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IV.  elephant</a:t>
            </a:r>
            <a:br/>
            <a:r>
              <a:rPr lang="en" sz="1600">
                <a:latin typeface="DejaVu Sans"/>
                <a:ea typeface="DejaVu Sans"/>
                <a:cs typeface="DejaVu Sans"/>
              </a:rPr>
              <a:t>    V.  zebra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null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