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62" r:id="rId2"/>
    <p:sldId id="528" r:id="rId3"/>
    <p:sldId id="529" r:id="rId4"/>
    <p:sldId id="530" r:id="rId5"/>
    <p:sldId id="531" r:id="rId6"/>
    <p:sldId id="532" r:id="rId7"/>
    <p:sldId id="533" r:id="rId8"/>
    <p:sldId id="534" r:id="rId9"/>
    <p:sldId id="53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1BB51"/>
    <a:srgbClr val="0000FF"/>
    <a:srgbClr val="CA6E6C"/>
    <a:srgbClr val="AF423F"/>
    <a:srgbClr val="C25956"/>
    <a:srgbClr val="000000"/>
    <a:srgbClr val="953735"/>
    <a:srgbClr val="E62D08"/>
    <a:srgbClr val="3F4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3630" autoAdjust="0"/>
  </p:normalViewPr>
  <p:slideViewPr>
    <p:cSldViewPr>
      <p:cViewPr>
        <p:scale>
          <a:sx n="75" d="100"/>
          <a:sy n="75" d="100"/>
        </p:scale>
        <p:origin x="-1416" y="72"/>
      </p:cViewPr>
      <p:guideLst>
        <p:guide orient="horz" pos="18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76300" y="685800"/>
            <a:ext cx="5103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C1353FA-27DF-48E3-A6FE-43E3511FF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1DC80-B2C5-4CE9-97BE-5C89C340012D}" type="slidenum">
              <a:rPr lang="en-US" altLang="zh-CN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1353FA-27DF-48E3-A6FE-43E3511FFF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avali\桌面\全民游戏浪潮\主PPT23页1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F494C"/>
          </a:solidFill>
          <a:latin typeface="Verdana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2000">
          <a:solidFill>
            <a:srgbClr val="3F49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600">
          <a:solidFill>
            <a:srgbClr val="3F49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400">
          <a:solidFill>
            <a:srgbClr val="3F49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200">
          <a:solidFill>
            <a:srgbClr val="3F49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98" y="3274832"/>
            <a:ext cx="740653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QT </a:t>
            </a:r>
            <a:r>
              <a:rPr lang="zh-CN" altLang="en-US" sz="3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语音游戏合作</a:t>
            </a:r>
            <a:endParaRPr lang="en-US" altLang="zh-CN" sz="3600" dirty="0" smtClean="0">
              <a:solidFill>
                <a:schemeClr val="accent4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  <a:p>
            <a:pPr lvl="7" algn="ctr"/>
            <a:r>
              <a:rPr lang="en-US" altLang="zh-CN" sz="3200" b="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    ----</a:t>
            </a:r>
            <a:r>
              <a:rPr lang="zh-CN" altLang="en-US" sz="3200" b="0" dirty="0" smtClean="0">
                <a:solidFill>
                  <a:schemeClr val="accent4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改变游戏玩法</a:t>
            </a:r>
            <a:endParaRPr lang="en-US" altLang="zh-CN" sz="3200" b="0" dirty="0" smtClean="0">
              <a:solidFill>
                <a:schemeClr val="accent4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pic>
        <p:nvPicPr>
          <p:cNvPr id="5" name="Picture 8" descr="C:\Documents and Settings\robinxing\桌面\Qt-logo平面化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75" y="609674"/>
            <a:ext cx="2065899" cy="208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重点合作游戏关键数据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592" cy="4953000"/>
          </a:xfrm>
        </p:spPr>
        <p:txBody>
          <a:bodyPr/>
          <a:lstStyle/>
          <a:p>
            <a:r>
              <a:rPr lang="en-US" altLang="zh-CN" dirty="0" smtClean="0"/>
              <a:t>MMO</a:t>
            </a:r>
            <a:r>
              <a:rPr lang="zh-CN" altLang="en-US" dirty="0" smtClean="0"/>
              <a:t>类合作游戏：御龙在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QT</a:t>
            </a:r>
            <a:r>
              <a:rPr lang="zh-CN" altLang="en-US" dirty="0"/>
              <a:t>活跃</a:t>
            </a:r>
            <a:r>
              <a:rPr lang="en-US" altLang="zh-CN" dirty="0"/>
              <a:t>/</a:t>
            </a:r>
            <a:r>
              <a:rPr lang="zh-CN" altLang="en-US" dirty="0"/>
              <a:t>游戏活跃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73%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QT</a:t>
            </a:r>
            <a:r>
              <a:rPr lang="zh-CN" altLang="en-US" dirty="0"/>
              <a:t>在线</a:t>
            </a:r>
            <a:r>
              <a:rPr lang="en-US" altLang="zh-CN" dirty="0"/>
              <a:t>/</a:t>
            </a:r>
            <a:r>
              <a:rPr lang="zh-CN" altLang="en-US" dirty="0"/>
              <a:t>游戏在线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70%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其中，同时语音人数</a:t>
            </a:r>
            <a:r>
              <a:rPr lang="en-US" altLang="zh-CN" dirty="0"/>
              <a:t>/</a:t>
            </a:r>
            <a:r>
              <a:rPr lang="zh-CN" altLang="en-US" dirty="0"/>
              <a:t>游戏在线</a:t>
            </a:r>
            <a:r>
              <a:rPr lang="zh-CN" altLang="en-US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67%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FPS</a:t>
            </a:r>
            <a:r>
              <a:rPr lang="zh-CN" altLang="en-US" dirty="0" smtClean="0"/>
              <a:t>类合作游戏：穿越</a:t>
            </a:r>
            <a:r>
              <a:rPr lang="zh-CN" altLang="en-US" dirty="0" smtClean="0"/>
              <a:t>火线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QT</a:t>
            </a:r>
            <a:r>
              <a:rPr lang="zh-CN" altLang="en-US" dirty="0" smtClean="0"/>
              <a:t>活跃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游戏活跃：</a:t>
            </a:r>
            <a:r>
              <a:rPr lang="en-US" altLang="zh-CN" b="1" dirty="0">
                <a:solidFill>
                  <a:srgbClr val="FF0000"/>
                </a:solidFill>
              </a:rPr>
              <a:t>92%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QT</a:t>
            </a:r>
            <a:r>
              <a:rPr lang="zh-CN" altLang="en-US" dirty="0" smtClean="0"/>
              <a:t>在线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游戏在线：</a:t>
            </a:r>
            <a:r>
              <a:rPr lang="en-US" altLang="zh-CN" b="1" dirty="0">
                <a:solidFill>
                  <a:srgbClr val="FF0000"/>
                </a:solidFill>
              </a:rPr>
              <a:t>65%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其中，同时语音人数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游戏在线：</a:t>
            </a:r>
            <a:r>
              <a:rPr lang="en-US" altLang="zh-CN" b="1" dirty="0">
                <a:solidFill>
                  <a:srgbClr val="FF0000"/>
                </a:solidFill>
              </a:rPr>
              <a:t>39%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63" y="3809990"/>
            <a:ext cx="3939621" cy="23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62" y="1139793"/>
            <a:ext cx="3939621" cy="236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8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御龙语音合作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294" cy="4953000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御龙在天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是一款国战玩法</a:t>
            </a:r>
            <a:r>
              <a:rPr lang="en-US" altLang="zh-CN" dirty="0" smtClean="0"/>
              <a:t>MMO</a:t>
            </a:r>
            <a:r>
              <a:rPr lang="zh-CN" altLang="en-US" dirty="0" smtClean="0"/>
              <a:t>网游。游戏中以国家为单位，</a:t>
            </a:r>
            <a:r>
              <a:rPr lang="zh-CN" altLang="en-US" dirty="0"/>
              <a:t>与</a:t>
            </a:r>
            <a:r>
              <a:rPr lang="zh-CN" altLang="en-US" dirty="0" smtClean="0"/>
              <a:t>其他国家甚至与整个服务器对抗。对国家语音强需求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主要语音合作功能点：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国家语音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家族帮派语音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御龙官方娱乐和帮助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御龙语音合作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国家语音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876780" cy="4953000"/>
          </a:xfrm>
        </p:spPr>
        <p:txBody>
          <a:bodyPr/>
          <a:lstStyle/>
          <a:p>
            <a:r>
              <a:rPr lang="zh-CN" altLang="en-US" dirty="0" smtClean="0"/>
              <a:t>国战更加精彩：国王可以通过语音，协调全国上千玩家一起作战，让战术更加多变</a:t>
            </a:r>
            <a:endParaRPr lang="en-US" altLang="zh-CN" dirty="0" smtClean="0"/>
          </a:p>
          <a:p>
            <a:r>
              <a:rPr lang="zh-CN" altLang="en-US" dirty="0" smtClean="0"/>
              <a:t>改变游戏生态：一些国家语音已自发成为“国家电台”，让玩家在游戏时不再枯燥</a:t>
            </a:r>
            <a:endParaRPr lang="en-US" altLang="zh-CN" dirty="0" smtClean="0"/>
          </a:p>
          <a:p>
            <a:r>
              <a:rPr lang="zh-CN" altLang="en-US" dirty="0" smtClean="0"/>
              <a:t>产品主要功能：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国王可随时说话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国民可对国王声音进行屏蔽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选择背景音乐</a:t>
            </a:r>
            <a:endParaRPr lang="en-US" altLang="zh-CN" dirty="0" smtClean="0"/>
          </a:p>
          <a:p>
            <a:r>
              <a:rPr lang="zh-CN" altLang="en-US" dirty="0" smtClean="0"/>
              <a:t>数据情况：每天</a:t>
            </a:r>
            <a:r>
              <a:rPr lang="en-US" altLang="zh-CN" dirty="0" smtClean="0"/>
              <a:t>70W</a:t>
            </a:r>
            <a:r>
              <a:rPr lang="zh-CN" altLang="en-US" dirty="0" smtClean="0"/>
              <a:t>活跃用户，</a:t>
            </a:r>
            <a:r>
              <a:rPr lang="en-US" altLang="zh-CN" dirty="0" smtClean="0"/>
              <a:t>30W</a:t>
            </a:r>
            <a:r>
              <a:rPr lang="zh-CN" altLang="en-US" dirty="0" smtClean="0"/>
              <a:t>在线。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4" y="1066861"/>
            <a:ext cx="3429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5" y="2692372"/>
            <a:ext cx="34290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御龙语音合作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家族帮派语音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876780" cy="4953000"/>
          </a:xfrm>
        </p:spPr>
        <p:txBody>
          <a:bodyPr/>
          <a:lstStyle/>
          <a:p>
            <a:r>
              <a:rPr lang="zh-CN" altLang="en-US" dirty="0" smtClean="0"/>
              <a:t>家族帮派成员游戏外和语音聚集场所</a:t>
            </a:r>
            <a:endParaRPr lang="en-US" altLang="zh-CN" dirty="0" smtClean="0"/>
          </a:p>
          <a:p>
            <a:r>
              <a:rPr lang="zh-CN" altLang="en-US" dirty="0" smtClean="0"/>
              <a:t>家族帮派玩法语音指挥</a:t>
            </a:r>
            <a:endParaRPr lang="en-US" altLang="zh-CN" dirty="0" smtClean="0"/>
          </a:p>
          <a:p>
            <a:r>
              <a:rPr lang="zh-CN" altLang="en-US" dirty="0" smtClean="0"/>
              <a:t>成员获得组织上的帮助 </a:t>
            </a:r>
            <a:endParaRPr lang="en-US" altLang="zh-CN" dirty="0" smtClean="0"/>
          </a:p>
          <a:p>
            <a:r>
              <a:rPr lang="zh-CN" altLang="en-US" dirty="0" smtClean="0"/>
              <a:t>产品主要功能：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帮主、族长绑定家族帮派的语音房间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可一键进入语音房间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帮主、</a:t>
            </a:r>
            <a:r>
              <a:rPr lang="zh-CN" altLang="en-US" dirty="0" smtClean="0"/>
              <a:t>族长邀请成员进房</a:t>
            </a:r>
            <a:endParaRPr lang="en-US" altLang="zh-CN" dirty="0" smtClean="0"/>
          </a:p>
          <a:p>
            <a:r>
              <a:rPr lang="zh-CN" altLang="en-US" dirty="0" smtClean="0"/>
              <a:t>数据情况：每天</a:t>
            </a:r>
            <a:r>
              <a:rPr lang="en-US" altLang="zh-CN" dirty="0" smtClean="0"/>
              <a:t>25W</a:t>
            </a:r>
            <a:r>
              <a:rPr lang="zh-CN" altLang="en-US" dirty="0" smtClean="0"/>
              <a:t>活跃用户，</a:t>
            </a:r>
            <a:r>
              <a:rPr lang="en-US" altLang="zh-CN" dirty="0" smtClean="0"/>
              <a:t>10W</a:t>
            </a:r>
            <a:r>
              <a:rPr lang="zh-CN" altLang="en-US" dirty="0" smtClean="0"/>
              <a:t>在线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88" y="914466"/>
            <a:ext cx="3800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26" y="4038584"/>
            <a:ext cx="5461155" cy="141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 bwMode="auto">
          <a:xfrm>
            <a:off x="6553148" y="3048010"/>
            <a:ext cx="761980" cy="129536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1201226" y="4038584"/>
            <a:ext cx="484632" cy="97840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6857940" y="3338548"/>
            <a:ext cx="609584" cy="7142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御龙语音合作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官方房间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571988" cy="4953000"/>
          </a:xfrm>
        </p:spPr>
        <p:txBody>
          <a:bodyPr/>
          <a:lstStyle/>
          <a:p>
            <a:r>
              <a:rPr lang="zh-CN" altLang="en-US" dirty="0" smtClean="0"/>
              <a:t>用户游戏帮助：新手语音引导、玩家个性问题解答</a:t>
            </a:r>
            <a:endParaRPr lang="en-US" altLang="zh-CN" dirty="0" smtClean="0"/>
          </a:p>
          <a:p>
            <a:r>
              <a:rPr lang="zh-CN" altLang="en-US" dirty="0" smtClean="0"/>
              <a:t>游戏活动热播</a:t>
            </a:r>
            <a:endParaRPr lang="en-US" altLang="zh-CN" dirty="0" smtClean="0"/>
          </a:p>
          <a:p>
            <a:r>
              <a:rPr lang="zh-CN" altLang="en-US" dirty="0" smtClean="0"/>
              <a:t>热闹，有意思，游戏更休闲</a:t>
            </a:r>
            <a:endParaRPr lang="en-US" altLang="zh-CN" dirty="0" smtClean="0"/>
          </a:p>
          <a:p>
            <a:r>
              <a:rPr lang="zh-CN" altLang="en-US" dirty="0" smtClean="0"/>
              <a:t>产品主要功能：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用户游戏中可一键进入官方房间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官方房间主持人娱乐气氛、引导游戏</a:t>
            </a:r>
            <a:endParaRPr lang="en-US" altLang="zh-CN" dirty="0" smtClean="0"/>
          </a:p>
          <a:p>
            <a:r>
              <a:rPr lang="zh-CN" altLang="en-US" dirty="0" smtClean="0"/>
              <a:t>数据情况：每天</a:t>
            </a:r>
            <a:r>
              <a:rPr lang="en-US" altLang="zh-CN" dirty="0" smtClean="0"/>
              <a:t>8W</a:t>
            </a:r>
            <a:r>
              <a:rPr lang="zh-CN" altLang="en-US" dirty="0" smtClean="0"/>
              <a:t>活跃用户，</a:t>
            </a:r>
            <a:r>
              <a:rPr lang="en-US" altLang="zh-CN" dirty="0" smtClean="0"/>
              <a:t>1W</a:t>
            </a:r>
            <a:r>
              <a:rPr lang="zh-CN" altLang="en-US" dirty="0" smtClean="0"/>
              <a:t>在线</a:t>
            </a:r>
            <a:endParaRPr lang="en-US" altLang="zh-CN" dirty="0" smtClean="0"/>
          </a:p>
        </p:txBody>
      </p:sp>
      <p:sp>
        <p:nvSpPr>
          <p:cNvPr id="4" name="下箭头 3"/>
          <p:cNvSpPr/>
          <p:nvPr/>
        </p:nvSpPr>
        <p:spPr bwMode="auto">
          <a:xfrm>
            <a:off x="6553148" y="3048010"/>
            <a:ext cx="761980" cy="129536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1201226" y="4038584"/>
            <a:ext cx="484632" cy="97840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88" y="990664"/>
            <a:ext cx="3936497" cy="411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穿越火线</a:t>
            </a:r>
            <a:r>
              <a:rPr lang="zh-CN" altLang="en-US" dirty="0" smtClean="0"/>
              <a:t>语音合作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294" cy="4953000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穿越火线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FPS</a:t>
            </a:r>
            <a:r>
              <a:rPr lang="zh-CN" altLang="en-US" dirty="0" smtClean="0"/>
              <a:t>枪战网游。游戏中与团队配合，击败其他团队。对组队语音，强需求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主要语音合作功能点：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战局（组队）语音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战队任务玩法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3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穿越火线语音合作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组队语音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571988" cy="4953000"/>
          </a:xfrm>
        </p:spPr>
        <p:txBody>
          <a:bodyPr/>
          <a:lstStyle/>
          <a:p>
            <a:r>
              <a:rPr lang="zh-CN" altLang="en-US" dirty="0" smtClean="0"/>
              <a:t>玩家游戏中语音协同作战，完成团队目标</a:t>
            </a:r>
            <a:endParaRPr lang="en-US" altLang="zh-CN" dirty="0" smtClean="0"/>
          </a:p>
          <a:p>
            <a:r>
              <a:rPr lang="zh-CN" altLang="en-US" dirty="0" smtClean="0"/>
              <a:t>玩家之间自发沟通、教育</a:t>
            </a:r>
            <a:endParaRPr lang="en-US" altLang="zh-CN" dirty="0" smtClean="0"/>
          </a:p>
          <a:p>
            <a:r>
              <a:rPr lang="zh-CN" altLang="en-US" dirty="0" smtClean="0"/>
              <a:t>产品主要功能：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用户可直接与队友说话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屏蔽单人语音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特有的“对讲机”功能</a:t>
            </a:r>
            <a:endParaRPr lang="en-US" altLang="zh-CN" dirty="0" smtClean="0"/>
          </a:p>
          <a:p>
            <a:r>
              <a:rPr lang="zh-CN" altLang="en-US" dirty="0"/>
              <a:t>数据情况：</a:t>
            </a:r>
            <a:r>
              <a:rPr lang="zh-CN" altLang="en-US" dirty="0" smtClean="0"/>
              <a:t>每天</a:t>
            </a:r>
            <a:r>
              <a:rPr lang="en-US" altLang="zh-CN" dirty="0" smtClean="0"/>
              <a:t>1000W</a:t>
            </a:r>
            <a:r>
              <a:rPr lang="zh-CN" altLang="en-US" dirty="0"/>
              <a:t>活跃用户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150W</a:t>
            </a:r>
            <a:r>
              <a:rPr lang="zh-CN" altLang="en-US" dirty="0"/>
              <a:t>在线</a:t>
            </a:r>
            <a:endParaRPr lang="en-US" altLang="zh-CN" dirty="0"/>
          </a:p>
        </p:txBody>
      </p:sp>
      <p:sp>
        <p:nvSpPr>
          <p:cNvPr id="4" name="下箭头 3"/>
          <p:cNvSpPr/>
          <p:nvPr/>
        </p:nvSpPr>
        <p:spPr bwMode="auto">
          <a:xfrm>
            <a:off x="6553148" y="3048010"/>
            <a:ext cx="761980" cy="129536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1201226" y="4038584"/>
            <a:ext cx="484632" cy="97840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31" y="809592"/>
            <a:ext cx="3766814" cy="261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28" y="3581396"/>
            <a:ext cx="3736117" cy="29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8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穿越火线语音合作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战队任务玩法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4571988" cy="4953000"/>
          </a:xfrm>
        </p:spPr>
        <p:txBody>
          <a:bodyPr/>
          <a:lstStyle/>
          <a:p>
            <a:r>
              <a:rPr lang="zh-CN" altLang="en-US" dirty="0" smtClean="0"/>
              <a:t>游戏战队聚焦地</a:t>
            </a:r>
            <a:endParaRPr lang="en-US" altLang="zh-CN" dirty="0" smtClean="0"/>
          </a:p>
          <a:p>
            <a:r>
              <a:rPr lang="zh-CN" altLang="en-US" dirty="0" smtClean="0"/>
              <a:t>丰富战队玩法：每日战队任务</a:t>
            </a:r>
            <a:endParaRPr lang="en-US" altLang="zh-CN" dirty="0" smtClean="0"/>
          </a:p>
          <a:p>
            <a:r>
              <a:rPr lang="zh-CN" altLang="en-US" dirty="0" smtClean="0"/>
              <a:t>产品主要功能：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QT</a:t>
            </a:r>
            <a:r>
              <a:rPr lang="zh-CN" altLang="en-US" dirty="0" smtClean="0"/>
              <a:t>房间与游戏战队建立绑定关系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战队成员在</a:t>
            </a:r>
            <a:r>
              <a:rPr lang="en-US" altLang="zh-CN" dirty="0" smtClean="0"/>
              <a:t>QT</a:t>
            </a:r>
            <a:r>
              <a:rPr lang="zh-CN" altLang="en-US" dirty="0" smtClean="0"/>
              <a:t>房间接战队任务，游戏中完成</a:t>
            </a:r>
            <a:endParaRPr lang="en-US" altLang="zh-CN" dirty="0" smtClean="0"/>
          </a:p>
          <a:p>
            <a:r>
              <a:rPr lang="zh-CN" altLang="en-US" dirty="0" smtClean="0"/>
              <a:t>数据情况：每天参加任务人数</a:t>
            </a:r>
            <a:r>
              <a:rPr lang="en-US" altLang="zh-CN" dirty="0" smtClean="0"/>
              <a:t>XX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6553148" y="3048010"/>
            <a:ext cx="761980" cy="1295366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1201226" y="4038584"/>
            <a:ext cx="484632" cy="978408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11" y="3696185"/>
            <a:ext cx="4800474" cy="304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04" y="914466"/>
            <a:ext cx="4181468" cy="261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7315128" y="2514624"/>
            <a:ext cx="685782" cy="1523960"/>
          </a:xfrm>
          <a:prstGeom prst="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7162732" y="2514624"/>
            <a:ext cx="495287" cy="1523960"/>
          </a:xfrm>
          <a:prstGeom prst="downArrow">
            <a:avLst>
              <a:gd name="adj1" fmla="val 24358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FFFFFF">
                <a:gamma/>
                <a:shade val="60000"/>
                <a:invGamma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7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默认设计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rgbClr val="FFFFFF">
              <a:gamma/>
              <a:shade val="60000"/>
              <a:invGamma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Pages>0</Pages>
  <Words>505</Words>
  <Characters>0</Characters>
  <Application>Microsoft Office PowerPoint</Application>
  <DocSecurity>0</DocSecurity>
  <PresentationFormat>全屏显示(4:3)</PresentationFormat>
  <Lines>0</Lines>
  <Paragraphs>77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1_默认设计模板</vt:lpstr>
      <vt:lpstr>PowerPoint 演示文稿</vt:lpstr>
      <vt:lpstr>重点合作游戏关键数据</vt:lpstr>
      <vt:lpstr>御龙语音合作</vt:lpstr>
      <vt:lpstr>御龙语音合作 – 国家语音</vt:lpstr>
      <vt:lpstr>御龙语音合作 – 家族帮派语音</vt:lpstr>
      <vt:lpstr>御龙语音合作 – 官方房间</vt:lpstr>
      <vt:lpstr>穿越火线语音合作</vt:lpstr>
      <vt:lpstr>穿越火线语音合作 – 组队语音</vt:lpstr>
      <vt:lpstr>穿越火线语音合作 – 战队任务玩法</vt:lpstr>
    </vt:vector>
  </TitlesOfParts>
  <Company>TX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QTalk 宣讲</dc:title>
  <dc:creator>Robinxing &amp; Shichen</dc:creator>
  <cp:lastModifiedBy>thinkhuang</cp:lastModifiedBy>
  <cp:revision>3811</cp:revision>
  <cp:lastPrinted>1601-01-01T00:00:00Z</cp:lastPrinted>
  <dcterms:created xsi:type="dcterms:W3CDTF">1601-01-01T00:00:00Z</dcterms:created>
  <dcterms:modified xsi:type="dcterms:W3CDTF">2013-01-26T09:13:35Z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2052-6.4.0.1821</vt:lpwstr>
  </property>
</Properties>
</file>