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2"/>
  </p:sldMasterIdLst>
  <p:notesMasterIdLst>
    <p:notesMasterId r:id="rId25"/>
  </p:notesMasterIdLst>
  <p:sldIdLst>
    <p:sldId id="256" r:id="rId3"/>
    <p:sldId id="309" r:id="rId4"/>
    <p:sldId id="310" r:id="rId5"/>
    <p:sldId id="296" r:id="rId6"/>
    <p:sldId id="295" r:id="rId7"/>
    <p:sldId id="294" r:id="rId8"/>
    <p:sldId id="311" r:id="rId9"/>
    <p:sldId id="293" r:id="rId10"/>
    <p:sldId id="292" r:id="rId11"/>
    <p:sldId id="291" r:id="rId12"/>
    <p:sldId id="290" r:id="rId13"/>
    <p:sldId id="289" r:id="rId14"/>
    <p:sldId id="287" r:id="rId15"/>
    <p:sldId id="286" r:id="rId16"/>
    <p:sldId id="285" r:id="rId17"/>
    <p:sldId id="284" r:id="rId18"/>
    <p:sldId id="283" r:id="rId19"/>
    <p:sldId id="282" r:id="rId20"/>
    <p:sldId id="281" r:id="rId21"/>
    <p:sldId id="300" r:id="rId22"/>
    <p:sldId id="301" r:id="rId23"/>
    <p:sldId id="31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9744" autoAdjust="0"/>
  </p:normalViewPr>
  <p:slideViewPr>
    <p:cSldViewPr>
      <p:cViewPr varScale="1">
        <p:scale>
          <a:sx n="72" d="100"/>
          <a:sy n="72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427FDC-207A-46DA-9C16-4B543F53C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83B91-D4D8-4CEB-8141-B117D2911A8A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7FDC-207A-46DA-9C16-4B543F53C9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B9B27-4D02-2940-AED5-BC8F2B3B1507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C0351-EB03-5444-BA93-B7E778374E24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05593"/>
            <a:ext cx="6629400" cy="609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CYBER CRIME AND SECURITY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46482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000" dirty="0"/>
              <a:t>If we can defeat them sitting at home……who needs to fight with tanks and guns!!!!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4800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Presented By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700" y="54102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Nihal Chirayath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Gaurav </a:t>
            </a:r>
            <a:r>
              <a:rPr lang="en-IN" dirty="0" err="1"/>
              <a:t>Kavhar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541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Kiran </a:t>
            </a:r>
            <a:r>
              <a:rPr lang="en-IN" dirty="0" err="1"/>
              <a:t>Kumbhar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Akash Karan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541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Vishal </a:t>
            </a:r>
            <a:r>
              <a:rPr lang="en-IN" dirty="0" err="1"/>
              <a:t>Prajapat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Sanzil</a:t>
            </a:r>
            <a:r>
              <a:rPr lang="en-IN" dirty="0"/>
              <a:t> </a:t>
            </a:r>
            <a:r>
              <a:rPr lang="en-IN" dirty="0" err="1"/>
              <a:t>Madye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Hacking in simple terms means an illegal intrusion into a computer system and/or network.</a:t>
            </a:r>
            <a:endParaRPr lang="en-US" sz="2800" dirty="0"/>
          </a:p>
        </p:txBody>
      </p:sp>
      <p:pic>
        <p:nvPicPr>
          <p:cNvPr id="1029" name="Picture 5" descr="C:\Users\Eee\Documents\cyber-crime-and-identity-thef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962400"/>
            <a:ext cx="49530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94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DENIAL OF SERVICE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Act by the criminal, who floods the bandwidth of the victims network.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Is his e-mail box with spam mail depriving him of the services.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56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VIRUS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Malicious software that attaches itself to other software. (virus, worms, Trojan Horse, web jacking, e-mail bombing etc.)</a:t>
            </a:r>
          </a:p>
          <a:p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34340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9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COMPUTER VANDALISM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cs typeface="Arial" charset="0"/>
              </a:rPr>
              <a:t>Damaging or destroying data rather than stealing.</a:t>
            </a:r>
          </a:p>
          <a:p>
            <a:r>
              <a:rPr lang="en-US" sz="2500" dirty="0">
                <a:cs typeface="Arial" charset="0"/>
              </a:rPr>
              <a:t>Transmitting virus</a:t>
            </a:r>
            <a:endParaRPr lang="en-US" sz="2500" dirty="0"/>
          </a:p>
        </p:txBody>
      </p:sp>
      <p:pic>
        <p:nvPicPr>
          <p:cNvPr id="2050" name="Picture 2" descr="C:\Users\Eee\Documents\24cybe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80232"/>
            <a:ext cx="33528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3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 TERRORISM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of Internet based attacks in terrorist activities.</a:t>
            </a:r>
          </a:p>
          <a:p>
            <a:r>
              <a:rPr lang="en-US" sz="2400" dirty="0">
                <a:cs typeface="Arial" charset="0"/>
              </a:rPr>
              <a:t>Technology savvy terrorists are using 512-bit encryption, which is impossible to decrypt.</a:t>
            </a:r>
            <a:endParaRPr lang="en-US" sz="2400" dirty="0"/>
          </a:p>
        </p:txBody>
      </p:sp>
      <p:pic>
        <p:nvPicPr>
          <p:cNvPr id="3074" name="Picture 2" descr="C:\Users\Eee\Documents\cyber-crim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124348"/>
            <a:ext cx="5943600" cy="2733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1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SOFTWARE PIRACY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1"/>
            <a:ext cx="7315200" cy="4419600"/>
          </a:xfrm>
        </p:spPr>
        <p:txBody>
          <a:bodyPr/>
          <a:lstStyle/>
          <a:p>
            <a:pPr algn="just"/>
            <a:r>
              <a:rPr lang="en-US" sz="2500" dirty="0">
                <a:cs typeface="Arial" charset="0"/>
              </a:rPr>
              <a:t>Theft of software through the illegal copying of genuine programs.</a:t>
            </a:r>
          </a:p>
          <a:p>
            <a:pPr algn="just"/>
            <a:r>
              <a:rPr lang="en-US" sz="2500" dirty="0">
                <a:cs typeface="Arial" charset="0"/>
              </a:rPr>
              <a:t>Distribution of products intended to pass for the original.</a:t>
            </a:r>
            <a:endParaRPr lang="en-US" sz="2500" dirty="0"/>
          </a:p>
        </p:txBody>
      </p:sp>
      <p:pic>
        <p:nvPicPr>
          <p:cNvPr id="1026" name="Picture 2" descr="C:\Users\Eee\Documents\software_pirac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05200"/>
            <a:ext cx="4876800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219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6934200" cy="715963"/>
          </a:xfrm>
        </p:spPr>
        <p:txBody>
          <a:bodyPr/>
          <a:lstStyle/>
          <a:p>
            <a:r>
              <a:rPr lang="en-US" sz="2400" dirty="0"/>
              <a:t>TYPES OF CYBER ATTACK BY PERCENTAGE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67000"/>
            <a:ext cx="7315200" cy="4419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Financial fraud: 			        		11%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Sabotage of data/networks:   	        		17%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Theft of proprietary information:               	20%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System penetration from the outside:      		25%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Denial of service:                                     		27%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Unauthorized access by insiders:           		71%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Employee abuse of internet privileges    	79%</a:t>
            </a:r>
          </a:p>
          <a:p>
            <a:pPr marL="342900" lvl="1" indent="-342900">
              <a:buFontTx/>
              <a:buChar char="•"/>
            </a:pPr>
            <a:r>
              <a:rPr lang="en-US" sz="2200" dirty="0">
                <a:cs typeface="Arial" charset="0"/>
              </a:rPr>
              <a:t>Viruses 	             			       	             85%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95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SAFETY TIPS FOR 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charset="0"/>
              </a:rPr>
              <a:t>Use antivirus software’s.</a:t>
            </a:r>
          </a:p>
          <a:p>
            <a:r>
              <a:rPr lang="en-US" sz="2400" dirty="0">
                <a:cs typeface="Arial" charset="0"/>
              </a:rPr>
              <a:t>Insert firewalls. </a:t>
            </a:r>
          </a:p>
          <a:p>
            <a:r>
              <a:rPr lang="en-US" sz="2400" dirty="0">
                <a:cs typeface="Arial" charset="0"/>
              </a:rPr>
              <a:t>Uninstall unnecessary software </a:t>
            </a:r>
          </a:p>
          <a:p>
            <a:r>
              <a:rPr lang="en-US" sz="2400" dirty="0">
                <a:cs typeface="Arial" charset="0"/>
              </a:rPr>
              <a:t>Maintain backup.</a:t>
            </a:r>
          </a:p>
          <a:p>
            <a:r>
              <a:rPr lang="en-US" sz="2400" dirty="0">
                <a:cs typeface="Arial" charset="0"/>
              </a:rPr>
              <a:t>Check security settings.</a:t>
            </a:r>
          </a:p>
          <a:p>
            <a:r>
              <a:rPr lang="en-US" sz="2400" dirty="0">
                <a:cs typeface="Arial" charset="0"/>
              </a:rPr>
              <a:t>Stay anonymous - choose a genderless screen name.</a:t>
            </a:r>
          </a:p>
          <a:p>
            <a:r>
              <a:rPr lang="en-US" sz="2400" dirty="0">
                <a:cs typeface="Arial" charset="0"/>
              </a:rPr>
              <a:t>Never give your full name or address to strangers.</a:t>
            </a:r>
          </a:p>
          <a:p>
            <a:r>
              <a:rPr lang="en-US" sz="2400" dirty="0">
                <a:cs typeface="Arial" charset="0"/>
              </a:rPr>
              <a:t>Learn more about Internet privacy. </a:t>
            </a:r>
          </a:p>
          <a:p>
            <a:pPr marL="0" indent="0">
              <a:buNone/>
            </a:pPr>
            <a:endParaRPr lang="en-US" sz="2400" dirty="0">
              <a:cs typeface="Arial" charset="0"/>
            </a:endParaRPr>
          </a:p>
          <a:p>
            <a:endParaRPr lang="en-US" sz="2400" dirty="0"/>
          </a:p>
        </p:txBody>
      </p:sp>
      <p:pic>
        <p:nvPicPr>
          <p:cNvPr id="1026" name="Picture 2" descr="http://www.topnews.in/files/cyber-crim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530221" cy="2521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00200"/>
            <a:ext cx="5486400" cy="2057400"/>
          </a:xfrm>
        </p:spPr>
        <p:txBody>
          <a:bodyPr/>
          <a:lstStyle/>
          <a:p>
            <a:r>
              <a:rPr lang="en-US" sz="6000" b="1" dirty="0">
                <a:solidFill>
                  <a:schemeClr val="bg2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170" name="Picture 2" descr="http://www.howtoarchives.com/wp-content/uploads/2009/07/cyber-security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4048125" cy="2686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Arial" charset="0"/>
              </a:rPr>
              <a:t>Internet security is a branch of computer security specifically related to the Internet.</a:t>
            </a:r>
          </a:p>
          <a:p>
            <a:r>
              <a:rPr lang="en-US" sz="2400" dirty="0">
                <a:cs typeface="Arial" charset="0"/>
              </a:rPr>
              <a:t>It's objective is to establish rules and measure to use against attacks over the Internet. </a:t>
            </a:r>
          </a:p>
          <a:p>
            <a:endParaRPr lang="en-US" sz="2000" dirty="0"/>
          </a:p>
        </p:txBody>
      </p:sp>
      <p:pic>
        <p:nvPicPr>
          <p:cNvPr id="6146" name="Picture 2" descr="http://1.bp.blogspot.com/-mXIS5o3W3Yk/Tb4xGAbAHmI/AAAAAAAAATg/V6_zqZkOiV8/s1600/safeguard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46804"/>
            <a:ext cx="4695825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9357" y="1752600"/>
            <a:ext cx="693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Definition.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History.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Cyber threat evolution.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Categories of cyber crime.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cyber crime.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Prevention.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Security.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Conclusion.</a:t>
            </a:r>
          </a:p>
          <a:p>
            <a:pPr marL="457200" indent="-457200" algn="l">
              <a:buFont typeface="+mj-lt"/>
              <a:buAutoNum type="arabicParenR"/>
            </a:pP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US" dirty="0"/>
          </a:p>
          <a:p>
            <a:pPr marL="457200" indent="-457200" algn="l">
              <a:buFont typeface="+mj-lt"/>
              <a:buAutoNum type="arabicParenR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772400" cy="1609344"/>
          </a:xfrm>
        </p:spPr>
        <p:txBody>
          <a:bodyPr/>
          <a:lstStyle/>
          <a:p>
            <a:r>
              <a:rPr lang="en-US" sz="3200" b="1" dirty="0"/>
              <a:t>ADVANTAGES OF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572000" cy="405079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Defend us from critical attacks.</a:t>
            </a:r>
          </a:p>
          <a:p>
            <a:r>
              <a:rPr lang="en-US" sz="2400" dirty="0">
                <a:cs typeface="Arial" charset="0"/>
              </a:rPr>
              <a:t>Browse the safe website. </a:t>
            </a:r>
          </a:p>
          <a:p>
            <a:r>
              <a:rPr lang="en-US" sz="2400" dirty="0">
                <a:cs typeface="Arial" charset="0"/>
              </a:rPr>
              <a:t>Internet security process all the incoming and outgoing data on our computer.</a:t>
            </a:r>
          </a:p>
          <a:p>
            <a:endParaRPr lang="en-US" dirty="0"/>
          </a:p>
        </p:txBody>
      </p:sp>
      <p:pic>
        <p:nvPicPr>
          <p:cNvPr id="4098" name="Picture 2" descr="C:\Users\Eee\Documents\0_facebook-support-cispa-to-reduce-cyber-crime_content_facebook-cispa-securi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9591" y="2667000"/>
            <a:ext cx="320040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6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4632"/>
            <a:ext cx="5715000" cy="16093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8988"/>
            <a:ext cx="83820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 charset="0"/>
              </a:rPr>
              <a:t>Technology is destructive only in the hands of people who do not realize that they are one and the same process as the universe. </a:t>
            </a:r>
            <a:endParaRPr lang="en-US" dirty="0"/>
          </a:p>
        </p:txBody>
      </p:sp>
      <p:pic>
        <p:nvPicPr>
          <p:cNvPr id="9218" name="Picture 2" descr="http://vixstar1314.files.wordpress.com/2011/06/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05200"/>
            <a:ext cx="9144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ee\Documents\thank_you_inscription_02_hd_pictures_1708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891540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The internet in India is growing rapidly. It has given rise to new opportunities in every field we can think of be it entertainment, business, sports or education. </a:t>
            </a:r>
          </a:p>
          <a:p>
            <a:endParaRPr lang="en-US" sz="2800" dirty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There’re two sides to a coin. Internet also has it’s own disadvantages is Cyber crime- illegal activity committed on the internet.</a:t>
            </a:r>
            <a:endParaRPr lang="en-IN" sz="2800" dirty="0">
              <a:latin typeface="+mj-lt"/>
            </a:endParaRPr>
          </a:p>
        </p:txBody>
      </p:sp>
      <p:pic>
        <p:nvPicPr>
          <p:cNvPr id="4" name="Picture 3" descr="billda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953000"/>
            <a:ext cx="24384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DEFINING 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1"/>
            <a:ext cx="8001000" cy="2819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Crime committed using a computer and the internet to steal data or information.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Illegal imports.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Malicious programs.</a:t>
            </a:r>
          </a:p>
          <a:p>
            <a:endParaRPr lang="en-US" sz="2800" dirty="0"/>
          </a:p>
        </p:txBody>
      </p:sp>
      <p:pic>
        <p:nvPicPr>
          <p:cNvPr id="1026" name="Picture 2" descr="C:\Users\Eee\Documents\Untitle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524250"/>
            <a:ext cx="4457700" cy="333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53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7315200" cy="1752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C:\Users\Eee\Documents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442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91000" y="54102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Cybercrime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is nothing but where the computer used as an object or subject of crime..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276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667000"/>
            <a:ext cx="7315200" cy="1050925"/>
          </a:xfrm>
        </p:spPr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The first recorded cyber crime took place in the year 1820.</a:t>
            </a:r>
            <a:endParaRPr lang="en-US" sz="2800" dirty="0"/>
          </a:p>
        </p:txBody>
      </p:sp>
      <p:pic>
        <p:nvPicPr>
          <p:cNvPr id="5" name="Picture 4" descr="http://www.britannica.com/blogs/wp-content/uploads/2009/02/cybercrim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724400" cy="3505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5943600" cy="886968"/>
          </a:xfrm>
        </p:spPr>
        <p:txBody>
          <a:bodyPr/>
          <a:lstStyle/>
          <a:p>
            <a:r>
              <a:rPr lang="en-US" sz="3600" dirty="0"/>
              <a:t>CYBER THREAT EVOLUTION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1139687"/>
            <a:ext cx="9137650" cy="5723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CATEGORIZATION OF 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The Computer as a Target</a:t>
            </a:r>
          </a:p>
          <a:p>
            <a:pPr marL="0" indent="0"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The computer as a weapon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21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TYPES OF CYBER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Hacking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Denial of service attack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Virus Dissemination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Computer Vandalism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Cyber Terrorism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Software Piracy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66179D-A63D-4D51-B3A1-BB500EA80F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566</TotalTime>
  <Words>438</Words>
  <Application>Microsoft Office PowerPoint</Application>
  <PresentationFormat>On-screen Show (4:3)</PresentationFormat>
  <Paragraphs>94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CYBER CRIME AND SECURITY</vt:lpstr>
      <vt:lpstr>CONTENTS</vt:lpstr>
      <vt:lpstr>INTRODUCTION</vt:lpstr>
      <vt:lpstr>DEFINING CYBER CRIME</vt:lpstr>
      <vt:lpstr>Cyber crime</vt:lpstr>
      <vt:lpstr>HISTORY</vt:lpstr>
      <vt:lpstr>CYBER THREAT EVOLUTION</vt:lpstr>
      <vt:lpstr>CATEGORIZATION OF CYBER CRIME</vt:lpstr>
      <vt:lpstr>TYPES OF CYBER CRIME</vt:lpstr>
      <vt:lpstr>HACKING</vt:lpstr>
      <vt:lpstr>DENIAL OF SERVICE ATTACK</vt:lpstr>
      <vt:lpstr>VIRUS DISSEMINATION</vt:lpstr>
      <vt:lpstr>COMPUTER VANDALISM</vt:lpstr>
      <vt:lpstr>CYBER TERRORISM</vt:lpstr>
      <vt:lpstr>SOFTWARE PIRACY</vt:lpstr>
      <vt:lpstr>TYPES OF CYBER ATTACK BY PERCENTAGE</vt:lpstr>
      <vt:lpstr>SAFETY TIPS FOR CYBER CRIME</vt:lpstr>
      <vt:lpstr>Security</vt:lpstr>
      <vt:lpstr>CYBER SECURITY</vt:lpstr>
      <vt:lpstr>ADVANTAGES OF CYBER SECURITY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Lipsita Behera</dc:creator>
  <cp:lastModifiedBy>Nihal Chirayath</cp:lastModifiedBy>
  <cp:revision>93</cp:revision>
  <dcterms:created xsi:type="dcterms:W3CDTF">2012-02-13T14:20:45Z</dcterms:created>
  <dcterms:modified xsi:type="dcterms:W3CDTF">2016-10-04T15:19:16Z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TC300026869990</vt:lpwstr>
  </property>
</Properties>
</file>