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FA2-6082-409D-84EB-94E8BF50E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801AB-F94C-44A4-A3EF-104AE6BB3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DA4A-E968-4C80-8A79-1B0C4935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4C1E-C06D-4457-A3FA-37933266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EEC6-43C8-4C2A-B7D2-05506DE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D2F3-E6B4-49BE-96B7-5B1B7697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8A0D-C28A-476B-BD10-642E6537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BDDF-BCEF-4197-B52E-41CD581F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699A-1E74-43EC-BD18-8B577545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3042-44A6-41E4-AB58-BF74214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4D69A-D0C4-47C8-BE16-3049EB3C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5EC9D-EBCF-43E3-A1F2-0921EDD1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7E3E-708E-4A41-8277-0E675554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4FFF-2B38-4856-9E97-C6E003C0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6265-362E-43DA-965B-0B3FFA24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6B0B-D29D-4BDC-B0E1-18A53169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37A-CA01-4931-B9C4-CB6FD6AE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5942-DC31-4256-BC90-2C649744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7D75-AFC6-4812-AC90-DEC4898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E812-6D44-4112-914E-92E548AD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4619-15AB-4365-AF57-080E2836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1CE3-EEB1-40AB-BE05-9AE799AC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8359-B252-42E2-8B6C-55B1EA54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B6F3-C4A5-49A3-B475-ABE9CACA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E9D2-D172-4B6C-8485-7DE4084F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515-7E1C-4269-9F94-5D795FF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586F-B51C-48A3-BCE0-DB5A0ECA5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DB49-21C7-4790-A4F3-71BCB67C5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4CE1-B1D3-4633-A884-9CC9CDCD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062FC-257B-48AF-A6F1-300904B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A775-700E-4AF8-8C76-A6DE904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13A-6416-4172-BA9A-C82B3476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9E30-5D8D-4FC5-80FF-66B086ACF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EBDB-921A-4BB7-8FB7-375C14BE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9E0E4-1CE5-4872-B223-DBF1EE69F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B0D6-4E00-4700-B48E-228760FC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51D2-6765-451D-A528-FB0D6CFC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8E83B-ECAE-4665-BBCE-74D8DA8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90CE8-8BAD-4292-B702-E425F3B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FE8F-B7FD-4200-9447-500C2C02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F5212-984C-4F13-A6B0-5CCF8623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DA32B-FA35-4143-B5C7-9A39D431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70D8-8B7B-43E0-AD29-689361D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14667-A060-4673-8C6C-3556D7FB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55F5-5BD8-497C-89AC-8CA51141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6E17B-0EF3-4A90-9331-27671E1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4ED-4526-440D-9EF1-8C710C31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13A6-3F23-4833-BAAC-DB73CF26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E34B7-A7BD-4F9E-B89A-2E1CD88C2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856E-A326-49C5-92D9-B376E785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5EA7-5B5F-41A4-B4BB-49CA77D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D65-88D1-4658-A9A7-8EC98CA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D68C-698A-482D-A59D-60D8AB4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95A4F-5913-4D59-9F0B-323039D37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0E20-1999-4593-A570-ED33760B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29624-3D95-4FF1-BDA8-D6E281CA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3CF0-3BE7-406D-AD2C-C8A099B2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EE57-B938-44DA-B621-EDB2D8A3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BCE5-A5A4-4404-87A0-A6E3452B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3144-448C-4316-AC4F-14157586E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51EB-A402-41F1-A312-91F8965C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0E8F-4CEB-4780-928C-1EDB6014C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5F2A-4500-418B-949F-D10C3397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3E2B-C533-4FCA-B049-7FBAA1093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4B0C-A133-46EE-8BEE-AFB618C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2589D-9682-4F15-B994-4590C53E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CF4E-6D0D-40FF-9F58-EAD96F15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7735-DBCA-454B-892E-EF0C78F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A9312-5B25-4C1B-83F2-545AFD0E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C36-292D-4579-9D1F-184665FE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1825-91BC-47B4-A36F-521942B5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C7BA1-1BDD-4081-A62F-E29CC7EC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2841-45BD-4D1F-AD42-18CF8F88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7B40-BF2B-4283-8705-C29D0B58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240D4-D82D-48A9-A960-AE443BAF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6281-76E1-413F-9AF6-C3452176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D722-483A-43BE-9900-297E38CE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6871-0367-41F7-A553-562D6D49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5EA-1A57-40A4-B226-5D6EAC4D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ACA3-351B-407C-B2DD-B15BF93A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0AB01-0CB1-49C3-B780-8A931521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Padhi</dc:creator>
  <cp:lastModifiedBy>Santosh Padhi</cp:lastModifiedBy>
  <cp:revision>1</cp:revision>
  <dcterms:created xsi:type="dcterms:W3CDTF">2019-11-15T05:40:03Z</dcterms:created>
  <dcterms:modified xsi:type="dcterms:W3CDTF">2019-11-15T05:42:22Z</dcterms:modified>
</cp:coreProperties>
</file>