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ED8B79C-BFD8-4548-92EB-CD23D8C14D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D7FD423-7350-40D4-A189-0246EA19E68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3/17/2019 2:25:54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AC5BF065-D92E-4D97-8481-A01DAE4FDA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459"/>
            <a:ext cx="12192000" cy="32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54E1F4E5-2EE5-4FF1-B7B0-BD78A791E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0"/>
            <a:ext cx="742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3F3853D4-BE60-42A2-9C5D-FA2E87F665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57BD16AD-540A-4905-8DC0-5E5A3EFB37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40"/>
            <a:ext cx="12192000" cy="67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A5F38421-6917-4E6B-9327-DEF136ACA3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3" y="0"/>
            <a:ext cx="1155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A4186730-1DF4-4B48-83D5-D01B8BA023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49" y="0"/>
            <a:ext cx="52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58C8E7B2-8536-430B-BABA-A1DADFD2BDC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769"/>
            <a:ext cx="12192000" cy="29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FF446B10-816A-410F-A87B-5DCB7099EF6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BA14F458-A9D1-4DBB-9DB6-39FC2855D2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FB4F497A-EAE8-4C44-B524-52BA14303B4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3E514850-0D67-4403-9F30-7AC7D47B06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5" y="2619375"/>
            <a:ext cx="22288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8BAE8C5E-FC1C-4643-B261-EFBE698D1D0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15A364F9-A9A7-47A0-A7F6-8ED789CD7D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1A041209-98C3-4AA1-AAF1-782B0B96AC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58" y="0"/>
            <a:ext cx="8203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B2448F5D-9D44-4299-A9EB-833EED3352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DD0B3D1-4024-460A-8CFA-052A78BA01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9D7E9812-C4C4-458D-8198-D35B379BA2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5" y="0"/>
            <a:ext cx="10997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DA158BF4-2CA5-4101-B280-DC9B751816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5" y="0"/>
            <a:ext cx="10997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07BA1019-0C52-4DC7-8639-EB31519524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459"/>
            <a:ext cx="12192000" cy="32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