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9894F41-1666-4F96-BA2B-3C86DD5591F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citibike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DAECFD7-0200-41F3-B4B2-F4D63056883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4/15/19 7:30:38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3249E523-E4A9-4C6A-A46B-DB1E3413A6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1042987"/>
            <a:ext cx="89439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F60CA1D8-D609-4D14-8C30-F9E845CEC5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97" y="0"/>
            <a:ext cx="1946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00CD5C13-5630-4DF0-862A-8C2360F7625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1066800"/>
            <a:ext cx="90011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15E43720-D68E-4530-9729-45A0560362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1066800"/>
            <a:ext cx="90011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228C8AD5-CE89-499F-89C9-8AC952289C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62212"/>
            <a:ext cx="89916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6065703F-9DBB-49E9-9511-75166CC8E1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42987"/>
            <a:ext cx="89916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CA967D0B-9039-4EB7-A68F-5E5DD7BE48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962025"/>
            <a:ext cx="90392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A3F3D980-9D31-49D2-AC00-081C793590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42987"/>
            <a:ext cx="89916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48F9E763-18AC-4CA5-A46A-A2BAE98B62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1042987"/>
            <a:ext cx="88963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1EC1AD99-D491-496A-84E7-BD4E101154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19" y="0"/>
            <a:ext cx="652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C02C223C-E585-4181-86B7-2FA9CE6A81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2019300"/>
            <a:ext cx="29527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