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F430-20D4-437C-A4DE-8D77E3778B3B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1959-39AD-45F0-921A-6F3CFF2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BDF-D2D0-409B-A0D5-EEE3D2D3C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2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E460-47CF-40A6-8D77-4C99736721FC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6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200-08BA-444E-95C0-012A894D9572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E0F-6392-40DF-8FC2-70038E29D1E6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1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BA08-1BF5-4A06-95E4-19D705F49E61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BCE9-A224-4302-A9B1-33358A3B8CF1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40B7-9BFD-4A6C-82E6-300BB44A353E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5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2AF-844A-40F2-ABDA-B36DEF6ED0AB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CF5B6-5CD8-41E6-8C80-9C37555950CB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35AE6-6F22-4F5F-BFC0-3AFE904FE728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7FEB-99CE-41B7-8DEB-5ECE214AEE22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C67-7425-434C-A6D6-AEF65E32F55E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9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3D1-C222-4CF9-B80E-E88067D2AD10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C10F8-907F-4D01-A41A-50214232E764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Manipulation: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Mohammadali Varfan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35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1_Retrospect</vt:lpstr>
      <vt:lpstr>Robot Manipulation: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Manipulation: Paper</dc:title>
  <dc:creator>A Varfan</dc:creator>
  <cp:lastModifiedBy>A Varfan</cp:lastModifiedBy>
  <cp:revision>2</cp:revision>
  <dcterms:created xsi:type="dcterms:W3CDTF">2017-11-04T11:15:34Z</dcterms:created>
  <dcterms:modified xsi:type="dcterms:W3CDTF">2017-11-04T11:16:47Z</dcterms:modified>
</cp:coreProperties>
</file>