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426D-0DDB-4E33-A3A6-A9D5479FC5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033A-E913-4323-8485-F0ADD7F9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8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6E31-53B2-4871-858F-E6B280A47B9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9BDF-D2D0-409B-A0D5-EEE3D2D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0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BDF-D2D0-409B-A0D5-EEE3D2D3C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E460-47CF-40A6-8D77-4C99736721FC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C67-7425-434C-A6D6-AEF65E32F55E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3D1-C222-4CF9-B80E-E88067D2AD10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200-08BA-444E-95C0-012A894D9572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E0F-6392-40DF-8FC2-70038E29D1E6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BA08-1BF5-4A06-95E4-19D705F49E61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BCE9-A224-4302-A9B1-33358A3B8CF1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40B7-9BFD-4A6C-82E6-300BB44A353E}" type="datetime1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2AF-844A-40F2-ABDA-B36DEF6ED0AB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CF5B6-5CD8-41E6-8C80-9C37555950CB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7FEB-99CE-41B7-8DEB-5ECE214AEE22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C10F8-907F-4D01-A41A-50214232E764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Manipulation: </a:t>
            </a:r>
            <a:r>
              <a:rPr lang="en-US" dirty="0"/>
              <a:t>Spatial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Mohammadali Varfan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robot manipulation we want to move objects and parts of the robot around in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 need to represent positions and orientations of the parts and objects that are involved in that manipulation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first step for defining the position is defining a coordination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 describe the position of a point in our coordination system with a position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 also need the orientation of the points in space and for this we attach a coordinate system to that 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44" y="4258356"/>
            <a:ext cx="2033663" cy="2042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194" y="4530269"/>
            <a:ext cx="2896235" cy="14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Orientation defines the relationship between the body “B” frame and the reference frame “A” using a rotation matrix as below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Therefore for describing the position of the body “B” we just need the position of the origin of frame “B” relative to “A” and the rotation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20" y="2348395"/>
            <a:ext cx="3150290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21681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Mapping can be described as the changing description from frame to frame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we only have translation and not rotation the mapping can be </a:t>
                </a:r>
                <a:r>
                  <a:rPr lang="en-US" dirty="0">
                    <a:solidFill>
                      <a:schemeClr val="tx1"/>
                    </a:solidFill>
                  </a:rPr>
                  <a:t>calculated from: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𝐵𝑂𝑅𝐺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If we only have translation and not rotation the mapping can be </a:t>
                </a:r>
                <a:r>
                  <a:rPr lang="en-US" dirty="0">
                    <a:solidFill>
                      <a:schemeClr val="tx1"/>
                    </a:solidFill>
                  </a:rPr>
                  <a:t>calculated from: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It must be noted that the rotation matrix is orthogonal and therefore </a:t>
                </a:r>
                <a:r>
                  <a:rPr lang="en-US" dirty="0">
                    <a:solidFill>
                      <a:schemeClr val="tx1"/>
                    </a:solidFill>
                  </a:rPr>
                  <a:t>we have: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sPre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sPre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rotation matrices with respect to the reference frame are defined as below: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21681" cy="4023360"/>
              </a:xfrm>
              <a:blipFill rotWithShape="0">
                <a:blip r:embed="rId2"/>
                <a:stretch>
                  <a:fillRect l="-1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General Condition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If we have both translation and rotation then the </a:t>
                </a:r>
                <a:r>
                  <a:rPr lang="en-US" dirty="0">
                    <a:solidFill>
                      <a:schemeClr val="tx1"/>
                    </a:solidFill>
                  </a:rPr>
                  <a:t>position of the point expressed in frame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“B” </a:t>
                </a:r>
                <a:r>
                  <a:rPr lang="en-US" dirty="0">
                    <a:solidFill>
                      <a:schemeClr val="tx1"/>
                    </a:solidFill>
                  </a:rPr>
                  <a:t>can be expressed in frame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“A” as follows: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𝐵𝑂𝑅𝐺</m:t>
                            </m:r>
                          </m:sub>
                        </m:sSub>
                      </m:e>
                    </m:sPre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The homogeneous transform is a 4x4 matrix casting the rotation and translation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a </a:t>
                </a:r>
                <a:r>
                  <a:rPr lang="en-US" dirty="0">
                    <a:solidFill>
                      <a:schemeClr val="tx1"/>
                    </a:solidFill>
                  </a:rPr>
                  <a:t>general transform into a single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sPre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𝐵𝑂𝑅𝐺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sPre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If we have many transformation then the </a:t>
                </a:r>
                <a:r>
                  <a:rPr lang="en-US" dirty="0">
                    <a:solidFill>
                      <a:schemeClr val="tx1"/>
                    </a:solidFill>
                  </a:rPr>
                  <a:t>position of the point expressed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last frame “C” </a:t>
                </a:r>
                <a:r>
                  <a:rPr lang="en-US" dirty="0">
                    <a:solidFill>
                      <a:schemeClr val="tx1"/>
                    </a:solidFill>
                  </a:rPr>
                  <a:t>can be expressed in frame “A” as follows: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 It must be noted that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inverse of a transformation matrix is as follow: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sPre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For a compound transformation we can use either: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Fixed angle which rotations performs about an axis of a fixed reference frame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Euler angles </a:t>
                </a:r>
                <a:r>
                  <a:rPr lang="en-US" dirty="0">
                    <a:solidFill>
                      <a:schemeClr val="tx1"/>
                    </a:solidFill>
                  </a:rPr>
                  <a:t>which rotations performs about an axis of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moving reference frame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The relationship between fixed angle and Euler angle is as follow: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sPr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sPre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5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276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Retrospect</vt:lpstr>
      <vt:lpstr>Robot Manipulation: Spatial Transformation</vt:lpstr>
      <vt:lpstr>Introduction</vt:lpstr>
      <vt:lpstr>Orientation</vt:lpstr>
      <vt:lpstr>Mapping</vt:lpstr>
      <vt:lpstr>Mapping – General Condition</vt:lpstr>
      <vt:lpstr>Compound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Manipulation: Presentation 1</dc:title>
  <dc:creator>A Varfan</dc:creator>
  <cp:lastModifiedBy>A Varfan</cp:lastModifiedBy>
  <cp:revision>34</cp:revision>
  <dcterms:created xsi:type="dcterms:W3CDTF">2017-11-04T09:31:12Z</dcterms:created>
  <dcterms:modified xsi:type="dcterms:W3CDTF">2017-11-04T11:15:08Z</dcterms:modified>
</cp:coreProperties>
</file>