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426D-0DDB-4E33-A3A6-A9D5479FC5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033A-E913-4323-8485-F0ADD7F9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8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6E31-53B2-4871-858F-E6B280A47B9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9BDF-D2D0-409B-A0D5-EEE3D2D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0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BDF-D2D0-409B-A0D5-EEE3D2D3C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E460-47CF-40A6-8D77-4C99736721FC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C67-7425-434C-A6D6-AEF65E32F55E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3D1-C222-4CF9-B80E-E88067D2AD10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200-08BA-444E-95C0-012A894D9572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5E0F-6392-40DF-8FC2-70038E29D1E6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BA08-1BF5-4A06-95E4-19D705F49E61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BCE9-A224-4302-A9B1-33358A3B8CF1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40B7-9BFD-4A6C-82E6-300BB44A353E}" type="datetime1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12AF-844A-40F2-ABDA-B36DEF6ED0AB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CF5B6-5CD8-41E6-8C80-9C37555950CB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7FEB-99CE-41B7-8DEB-5ECE214AEE22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C10F8-907F-4D01-A41A-50214232E764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Manipulation: </a:t>
            </a:r>
            <a:r>
              <a:rPr lang="en-US" dirty="0"/>
              <a:t>Spatial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Mohammadali Varfan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robot manipulation we want to move objects and parts of the robot around in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We need to represent positions and orientations of the parts and objects that are involved in that manipulation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first step for defining the position is defining a </a:t>
            </a:r>
            <a:r>
              <a:rPr lang="en-US" smtClean="0">
                <a:solidFill>
                  <a:schemeClr val="tx1"/>
                </a:solidFill>
              </a:rPr>
              <a:t>coordination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5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87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Robot Manipulation: Spatial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Manipulation: Presentation 1</dc:title>
  <dc:creator>A Varfan</dc:creator>
  <cp:lastModifiedBy>A Varfan</cp:lastModifiedBy>
  <cp:revision>6</cp:revision>
  <dcterms:created xsi:type="dcterms:W3CDTF">2017-11-04T09:31:12Z</dcterms:created>
  <dcterms:modified xsi:type="dcterms:W3CDTF">2017-11-04T09:40:10Z</dcterms:modified>
</cp:coreProperties>
</file>