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1F430-20D4-437C-A4DE-8D77E3778B3B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21959-39AD-45F0-921A-6F3CFF2E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39BDF-D2D0-409B-A0D5-EEE3D2D3C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5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2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E460-47CF-40A6-8D77-4C99736721FC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64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D200-08BA-444E-95C0-012A894D9572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04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5E0F-6392-40DF-8FC2-70038E29D1E6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13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EBA08-1BF5-4A06-95E4-19D705F49E61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88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BCE9-A224-4302-A9B1-33358A3B8CF1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9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40B7-9BFD-4A6C-82E6-300BB44A353E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5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12AF-844A-40F2-ABDA-B36DEF6ED0AB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BCF5B6-5CD8-41E6-8C80-9C37555950CB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F35AE6-6F22-4F5F-BFC0-3AFE904FE728}" type="slidenum">
              <a:rPr lang="en-US" smtClean="0">
                <a:solidFill>
                  <a:srgbClr val="344068"/>
                </a:solidFill>
              </a:rPr>
              <a:pPr/>
              <a:t>‹#›</a:t>
            </a:fld>
            <a:endParaRPr lang="en-US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3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05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7FEB-99CE-41B7-8DEB-5ECE214AEE22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8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3C67-7425-434C-A6D6-AEF65E32F55E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69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B3D1-C222-4CF9-B80E-E88067D2AD10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9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8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54C8D4-136A-463A-8E95-6A28925DE7F4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C04F92-841F-4137-8D02-82FE993543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5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3C10F8-907F-4D01-A41A-50214232E764}" type="datetime1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F35AE6-6F22-4F5F-BFC0-3AFE904FE7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59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 Manipulation: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Mohammadali Varfan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3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Movement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 dynamic systems a movement trajectory will be generated during the movement from a differential equation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The dynamical system represents a whole </a:t>
            </a:r>
            <a:r>
              <a:rPr lang="en-US" dirty="0" smtClean="0">
                <a:solidFill>
                  <a:schemeClr val="tx1"/>
                </a:solidFill>
              </a:rPr>
              <a:t>flow field </a:t>
            </a:r>
            <a:r>
              <a:rPr lang="en-US" dirty="0">
                <a:solidFill>
                  <a:schemeClr val="tx1"/>
                </a:solidFill>
              </a:rPr>
              <a:t>instead of a single-trajectory, like splines 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In dynamical systems a few control commands need to be specified, and </a:t>
            </a:r>
            <a:r>
              <a:rPr lang="en-US" dirty="0" smtClean="0">
                <a:solidFill>
                  <a:schemeClr val="tx1"/>
                </a:solidFill>
              </a:rPr>
              <a:t>the differential </a:t>
            </a:r>
            <a:r>
              <a:rPr lang="en-US" dirty="0">
                <a:solidFill>
                  <a:schemeClr val="tx1"/>
                </a:solidFill>
              </a:rPr>
              <a:t>equation generates the corresponding </a:t>
            </a:r>
            <a:r>
              <a:rPr lang="en-US" dirty="0" smtClean="0">
                <a:solidFill>
                  <a:schemeClr val="tx1"/>
                </a:solidFill>
              </a:rPr>
              <a:t>trajectory, reducing </a:t>
            </a:r>
            <a:r>
              <a:rPr lang="en-US" dirty="0">
                <a:solidFill>
                  <a:schemeClr val="tx1"/>
                </a:solidFill>
              </a:rPr>
              <a:t>the control </a:t>
            </a:r>
            <a:r>
              <a:rPr lang="en-US" dirty="0" smtClean="0">
                <a:solidFill>
                  <a:schemeClr val="tx1"/>
                </a:solidFill>
              </a:rPr>
              <a:t>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The main disadvantage of this system is it can be unnatural and poses technical difficulties for new movement targets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This paper proposes a </a:t>
            </a:r>
            <a:r>
              <a:rPr lang="en-US" dirty="0" smtClean="0">
                <a:solidFill>
                  <a:schemeClr val="tx1"/>
                </a:solidFill>
              </a:rPr>
              <a:t>new formulation that </a:t>
            </a:r>
            <a:r>
              <a:rPr lang="en-US" dirty="0">
                <a:solidFill>
                  <a:schemeClr val="tx1"/>
                </a:solidFill>
              </a:rPr>
              <a:t>overcomes </a:t>
            </a:r>
            <a:r>
              <a:rPr lang="en-US" dirty="0" smtClean="0">
                <a:solidFill>
                  <a:schemeClr val="tx1"/>
                </a:solidFill>
              </a:rPr>
              <a:t>this problem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DMS(Dynamic Movement Primitives)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72186"/>
              </a:xfrm>
            </p:spPr>
            <p:txBody>
              <a:bodyPr numCol="1"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One-dimensional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system: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𝐷𝑣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         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(2)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Where: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0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Start point of movement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g: Goal point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K: The spring constant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D: A damping constant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τ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A constant scaling factor of the movement duration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f: 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parametrized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non-linear function which defines as: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 Is a Gaussian function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 For many dimensions, each dimension can be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described by </a:t>
                </a:r>
                <a:r>
                  <a:rPr lang="en-US" dirty="0">
                    <a:solidFill>
                      <a:schemeClr val="tx1"/>
                    </a:solidFill>
                  </a:rPr>
                  <a:t>equation (1)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72186"/>
              </a:xfrm>
              <a:blipFill rotWithShape="0">
                <a:blip r:embed="rId2"/>
                <a:stretch>
                  <a:fillRect l="-1455" t="-1534" b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DMS Features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Advantageous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Any </a:t>
                </a:r>
                <a:r>
                  <a:rPr lang="en-US" dirty="0">
                    <a:solidFill>
                      <a:schemeClr val="tx1"/>
                    </a:solidFill>
                  </a:rPr>
                  <a:t>smooth movement can be generated with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DMP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The </a:t>
                </a:r>
                <a:r>
                  <a:rPr lang="en-US" dirty="0">
                    <a:solidFill>
                      <a:schemeClr val="tx1"/>
                    </a:solidFill>
                  </a:rPr>
                  <a:t>differential equations converge to the goal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point g </a:t>
                </a:r>
                <a:r>
                  <a:rPr lang="en-US" dirty="0">
                    <a:solidFill>
                      <a:schemeClr val="tx1"/>
                    </a:solidFill>
                  </a:rPr>
                  <a:t>and automatically adapt to perturbations of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state x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The </a:t>
                </a:r>
                <a:r>
                  <a:rPr lang="en-US" dirty="0">
                    <a:solidFill>
                      <a:schemeClr val="tx1"/>
                    </a:solidFill>
                  </a:rPr>
                  <a:t>generated movement adapts online to a change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the </a:t>
                </a:r>
                <a:r>
                  <a:rPr lang="en-US" dirty="0">
                    <a:solidFill>
                      <a:schemeClr val="tx1"/>
                    </a:solidFill>
                  </a:rPr>
                  <a:t>goal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 differential equations are translation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invariant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</a:rPr>
                  <a:t>By setting , we can choose the duration of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movement without </a:t>
                </a:r>
                <a:r>
                  <a:rPr lang="en-US" dirty="0">
                    <a:solidFill>
                      <a:schemeClr val="tx1"/>
                    </a:solidFill>
                  </a:rPr>
                  <a:t>changing the movement trajectory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Disadvantageous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</a:rPr>
                  <a:t> If start and end-point of a movement are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same,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no movement will be generated,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v’(t</a:t>
                </a:r>
                <a:r>
                  <a:rPr lang="en-US" dirty="0">
                    <a:solidFill>
                      <a:schemeClr val="tx1"/>
                    </a:solidFill>
                  </a:rPr>
                  <a:t>) 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</a:rPr>
                  <a:t>If g is close to x0, a small change in g may lead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huge </a:t>
                </a:r>
                <a:r>
                  <a:rPr lang="en-US" dirty="0">
                    <a:solidFill>
                      <a:schemeClr val="tx1"/>
                    </a:solidFill>
                  </a:rPr>
                  <a:t>accelerations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that </a:t>
                </a:r>
                <a:r>
                  <a:rPr lang="en-US" dirty="0">
                    <a:solidFill>
                      <a:schemeClr val="tx1"/>
                    </a:solidFill>
                  </a:rPr>
                  <a:t>break the limits of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robot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</a:rPr>
                  <a:t>If changing g across the zero point, the whole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movement inverts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DMP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Their findings from …. Suggest that a limb moves along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trajectory, by </a:t>
                </a:r>
                <a:r>
                  <a:rPr lang="en-US" dirty="0">
                    <a:solidFill>
                      <a:schemeClr val="tx1"/>
                    </a:solidFill>
                  </a:rPr>
                  <a:t>activating different convergent force fields 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sequence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They build a differential equation based 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 sequence </a:t>
                </a:r>
                <a:r>
                  <a:rPr lang="en-US" dirty="0">
                    <a:solidFill>
                      <a:schemeClr val="tx1"/>
                    </a:solidFill>
                  </a:rPr>
                  <a:t>of convergent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fields but instead of force they used acceleration fields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The new acceleration equation is as follow: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𝐷𝑣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(3)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</a:rPr>
                  <a:t>new form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invariant under </a:t>
                </a:r>
                <a:r>
                  <a:rPr lang="en-US" dirty="0">
                    <a:solidFill>
                      <a:schemeClr val="tx1"/>
                    </a:solidFill>
                  </a:rPr>
                  <a:t>rotations of the coordinate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system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adapt to a new goal we just need to change the g at the beginning or during the movement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 r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Obstacle Avoidance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For obstacle avoidance they added an additional ter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m p(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x,y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 to equation(3):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𝐷𝑣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(4)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Where for a single static obstacle: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𝑅𝑣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For many static obstacle: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For moving obstacles: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Where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o’</a:t>
                </a:r>
                <a:r>
                  <a:rPr lang="en-US" baseline="-25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dirty="0">
                    <a:solidFill>
                      <a:schemeClr val="tx1"/>
                    </a:solidFill>
                  </a:rPr>
                  <a:t>the velocity of obstacle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35AE6-6F22-4F5F-BFC0-3AFE904FE7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270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Retrospect</vt:lpstr>
      <vt:lpstr>1_Retrospect</vt:lpstr>
      <vt:lpstr>Robot Manipulation: Paper</vt:lpstr>
      <vt:lpstr>Dynamic Movement Control</vt:lpstr>
      <vt:lpstr>DMS(Dynamic Movement Primitives)</vt:lpstr>
      <vt:lpstr>DMS Features</vt:lpstr>
      <vt:lpstr>New DMP</vt:lpstr>
      <vt:lpstr>Obstacle Avoidance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Manipulation: Paper</dc:title>
  <dc:creator>A Varfan</dc:creator>
  <cp:lastModifiedBy>A Varfan</cp:lastModifiedBy>
  <cp:revision>27</cp:revision>
  <dcterms:created xsi:type="dcterms:W3CDTF">2017-11-04T11:15:34Z</dcterms:created>
  <dcterms:modified xsi:type="dcterms:W3CDTF">2017-11-04T18:44:35Z</dcterms:modified>
</cp:coreProperties>
</file>