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280" cy="41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19280" cy="125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19280" cy="53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79280" cy="539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39280" cy="539280"/>
          </a:xfrm>
          <a:prstGeom prst="rect">
            <a:avLst/>
          </a:prstGeom>
          <a:solidFill>
            <a:srgbClr val="f44336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412560" y="288000"/>
            <a:ext cx="9187920" cy="10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Computer Vision Midterm: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Human Detection Using Thermal Camera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Mohammadali Varfan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504000" y="288000"/>
            <a:ext cx="9187920" cy="10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Classification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- This is a binary classification task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- In most papers they used SVM classifier and I will do the same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- The data for training comes from datasets …. and I will also create my own data set by labeling them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504000" y="288000"/>
            <a:ext cx="9187920" cy="10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Non maximum suppression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- For testing the system we will slide a fix sized window over the picture and the classifier will decide if there is a human inside the window and because of this it may detects many bounding boxes around one human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- For solving this I will use non maximum suppression to merge all the bounding boxes to 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- That bounding box is our final result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04000" y="288000"/>
            <a:ext cx="9187920" cy="10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We need human detection in different applications: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- Pedestrian detection in normal and autonomous car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- Surveillance and security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- Human robot interaction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- Search and rescue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04000" y="288000"/>
            <a:ext cx="9187920" cy="10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Advantages of thermal cameras over RGB cameras: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- Thermal cameras can work much better in low or no light conditions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- Thermal cameras filter many non useful information such as clothes with different colors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- Thermal cameras can show real humans from objects or printed pictures which is important in human robot interaction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04000" y="288000"/>
            <a:ext cx="9187920" cy="10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Receive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- For this project I will use a Flir A325 thermal camera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- The camera is installed on the ceiling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- Each frame of the video of the camera will be an image that I will run the algorithm on 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04000" y="288000"/>
            <a:ext cx="9187920" cy="10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4199400" y="2377440"/>
            <a:ext cx="1713600" cy="371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04000" y="288000"/>
            <a:ext cx="9187920" cy="10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Feature Extraction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For doing the classification we need to extract the useful information and ignore the irrelevant information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For human detection the cloth color can be considered as an irrelevant information but the head and limbs are the most important information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I use the HOG(Histogram of Oriented Gradient) for feature extraction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504000" y="288000"/>
            <a:ext cx="9187920" cy="10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4114800" y="2012040"/>
            <a:ext cx="1618200" cy="457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504000" y="288000"/>
            <a:ext cx="9187920" cy="10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HOG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HOG proposed in [1] and it is as below: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- First horizontal and vertical gradients will be calculated this can be done by implementing horizontal and vertical Sobel filter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- Then we calculate the magnitude and direction of gradient. Gradients fires vertical and horizontal lines and the magnitude fires where there is a sharp change in intensity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- Dividing the picture into cells and calculating the histogram. An 8*8 cell information can be saved into 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- 16*16 block normalization. Gradients of an image are sensitive to overall lighting and we do this because of that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- By concatenating the normalized histograms we will create the feature vector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504000" y="288000"/>
            <a:ext cx="9187920" cy="10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HOG pictures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- original picture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- Sobel picture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- magnitude and orientation(visualized one) picture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2017-11-01T10:06:47Z</dcterms:created>
  <dc:creator/>
  <dc:description/>
  <dc:language>en-US</dc:language>
  <cp:lastModifiedBy/>
  <dcterms:modified xsi:type="dcterms:W3CDTF">2017-11-03T01:17:33Z</dcterms:modified>
  <cp:revision>40</cp:revision>
  <dc:subject/>
  <dc:title/>
</cp:coreProperties>
</file>