
<file path=[Content_Types].xml><?xml version="1.0" encoding="utf-8"?>
<Types xmlns="http://schemas.openxmlformats.org/package/2006/content-types">
  <Override PartName="/_rels/.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uFill>
                <a:solidFill>
                  <a:srgbClr val="ffffff"/>
                </a:solidFill>
              </a:uFill>
              <a:latin typeface="Source Sans Pro Black"/>
            </a:endParaRPr>
          </a:p>
        </p:txBody>
      </p:sp>
      <p:sp>
        <p:nvSpPr>
          <p:cNvPr id="27" name="PlaceHolder 2"/>
          <p:cNvSpPr>
            <a:spLocks noGrp="1"/>
          </p:cNvSpPr>
          <p:nvPr>
            <p:ph type="body"/>
          </p:nvPr>
        </p:nvSpPr>
        <p:spPr>
          <a:xfrm>
            <a:off x="360000" y="1980000"/>
            <a:ext cx="9180000" cy="2232000"/>
          </a:xfrm>
          <a:prstGeom prst="rect">
            <a:avLst/>
          </a:prstGeom>
        </p:spPr>
        <p:txBody>
          <a:bodyPr lIns="0" rIns="0" tIns="0" bIns="0"/>
          <a:p>
            <a:endParaRPr b="1" lang="en-US" sz="2600" spc="-1" strike="noStrike">
              <a:solidFill>
                <a:srgbClr val="1c1c1c"/>
              </a:solidFill>
              <a:uFill>
                <a:solidFill>
                  <a:srgbClr val="ffffff"/>
                </a:solidFill>
              </a:uFill>
              <a:latin typeface="Source Sans Pro Semibold"/>
            </a:endParaRPr>
          </a:p>
        </p:txBody>
      </p:sp>
      <p:sp>
        <p:nvSpPr>
          <p:cNvPr id="28" name="PlaceHolder 3"/>
          <p:cNvSpPr>
            <a:spLocks noGrp="1"/>
          </p:cNvSpPr>
          <p:nvPr>
            <p:ph type="body"/>
          </p:nvPr>
        </p:nvSpPr>
        <p:spPr>
          <a:xfrm>
            <a:off x="360000" y="4424400"/>
            <a:ext cx="9180000" cy="2232000"/>
          </a:xfrm>
          <a:prstGeom prst="rect">
            <a:avLst/>
          </a:prstGeom>
        </p:spPr>
        <p:txBody>
          <a:bodyPr lIns="0" rIns="0" tIns="0" bIns="0"/>
          <a:p>
            <a:endParaRPr b="1" lang="en-US" sz="2600" spc="-1" strike="noStrike">
              <a:solidFill>
                <a:srgbClr val="1c1c1c"/>
              </a:solidFill>
              <a:uFill>
                <a:solidFill>
                  <a:srgbClr val="ffffff"/>
                </a:solidFill>
              </a:uFill>
              <a:latin typeface="Source Sans Pro Semibold"/>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uFill>
                <a:solidFill>
                  <a:srgbClr val="ffffff"/>
                </a:solidFill>
              </a:uFill>
              <a:latin typeface="Source Sans Pro Black"/>
            </a:endParaRPr>
          </a:p>
        </p:txBody>
      </p:sp>
      <p:sp>
        <p:nvSpPr>
          <p:cNvPr id="30" name="PlaceHolder 2"/>
          <p:cNvSpPr>
            <a:spLocks noGrp="1"/>
          </p:cNvSpPr>
          <p:nvPr>
            <p:ph type="body"/>
          </p:nvPr>
        </p:nvSpPr>
        <p:spPr>
          <a:xfrm>
            <a:off x="360000" y="1980000"/>
            <a:ext cx="4479480" cy="2232000"/>
          </a:xfrm>
          <a:prstGeom prst="rect">
            <a:avLst/>
          </a:prstGeom>
        </p:spPr>
        <p:txBody>
          <a:bodyPr lIns="0" rIns="0" tIns="0" bIns="0"/>
          <a:p>
            <a:endParaRPr b="1" lang="en-US" sz="2600" spc="-1" strike="noStrike">
              <a:solidFill>
                <a:srgbClr val="1c1c1c"/>
              </a:solidFill>
              <a:uFill>
                <a:solidFill>
                  <a:srgbClr val="ffffff"/>
                </a:solidFill>
              </a:uFill>
              <a:latin typeface="Source Sans Pro Semibold"/>
            </a:endParaRPr>
          </a:p>
        </p:txBody>
      </p:sp>
      <p:sp>
        <p:nvSpPr>
          <p:cNvPr id="31" name="PlaceHolder 3"/>
          <p:cNvSpPr>
            <a:spLocks noGrp="1"/>
          </p:cNvSpPr>
          <p:nvPr>
            <p:ph type="body"/>
          </p:nvPr>
        </p:nvSpPr>
        <p:spPr>
          <a:xfrm>
            <a:off x="5063760" y="1980000"/>
            <a:ext cx="4479480" cy="2232000"/>
          </a:xfrm>
          <a:prstGeom prst="rect">
            <a:avLst/>
          </a:prstGeom>
        </p:spPr>
        <p:txBody>
          <a:bodyPr lIns="0" rIns="0" tIns="0" bIns="0"/>
          <a:p>
            <a:endParaRPr b="1" lang="en-US" sz="2600" spc="-1" strike="noStrike">
              <a:solidFill>
                <a:srgbClr val="1c1c1c"/>
              </a:solidFill>
              <a:uFill>
                <a:solidFill>
                  <a:srgbClr val="ffffff"/>
                </a:solidFill>
              </a:uFill>
              <a:latin typeface="Source Sans Pro Semibold"/>
            </a:endParaRPr>
          </a:p>
        </p:txBody>
      </p:sp>
      <p:sp>
        <p:nvSpPr>
          <p:cNvPr id="32" name="PlaceHolder 4"/>
          <p:cNvSpPr>
            <a:spLocks noGrp="1"/>
          </p:cNvSpPr>
          <p:nvPr>
            <p:ph type="body"/>
          </p:nvPr>
        </p:nvSpPr>
        <p:spPr>
          <a:xfrm>
            <a:off x="5063760" y="4424400"/>
            <a:ext cx="4479480" cy="2232000"/>
          </a:xfrm>
          <a:prstGeom prst="rect">
            <a:avLst/>
          </a:prstGeom>
        </p:spPr>
        <p:txBody>
          <a:bodyPr lIns="0" rIns="0" tIns="0" bIns="0"/>
          <a:p>
            <a:endParaRPr b="1" lang="en-US" sz="2600" spc="-1" strike="noStrike">
              <a:solidFill>
                <a:srgbClr val="1c1c1c"/>
              </a:solidFill>
              <a:uFill>
                <a:solidFill>
                  <a:srgbClr val="ffffff"/>
                </a:solidFill>
              </a:uFill>
              <a:latin typeface="Source Sans Pro Semibold"/>
            </a:endParaRPr>
          </a:p>
        </p:txBody>
      </p:sp>
      <p:sp>
        <p:nvSpPr>
          <p:cNvPr id="33" name="PlaceHolder 5"/>
          <p:cNvSpPr>
            <a:spLocks noGrp="1"/>
          </p:cNvSpPr>
          <p:nvPr>
            <p:ph type="body"/>
          </p:nvPr>
        </p:nvSpPr>
        <p:spPr>
          <a:xfrm>
            <a:off x="360000" y="4424400"/>
            <a:ext cx="4479480" cy="2232000"/>
          </a:xfrm>
          <a:prstGeom prst="rect">
            <a:avLst/>
          </a:prstGeom>
        </p:spPr>
        <p:txBody>
          <a:bodyPr lIns="0" rIns="0" tIns="0" bIns="0"/>
          <a:p>
            <a:endParaRPr b="1" lang="en-US" sz="2600" spc="-1" strike="noStrike">
              <a:solidFill>
                <a:srgbClr val="1c1c1c"/>
              </a:solidFill>
              <a:uFill>
                <a:solidFill>
                  <a:srgbClr val="ffffff"/>
                </a:solidFill>
              </a:uFill>
              <a:latin typeface="Source Sans Pro Semibold"/>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uFill>
                <a:solidFill>
                  <a:srgbClr val="ffffff"/>
                </a:solidFill>
              </a:uFill>
              <a:latin typeface="Source Sans Pro Black"/>
            </a:endParaRPr>
          </a:p>
        </p:txBody>
      </p:sp>
      <p:sp>
        <p:nvSpPr>
          <p:cNvPr id="35" name="PlaceHolder 2"/>
          <p:cNvSpPr>
            <a:spLocks noGrp="1"/>
          </p:cNvSpPr>
          <p:nvPr>
            <p:ph type="body"/>
          </p:nvPr>
        </p:nvSpPr>
        <p:spPr>
          <a:xfrm>
            <a:off x="360000" y="1980000"/>
            <a:ext cx="9180000" cy="4680000"/>
          </a:xfrm>
          <a:prstGeom prst="rect">
            <a:avLst/>
          </a:prstGeom>
        </p:spPr>
        <p:txBody>
          <a:bodyPr lIns="0" rIns="0" tIns="0" bIns="0"/>
          <a:p>
            <a:endParaRPr b="1" lang="en-US" sz="2600" spc="-1" strike="noStrike">
              <a:solidFill>
                <a:srgbClr val="1c1c1c"/>
              </a:solidFill>
              <a:uFill>
                <a:solidFill>
                  <a:srgbClr val="ffffff"/>
                </a:solidFill>
              </a:uFill>
              <a:latin typeface="Source Sans Pro Semibold"/>
            </a:endParaRPr>
          </a:p>
        </p:txBody>
      </p:sp>
      <p:sp>
        <p:nvSpPr>
          <p:cNvPr id="36" name="PlaceHolder 3"/>
          <p:cNvSpPr>
            <a:spLocks noGrp="1"/>
          </p:cNvSpPr>
          <p:nvPr>
            <p:ph type="body"/>
          </p:nvPr>
        </p:nvSpPr>
        <p:spPr>
          <a:xfrm>
            <a:off x="360000" y="1980000"/>
            <a:ext cx="9180000" cy="4680000"/>
          </a:xfrm>
          <a:prstGeom prst="rect">
            <a:avLst/>
          </a:prstGeom>
        </p:spPr>
        <p:txBody>
          <a:bodyPr lIns="0" rIns="0" tIns="0" bIns="0"/>
          <a:p>
            <a:endParaRPr b="1" lang="en-US" sz="2600" spc="-1" strike="noStrike">
              <a:solidFill>
                <a:srgbClr val="1c1c1c"/>
              </a:solidFill>
              <a:uFill>
                <a:solidFill>
                  <a:srgbClr val="ffffff"/>
                </a:solidFill>
              </a:uFill>
              <a:latin typeface="Source Sans Pro Semibold"/>
            </a:endParaRPr>
          </a:p>
        </p:txBody>
      </p:sp>
      <p:pic>
        <p:nvPicPr>
          <p:cNvPr id="37" name="" descr=""/>
          <p:cNvPicPr/>
          <p:nvPr/>
        </p:nvPicPr>
        <p:blipFill>
          <a:blip r:embed="rId2"/>
          <a:stretch/>
        </p:blipFill>
        <p:spPr>
          <a:xfrm>
            <a:off x="2017080" y="1980000"/>
            <a:ext cx="5865480" cy="4680000"/>
          </a:xfrm>
          <a:prstGeom prst="rect">
            <a:avLst/>
          </a:prstGeom>
          <a:ln>
            <a:noFill/>
          </a:ln>
        </p:spPr>
      </p:pic>
      <p:pic>
        <p:nvPicPr>
          <p:cNvPr id="38" name="" descr=""/>
          <p:cNvPicPr/>
          <p:nvPr/>
        </p:nvPicPr>
        <p:blipFill>
          <a:blip r:embed="rId3"/>
          <a:stretch/>
        </p:blipFill>
        <p:spPr>
          <a:xfrm>
            <a:off x="2017080" y="1980000"/>
            <a:ext cx="5865480" cy="468000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uFill>
                <a:solidFill>
                  <a:srgbClr val="ffffff"/>
                </a:solidFill>
              </a:uFill>
              <a:latin typeface="Source Sans Pro Black"/>
            </a:endParaRPr>
          </a:p>
        </p:txBody>
      </p:sp>
      <p:sp>
        <p:nvSpPr>
          <p:cNvPr id="49" name="PlaceHolder 2"/>
          <p:cNvSpPr>
            <a:spLocks noGrp="1"/>
          </p:cNvSpPr>
          <p:nvPr>
            <p:ph type="subTitle"/>
          </p:nvPr>
        </p:nvSpPr>
        <p:spPr>
          <a:xfrm>
            <a:off x="360000" y="1980000"/>
            <a:ext cx="9180000" cy="4680000"/>
          </a:xfrm>
          <a:prstGeom prst="rect">
            <a:avLst/>
          </a:prstGeom>
        </p:spPr>
        <p:txBody>
          <a:bodyPr lIns="0" rIns="0" tIns="0" bIns="0"/>
          <a:p>
            <a:endParaRPr b="0" lang="en-US" sz="2600" spc="-1" strike="noStrike">
              <a:solidFill>
                <a:srgbClr val="1c1c1c"/>
              </a:solidFill>
              <a:uFill>
                <a:solidFill>
                  <a:srgbClr val="ffffff"/>
                </a:solidFill>
              </a:uFill>
              <a:latin typeface="Source Sans Pro Light"/>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uFill>
                <a:solidFill>
                  <a:srgbClr val="ffffff"/>
                </a:solidFill>
              </a:uFill>
              <a:latin typeface="Source Sans Pro Black"/>
            </a:endParaRPr>
          </a:p>
        </p:txBody>
      </p:sp>
      <p:sp>
        <p:nvSpPr>
          <p:cNvPr id="51" name="PlaceHolder 2"/>
          <p:cNvSpPr>
            <a:spLocks noGrp="1"/>
          </p:cNvSpPr>
          <p:nvPr>
            <p:ph type="body"/>
          </p:nvPr>
        </p:nvSpPr>
        <p:spPr>
          <a:xfrm>
            <a:off x="360000" y="1980000"/>
            <a:ext cx="9180000" cy="4680000"/>
          </a:xfrm>
          <a:prstGeom prst="rect">
            <a:avLst/>
          </a:prstGeom>
        </p:spPr>
        <p:txBody>
          <a:bodyPr lIns="0" rIns="0" tIns="0" bIns="0"/>
          <a:p>
            <a:endParaRPr b="1" lang="en-US" sz="2600" spc="-1" strike="noStrike">
              <a:solidFill>
                <a:srgbClr val="1c1c1c"/>
              </a:solidFill>
              <a:uFill>
                <a:solidFill>
                  <a:srgbClr val="ffffff"/>
                </a:solidFill>
              </a:uFill>
              <a:latin typeface="Source Sans Pro Semibold"/>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uFill>
                <a:solidFill>
                  <a:srgbClr val="ffffff"/>
                </a:solidFill>
              </a:uFill>
              <a:latin typeface="Source Sans Pro Black"/>
            </a:endParaRPr>
          </a:p>
        </p:txBody>
      </p:sp>
      <p:sp>
        <p:nvSpPr>
          <p:cNvPr id="53" name="PlaceHolder 2"/>
          <p:cNvSpPr>
            <a:spLocks noGrp="1"/>
          </p:cNvSpPr>
          <p:nvPr>
            <p:ph type="body"/>
          </p:nvPr>
        </p:nvSpPr>
        <p:spPr>
          <a:xfrm>
            <a:off x="360000" y="1980000"/>
            <a:ext cx="4479480" cy="4680000"/>
          </a:xfrm>
          <a:prstGeom prst="rect">
            <a:avLst/>
          </a:prstGeom>
        </p:spPr>
        <p:txBody>
          <a:bodyPr lIns="0" rIns="0" tIns="0" bIns="0"/>
          <a:p>
            <a:endParaRPr b="1" lang="en-US" sz="2600" spc="-1" strike="noStrike">
              <a:solidFill>
                <a:srgbClr val="1c1c1c"/>
              </a:solidFill>
              <a:uFill>
                <a:solidFill>
                  <a:srgbClr val="ffffff"/>
                </a:solidFill>
              </a:uFill>
              <a:latin typeface="Source Sans Pro Semibold"/>
            </a:endParaRPr>
          </a:p>
        </p:txBody>
      </p:sp>
      <p:sp>
        <p:nvSpPr>
          <p:cNvPr id="54" name="PlaceHolder 3"/>
          <p:cNvSpPr>
            <a:spLocks noGrp="1"/>
          </p:cNvSpPr>
          <p:nvPr>
            <p:ph type="body"/>
          </p:nvPr>
        </p:nvSpPr>
        <p:spPr>
          <a:xfrm>
            <a:off x="5063760" y="1980000"/>
            <a:ext cx="4479480" cy="4680000"/>
          </a:xfrm>
          <a:prstGeom prst="rect">
            <a:avLst/>
          </a:prstGeom>
        </p:spPr>
        <p:txBody>
          <a:bodyPr lIns="0" rIns="0" tIns="0" bIns="0"/>
          <a:p>
            <a:endParaRPr b="1" lang="en-US" sz="2600" spc="-1" strike="noStrike">
              <a:solidFill>
                <a:srgbClr val="1c1c1c"/>
              </a:solidFill>
              <a:uFill>
                <a:solidFill>
                  <a:srgbClr val="ffffff"/>
                </a:solidFill>
              </a:uFill>
              <a:latin typeface="Source Sans Pro Semibold"/>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uFill>
                <a:solidFill>
                  <a:srgbClr val="ffffff"/>
                </a:solidFill>
              </a:uFill>
              <a:latin typeface="Source Sans Pro Blac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360000" y="360000"/>
            <a:ext cx="9360000" cy="4173120"/>
          </a:xfrm>
          <a:prstGeom prst="rect">
            <a:avLst/>
          </a:prstGeom>
        </p:spPr>
        <p:txBody>
          <a:bodyPr lIns="0" rIns="0" tIns="0" bIns="0"/>
          <a:p>
            <a:endParaRPr b="0" lang="en-US" sz="2600" spc="-1" strike="noStrike">
              <a:solidFill>
                <a:srgbClr val="1c1c1c"/>
              </a:solidFill>
              <a:uFill>
                <a:solidFill>
                  <a:srgbClr val="ffffff"/>
                </a:solidFill>
              </a:uFill>
              <a:latin typeface="Source Sans Pro Light"/>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uFill>
                <a:solidFill>
                  <a:srgbClr val="ffffff"/>
                </a:solidFill>
              </a:uFill>
              <a:latin typeface="Source Sans Pro Black"/>
            </a:endParaRPr>
          </a:p>
        </p:txBody>
      </p:sp>
      <p:sp>
        <p:nvSpPr>
          <p:cNvPr id="58" name="PlaceHolder 2"/>
          <p:cNvSpPr>
            <a:spLocks noGrp="1"/>
          </p:cNvSpPr>
          <p:nvPr>
            <p:ph type="body"/>
          </p:nvPr>
        </p:nvSpPr>
        <p:spPr>
          <a:xfrm>
            <a:off x="360000" y="1980000"/>
            <a:ext cx="4479480" cy="2232000"/>
          </a:xfrm>
          <a:prstGeom prst="rect">
            <a:avLst/>
          </a:prstGeom>
        </p:spPr>
        <p:txBody>
          <a:bodyPr lIns="0" rIns="0" tIns="0" bIns="0"/>
          <a:p>
            <a:endParaRPr b="1" lang="en-US" sz="2600" spc="-1" strike="noStrike">
              <a:solidFill>
                <a:srgbClr val="1c1c1c"/>
              </a:solidFill>
              <a:uFill>
                <a:solidFill>
                  <a:srgbClr val="ffffff"/>
                </a:solidFill>
              </a:uFill>
              <a:latin typeface="Source Sans Pro Semibold"/>
            </a:endParaRPr>
          </a:p>
        </p:txBody>
      </p:sp>
      <p:sp>
        <p:nvSpPr>
          <p:cNvPr id="59" name="PlaceHolder 3"/>
          <p:cNvSpPr>
            <a:spLocks noGrp="1"/>
          </p:cNvSpPr>
          <p:nvPr>
            <p:ph type="body"/>
          </p:nvPr>
        </p:nvSpPr>
        <p:spPr>
          <a:xfrm>
            <a:off x="360000" y="4424400"/>
            <a:ext cx="4479480" cy="2232000"/>
          </a:xfrm>
          <a:prstGeom prst="rect">
            <a:avLst/>
          </a:prstGeom>
        </p:spPr>
        <p:txBody>
          <a:bodyPr lIns="0" rIns="0" tIns="0" bIns="0"/>
          <a:p>
            <a:endParaRPr b="1" lang="en-US" sz="2600" spc="-1" strike="noStrike">
              <a:solidFill>
                <a:srgbClr val="1c1c1c"/>
              </a:solidFill>
              <a:uFill>
                <a:solidFill>
                  <a:srgbClr val="ffffff"/>
                </a:solidFill>
              </a:uFill>
              <a:latin typeface="Source Sans Pro Semibold"/>
            </a:endParaRPr>
          </a:p>
        </p:txBody>
      </p:sp>
      <p:sp>
        <p:nvSpPr>
          <p:cNvPr id="60" name="PlaceHolder 4"/>
          <p:cNvSpPr>
            <a:spLocks noGrp="1"/>
          </p:cNvSpPr>
          <p:nvPr>
            <p:ph type="body"/>
          </p:nvPr>
        </p:nvSpPr>
        <p:spPr>
          <a:xfrm>
            <a:off x="5063760" y="1980000"/>
            <a:ext cx="4479480" cy="4680000"/>
          </a:xfrm>
          <a:prstGeom prst="rect">
            <a:avLst/>
          </a:prstGeom>
        </p:spPr>
        <p:txBody>
          <a:bodyPr lIns="0" rIns="0" tIns="0" bIns="0"/>
          <a:p>
            <a:endParaRPr b="1" lang="en-US" sz="2600" spc="-1" strike="noStrike">
              <a:solidFill>
                <a:srgbClr val="1c1c1c"/>
              </a:solidFill>
              <a:uFill>
                <a:solidFill>
                  <a:srgbClr val="ffffff"/>
                </a:solidFill>
              </a:uFill>
              <a:latin typeface="Source Sans Pro Semibold"/>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uFill>
                <a:solidFill>
                  <a:srgbClr val="ffffff"/>
                </a:solidFill>
              </a:uFill>
              <a:latin typeface="Source Sans Pro Black"/>
            </a:endParaRPr>
          </a:p>
        </p:txBody>
      </p:sp>
      <p:sp>
        <p:nvSpPr>
          <p:cNvPr id="6" name="PlaceHolder 2"/>
          <p:cNvSpPr>
            <a:spLocks noGrp="1"/>
          </p:cNvSpPr>
          <p:nvPr>
            <p:ph type="subTitle"/>
          </p:nvPr>
        </p:nvSpPr>
        <p:spPr>
          <a:xfrm>
            <a:off x="360000" y="1980000"/>
            <a:ext cx="9180000" cy="4680000"/>
          </a:xfrm>
          <a:prstGeom prst="rect">
            <a:avLst/>
          </a:prstGeom>
        </p:spPr>
        <p:txBody>
          <a:bodyPr lIns="0" rIns="0" tIns="0" bIns="0"/>
          <a:p>
            <a:endParaRPr b="0" lang="en-US" sz="2600" spc="-1" strike="noStrike">
              <a:solidFill>
                <a:srgbClr val="1c1c1c"/>
              </a:solidFill>
              <a:uFill>
                <a:solidFill>
                  <a:srgbClr val="ffffff"/>
                </a:solidFill>
              </a:uFill>
              <a:latin typeface="Source Sans Pro Light"/>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uFill>
                <a:solidFill>
                  <a:srgbClr val="ffffff"/>
                </a:solidFill>
              </a:uFill>
              <a:latin typeface="Source Sans Pro Black"/>
            </a:endParaRPr>
          </a:p>
        </p:txBody>
      </p:sp>
      <p:sp>
        <p:nvSpPr>
          <p:cNvPr id="62" name="PlaceHolder 2"/>
          <p:cNvSpPr>
            <a:spLocks noGrp="1"/>
          </p:cNvSpPr>
          <p:nvPr>
            <p:ph type="body"/>
          </p:nvPr>
        </p:nvSpPr>
        <p:spPr>
          <a:xfrm>
            <a:off x="360000" y="1980000"/>
            <a:ext cx="4479480" cy="4680000"/>
          </a:xfrm>
          <a:prstGeom prst="rect">
            <a:avLst/>
          </a:prstGeom>
        </p:spPr>
        <p:txBody>
          <a:bodyPr lIns="0" rIns="0" tIns="0" bIns="0"/>
          <a:p>
            <a:endParaRPr b="1" lang="en-US" sz="2600" spc="-1" strike="noStrike">
              <a:solidFill>
                <a:srgbClr val="1c1c1c"/>
              </a:solidFill>
              <a:uFill>
                <a:solidFill>
                  <a:srgbClr val="ffffff"/>
                </a:solidFill>
              </a:uFill>
              <a:latin typeface="Source Sans Pro Semibold"/>
            </a:endParaRPr>
          </a:p>
        </p:txBody>
      </p:sp>
      <p:sp>
        <p:nvSpPr>
          <p:cNvPr id="63" name="PlaceHolder 3"/>
          <p:cNvSpPr>
            <a:spLocks noGrp="1"/>
          </p:cNvSpPr>
          <p:nvPr>
            <p:ph type="body"/>
          </p:nvPr>
        </p:nvSpPr>
        <p:spPr>
          <a:xfrm>
            <a:off x="5063760" y="1980000"/>
            <a:ext cx="4479480" cy="2232000"/>
          </a:xfrm>
          <a:prstGeom prst="rect">
            <a:avLst/>
          </a:prstGeom>
        </p:spPr>
        <p:txBody>
          <a:bodyPr lIns="0" rIns="0" tIns="0" bIns="0"/>
          <a:p>
            <a:endParaRPr b="1" lang="en-US" sz="2600" spc="-1" strike="noStrike">
              <a:solidFill>
                <a:srgbClr val="1c1c1c"/>
              </a:solidFill>
              <a:uFill>
                <a:solidFill>
                  <a:srgbClr val="ffffff"/>
                </a:solidFill>
              </a:uFill>
              <a:latin typeface="Source Sans Pro Semibold"/>
            </a:endParaRPr>
          </a:p>
        </p:txBody>
      </p:sp>
      <p:sp>
        <p:nvSpPr>
          <p:cNvPr id="64" name="PlaceHolder 4"/>
          <p:cNvSpPr>
            <a:spLocks noGrp="1"/>
          </p:cNvSpPr>
          <p:nvPr>
            <p:ph type="body"/>
          </p:nvPr>
        </p:nvSpPr>
        <p:spPr>
          <a:xfrm>
            <a:off x="5063760" y="4424400"/>
            <a:ext cx="4479480" cy="2232000"/>
          </a:xfrm>
          <a:prstGeom prst="rect">
            <a:avLst/>
          </a:prstGeom>
        </p:spPr>
        <p:txBody>
          <a:bodyPr lIns="0" rIns="0" tIns="0" bIns="0"/>
          <a:p>
            <a:endParaRPr b="1" lang="en-US" sz="2600" spc="-1" strike="noStrike">
              <a:solidFill>
                <a:srgbClr val="1c1c1c"/>
              </a:solidFill>
              <a:uFill>
                <a:solidFill>
                  <a:srgbClr val="ffffff"/>
                </a:solidFill>
              </a:uFill>
              <a:latin typeface="Source Sans Pro Semibold"/>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uFill>
                <a:solidFill>
                  <a:srgbClr val="ffffff"/>
                </a:solidFill>
              </a:uFill>
              <a:latin typeface="Source Sans Pro Black"/>
            </a:endParaRPr>
          </a:p>
        </p:txBody>
      </p:sp>
      <p:sp>
        <p:nvSpPr>
          <p:cNvPr id="66" name="PlaceHolder 2"/>
          <p:cNvSpPr>
            <a:spLocks noGrp="1"/>
          </p:cNvSpPr>
          <p:nvPr>
            <p:ph type="body"/>
          </p:nvPr>
        </p:nvSpPr>
        <p:spPr>
          <a:xfrm>
            <a:off x="360000" y="1980000"/>
            <a:ext cx="4479480" cy="2232000"/>
          </a:xfrm>
          <a:prstGeom prst="rect">
            <a:avLst/>
          </a:prstGeom>
        </p:spPr>
        <p:txBody>
          <a:bodyPr lIns="0" rIns="0" tIns="0" bIns="0"/>
          <a:p>
            <a:endParaRPr b="1" lang="en-US" sz="2600" spc="-1" strike="noStrike">
              <a:solidFill>
                <a:srgbClr val="1c1c1c"/>
              </a:solidFill>
              <a:uFill>
                <a:solidFill>
                  <a:srgbClr val="ffffff"/>
                </a:solidFill>
              </a:uFill>
              <a:latin typeface="Source Sans Pro Semibold"/>
            </a:endParaRPr>
          </a:p>
        </p:txBody>
      </p:sp>
      <p:sp>
        <p:nvSpPr>
          <p:cNvPr id="67" name="PlaceHolder 3"/>
          <p:cNvSpPr>
            <a:spLocks noGrp="1"/>
          </p:cNvSpPr>
          <p:nvPr>
            <p:ph type="body"/>
          </p:nvPr>
        </p:nvSpPr>
        <p:spPr>
          <a:xfrm>
            <a:off x="5063760" y="1980000"/>
            <a:ext cx="4479480" cy="2232000"/>
          </a:xfrm>
          <a:prstGeom prst="rect">
            <a:avLst/>
          </a:prstGeom>
        </p:spPr>
        <p:txBody>
          <a:bodyPr lIns="0" rIns="0" tIns="0" bIns="0"/>
          <a:p>
            <a:endParaRPr b="1" lang="en-US" sz="2600" spc="-1" strike="noStrike">
              <a:solidFill>
                <a:srgbClr val="1c1c1c"/>
              </a:solidFill>
              <a:uFill>
                <a:solidFill>
                  <a:srgbClr val="ffffff"/>
                </a:solidFill>
              </a:uFill>
              <a:latin typeface="Source Sans Pro Semibold"/>
            </a:endParaRPr>
          </a:p>
        </p:txBody>
      </p:sp>
      <p:sp>
        <p:nvSpPr>
          <p:cNvPr id="68" name="PlaceHolder 4"/>
          <p:cNvSpPr>
            <a:spLocks noGrp="1"/>
          </p:cNvSpPr>
          <p:nvPr>
            <p:ph type="body"/>
          </p:nvPr>
        </p:nvSpPr>
        <p:spPr>
          <a:xfrm>
            <a:off x="360000" y="4424400"/>
            <a:ext cx="9180000" cy="2232000"/>
          </a:xfrm>
          <a:prstGeom prst="rect">
            <a:avLst/>
          </a:prstGeom>
        </p:spPr>
        <p:txBody>
          <a:bodyPr lIns="0" rIns="0" tIns="0" bIns="0"/>
          <a:p>
            <a:endParaRPr b="1" lang="en-US" sz="2600" spc="-1" strike="noStrike">
              <a:solidFill>
                <a:srgbClr val="1c1c1c"/>
              </a:solidFill>
              <a:uFill>
                <a:solidFill>
                  <a:srgbClr val="ffffff"/>
                </a:solidFill>
              </a:uFill>
              <a:latin typeface="Source Sans Pro Semibold"/>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uFill>
                <a:solidFill>
                  <a:srgbClr val="ffffff"/>
                </a:solidFill>
              </a:uFill>
              <a:latin typeface="Source Sans Pro Black"/>
            </a:endParaRPr>
          </a:p>
        </p:txBody>
      </p:sp>
      <p:sp>
        <p:nvSpPr>
          <p:cNvPr id="70" name="PlaceHolder 2"/>
          <p:cNvSpPr>
            <a:spLocks noGrp="1"/>
          </p:cNvSpPr>
          <p:nvPr>
            <p:ph type="body"/>
          </p:nvPr>
        </p:nvSpPr>
        <p:spPr>
          <a:xfrm>
            <a:off x="360000" y="1980000"/>
            <a:ext cx="9180000" cy="2232000"/>
          </a:xfrm>
          <a:prstGeom prst="rect">
            <a:avLst/>
          </a:prstGeom>
        </p:spPr>
        <p:txBody>
          <a:bodyPr lIns="0" rIns="0" tIns="0" bIns="0"/>
          <a:p>
            <a:endParaRPr b="1" lang="en-US" sz="2600" spc="-1" strike="noStrike">
              <a:solidFill>
                <a:srgbClr val="1c1c1c"/>
              </a:solidFill>
              <a:uFill>
                <a:solidFill>
                  <a:srgbClr val="ffffff"/>
                </a:solidFill>
              </a:uFill>
              <a:latin typeface="Source Sans Pro Semibold"/>
            </a:endParaRPr>
          </a:p>
        </p:txBody>
      </p:sp>
      <p:sp>
        <p:nvSpPr>
          <p:cNvPr id="71" name="PlaceHolder 3"/>
          <p:cNvSpPr>
            <a:spLocks noGrp="1"/>
          </p:cNvSpPr>
          <p:nvPr>
            <p:ph type="body"/>
          </p:nvPr>
        </p:nvSpPr>
        <p:spPr>
          <a:xfrm>
            <a:off x="360000" y="4424400"/>
            <a:ext cx="9180000" cy="2232000"/>
          </a:xfrm>
          <a:prstGeom prst="rect">
            <a:avLst/>
          </a:prstGeom>
        </p:spPr>
        <p:txBody>
          <a:bodyPr lIns="0" rIns="0" tIns="0" bIns="0"/>
          <a:p>
            <a:endParaRPr b="1" lang="en-US" sz="2600" spc="-1" strike="noStrike">
              <a:solidFill>
                <a:srgbClr val="1c1c1c"/>
              </a:solidFill>
              <a:uFill>
                <a:solidFill>
                  <a:srgbClr val="ffffff"/>
                </a:solidFill>
              </a:uFill>
              <a:latin typeface="Source Sans Pro Semibold"/>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uFill>
                <a:solidFill>
                  <a:srgbClr val="ffffff"/>
                </a:solidFill>
              </a:uFill>
              <a:latin typeface="Source Sans Pro Black"/>
            </a:endParaRPr>
          </a:p>
        </p:txBody>
      </p:sp>
      <p:sp>
        <p:nvSpPr>
          <p:cNvPr id="73" name="PlaceHolder 2"/>
          <p:cNvSpPr>
            <a:spLocks noGrp="1"/>
          </p:cNvSpPr>
          <p:nvPr>
            <p:ph type="body"/>
          </p:nvPr>
        </p:nvSpPr>
        <p:spPr>
          <a:xfrm>
            <a:off x="360000" y="1980000"/>
            <a:ext cx="4479480" cy="2232000"/>
          </a:xfrm>
          <a:prstGeom prst="rect">
            <a:avLst/>
          </a:prstGeom>
        </p:spPr>
        <p:txBody>
          <a:bodyPr lIns="0" rIns="0" tIns="0" bIns="0"/>
          <a:p>
            <a:endParaRPr b="1" lang="en-US" sz="2600" spc="-1" strike="noStrike">
              <a:solidFill>
                <a:srgbClr val="1c1c1c"/>
              </a:solidFill>
              <a:uFill>
                <a:solidFill>
                  <a:srgbClr val="ffffff"/>
                </a:solidFill>
              </a:uFill>
              <a:latin typeface="Source Sans Pro Semibold"/>
            </a:endParaRPr>
          </a:p>
        </p:txBody>
      </p:sp>
      <p:sp>
        <p:nvSpPr>
          <p:cNvPr id="74" name="PlaceHolder 3"/>
          <p:cNvSpPr>
            <a:spLocks noGrp="1"/>
          </p:cNvSpPr>
          <p:nvPr>
            <p:ph type="body"/>
          </p:nvPr>
        </p:nvSpPr>
        <p:spPr>
          <a:xfrm>
            <a:off x="5063760" y="1980000"/>
            <a:ext cx="4479480" cy="2232000"/>
          </a:xfrm>
          <a:prstGeom prst="rect">
            <a:avLst/>
          </a:prstGeom>
        </p:spPr>
        <p:txBody>
          <a:bodyPr lIns="0" rIns="0" tIns="0" bIns="0"/>
          <a:p>
            <a:endParaRPr b="1" lang="en-US" sz="2600" spc="-1" strike="noStrike">
              <a:solidFill>
                <a:srgbClr val="1c1c1c"/>
              </a:solidFill>
              <a:uFill>
                <a:solidFill>
                  <a:srgbClr val="ffffff"/>
                </a:solidFill>
              </a:uFill>
              <a:latin typeface="Source Sans Pro Semibold"/>
            </a:endParaRPr>
          </a:p>
        </p:txBody>
      </p:sp>
      <p:sp>
        <p:nvSpPr>
          <p:cNvPr id="75" name="PlaceHolder 4"/>
          <p:cNvSpPr>
            <a:spLocks noGrp="1"/>
          </p:cNvSpPr>
          <p:nvPr>
            <p:ph type="body"/>
          </p:nvPr>
        </p:nvSpPr>
        <p:spPr>
          <a:xfrm>
            <a:off x="5063760" y="4424400"/>
            <a:ext cx="4479480" cy="2232000"/>
          </a:xfrm>
          <a:prstGeom prst="rect">
            <a:avLst/>
          </a:prstGeom>
        </p:spPr>
        <p:txBody>
          <a:bodyPr lIns="0" rIns="0" tIns="0" bIns="0"/>
          <a:p>
            <a:endParaRPr b="1" lang="en-US" sz="2600" spc="-1" strike="noStrike">
              <a:solidFill>
                <a:srgbClr val="1c1c1c"/>
              </a:solidFill>
              <a:uFill>
                <a:solidFill>
                  <a:srgbClr val="ffffff"/>
                </a:solidFill>
              </a:uFill>
              <a:latin typeface="Source Sans Pro Semibold"/>
            </a:endParaRPr>
          </a:p>
        </p:txBody>
      </p:sp>
      <p:sp>
        <p:nvSpPr>
          <p:cNvPr id="76" name="PlaceHolder 5"/>
          <p:cNvSpPr>
            <a:spLocks noGrp="1"/>
          </p:cNvSpPr>
          <p:nvPr>
            <p:ph type="body"/>
          </p:nvPr>
        </p:nvSpPr>
        <p:spPr>
          <a:xfrm>
            <a:off x="360000" y="4424400"/>
            <a:ext cx="4479480" cy="2232000"/>
          </a:xfrm>
          <a:prstGeom prst="rect">
            <a:avLst/>
          </a:prstGeom>
        </p:spPr>
        <p:txBody>
          <a:bodyPr lIns="0" rIns="0" tIns="0" bIns="0"/>
          <a:p>
            <a:endParaRPr b="1" lang="en-US" sz="2600" spc="-1" strike="noStrike">
              <a:solidFill>
                <a:srgbClr val="1c1c1c"/>
              </a:solidFill>
              <a:uFill>
                <a:solidFill>
                  <a:srgbClr val="ffffff"/>
                </a:solidFill>
              </a:uFill>
              <a:latin typeface="Source Sans Pro Semibold"/>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uFill>
                <a:solidFill>
                  <a:srgbClr val="ffffff"/>
                </a:solidFill>
              </a:uFill>
              <a:latin typeface="Source Sans Pro Black"/>
            </a:endParaRPr>
          </a:p>
        </p:txBody>
      </p:sp>
      <p:sp>
        <p:nvSpPr>
          <p:cNvPr id="78" name="PlaceHolder 2"/>
          <p:cNvSpPr>
            <a:spLocks noGrp="1"/>
          </p:cNvSpPr>
          <p:nvPr>
            <p:ph type="body"/>
          </p:nvPr>
        </p:nvSpPr>
        <p:spPr>
          <a:xfrm>
            <a:off x="360000" y="1980000"/>
            <a:ext cx="9180000" cy="4680000"/>
          </a:xfrm>
          <a:prstGeom prst="rect">
            <a:avLst/>
          </a:prstGeom>
        </p:spPr>
        <p:txBody>
          <a:bodyPr lIns="0" rIns="0" tIns="0" bIns="0"/>
          <a:p>
            <a:endParaRPr b="1" lang="en-US" sz="2600" spc="-1" strike="noStrike">
              <a:solidFill>
                <a:srgbClr val="1c1c1c"/>
              </a:solidFill>
              <a:uFill>
                <a:solidFill>
                  <a:srgbClr val="ffffff"/>
                </a:solidFill>
              </a:uFill>
              <a:latin typeface="Source Sans Pro Semibold"/>
            </a:endParaRPr>
          </a:p>
        </p:txBody>
      </p:sp>
      <p:sp>
        <p:nvSpPr>
          <p:cNvPr id="79" name="PlaceHolder 3"/>
          <p:cNvSpPr>
            <a:spLocks noGrp="1"/>
          </p:cNvSpPr>
          <p:nvPr>
            <p:ph type="body"/>
          </p:nvPr>
        </p:nvSpPr>
        <p:spPr>
          <a:xfrm>
            <a:off x="360000" y="1980000"/>
            <a:ext cx="9180000" cy="4680000"/>
          </a:xfrm>
          <a:prstGeom prst="rect">
            <a:avLst/>
          </a:prstGeom>
        </p:spPr>
        <p:txBody>
          <a:bodyPr lIns="0" rIns="0" tIns="0" bIns="0"/>
          <a:p>
            <a:endParaRPr b="1" lang="en-US" sz="2600" spc="-1" strike="noStrike">
              <a:solidFill>
                <a:srgbClr val="1c1c1c"/>
              </a:solidFill>
              <a:uFill>
                <a:solidFill>
                  <a:srgbClr val="ffffff"/>
                </a:solidFill>
              </a:uFill>
              <a:latin typeface="Source Sans Pro Semibold"/>
            </a:endParaRPr>
          </a:p>
        </p:txBody>
      </p:sp>
      <p:pic>
        <p:nvPicPr>
          <p:cNvPr id="80" name="" descr=""/>
          <p:cNvPicPr/>
          <p:nvPr/>
        </p:nvPicPr>
        <p:blipFill>
          <a:blip r:embed="rId2"/>
          <a:stretch/>
        </p:blipFill>
        <p:spPr>
          <a:xfrm>
            <a:off x="2017080" y="1980000"/>
            <a:ext cx="5865480" cy="4680000"/>
          </a:xfrm>
          <a:prstGeom prst="rect">
            <a:avLst/>
          </a:prstGeom>
          <a:ln>
            <a:noFill/>
          </a:ln>
        </p:spPr>
      </p:pic>
      <p:pic>
        <p:nvPicPr>
          <p:cNvPr id="81" name="" descr=""/>
          <p:cNvPicPr/>
          <p:nvPr/>
        </p:nvPicPr>
        <p:blipFill>
          <a:blip r:embed="rId3"/>
          <a:stretch/>
        </p:blipFill>
        <p:spPr>
          <a:xfrm>
            <a:off x="2017080" y="1980000"/>
            <a:ext cx="5865480" cy="468000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uFill>
                <a:solidFill>
                  <a:srgbClr val="ffffff"/>
                </a:solidFill>
              </a:uFill>
              <a:latin typeface="Source Sans Pro Black"/>
            </a:endParaRPr>
          </a:p>
        </p:txBody>
      </p:sp>
      <p:sp>
        <p:nvSpPr>
          <p:cNvPr id="8" name="PlaceHolder 2"/>
          <p:cNvSpPr>
            <a:spLocks noGrp="1"/>
          </p:cNvSpPr>
          <p:nvPr>
            <p:ph type="body"/>
          </p:nvPr>
        </p:nvSpPr>
        <p:spPr>
          <a:xfrm>
            <a:off x="360000" y="1980000"/>
            <a:ext cx="9180000" cy="4680000"/>
          </a:xfrm>
          <a:prstGeom prst="rect">
            <a:avLst/>
          </a:prstGeom>
        </p:spPr>
        <p:txBody>
          <a:bodyPr lIns="0" rIns="0" tIns="0" bIns="0"/>
          <a:p>
            <a:endParaRPr b="1" lang="en-US" sz="2600" spc="-1" strike="noStrike">
              <a:solidFill>
                <a:srgbClr val="1c1c1c"/>
              </a:solidFill>
              <a:uFill>
                <a:solidFill>
                  <a:srgbClr val="ffffff"/>
                </a:solidFill>
              </a:uFill>
              <a:latin typeface="Source Sans Pro Semibold"/>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uFill>
                <a:solidFill>
                  <a:srgbClr val="ffffff"/>
                </a:solidFill>
              </a:uFill>
              <a:latin typeface="Source Sans Pro Black"/>
            </a:endParaRPr>
          </a:p>
        </p:txBody>
      </p:sp>
      <p:sp>
        <p:nvSpPr>
          <p:cNvPr id="10" name="PlaceHolder 2"/>
          <p:cNvSpPr>
            <a:spLocks noGrp="1"/>
          </p:cNvSpPr>
          <p:nvPr>
            <p:ph type="body"/>
          </p:nvPr>
        </p:nvSpPr>
        <p:spPr>
          <a:xfrm>
            <a:off x="360000" y="1980000"/>
            <a:ext cx="4479480" cy="4680000"/>
          </a:xfrm>
          <a:prstGeom prst="rect">
            <a:avLst/>
          </a:prstGeom>
        </p:spPr>
        <p:txBody>
          <a:bodyPr lIns="0" rIns="0" tIns="0" bIns="0"/>
          <a:p>
            <a:endParaRPr b="1" lang="en-US" sz="2600" spc="-1" strike="noStrike">
              <a:solidFill>
                <a:srgbClr val="1c1c1c"/>
              </a:solidFill>
              <a:uFill>
                <a:solidFill>
                  <a:srgbClr val="ffffff"/>
                </a:solidFill>
              </a:uFill>
              <a:latin typeface="Source Sans Pro Semibold"/>
            </a:endParaRPr>
          </a:p>
        </p:txBody>
      </p:sp>
      <p:sp>
        <p:nvSpPr>
          <p:cNvPr id="11" name="PlaceHolder 3"/>
          <p:cNvSpPr>
            <a:spLocks noGrp="1"/>
          </p:cNvSpPr>
          <p:nvPr>
            <p:ph type="body"/>
          </p:nvPr>
        </p:nvSpPr>
        <p:spPr>
          <a:xfrm>
            <a:off x="5063760" y="1980000"/>
            <a:ext cx="4479480" cy="4680000"/>
          </a:xfrm>
          <a:prstGeom prst="rect">
            <a:avLst/>
          </a:prstGeom>
        </p:spPr>
        <p:txBody>
          <a:bodyPr lIns="0" rIns="0" tIns="0" bIns="0"/>
          <a:p>
            <a:endParaRPr b="1" lang="en-US" sz="2600" spc="-1" strike="noStrike">
              <a:solidFill>
                <a:srgbClr val="1c1c1c"/>
              </a:solidFill>
              <a:uFill>
                <a:solidFill>
                  <a:srgbClr val="ffffff"/>
                </a:solidFill>
              </a:uFill>
              <a:latin typeface="Source Sans Pro Semibold"/>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uFill>
                <a:solidFill>
                  <a:srgbClr val="ffffff"/>
                </a:solidFill>
              </a:uFill>
              <a:latin typeface="Source Sans Pro Blac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60000" y="360000"/>
            <a:ext cx="9360000" cy="4173120"/>
          </a:xfrm>
          <a:prstGeom prst="rect">
            <a:avLst/>
          </a:prstGeom>
        </p:spPr>
        <p:txBody>
          <a:bodyPr lIns="0" rIns="0" tIns="0" bIns="0"/>
          <a:p>
            <a:endParaRPr b="0" lang="en-US" sz="2600" spc="-1" strike="noStrike">
              <a:solidFill>
                <a:srgbClr val="1c1c1c"/>
              </a:solidFill>
              <a:uFill>
                <a:solidFill>
                  <a:srgbClr val="ffffff"/>
                </a:solidFill>
              </a:uFill>
              <a:latin typeface="Source Sans Pro Light"/>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uFill>
                <a:solidFill>
                  <a:srgbClr val="ffffff"/>
                </a:solidFill>
              </a:uFill>
              <a:latin typeface="Source Sans Pro Black"/>
            </a:endParaRPr>
          </a:p>
        </p:txBody>
      </p:sp>
      <p:sp>
        <p:nvSpPr>
          <p:cNvPr id="15" name="PlaceHolder 2"/>
          <p:cNvSpPr>
            <a:spLocks noGrp="1"/>
          </p:cNvSpPr>
          <p:nvPr>
            <p:ph type="body"/>
          </p:nvPr>
        </p:nvSpPr>
        <p:spPr>
          <a:xfrm>
            <a:off x="360000" y="1980000"/>
            <a:ext cx="4479480" cy="2232000"/>
          </a:xfrm>
          <a:prstGeom prst="rect">
            <a:avLst/>
          </a:prstGeom>
        </p:spPr>
        <p:txBody>
          <a:bodyPr lIns="0" rIns="0" tIns="0" bIns="0"/>
          <a:p>
            <a:endParaRPr b="1" lang="en-US" sz="2600" spc="-1" strike="noStrike">
              <a:solidFill>
                <a:srgbClr val="1c1c1c"/>
              </a:solidFill>
              <a:uFill>
                <a:solidFill>
                  <a:srgbClr val="ffffff"/>
                </a:solidFill>
              </a:uFill>
              <a:latin typeface="Source Sans Pro Semibold"/>
            </a:endParaRPr>
          </a:p>
        </p:txBody>
      </p:sp>
      <p:sp>
        <p:nvSpPr>
          <p:cNvPr id="16" name="PlaceHolder 3"/>
          <p:cNvSpPr>
            <a:spLocks noGrp="1"/>
          </p:cNvSpPr>
          <p:nvPr>
            <p:ph type="body"/>
          </p:nvPr>
        </p:nvSpPr>
        <p:spPr>
          <a:xfrm>
            <a:off x="360000" y="4424400"/>
            <a:ext cx="4479480" cy="2232000"/>
          </a:xfrm>
          <a:prstGeom prst="rect">
            <a:avLst/>
          </a:prstGeom>
        </p:spPr>
        <p:txBody>
          <a:bodyPr lIns="0" rIns="0" tIns="0" bIns="0"/>
          <a:p>
            <a:endParaRPr b="1" lang="en-US" sz="2600" spc="-1" strike="noStrike">
              <a:solidFill>
                <a:srgbClr val="1c1c1c"/>
              </a:solidFill>
              <a:uFill>
                <a:solidFill>
                  <a:srgbClr val="ffffff"/>
                </a:solidFill>
              </a:uFill>
              <a:latin typeface="Source Sans Pro Semibold"/>
            </a:endParaRPr>
          </a:p>
        </p:txBody>
      </p:sp>
      <p:sp>
        <p:nvSpPr>
          <p:cNvPr id="17" name="PlaceHolder 4"/>
          <p:cNvSpPr>
            <a:spLocks noGrp="1"/>
          </p:cNvSpPr>
          <p:nvPr>
            <p:ph type="body"/>
          </p:nvPr>
        </p:nvSpPr>
        <p:spPr>
          <a:xfrm>
            <a:off x="5063760" y="1980000"/>
            <a:ext cx="4479480" cy="4680000"/>
          </a:xfrm>
          <a:prstGeom prst="rect">
            <a:avLst/>
          </a:prstGeom>
        </p:spPr>
        <p:txBody>
          <a:bodyPr lIns="0" rIns="0" tIns="0" bIns="0"/>
          <a:p>
            <a:endParaRPr b="1" lang="en-US" sz="2600" spc="-1" strike="noStrike">
              <a:solidFill>
                <a:srgbClr val="1c1c1c"/>
              </a:solidFill>
              <a:uFill>
                <a:solidFill>
                  <a:srgbClr val="ffffff"/>
                </a:solidFill>
              </a:uFill>
              <a:latin typeface="Source Sans Pro Semibold"/>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uFill>
                <a:solidFill>
                  <a:srgbClr val="ffffff"/>
                </a:solidFill>
              </a:uFill>
              <a:latin typeface="Source Sans Pro Black"/>
            </a:endParaRPr>
          </a:p>
        </p:txBody>
      </p:sp>
      <p:sp>
        <p:nvSpPr>
          <p:cNvPr id="19" name="PlaceHolder 2"/>
          <p:cNvSpPr>
            <a:spLocks noGrp="1"/>
          </p:cNvSpPr>
          <p:nvPr>
            <p:ph type="body"/>
          </p:nvPr>
        </p:nvSpPr>
        <p:spPr>
          <a:xfrm>
            <a:off x="360000" y="1980000"/>
            <a:ext cx="4479480" cy="4680000"/>
          </a:xfrm>
          <a:prstGeom prst="rect">
            <a:avLst/>
          </a:prstGeom>
        </p:spPr>
        <p:txBody>
          <a:bodyPr lIns="0" rIns="0" tIns="0" bIns="0"/>
          <a:p>
            <a:endParaRPr b="1" lang="en-US" sz="2600" spc="-1" strike="noStrike">
              <a:solidFill>
                <a:srgbClr val="1c1c1c"/>
              </a:solidFill>
              <a:uFill>
                <a:solidFill>
                  <a:srgbClr val="ffffff"/>
                </a:solidFill>
              </a:uFill>
              <a:latin typeface="Source Sans Pro Semibold"/>
            </a:endParaRPr>
          </a:p>
        </p:txBody>
      </p:sp>
      <p:sp>
        <p:nvSpPr>
          <p:cNvPr id="20" name="PlaceHolder 3"/>
          <p:cNvSpPr>
            <a:spLocks noGrp="1"/>
          </p:cNvSpPr>
          <p:nvPr>
            <p:ph type="body"/>
          </p:nvPr>
        </p:nvSpPr>
        <p:spPr>
          <a:xfrm>
            <a:off x="5063760" y="1980000"/>
            <a:ext cx="4479480" cy="2232000"/>
          </a:xfrm>
          <a:prstGeom prst="rect">
            <a:avLst/>
          </a:prstGeom>
        </p:spPr>
        <p:txBody>
          <a:bodyPr lIns="0" rIns="0" tIns="0" bIns="0"/>
          <a:p>
            <a:endParaRPr b="1" lang="en-US" sz="2600" spc="-1" strike="noStrike">
              <a:solidFill>
                <a:srgbClr val="1c1c1c"/>
              </a:solidFill>
              <a:uFill>
                <a:solidFill>
                  <a:srgbClr val="ffffff"/>
                </a:solidFill>
              </a:uFill>
              <a:latin typeface="Source Sans Pro Semibold"/>
            </a:endParaRPr>
          </a:p>
        </p:txBody>
      </p:sp>
      <p:sp>
        <p:nvSpPr>
          <p:cNvPr id="21" name="PlaceHolder 4"/>
          <p:cNvSpPr>
            <a:spLocks noGrp="1"/>
          </p:cNvSpPr>
          <p:nvPr>
            <p:ph type="body"/>
          </p:nvPr>
        </p:nvSpPr>
        <p:spPr>
          <a:xfrm>
            <a:off x="5063760" y="4424400"/>
            <a:ext cx="4479480" cy="2232000"/>
          </a:xfrm>
          <a:prstGeom prst="rect">
            <a:avLst/>
          </a:prstGeom>
        </p:spPr>
        <p:txBody>
          <a:bodyPr lIns="0" rIns="0" tIns="0" bIns="0"/>
          <a:p>
            <a:endParaRPr b="1" lang="en-US" sz="2600" spc="-1" strike="noStrike">
              <a:solidFill>
                <a:srgbClr val="1c1c1c"/>
              </a:solidFill>
              <a:uFill>
                <a:solidFill>
                  <a:srgbClr val="ffffff"/>
                </a:solidFill>
              </a:uFill>
              <a:latin typeface="Source Sans Pro Semibold"/>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60000" y="360000"/>
            <a:ext cx="9360000" cy="900000"/>
          </a:xfrm>
          <a:prstGeom prst="rect">
            <a:avLst/>
          </a:prstGeom>
        </p:spPr>
        <p:txBody>
          <a:bodyPr lIns="0" rIns="0" tIns="0" bIns="0" anchor="b"/>
          <a:p>
            <a:endParaRPr b="1" lang="en-US" sz="3200" spc="-1" strike="noStrike">
              <a:solidFill>
                <a:srgbClr val="ffffff"/>
              </a:solidFill>
              <a:uFill>
                <a:solidFill>
                  <a:srgbClr val="ffffff"/>
                </a:solidFill>
              </a:uFill>
              <a:latin typeface="Source Sans Pro Black"/>
            </a:endParaRPr>
          </a:p>
        </p:txBody>
      </p:sp>
      <p:sp>
        <p:nvSpPr>
          <p:cNvPr id="23" name="PlaceHolder 2"/>
          <p:cNvSpPr>
            <a:spLocks noGrp="1"/>
          </p:cNvSpPr>
          <p:nvPr>
            <p:ph type="body"/>
          </p:nvPr>
        </p:nvSpPr>
        <p:spPr>
          <a:xfrm>
            <a:off x="360000" y="1980000"/>
            <a:ext cx="4479480" cy="2232000"/>
          </a:xfrm>
          <a:prstGeom prst="rect">
            <a:avLst/>
          </a:prstGeom>
        </p:spPr>
        <p:txBody>
          <a:bodyPr lIns="0" rIns="0" tIns="0" bIns="0"/>
          <a:p>
            <a:endParaRPr b="1" lang="en-US" sz="2600" spc="-1" strike="noStrike">
              <a:solidFill>
                <a:srgbClr val="1c1c1c"/>
              </a:solidFill>
              <a:uFill>
                <a:solidFill>
                  <a:srgbClr val="ffffff"/>
                </a:solidFill>
              </a:uFill>
              <a:latin typeface="Source Sans Pro Semibold"/>
            </a:endParaRPr>
          </a:p>
        </p:txBody>
      </p:sp>
      <p:sp>
        <p:nvSpPr>
          <p:cNvPr id="24" name="PlaceHolder 3"/>
          <p:cNvSpPr>
            <a:spLocks noGrp="1"/>
          </p:cNvSpPr>
          <p:nvPr>
            <p:ph type="body"/>
          </p:nvPr>
        </p:nvSpPr>
        <p:spPr>
          <a:xfrm>
            <a:off x="5063760" y="1980000"/>
            <a:ext cx="4479480" cy="2232000"/>
          </a:xfrm>
          <a:prstGeom prst="rect">
            <a:avLst/>
          </a:prstGeom>
        </p:spPr>
        <p:txBody>
          <a:bodyPr lIns="0" rIns="0" tIns="0" bIns="0"/>
          <a:p>
            <a:endParaRPr b="1" lang="en-US" sz="2600" spc="-1" strike="noStrike">
              <a:solidFill>
                <a:srgbClr val="1c1c1c"/>
              </a:solidFill>
              <a:uFill>
                <a:solidFill>
                  <a:srgbClr val="ffffff"/>
                </a:solidFill>
              </a:uFill>
              <a:latin typeface="Source Sans Pro Semibold"/>
            </a:endParaRPr>
          </a:p>
        </p:txBody>
      </p:sp>
      <p:sp>
        <p:nvSpPr>
          <p:cNvPr id="25" name="PlaceHolder 4"/>
          <p:cNvSpPr>
            <a:spLocks noGrp="1"/>
          </p:cNvSpPr>
          <p:nvPr>
            <p:ph type="body"/>
          </p:nvPr>
        </p:nvSpPr>
        <p:spPr>
          <a:xfrm>
            <a:off x="360000" y="4424400"/>
            <a:ext cx="9180000" cy="2232000"/>
          </a:xfrm>
          <a:prstGeom prst="rect">
            <a:avLst/>
          </a:prstGeom>
        </p:spPr>
        <p:txBody>
          <a:bodyPr lIns="0" rIns="0" tIns="0" bIns="0"/>
          <a:p>
            <a:endParaRPr b="1" lang="en-US" sz="2600" spc="-1" strike="noStrike">
              <a:solidFill>
                <a:srgbClr val="1c1c1c"/>
              </a:solidFill>
              <a:uFill>
                <a:solidFill>
                  <a:srgbClr val="ffffff"/>
                </a:solidFill>
              </a:uFill>
              <a:latin typeface="Source Sans Pro Semibold"/>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65D398CC-374E-4BA0-94FF-869189308FBA}"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0" y="180000"/>
            <a:ext cx="9720000" cy="1260000"/>
          </a:xfrm>
          <a:prstGeom prst="rect">
            <a:avLst/>
          </a:prstGeom>
          <a:solidFill>
            <a:srgbClr val="e74c3c"/>
          </a:solidFill>
          <a:ln w="72000">
            <a:noFill/>
          </a:ln>
        </p:spPr>
        <p:style>
          <a:lnRef idx="0"/>
          <a:fillRef idx="0"/>
          <a:effectRef idx="0"/>
          <a:fontRef idx="minor"/>
        </p:style>
      </p:sp>
      <p:sp>
        <p:nvSpPr>
          <p:cNvPr id="40" name="CustomShape 2"/>
          <p:cNvSpPr/>
          <p:nvPr/>
        </p:nvSpPr>
        <p:spPr>
          <a:xfrm>
            <a:off x="7560000" y="6840000"/>
            <a:ext cx="2520000" cy="540000"/>
          </a:xfrm>
          <a:prstGeom prst="rect">
            <a:avLst/>
          </a:prstGeom>
          <a:solidFill>
            <a:srgbClr val="e74c3c"/>
          </a:solidFill>
          <a:ln w="72000">
            <a:noFill/>
          </a:ln>
        </p:spPr>
        <p:style>
          <a:lnRef idx="0"/>
          <a:fillRef idx="0"/>
          <a:effectRef idx="0"/>
          <a:fontRef idx="minor"/>
        </p:style>
      </p:sp>
      <p:sp>
        <p:nvSpPr>
          <p:cNvPr id="41" name="CustomShape 3"/>
          <p:cNvSpPr/>
          <p:nvPr/>
        </p:nvSpPr>
        <p:spPr>
          <a:xfrm>
            <a:off x="900000" y="6840000"/>
            <a:ext cx="6480000" cy="540000"/>
          </a:xfrm>
          <a:prstGeom prst="rect">
            <a:avLst/>
          </a:prstGeom>
          <a:solidFill>
            <a:srgbClr val="bdc3c7"/>
          </a:solidFill>
          <a:ln w="72000">
            <a:noFill/>
          </a:ln>
        </p:spPr>
        <p:style>
          <a:lnRef idx="0"/>
          <a:fillRef idx="0"/>
          <a:effectRef idx="0"/>
          <a:fontRef idx="minor"/>
        </p:style>
      </p:sp>
      <p:sp>
        <p:nvSpPr>
          <p:cNvPr id="42" name="CustomShape 4"/>
          <p:cNvSpPr/>
          <p:nvPr/>
        </p:nvSpPr>
        <p:spPr>
          <a:xfrm>
            <a:off x="180000" y="6840000"/>
            <a:ext cx="540000" cy="540000"/>
          </a:xfrm>
          <a:prstGeom prst="rect">
            <a:avLst/>
          </a:prstGeom>
          <a:solidFill>
            <a:srgbClr val="f44336"/>
          </a:solidFill>
          <a:ln w="72000">
            <a:noFill/>
          </a:ln>
        </p:spPr>
        <p:style>
          <a:lnRef idx="0"/>
          <a:fillRef idx="0"/>
          <a:effectRef idx="0"/>
          <a:fontRef idx="minor"/>
        </p:style>
      </p:sp>
      <p:sp>
        <p:nvSpPr>
          <p:cNvPr id="43" name="PlaceHolder 5"/>
          <p:cNvSpPr>
            <a:spLocks noGrp="1"/>
          </p:cNvSpPr>
          <p:nvPr>
            <p:ph type="title"/>
          </p:nvPr>
        </p:nvSpPr>
        <p:spPr>
          <a:xfrm>
            <a:off x="360000" y="360000"/>
            <a:ext cx="9360000" cy="900000"/>
          </a:xfrm>
          <a:prstGeom prst="rect">
            <a:avLst/>
          </a:prstGeom>
        </p:spPr>
        <p:txBody>
          <a:bodyPr lIns="0" rIns="0" tIns="0" bIns="0" anchor="b"/>
          <a:p>
            <a:r>
              <a:rPr b="1" lang="en-US" sz="3200" spc="-1" strike="noStrike">
                <a:solidFill>
                  <a:srgbClr val="ffffff"/>
                </a:solidFill>
                <a:uFill>
                  <a:solidFill>
                    <a:srgbClr val="ffffff"/>
                  </a:solidFill>
                </a:uFill>
                <a:latin typeface="Source Sans Pro Black"/>
              </a:rPr>
              <a:t>Click to edit the title text format</a:t>
            </a:r>
            <a:endParaRPr b="1" lang="en-US" sz="3200" spc="-1" strike="noStrike">
              <a:solidFill>
                <a:srgbClr val="ffffff"/>
              </a:solidFill>
              <a:uFill>
                <a:solidFill>
                  <a:srgbClr val="ffffff"/>
                </a:solidFill>
              </a:uFill>
              <a:latin typeface="Source Sans Pro Black"/>
            </a:endParaRPr>
          </a:p>
        </p:txBody>
      </p:sp>
      <p:sp>
        <p:nvSpPr>
          <p:cNvPr id="44" name="PlaceHolder 6"/>
          <p:cNvSpPr>
            <a:spLocks noGrp="1"/>
          </p:cNvSpPr>
          <p:nvPr>
            <p:ph type="body"/>
          </p:nvPr>
        </p:nvSpPr>
        <p:spPr>
          <a:xfrm>
            <a:off x="360000" y="1980000"/>
            <a:ext cx="9180000" cy="4680000"/>
          </a:xfrm>
          <a:prstGeom prst="rect">
            <a:avLst/>
          </a:prstGeom>
        </p:spPr>
        <p:txBody>
          <a:bodyPr lIns="0" rIns="0" tIns="0" bIns="0"/>
          <a:p>
            <a:pPr/>
            <a:r>
              <a:rPr b="1" lang="en-US" sz="2600" spc="-1" strike="noStrike">
                <a:solidFill>
                  <a:srgbClr val="1c1c1c"/>
                </a:solidFill>
                <a:uFill>
                  <a:solidFill>
                    <a:srgbClr val="ffffff"/>
                  </a:solidFill>
                </a:uFill>
                <a:latin typeface="Source Sans Pro Semibold"/>
              </a:rPr>
              <a:t>Click to edit the outline text format</a:t>
            </a:r>
            <a:endParaRPr b="1" lang="en-US" sz="2600" spc="-1" strike="noStrike">
              <a:solidFill>
                <a:srgbClr val="1c1c1c"/>
              </a:solidFill>
              <a:uFill>
                <a:solidFill>
                  <a:srgbClr val="ffffff"/>
                </a:solidFill>
              </a:uFill>
              <a:latin typeface="Source Sans Pro Semibold"/>
            </a:endParaRPr>
          </a:p>
          <a:p>
            <a:pPr lvl="1" marL="288000"/>
            <a:r>
              <a:rPr b="0" lang="en-US" sz="2200" spc="-1" strike="noStrike">
                <a:solidFill>
                  <a:srgbClr val="1c1c1c"/>
                </a:solidFill>
                <a:uFill>
                  <a:solidFill>
                    <a:srgbClr val="ffffff"/>
                  </a:solidFill>
                </a:uFill>
                <a:latin typeface="Source Sans Pro Light"/>
              </a:rPr>
              <a:t>Second Outline Level</a:t>
            </a:r>
            <a:endParaRPr b="0" lang="en-US" sz="2200" spc="-1" strike="noStrike">
              <a:solidFill>
                <a:srgbClr val="1c1c1c"/>
              </a:solidFill>
              <a:uFill>
                <a:solidFill>
                  <a:srgbClr val="ffffff"/>
                </a:solidFill>
              </a:uFill>
              <a:latin typeface="Source Sans Pro Light"/>
            </a:endParaRPr>
          </a:p>
          <a:p>
            <a:pPr lvl="2" marL="576000"/>
            <a:r>
              <a:rPr b="0" lang="en-US" sz="1800" spc="-1" strike="noStrike">
                <a:solidFill>
                  <a:srgbClr val="1c1c1c"/>
                </a:solidFill>
                <a:uFill>
                  <a:solidFill>
                    <a:srgbClr val="ffffff"/>
                  </a:solidFill>
                </a:uFill>
                <a:latin typeface="Source Sans Pro Light"/>
              </a:rPr>
              <a:t>Third Outline Level</a:t>
            </a:r>
            <a:endParaRPr b="0" lang="en-US" sz="1800" spc="-1" strike="noStrike">
              <a:solidFill>
                <a:srgbClr val="1c1c1c"/>
              </a:solidFill>
              <a:uFill>
                <a:solidFill>
                  <a:srgbClr val="ffffff"/>
                </a:solidFill>
              </a:uFill>
              <a:latin typeface="Source Sans Pro Light"/>
            </a:endParaRPr>
          </a:p>
          <a:p>
            <a:pPr lvl="3" marL="864000"/>
            <a:r>
              <a:rPr b="0" lang="en-US" sz="1600" spc="-1" strike="noStrike">
                <a:solidFill>
                  <a:srgbClr val="1c1c1c"/>
                </a:solidFill>
                <a:uFill>
                  <a:solidFill>
                    <a:srgbClr val="ffffff"/>
                  </a:solidFill>
                </a:uFill>
                <a:latin typeface="Source Sans Pro Light"/>
              </a:rPr>
              <a:t>Fourth Outline Level</a:t>
            </a:r>
            <a:endParaRPr b="0" lang="en-US" sz="1600" spc="-1" strike="noStrike">
              <a:solidFill>
                <a:srgbClr val="1c1c1c"/>
              </a:solidFill>
              <a:uFill>
                <a:solidFill>
                  <a:srgbClr val="ffffff"/>
                </a:solidFill>
              </a:uFill>
              <a:latin typeface="Source Sans Pro Light"/>
            </a:endParaRPr>
          </a:p>
          <a:p>
            <a:pPr lvl="4" marL="1152000"/>
            <a:r>
              <a:rPr b="0" lang="en-US" sz="1600" spc="-1" strike="noStrike">
                <a:solidFill>
                  <a:srgbClr val="1c1c1c"/>
                </a:solidFill>
                <a:uFill>
                  <a:solidFill>
                    <a:srgbClr val="ffffff"/>
                  </a:solidFill>
                </a:uFill>
                <a:latin typeface="Source Sans Pro Light"/>
              </a:rPr>
              <a:t>Fifth Outline Level</a:t>
            </a:r>
            <a:endParaRPr b="0" lang="en-US" sz="1600" spc="-1" strike="noStrike">
              <a:solidFill>
                <a:srgbClr val="1c1c1c"/>
              </a:solidFill>
              <a:uFill>
                <a:solidFill>
                  <a:srgbClr val="ffffff"/>
                </a:solidFill>
              </a:uFill>
              <a:latin typeface="Source Sans Pro Light"/>
            </a:endParaRPr>
          </a:p>
          <a:p>
            <a:pPr lvl="5" marL="1440000"/>
            <a:r>
              <a:rPr b="0" lang="en-US" sz="1600" spc="-1" strike="noStrike">
                <a:solidFill>
                  <a:srgbClr val="1c1c1c"/>
                </a:solidFill>
                <a:uFill>
                  <a:solidFill>
                    <a:srgbClr val="ffffff"/>
                  </a:solidFill>
                </a:uFill>
                <a:latin typeface="Source Sans Pro Light"/>
              </a:rPr>
              <a:t>Sixth Outline Level</a:t>
            </a:r>
            <a:endParaRPr b="0" lang="en-US" sz="1600" spc="-1" strike="noStrike">
              <a:solidFill>
                <a:srgbClr val="1c1c1c"/>
              </a:solidFill>
              <a:uFill>
                <a:solidFill>
                  <a:srgbClr val="ffffff"/>
                </a:solidFill>
              </a:uFill>
              <a:latin typeface="Source Sans Pro Light"/>
            </a:endParaRPr>
          </a:p>
          <a:p>
            <a:pPr lvl="6" marL="1728000"/>
            <a:r>
              <a:rPr b="0" lang="en-US" sz="1600" spc="-1" strike="noStrike">
                <a:solidFill>
                  <a:srgbClr val="1c1c1c"/>
                </a:solidFill>
                <a:uFill>
                  <a:solidFill>
                    <a:srgbClr val="ffffff"/>
                  </a:solidFill>
                </a:uFill>
                <a:latin typeface="Source Sans Pro Light"/>
              </a:rPr>
              <a:t>Seventh Outline Level</a:t>
            </a:r>
            <a:endParaRPr b="0" lang="en-US" sz="1600" spc="-1" strike="noStrike">
              <a:solidFill>
                <a:srgbClr val="1c1c1c"/>
              </a:solidFill>
              <a:uFill>
                <a:solidFill>
                  <a:srgbClr val="ffffff"/>
                </a:solidFill>
              </a:uFill>
              <a:latin typeface="Source Sans Pro Light"/>
            </a:endParaRPr>
          </a:p>
        </p:txBody>
      </p:sp>
      <p:sp>
        <p:nvSpPr>
          <p:cNvPr id="45" name="PlaceHolder 7"/>
          <p:cNvSpPr>
            <a:spLocks noGrp="1"/>
          </p:cNvSpPr>
          <p:nvPr>
            <p:ph type="dt"/>
          </p:nvPr>
        </p:nvSpPr>
        <p:spPr>
          <a:xfrm>
            <a:off x="7560000" y="6840000"/>
            <a:ext cx="2340000" cy="540000"/>
          </a:xfrm>
          <a:prstGeom prst="rect">
            <a:avLst/>
          </a:prstGeom>
        </p:spPr>
        <p:txBody>
          <a:bodyPr lIns="0" rIns="0" tIns="0" bIns="0" anchor="ctr"/>
          <a:p>
            <a:r>
              <a:rPr b="1" lang="en-US" sz="1800" spc="-1" strike="noStrike">
                <a:solidFill>
                  <a:srgbClr val="ffffff"/>
                </a:solidFill>
                <a:uFill>
                  <a:solidFill>
                    <a:srgbClr val="ffffff"/>
                  </a:solidFill>
                </a:uFill>
                <a:latin typeface="Source Sans Pro Black"/>
              </a:rPr>
              <a:t> </a:t>
            </a:r>
            <a:endParaRPr b="1" lang="en-US" sz="1800" spc="-1" strike="noStrike">
              <a:solidFill>
                <a:srgbClr val="ffffff"/>
              </a:solidFill>
              <a:uFill>
                <a:solidFill>
                  <a:srgbClr val="ffffff"/>
                </a:solidFill>
              </a:uFill>
              <a:latin typeface="Source Sans Pro Black"/>
            </a:endParaRPr>
          </a:p>
        </p:txBody>
      </p:sp>
      <p:sp>
        <p:nvSpPr>
          <p:cNvPr id="46" name="PlaceHolder 8"/>
          <p:cNvSpPr>
            <a:spLocks noGrp="1"/>
          </p:cNvSpPr>
          <p:nvPr>
            <p:ph type="ftr"/>
          </p:nvPr>
        </p:nvSpPr>
        <p:spPr>
          <a:xfrm>
            <a:off x="1080000" y="6840000"/>
            <a:ext cx="3240000" cy="540000"/>
          </a:xfrm>
          <a:prstGeom prst="rect">
            <a:avLst/>
          </a:prstGeom>
        </p:spPr>
        <p:txBody>
          <a:bodyPr lIns="0" rIns="0" tIns="0" bIns="0" anchor="ctr"/>
          <a:p>
            <a:pPr algn="ctr"/>
            <a:r>
              <a:rPr b="1" lang="en-US" sz="1800" spc="-1" strike="noStrike">
                <a:solidFill>
                  <a:srgbClr val="ffffff"/>
                </a:solidFill>
                <a:uFill>
                  <a:solidFill>
                    <a:srgbClr val="ffffff"/>
                  </a:solidFill>
                </a:uFill>
                <a:latin typeface="Source Sans Pro Black"/>
              </a:rPr>
              <a:t> </a:t>
            </a:r>
            <a:endParaRPr b="1" lang="en-US" sz="1800" spc="-1" strike="noStrike">
              <a:solidFill>
                <a:srgbClr val="ffffff"/>
              </a:solidFill>
              <a:uFill>
                <a:solidFill>
                  <a:srgbClr val="ffffff"/>
                </a:solidFill>
              </a:uFill>
              <a:latin typeface="Source Sans Pro Black"/>
            </a:endParaRPr>
          </a:p>
        </p:txBody>
      </p:sp>
      <p:sp>
        <p:nvSpPr>
          <p:cNvPr id="47" name="PlaceHolder 9"/>
          <p:cNvSpPr>
            <a:spLocks noGrp="1"/>
          </p:cNvSpPr>
          <p:nvPr>
            <p:ph type="sldNum"/>
          </p:nvPr>
        </p:nvSpPr>
        <p:spPr>
          <a:xfrm>
            <a:off x="180000" y="6840000"/>
            <a:ext cx="540000" cy="540000"/>
          </a:xfrm>
          <a:prstGeom prst="rect">
            <a:avLst/>
          </a:prstGeom>
        </p:spPr>
        <p:txBody>
          <a:bodyPr lIns="0" rIns="0" tIns="0" bIns="0" anchor="ctr"/>
          <a:p>
            <a:pPr algn="ctr"/>
            <a:fld id="{2E4974E9-A19C-446B-B260-C37FADF71326}" type="slidenum">
              <a:rPr b="1" lang="en-US" sz="1800" spc="-1" strike="noStrike">
                <a:solidFill>
                  <a:srgbClr val="ffffff"/>
                </a:solidFill>
                <a:uFill>
                  <a:solidFill>
                    <a:srgbClr val="ffffff"/>
                  </a:solidFill>
                </a:uFill>
                <a:latin typeface="Source Sans Pro Black"/>
              </a:rPr>
              <a:t>1</a:t>
            </a:fld>
            <a:endParaRPr b="1" lang="en-US" sz="1800" spc="-1" strike="noStrike">
              <a:solidFill>
                <a:srgbClr val="ffffff"/>
              </a:solidFill>
              <a:uFill>
                <a:solidFill>
                  <a:srgbClr val="ffffff"/>
                </a:solidFill>
              </a:uFill>
              <a:latin typeface="Source Sans Pro Black"/>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412560" y="288000"/>
            <a:ext cx="9188640" cy="1083600"/>
          </a:xfrm>
          <a:prstGeom prst="rect">
            <a:avLst/>
          </a:prstGeom>
          <a:noFill/>
          <a:ln>
            <a:noFill/>
          </a:ln>
        </p:spPr>
        <p:txBody>
          <a:bodyPr lIns="0" rIns="0" tIns="0" bIns="0" anchor="b"/>
          <a:p>
            <a:endParaRPr b="1" lang="en-US" sz="3200" spc="-1" strike="noStrike">
              <a:solidFill>
                <a:srgbClr val="ffffff"/>
              </a:solidFill>
              <a:uFill>
                <a:solidFill>
                  <a:srgbClr val="ffffff"/>
                </a:solidFill>
              </a:uFill>
              <a:latin typeface="Source Sans Pro Black"/>
            </a:endParaRPr>
          </a:p>
        </p:txBody>
      </p:sp>
      <p:sp>
        <p:nvSpPr>
          <p:cNvPr id="83" name="TextShape 2"/>
          <p:cNvSpPr txBox="1"/>
          <p:nvPr/>
        </p:nvSpPr>
        <p:spPr>
          <a:xfrm>
            <a:off x="360000" y="1980000"/>
            <a:ext cx="9180000" cy="4680000"/>
          </a:xfrm>
          <a:prstGeom prst="rect">
            <a:avLst/>
          </a:prstGeom>
          <a:noFill/>
          <a:ln>
            <a:noFill/>
          </a:ln>
        </p:spPr>
        <p:txBody>
          <a:bodyPr lIns="0" rIns="0" tIns="0" bIns="0"/>
          <a:p>
            <a:r>
              <a:rPr b="0" lang="en-US" sz="2600" spc="-1" strike="noStrike">
                <a:solidFill>
                  <a:srgbClr val="1c1c1c"/>
                </a:solidFill>
                <a:uFill>
                  <a:solidFill>
                    <a:srgbClr val="ffffff"/>
                  </a:solidFill>
                </a:uFill>
                <a:latin typeface="Source Sans Pro Light"/>
              </a:rPr>
              <a:t>Computer Vision Midterm:</a:t>
            </a:r>
            <a:endParaRPr b="0" lang="en-US" sz="2600" spc="-1" strike="noStrike">
              <a:solidFill>
                <a:srgbClr val="1c1c1c"/>
              </a:solidFill>
              <a:uFill>
                <a:solidFill>
                  <a:srgbClr val="ffffff"/>
                </a:solidFill>
              </a:uFill>
              <a:latin typeface="Source Sans Pro Light"/>
            </a:endParaRPr>
          </a:p>
          <a:p>
            <a:r>
              <a:rPr b="0" lang="en-US" sz="2600" spc="-1" strike="noStrike">
                <a:solidFill>
                  <a:srgbClr val="1c1c1c"/>
                </a:solidFill>
                <a:uFill>
                  <a:solidFill>
                    <a:srgbClr val="ffffff"/>
                  </a:solidFill>
                </a:uFill>
                <a:latin typeface="Source Sans Pro Light"/>
              </a:rPr>
              <a:t>Human Detection Using Thermal Camera</a:t>
            </a:r>
            <a:endParaRPr b="0" lang="en-US" sz="2600" spc="-1" strike="noStrike">
              <a:solidFill>
                <a:srgbClr val="1c1c1c"/>
              </a:solidFill>
              <a:uFill>
                <a:solidFill>
                  <a:srgbClr val="ffffff"/>
                </a:solidFill>
              </a:uFill>
              <a:latin typeface="Source Sans Pro Light"/>
            </a:endParaRPr>
          </a:p>
          <a:p>
            <a:endParaRPr b="0" lang="en-US" sz="2600" spc="-1" strike="noStrike">
              <a:solidFill>
                <a:srgbClr val="1c1c1c"/>
              </a:solidFill>
              <a:uFill>
                <a:solidFill>
                  <a:srgbClr val="ffffff"/>
                </a:solidFill>
              </a:uFill>
              <a:latin typeface="Source Sans Pro Light"/>
            </a:endParaRPr>
          </a:p>
          <a:p>
            <a:r>
              <a:rPr b="0" lang="en-US" sz="2600" spc="-1" strike="noStrike">
                <a:solidFill>
                  <a:srgbClr val="1c1c1c"/>
                </a:solidFill>
                <a:uFill>
                  <a:solidFill>
                    <a:srgbClr val="ffffff"/>
                  </a:solidFill>
                </a:uFill>
                <a:latin typeface="Source Sans Pro Light"/>
              </a:rPr>
              <a:t>Mohammadali Varfan</a:t>
            </a:r>
            <a:endParaRPr b="0" lang="en-US" sz="2600" spc="-1" strike="noStrike">
              <a:solidFill>
                <a:srgbClr val="1c1c1c"/>
              </a:solidFill>
              <a:uFill>
                <a:solidFill>
                  <a:srgbClr val="ffffff"/>
                </a:solidFill>
              </a:uFill>
              <a:latin typeface="Source Sans Pro Light"/>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504000" y="288000"/>
            <a:ext cx="9188640" cy="1083600"/>
          </a:xfrm>
          <a:prstGeom prst="rect">
            <a:avLst/>
          </a:prstGeom>
          <a:noFill/>
          <a:ln>
            <a:noFill/>
          </a:ln>
        </p:spPr>
        <p:txBody>
          <a:bodyPr lIns="0" rIns="0" tIns="0" bIns="0" anchor="b"/>
          <a:p>
            <a:r>
              <a:rPr b="1" lang="en-US" sz="3200" spc="-1" strike="noStrike">
                <a:solidFill>
                  <a:srgbClr val="ffffff"/>
                </a:solidFill>
                <a:uFill>
                  <a:solidFill>
                    <a:srgbClr val="ffffff"/>
                  </a:solidFill>
                </a:uFill>
                <a:latin typeface="Source Sans Pro Black"/>
              </a:rPr>
              <a:t>HOG pictures</a:t>
            </a:r>
            <a:endParaRPr b="1" lang="en-US" sz="3200" spc="-1" strike="noStrike">
              <a:solidFill>
                <a:srgbClr val="ffffff"/>
              </a:solidFill>
              <a:uFill>
                <a:solidFill>
                  <a:srgbClr val="ffffff"/>
                </a:solidFill>
              </a:uFill>
              <a:latin typeface="Source Sans Pro Black"/>
            </a:endParaRPr>
          </a:p>
        </p:txBody>
      </p:sp>
      <p:sp>
        <p:nvSpPr>
          <p:cNvPr id="103" name="TextShape 2"/>
          <p:cNvSpPr txBox="1"/>
          <p:nvPr/>
        </p:nvSpPr>
        <p:spPr>
          <a:xfrm>
            <a:off x="360000" y="1980000"/>
            <a:ext cx="9180000" cy="4680000"/>
          </a:xfrm>
          <a:prstGeom prst="rect">
            <a:avLst/>
          </a:prstGeom>
          <a:noFill/>
          <a:ln>
            <a:noFill/>
          </a:ln>
        </p:spPr>
        <p:txBody>
          <a:bodyPr lIns="0" rIns="0" tIns="0" bIns="0"/>
          <a:p>
            <a:r>
              <a:rPr b="0" lang="en-US" sz="2600" spc="-1" strike="noStrike">
                <a:solidFill>
                  <a:srgbClr val="1c1c1c"/>
                </a:solidFill>
                <a:uFill>
                  <a:solidFill>
                    <a:srgbClr val="ffffff"/>
                  </a:solidFill>
                </a:uFill>
                <a:latin typeface="Source Sans Pro Light"/>
              </a:rPr>
              <a:t>- original picture</a:t>
            </a:r>
            <a:endParaRPr b="0" lang="en-US" sz="2600" spc="-1" strike="noStrike">
              <a:solidFill>
                <a:srgbClr val="1c1c1c"/>
              </a:solidFill>
              <a:uFill>
                <a:solidFill>
                  <a:srgbClr val="ffffff"/>
                </a:solidFill>
              </a:uFill>
              <a:latin typeface="Source Sans Pro Light"/>
            </a:endParaRPr>
          </a:p>
          <a:p>
            <a:r>
              <a:rPr b="0" lang="en-US" sz="2600" spc="-1" strike="noStrike">
                <a:solidFill>
                  <a:srgbClr val="1c1c1c"/>
                </a:solidFill>
                <a:uFill>
                  <a:solidFill>
                    <a:srgbClr val="ffffff"/>
                  </a:solidFill>
                </a:uFill>
                <a:latin typeface="Source Sans Pro Light"/>
              </a:rPr>
              <a:t>- Sobel picture</a:t>
            </a:r>
            <a:endParaRPr b="0" lang="en-US" sz="2600" spc="-1" strike="noStrike">
              <a:solidFill>
                <a:srgbClr val="1c1c1c"/>
              </a:solidFill>
              <a:uFill>
                <a:solidFill>
                  <a:srgbClr val="ffffff"/>
                </a:solidFill>
              </a:uFill>
              <a:latin typeface="Source Sans Pro Light"/>
            </a:endParaRPr>
          </a:p>
          <a:p>
            <a:r>
              <a:rPr b="0" lang="en-US" sz="2600" spc="-1" strike="noStrike">
                <a:solidFill>
                  <a:srgbClr val="1c1c1c"/>
                </a:solidFill>
                <a:uFill>
                  <a:solidFill>
                    <a:srgbClr val="ffffff"/>
                  </a:solidFill>
                </a:uFill>
                <a:latin typeface="Source Sans Pro Light"/>
              </a:rPr>
              <a:t>- magnitude and orientation(visualized one) picture</a:t>
            </a:r>
            <a:endParaRPr b="0" lang="en-US" sz="2600" spc="-1" strike="noStrike">
              <a:solidFill>
                <a:srgbClr val="1c1c1c"/>
              </a:solidFill>
              <a:uFill>
                <a:solidFill>
                  <a:srgbClr val="ffffff"/>
                </a:solidFill>
              </a:uFill>
              <a:latin typeface="Source Sans Pro Light"/>
            </a:endParaRPr>
          </a:p>
          <a:p>
            <a:endParaRPr b="0" lang="en-US" sz="2600" spc="-1" strike="noStrike">
              <a:solidFill>
                <a:srgbClr val="1c1c1c"/>
              </a:solidFill>
              <a:uFill>
                <a:solidFill>
                  <a:srgbClr val="ffffff"/>
                </a:solidFill>
              </a:uFill>
              <a:latin typeface="Source Sans Pro Light"/>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504000" y="288000"/>
            <a:ext cx="9188640" cy="1083600"/>
          </a:xfrm>
          <a:prstGeom prst="rect">
            <a:avLst/>
          </a:prstGeom>
          <a:noFill/>
          <a:ln>
            <a:noFill/>
          </a:ln>
        </p:spPr>
        <p:txBody>
          <a:bodyPr lIns="0" rIns="0" tIns="0" bIns="0" anchor="b"/>
          <a:p>
            <a:r>
              <a:rPr b="1" lang="en-US" sz="3200" spc="-1" strike="noStrike">
                <a:solidFill>
                  <a:srgbClr val="ffffff"/>
                </a:solidFill>
                <a:uFill>
                  <a:solidFill>
                    <a:srgbClr val="ffffff"/>
                  </a:solidFill>
                </a:uFill>
                <a:latin typeface="Source Sans Pro Black"/>
              </a:rPr>
              <a:t>Classification</a:t>
            </a:r>
            <a:endParaRPr b="1" lang="en-US" sz="3200" spc="-1" strike="noStrike">
              <a:solidFill>
                <a:srgbClr val="ffffff"/>
              </a:solidFill>
              <a:uFill>
                <a:solidFill>
                  <a:srgbClr val="ffffff"/>
                </a:solidFill>
              </a:uFill>
              <a:latin typeface="Source Sans Pro Black"/>
            </a:endParaRPr>
          </a:p>
        </p:txBody>
      </p:sp>
      <p:sp>
        <p:nvSpPr>
          <p:cNvPr id="105" name="TextShape 2"/>
          <p:cNvSpPr txBox="1"/>
          <p:nvPr/>
        </p:nvSpPr>
        <p:spPr>
          <a:xfrm>
            <a:off x="360000" y="1980000"/>
            <a:ext cx="9180000" cy="4680000"/>
          </a:xfrm>
          <a:prstGeom prst="rect">
            <a:avLst/>
          </a:prstGeom>
          <a:noFill/>
          <a:ln>
            <a:noFill/>
          </a:ln>
        </p:spPr>
        <p:txBody>
          <a:bodyPr lIns="0" rIns="0" tIns="0" bIns="0"/>
          <a:p>
            <a:r>
              <a:rPr b="0" lang="en-US" sz="2600" spc="-1" strike="noStrike">
                <a:solidFill>
                  <a:srgbClr val="1c1c1c"/>
                </a:solidFill>
                <a:uFill>
                  <a:solidFill>
                    <a:srgbClr val="ffffff"/>
                  </a:solidFill>
                </a:uFill>
                <a:latin typeface="Source Sans Pro Light"/>
              </a:rPr>
              <a:t>- This is a binary classification task</a:t>
            </a:r>
            <a:endParaRPr b="0" lang="en-US" sz="2600" spc="-1" strike="noStrike">
              <a:solidFill>
                <a:srgbClr val="1c1c1c"/>
              </a:solidFill>
              <a:uFill>
                <a:solidFill>
                  <a:srgbClr val="ffffff"/>
                </a:solidFill>
              </a:uFill>
              <a:latin typeface="Source Sans Pro Light"/>
            </a:endParaRPr>
          </a:p>
          <a:p>
            <a:r>
              <a:rPr b="0" lang="en-US" sz="2600" spc="-1" strike="noStrike">
                <a:solidFill>
                  <a:srgbClr val="1c1c1c"/>
                </a:solidFill>
                <a:uFill>
                  <a:solidFill>
                    <a:srgbClr val="ffffff"/>
                  </a:solidFill>
                </a:uFill>
                <a:latin typeface="Source Sans Pro Light"/>
              </a:rPr>
              <a:t>- In most papers they used SVM classifier and I will do the same</a:t>
            </a:r>
            <a:endParaRPr b="0" lang="en-US" sz="2600" spc="-1" strike="noStrike">
              <a:solidFill>
                <a:srgbClr val="1c1c1c"/>
              </a:solidFill>
              <a:uFill>
                <a:solidFill>
                  <a:srgbClr val="ffffff"/>
                </a:solidFill>
              </a:uFill>
              <a:latin typeface="Source Sans Pro Light"/>
            </a:endParaRPr>
          </a:p>
          <a:p>
            <a:r>
              <a:rPr b="0" lang="en-US" sz="2600" spc="-1" strike="noStrike">
                <a:solidFill>
                  <a:srgbClr val="1c1c1c"/>
                </a:solidFill>
                <a:uFill>
                  <a:solidFill>
                    <a:srgbClr val="ffffff"/>
                  </a:solidFill>
                </a:uFill>
                <a:latin typeface="Source Sans Pro Light"/>
              </a:rPr>
              <a:t>- The data for training comes from datasets …. and I will also create my own data set by labeling them</a:t>
            </a:r>
            <a:endParaRPr b="0" lang="en-US" sz="2600" spc="-1" strike="noStrike">
              <a:solidFill>
                <a:srgbClr val="1c1c1c"/>
              </a:solidFill>
              <a:uFill>
                <a:solidFill>
                  <a:srgbClr val="ffffff"/>
                </a:solidFill>
              </a:uFill>
              <a:latin typeface="Source Sans Pro Light"/>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504000" y="288000"/>
            <a:ext cx="9188640" cy="1083600"/>
          </a:xfrm>
          <a:prstGeom prst="rect">
            <a:avLst/>
          </a:prstGeom>
          <a:noFill/>
          <a:ln>
            <a:noFill/>
          </a:ln>
        </p:spPr>
        <p:txBody>
          <a:bodyPr lIns="0" rIns="0" tIns="0" bIns="0" anchor="b"/>
          <a:p>
            <a:r>
              <a:rPr b="1" lang="en-US" sz="3200" spc="-1" strike="noStrike">
                <a:solidFill>
                  <a:srgbClr val="ffffff"/>
                </a:solidFill>
                <a:uFill>
                  <a:solidFill>
                    <a:srgbClr val="ffffff"/>
                  </a:solidFill>
                </a:uFill>
                <a:latin typeface="Source Sans Pro Black"/>
              </a:rPr>
              <a:t>Non maximum suppression</a:t>
            </a:r>
            <a:endParaRPr b="1" lang="en-US" sz="3200" spc="-1" strike="noStrike">
              <a:solidFill>
                <a:srgbClr val="ffffff"/>
              </a:solidFill>
              <a:uFill>
                <a:solidFill>
                  <a:srgbClr val="ffffff"/>
                </a:solidFill>
              </a:uFill>
              <a:latin typeface="Source Sans Pro Black"/>
            </a:endParaRPr>
          </a:p>
        </p:txBody>
      </p:sp>
      <p:sp>
        <p:nvSpPr>
          <p:cNvPr id="107" name="TextShape 2"/>
          <p:cNvSpPr txBox="1"/>
          <p:nvPr/>
        </p:nvSpPr>
        <p:spPr>
          <a:xfrm>
            <a:off x="360000" y="1980000"/>
            <a:ext cx="9180000" cy="4680000"/>
          </a:xfrm>
          <a:prstGeom prst="rect">
            <a:avLst/>
          </a:prstGeom>
          <a:noFill/>
          <a:ln>
            <a:noFill/>
          </a:ln>
        </p:spPr>
        <p:txBody>
          <a:bodyPr lIns="0" rIns="0" tIns="0" bIns="0"/>
          <a:p>
            <a:r>
              <a:rPr b="0" lang="en-US" sz="2600" spc="-1" strike="noStrike">
                <a:solidFill>
                  <a:srgbClr val="1c1c1c"/>
                </a:solidFill>
                <a:uFill>
                  <a:solidFill>
                    <a:srgbClr val="ffffff"/>
                  </a:solidFill>
                </a:uFill>
                <a:latin typeface="Source Sans Pro Light"/>
              </a:rPr>
              <a:t>- For testing the system we will slide a fix sized window over the picture and the classifier will decide if there is a human inside the window and because of this it may detects many bounding boxes around one human </a:t>
            </a:r>
            <a:endParaRPr b="0" lang="en-US" sz="2600" spc="-1" strike="noStrike">
              <a:solidFill>
                <a:srgbClr val="1c1c1c"/>
              </a:solidFill>
              <a:uFill>
                <a:solidFill>
                  <a:srgbClr val="ffffff"/>
                </a:solidFill>
              </a:uFill>
              <a:latin typeface="Source Sans Pro Light"/>
            </a:endParaRPr>
          </a:p>
          <a:p>
            <a:r>
              <a:rPr b="0" lang="en-US" sz="2600" spc="-1" strike="noStrike">
                <a:solidFill>
                  <a:srgbClr val="1c1c1c"/>
                </a:solidFill>
                <a:uFill>
                  <a:solidFill>
                    <a:srgbClr val="ffffff"/>
                  </a:solidFill>
                </a:uFill>
                <a:latin typeface="Source Sans Pro Light"/>
              </a:rPr>
              <a:t>- For solving this I will use non maximum suppression to merge all the bounding boxes to one</a:t>
            </a:r>
            <a:endParaRPr b="0" lang="en-US" sz="2600" spc="-1" strike="noStrike">
              <a:solidFill>
                <a:srgbClr val="1c1c1c"/>
              </a:solidFill>
              <a:uFill>
                <a:solidFill>
                  <a:srgbClr val="ffffff"/>
                </a:solidFill>
              </a:uFill>
              <a:latin typeface="Source Sans Pro Light"/>
            </a:endParaRPr>
          </a:p>
          <a:p>
            <a:r>
              <a:rPr b="0" lang="en-US" sz="2600" spc="-1" strike="noStrike">
                <a:solidFill>
                  <a:srgbClr val="1c1c1c"/>
                </a:solidFill>
                <a:uFill>
                  <a:solidFill>
                    <a:srgbClr val="ffffff"/>
                  </a:solidFill>
                </a:uFill>
                <a:latin typeface="Source Sans Pro Light"/>
              </a:rPr>
              <a:t>- That bounding box is our final result</a:t>
            </a:r>
            <a:endParaRPr b="0" lang="en-US" sz="2600" spc="-1" strike="noStrike">
              <a:solidFill>
                <a:srgbClr val="1c1c1c"/>
              </a:solidFill>
              <a:uFill>
                <a:solidFill>
                  <a:srgbClr val="ffffff"/>
                </a:solidFill>
              </a:uFill>
              <a:latin typeface="Source Sans Pro Light"/>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504000" y="288000"/>
            <a:ext cx="9188640" cy="1083600"/>
          </a:xfrm>
          <a:prstGeom prst="rect">
            <a:avLst/>
          </a:prstGeom>
          <a:noFill/>
          <a:ln>
            <a:noFill/>
          </a:ln>
        </p:spPr>
        <p:txBody>
          <a:bodyPr lIns="0" rIns="0" tIns="0" bIns="0" anchor="b"/>
          <a:p>
            <a:endParaRPr b="1" lang="en-US" sz="3200" spc="-1" strike="noStrike">
              <a:solidFill>
                <a:srgbClr val="ffffff"/>
              </a:solidFill>
              <a:uFill>
                <a:solidFill>
                  <a:srgbClr val="ffffff"/>
                </a:solidFill>
              </a:uFill>
              <a:latin typeface="Source Sans Pro Black"/>
            </a:endParaRPr>
          </a:p>
        </p:txBody>
      </p:sp>
      <p:sp>
        <p:nvSpPr>
          <p:cNvPr id="109" name="TextShape 2"/>
          <p:cNvSpPr txBox="1"/>
          <p:nvPr/>
        </p:nvSpPr>
        <p:spPr>
          <a:xfrm>
            <a:off x="360000" y="1980000"/>
            <a:ext cx="9180000" cy="4680000"/>
          </a:xfrm>
          <a:prstGeom prst="rect">
            <a:avLst/>
          </a:prstGeom>
          <a:noFill/>
          <a:ln>
            <a:noFill/>
          </a:ln>
        </p:spPr>
        <p:txBody>
          <a:bodyPr lIns="0" rIns="0" tIns="0" bIns="0"/>
          <a:p>
            <a:endParaRPr b="0" lang="en-US" sz="2600" spc="-1" strike="noStrike">
              <a:solidFill>
                <a:srgbClr val="1c1c1c"/>
              </a:solidFill>
              <a:uFill>
                <a:solidFill>
                  <a:srgbClr val="ffffff"/>
                </a:solidFill>
              </a:uFill>
              <a:latin typeface="Source Sans Pro Light"/>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504000" y="288000"/>
            <a:ext cx="9188640" cy="1083600"/>
          </a:xfrm>
          <a:prstGeom prst="rect">
            <a:avLst/>
          </a:prstGeom>
          <a:noFill/>
          <a:ln>
            <a:noFill/>
          </a:ln>
        </p:spPr>
        <p:txBody>
          <a:bodyPr lIns="0" rIns="0" tIns="0" bIns="0" anchor="b"/>
          <a:p>
            <a:endParaRPr b="1" lang="en-US" sz="3200" spc="-1" strike="noStrike">
              <a:solidFill>
                <a:srgbClr val="ffffff"/>
              </a:solidFill>
              <a:uFill>
                <a:solidFill>
                  <a:srgbClr val="ffffff"/>
                </a:solidFill>
              </a:uFill>
              <a:latin typeface="Source Sans Pro Black"/>
            </a:endParaRPr>
          </a:p>
        </p:txBody>
      </p:sp>
      <p:sp>
        <p:nvSpPr>
          <p:cNvPr id="111" name="TextShape 2"/>
          <p:cNvSpPr txBox="1"/>
          <p:nvPr/>
        </p:nvSpPr>
        <p:spPr>
          <a:xfrm>
            <a:off x="360000" y="1980000"/>
            <a:ext cx="9180000" cy="4680000"/>
          </a:xfrm>
          <a:prstGeom prst="rect">
            <a:avLst/>
          </a:prstGeom>
          <a:noFill/>
          <a:ln>
            <a:noFill/>
          </a:ln>
        </p:spPr>
        <p:txBody>
          <a:bodyPr lIns="0" rIns="0" tIns="0" bIns="0"/>
          <a:p>
            <a:endParaRPr b="0" lang="en-US" sz="2600" spc="-1" strike="noStrike">
              <a:solidFill>
                <a:srgbClr val="1c1c1c"/>
              </a:solidFill>
              <a:uFill>
                <a:solidFill>
                  <a:srgbClr val="ffffff"/>
                </a:solidFill>
              </a:uFill>
              <a:latin typeface="Source Sans Pro Light"/>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504000" y="288000"/>
            <a:ext cx="9188640" cy="1083600"/>
          </a:xfrm>
          <a:prstGeom prst="rect">
            <a:avLst/>
          </a:prstGeom>
          <a:noFill/>
          <a:ln>
            <a:noFill/>
          </a:ln>
        </p:spPr>
        <p:txBody>
          <a:bodyPr lIns="0" rIns="0" tIns="0" bIns="0" anchor="b"/>
          <a:p>
            <a:endParaRPr b="1" lang="en-US" sz="3200" spc="-1" strike="noStrike">
              <a:solidFill>
                <a:srgbClr val="ffffff"/>
              </a:solidFill>
              <a:uFill>
                <a:solidFill>
                  <a:srgbClr val="ffffff"/>
                </a:solidFill>
              </a:uFill>
              <a:latin typeface="Source Sans Pro Black"/>
            </a:endParaRPr>
          </a:p>
        </p:txBody>
      </p:sp>
      <p:sp>
        <p:nvSpPr>
          <p:cNvPr id="113" name="TextShape 2"/>
          <p:cNvSpPr txBox="1"/>
          <p:nvPr/>
        </p:nvSpPr>
        <p:spPr>
          <a:xfrm>
            <a:off x="360000" y="1980000"/>
            <a:ext cx="9180000" cy="4680000"/>
          </a:xfrm>
          <a:prstGeom prst="rect">
            <a:avLst/>
          </a:prstGeom>
          <a:noFill/>
          <a:ln>
            <a:noFill/>
          </a:ln>
        </p:spPr>
        <p:txBody>
          <a:bodyPr lIns="0" rIns="0" tIns="0" bIns="0"/>
          <a:p>
            <a:endParaRPr b="0" lang="en-US" sz="2600" spc="-1" strike="noStrike">
              <a:solidFill>
                <a:srgbClr val="1c1c1c"/>
              </a:solidFill>
              <a:uFill>
                <a:solidFill>
                  <a:srgbClr val="ffffff"/>
                </a:solidFill>
              </a:uFill>
              <a:latin typeface="Source Sans Pro Light"/>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360000" y="1980000"/>
            <a:ext cx="9180000" cy="4680000"/>
          </a:xfrm>
          <a:prstGeom prst="rect">
            <a:avLst/>
          </a:prstGeom>
          <a:noFill/>
          <a:ln>
            <a:noFill/>
          </a:ln>
        </p:spPr>
        <p:txBody>
          <a:bodyPr lIns="0" rIns="0" tIns="0" bIns="0"/>
          <a:p>
            <a:r>
              <a:rPr b="0" lang="en-US" sz="2600" spc="-1" strike="noStrike">
                <a:solidFill>
                  <a:srgbClr val="1c1c1c"/>
                </a:solidFill>
                <a:uFill>
                  <a:solidFill>
                    <a:srgbClr val="ffffff"/>
                  </a:solidFill>
                </a:uFill>
                <a:latin typeface="Source Sans Pro Light"/>
              </a:rPr>
              <a:t>- Introduction + pictures</a:t>
            </a:r>
            <a:endParaRPr b="0" lang="en-US" sz="2600" spc="-1" strike="noStrike">
              <a:solidFill>
                <a:srgbClr val="1c1c1c"/>
              </a:solidFill>
              <a:uFill>
                <a:solidFill>
                  <a:srgbClr val="ffffff"/>
                </a:solidFill>
              </a:uFill>
              <a:latin typeface="Source Sans Pro Light"/>
            </a:endParaRPr>
          </a:p>
          <a:p>
            <a:r>
              <a:rPr b="0" lang="en-US" sz="2600" spc="-1" strike="noStrike">
                <a:solidFill>
                  <a:srgbClr val="1c1c1c"/>
                </a:solidFill>
                <a:uFill>
                  <a:solidFill>
                    <a:srgbClr val="ffffff"/>
                  </a:solidFill>
                </a:uFill>
                <a:latin typeface="Source Sans Pro Light"/>
              </a:rPr>
              <a:t>- data flow diagram</a:t>
            </a:r>
            <a:endParaRPr b="0" lang="en-US" sz="2600" spc="-1" strike="noStrike">
              <a:solidFill>
                <a:srgbClr val="1c1c1c"/>
              </a:solidFill>
              <a:uFill>
                <a:solidFill>
                  <a:srgbClr val="ffffff"/>
                </a:solidFill>
              </a:uFill>
              <a:latin typeface="Source Sans Pro Light"/>
            </a:endParaRPr>
          </a:p>
          <a:p>
            <a:r>
              <a:rPr b="0" lang="en-US" sz="2600" spc="-1" strike="noStrike">
                <a:solidFill>
                  <a:srgbClr val="1c1c1c"/>
                </a:solidFill>
                <a:uFill>
                  <a:solidFill>
                    <a:srgbClr val="ffffff"/>
                  </a:solidFill>
                </a:uFill>
                <a:latin typeface="Source Sans Pro Light"/>
              </a:rPr>
              <a:t>- hog</a:t>
            </a:r>
            <a:endParaRPr b="0" lang="en-US" sz="2600" spc="-1" strike="noStrike">
              <a:solidFill>
                <a:srgbClr val="1c1c1c"/>
              </a:solidFill>
              <a:uFill>
                <a:solidFill>
                  <a:srgbClr val="ffffff"/>
                </a:solidFill>
              </a:uFill>
              <a:latin typeface="Source Sans Pro Light"/>
            </a:endParaRPr>
          </a:p>
          <a:p>
            <a:r>
              <a:rPr b="0" lang="en-US" sz="2600" spc="-1" strike="noStrike">
                <a:solidFill>
                  <a:srgbClr val="1c1c1c"/>
                </a:solidFill>
                <a:uFill>
                  <a:solidFill>
                    <a:srgbClr val="ffffff"/>
                  </a:solidFill>
                </a:uFill>
                <a:latin typeface="Source Sans Pro Light"/>
              </a:rPr>
              <a:t>- classifier</a:t>
            </a:r>
            <a:endParaRPr b="0" lang="en-US" sz="2600" spc="-1" strike="noStrike">
              <a:solidFill>
                <a:srgbClr val="1c1c1c"/>
              </a:solidFill>
              <a:uFill>
                <a:solidFill>
                  <a:srgbClr val="ffffff"/>
                </a:solidFill>
              </a:uFill>
              <a:latin typeface="Source Sans Pro Light"/>
            </a:endParaRPr>
          </a:p>
          <a:p>
            <a:r>
              <a:rPr b="0" lang="en-US" sz="2600" spc="-1" strike="noStrike">
                <a:solidFill>
                  <a:srgbClr val="1c1c1c"/>
                </a:solidFill>
                <a:uFill>
                  <a:solidFill>
                    <a:srgbClr val="ffffff"/>
                  </a:solidFill>
                </a:uFill>
                <a:latin typeface="Source Sans Pro Light"/>
              </a:rPr>
              <a:t>- non maximum</a:t>
            </a:r>
            <a:endParaRPr b="0" lang="en-US" sz="2600" spc="-1" strike="noStrike">
              <a:solidFill>
                <a:srgbClr val="1c1c1c"/>
              </a:solidFill>
              <a:uFill>
                <a:solidFill>
                  <a:srgbClr val="ffffff"/>
                </a:solidFill>
              </a:uFill>
              <a:latin typeface="Source Sans Pro Light"/>
            </a:endParaRPr>
          </a:p>
        </p:txBody>
      </p:sp>
      <p:sp>
        <p:nvSpPr>
          <p:cNvPr id="85" name="TextShape 2"/>
          <p:cNvSpPr txBox="1"/>
          <p:nvPr/>
        </p:nvSpPr>
        <p:spPr>
          <a:xfrm>
            <a:off x="504000" y="288000"/>
            <a:ext cx="9188640" cy="1083600"/>
          </a:xfrm>
          <a:prstGeom prst="rect">
            <a:avLst/>
          </a:prstGeom>
          <a:noFill/>
          <a:ln>
            <a:noFill/>
          </a:ln>
        </p:spPr>
        <p:txBody>
          <a:bodyPr lIns="0" rIns="0" tIns="0" bIns="0" anchor="ctr"/>
          <a:p>
            <a:pPr algn="ctr"/>
            <a:r>
              <a:rPr b="1" lang="en-US" sz="2600" spc="-1" strike="noStrike">
                <a:solidFill>
                  <a:srgbClr val="ffffff"/>
                </a:solidFill>
                <a:uFill>
                  <a:solidFill>
                    <a:srgbClr val="ffffff"/>
                  </a:solidFill>
                </a:uFill>
                <a:latin typeface="Source Sans Pro Black"/>
              </a:rPr>
              <a:t>Human Detection Using Thermal Camera</a:t>
            </a:r>
            <a:endParaRPr b="1" lang="en-US" sz="2600" spc="-1" strike="noStrike">
              <a:solidFill>
                <a:srgbClr val="ffffff"/>
              </a:solidFill>
              <a:uFill>
                <a:solidFill>
                  <a:srgbClr val="ffffff"/>
                </a:solidFill>
              </a:uFill>
              <a:latin typeface="Source Sans Pro Black"/>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504000" y="288000"/>
            <a:ext cx="9188640" cy="1083600"/>
          </a:xfrm>
          <a:prstGeom prst="rect">
            <a:avLst/>
          </a:prstGeom>
          <a:noFill/>
          <a:ln>
            <a:noFill/>
          </a:ln>
        </p:spPr>
        <p:txBody>
          <a:bodyPr lIns="0" rIns="0" tIns="0" bIns="0" anchor="b"/>
          <a:p>
            <a:r>
              <a:rPr b="1" lang="en-US" sz="3200" spc="-1" strike="noStrike">
                <a:solidFill>
                  <a:srgbClr val="ffffff"/>
                </a:solidFill>
                <a:uFill>
                  <a:solidFill>
                    <a:srgbClr val="ffffff"/>
                  </a:solidFill>
                </a:uFill>
                <a:latin typeface="Source Sans Pro Black"/>
              </a:rPr>
              <a:t>introduction</a:t>
            </a:r>
            <a:endParaRPr b="1" lang="en-US" sz="3200" spc="-1" strike="noStrike">
              <a:solidFill>
                <a:srgbClr val="ffffff"/>
              </a:solidFill>
              <a:uFill>
                <a:solidFill>
                  <a:srgbClr val="ffffff"/>
                </a:solidFill>
              </a:uFill>
              <a:latin typeface="Source Sans Pro Black"/>
            </a:endParaRPr>
          </a:p>
        </p:txBody>
      </p:sp>
      <p:sp>
        <p:nvSpPr>
          <p:cNvPr id="87" name="TextShape 2"/>
          <p:cNvSpPr txBox="1"/>
          <p:nvPr/>
        </p:nvSpPr>
        <p:spPr>
          <a:xfrm>
            <a:off x="360000" y="1980000"/>
            <a:ext cx="9180000" cy="4680000"/>
          </a:xfrm>
          <a:prstGeom prst="rect">
            <a:avLst/>
          </a:prstGeom>
          <a:noFill/>
          <a:ln>
            <a:noFill/>
          </a:ln>
        </p:spPr>
        <p:txBody>
          <a:bodyPr lIns="0" rIns="0" tIns="0" bIns="0"/>
          <a:p>
            <a:r>
              <a:rPr b="0" lang="en-US" sz="2600" spc="-1" strike="noStrike">
                <a:solidFill>
                  <a:srgbClr val="1c1c1c"/>
                </a:solidFill>
                <a:uFill>
                  <a:solidFill>
                    <a:srgbClr val="ffffff"/>
                  </a:solidFill>
                </a:uFill>
                <a:latin typeface="Source Sans Pro Light"/>
              </a:rPr>
              <a:t>We need human detection in different applications:</a:t>
            </a:r>
            <a:endParaRPr b="0" lang="en-US" sz="2600" spc="-1" strike="noStrike">
              <a:solidFill>
                <a:srgbClr val="1c1c1c"/>
              </a:solidFill>
              <a:uFill>
                <a:solidFill>
                  <a:srgbClr val="ffffff"/>
                </a:solidFill>
              </a:uFill>
              <a:latin typeface="Source Sans Pro Light"/>
            </a:endParaRPr>
          </a:p>
          <a:p>
            <a:r>
              <a:rPr b="0" lang="en-US" sz="2600" spc="-1" strike="noStrike">
                <a:solidFill>
                  <a:srgbClr val="1c1c1c"/>
                </a:solidFill>
                <a:uFill>
                  <a:solidFill>
                    <a:srgbClr val="ffffff"/>
                  </a:solidFill>
                </a:uFill>
                <a:latin typeface="Source Sans Pro Light"/>
              </a:rPr>
              <a:t>- Pedestrian detection in normal and autonomous car </a:t>
            </a:r>
            <a:endParaRPr b="0" lang="en-US" sz="2600" spc="-1" strike="noStrike">
              <a:solidFill>
                <a:srgbClr val="1c1c1c"/>
              </a:solidFill>
              <a:uFill>
                <a:solidFill>
                  <a:srgbClr val="ffffff"/>
                </a:solidFill>
              </a:uFill>
              <a:latin typeface="Source Sans Pro Light"/>
            </a:endParaRPr>
          </a:p>
          <a:p>
            <a:r>
              <a:rPr b="0" lang="en-US" sz="2600" spc="-1" strike="noStrike">
                <a:solidFill>
                  <a:srgbClr val="1c1c1c"/>
                </a:solidFill>
                <a:uFill>
                  <a:solidFill>
                    <a:srgbClr val="ffffff"/>
                  </a:solidFill>
                </a:uFill>
                <a:latin typeface="Source Sans Pro Light"/>
              </a:rPr>
              <a:t>- Surveillance </a:t>
            </a:r>
            <a:endParaRPr b="0" lang="en-US" sz="2600" spc="-1" strike="noStrike">
              <a:solidFill>
                <a:srgbClr val="1c1c1c"/>
              </a:solidFill>
              <a:uFill>
                <a:solidFill>
                  <a:srgbClr val="ffffff"/>
                </a:solidFill>
              </a:uFill>
              <a:latin typeface="Source Sans Pro Light"/>
            </a:endParaRPr>
          </a:p>
          <a:p>
            <a:r>
              <a:rPr b="0" lang="en-US" sz="2600" spc="-1" strike="noStrike">
                <a:solidFill>
                  <a:srgbClr val="1c1c1c"/>
                </a:solidFill>
                <a:uFill>
                  <a:solidFill>
                    <a:srgbClr val="ffffff"/>
                  </a:solidFill>
                </a:uFill>
                <a:latin typeface="Source Sans Pro Light"/>
              </a:rPr>
              <a:t>- Human robot interaction</a:t>
            </a:r>
            <a:endParaRPr b="0" lang="en-US" sz="2600" spc="-1" strike="noStrike">
              <a:solidFill>
                <a:srgbClr val="1c1c1c"/>
              </a:solidFill>
              <a:uFill>
                <a:solidFill>
                  <a:srgbClr val="ffffff"/>
                </a:solidFill>
              </a:uFill>
              <a:latin typeface="Source Sans Pro Light"/>
            </a:endParaRPr>
          </a:p>
          <a:p>
            <a:r>
              <a:rPr b="0" lang="en-US" sz="2600" spc="-1" strike="noStrike">
                <a:solidFill>
                  <a:srgbClr val="1c1c1c"/>
                </a:solidFill>
                <a:uFill>
                  <a:solidFill>
                    <a:srgbClr val="ffffff"/>
                  </a:solidFill>
                </a:uFill>
                <a:latin typeface="Source Sans Pro Light"/>
              </a:rPr>
              <a:t>- Search and rescue</a:t>
            </a:r>
            <a:endParaRPr b="0" lang="en-US" sz="2600" spc="-1" strike="noStrike">
              <a:solidFill>
                <a:srgbClr val="1c1c1c"/>
              </a:solidFill>
              <a:uFill>
                <a:solidFill>
                  <a:srgbClr val="ffffff"/>
                </a:solidFill>
              </a:uFill>
              <a:latin typeface="Source Sans Pro Light"/>
            </a:endParaRPr>
          </a:p>
          <a:p>
            <a:endParaRPr b="0" lang="en-US" sz="2600" spc="-1" strike="noStrike">
              <a:solidFill>
                <a:srgbClr val="1c1c1c"/>
              </a:solidFill>
              <a:uFill>
                <a:solidFill>
                  <a:srgbClr val="ffffff"/>
                </a:solidFill>
              </a:uFill>
              <a:latin typeface="Source Sans Pro Light"/>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504000" y="288000"/>
            <a:ext cx="9188640" cy="1083600"/>
          </a:xfrm>
          <a:prstGeom prst="rect">
            <a:avLst/>
          </a:prstGeom>
          <a:noFill/>
          <a:ln>
            <a:noFill/>
          </a:ln>
        </p:spPr>
        <p:txBody>
          <a:bodyPr lIns="0" rIns="0" tIns="0" bIns="0" anchor="b"/>
          <a:p>
            <a:r>
              <a:rPr b="1" lang="en-US" sz="3200" spc="-1" strike="noStrike">
                <a:solidFill>
                  <a:srgbClr val="ffffff"/>
                </a:solidFill>
                <a:uFill>
                  <a:solidFill>
                    <a:srgbClr val="ffffff"/>
                  </a:solidFill>
                </a:uFill>
                <a:latin typeface="Source Sans Pro Black"/>
              </a:rPr>
              <a:t>introduction</a:t>
            </a:r>
            <a:endParaRPr b="1" lang="en-US" sz="3200" spc="-1" strike="noStrike">
              <a:solidFill>
                <a:srgbClr val="ffffff"/>
              </a:solidFill>
              <a:uFill>
                <a:solidFill>
                  <a:srgbClr val="ffffff"/>
                </a:solidFill>
              </a:uFill>
              <a:latin typeface="Source Sans Pro Black"/>
            </a:endParaRPr>
          </a:p>
        </p:txBody>
      </p:sp>
      <p:sp>
        <p:nvSpPr>
          <p:cNvPr id="89" name="TextShape 2"/>
          <p:cNvSpPr txBox="1"/>
          <p:nvPr/>
        </p:nvSpPr>
        <p:spPr>
          <a:xfrm>
            <a:off x="360000" y="1980000"/>
            <a:ext cx="9180000" cy="4680000"/>
          </a:xfrm>
          <a:prstGeom prst="rect">
            <a:avLst/>
          </a:prstGeom>
          <a:noFill/>
          <a:ln>
            <a:noFill/>
          </a:ln>
        </p:spPr>
        <p:txBody>
          <a:bodyPr lIns="0" rIns="0" tIns="0" bIns="0"/>
          <a:p>
            <a:r>
              <a:rPr b="0" lang="en-US" sz="2600" spc="-1" strike="noStrike">
                <a:solidFill>
                  <a:srgbClr val="1c1c1c"/>
                </a:solidFill>
                <a:uFill>
                  <a:solidFill>
                    <a:srgbClr val="ffffff"/>
                  </a:solidFill>
                </a:uFill>
                <a:latin typeface="Source Sans Pro Light"/>
              </a:rPr>
              <a:t>For these applications Thermal cameras have advantages over RGB cameras:</a:t>
            </a:r>
            <a:endParaRPr b="0" lang="en-US" sz="2600" spc="-1" strike="noStrike">
              <a:solidFill>
                <a:srgbClr val="1c1c1c"/>
              </a:solidFill>
              <a:uFill>
                <a:solidFill>
                  <a:srgbClr val="ffffff"/>
                </a:solidFill>
              </a:uFill>
              <a:latin typeface="Source Sans Pro Light"/>
            </a:endParaRPr>
          </a:p>
          <a:p>
            <a:r>
              <a:rPr b="0" lang="en-US" sz="2600" spc="-1" strike="noStrike">
                <a:solidFill>
                  <a:srgbClr val="1c1c1c"/>
                </a:solidFill>
                <a:uFill>
                  <a:solidFill>
                    <a:srgbClr val="ffffff"/>
                  </a:solidFill>
                </a:uFill>
                <a:latin typeface="Source Sans Pro Light"/>
              </a:rPr>
              <a:t>- Thermal cameras can work much better in low or no light conditions</a:t>
            </a:r>
            <a:endParaRPr b="0" lang="en-US" sz="2600" spc="-1" strike="noStrike">
              <a:solidFill>
                <a:srgbClr val="1c1c1c"/>
              </a:solidFill>
              <a:uFill>
                <a:solidFill>
                  <a:srgbClr val="ffffff"/>
                </a:solidFill>
              </a:uFill>
              <a:latin typeface="Source Sans Pro Light"/>
            </a:endParaRPr>
          </a:p>
          <a:p>
            <a:r>
              <a:rPr b="0" lang="en-US" sz="2600" spc="-1" strike="noStrike">
                <a:solidFill>
                  <a:srgbClr val="1c1c1c"/>
                </a:solidFill>
                <a:uFill>
                  <a:solidFill>
                    <a:srgbClr val="ffffff"/>
                  </a:solidFill>
                </a:uFill>
                <a:latin typeface="Source Sans Pro Light"/>
              </a:rPr>
              <a:t>- We have too much information in RGB cameras that can make the task harder for human detection such as clothes with different colors</a:t>
            </a:r>
            <a:endParaRPr b="0" lang="en-US" sz="2600" spc="-1" strike="noStrike">
              <a:solidFill>
                <a:srgbClr val="1c1c1c"/>
              </a:solidFill>
              <a:uFill>
                <a:solidFill>
                  <a:srgbClr val="ffffff"/>
                </a:solidFill>
              </a:uFill>
              <a:latin typeface="Source Sans Pro Light"/>
            </a:endParaRPr>
          </a:p>
          <a:p>
            <a:r>
              <a:rPr b="0" lang="en-US" sz="2600" spc="-1" strike="noStrike">
                <a:solidFill>
                  <a:srgbClr val="1c1c1c"/>
                </a:solidFill>
                <a:uFill>
                  <a:solidFill>
                    <a:srgbClr val="ffffff"/>
                  </a:solidFill>
                </a:uFill>
                <a:latin typeface="Source Sans Pro Light"/>
              </a:rPr>
              <a:t>- Thermal cameras can show heat sources therefore it is easier to detect humans from objects or printed pictures which is important in human robot interaction because maybe we have many pictures and posters of human in the environment</a:t>
            </a:r>
            <a:endParaRPr b="0" lang="en-US" sz="2600" spc="-1" strike="noStrike">
              <a:solidFill>
                <a:srgbClr val="1c1c1c"/>
              </a:solidFill>
              <a:uFill>
                <a:solidFill>
                  <a:srgbClr val="ffffff"/>
                </a:solidFill>
              </a:uFill>
              <a:latin typeface="Source Sans Pro Light"/>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504000" y="288000"/>
            <a:ext cx="9188640" cy="1083600"/>
          </a:xfrm>
          <a:prstGeom prst="rect">
            <a:avLst/>
          </a:prstGeom>
          <a:noFill/>
          <a:ln>
            <a:noFill/>
          </a:ln>
        </p:spPr>
        <p:txBody>
          <a:bodyPr lIns="0" rIns="0" tIns="0" bIns="0" anchor="b"/>
          <a:p>
            <a:endParaRPr b="1" lang="en-US" sz="3200" spc="-1" strike="noStrike">
              <a:solidFill>
                <a:srgbClr val="ffffff"/>
              </a:solidFill>
              <a:uFill>
                <a:solidFill>
                  <a:srgbClr val="ffffff"/>
                </a:solidFill>
              </a:uFill>
              <a:latin typeface="Source Sans Pro Black"/>
            </a:endParaRPr>
          </a:p>
        </p:txBody>
      </p:sp>
      <p:sp>
        <p:nvSpPr>
          <p:cNvPr id="91" name="TextShape 2"/>
          <p:cNvSpPr txBox="1"/>
          <p:nvPr/>
        </p:nvSpPr>
        <p:spPr>
          <a:xfrm>
            <a:off x="360000" y="1980000"/>
            <a:ext cx="9180000" cy="4680000"/>
          </a:xfrm>
          <a:prstGeom prst="rect">
            <a:avLst/>
          </a:prstGeom>
          <a:noFill/>
          <a:ln>
            <a:noFill/>
          </a:ln>
        </p:spPr>
        <p:txBody>
          <a:bodyPr lIns="0" rIns="0" tIns="0" bIns="0"/>
          <a:p>
            <a:endParaRPr b="0" lang="en-US" sz="2600" spc="-1" strike="noStrike">
              <a:solidFill>
                <a:srgbClr val="1c1c1c"/>
              </a:solidFill>
              <a:uFill>
                <a:solidFill>
                  <a:srgbClr val="ffffff"/>
                </a:solidFill>
              </a:uFill>
              <a:latin typeface="Source Sans Pro Light"/>
            </a:endParaRPr>
          </a:p>
        </p:txBody>
      </p:sp>
      <p:pic>
        <p:nvPicPr>
          <p:cNvPr id="92" name="" descr=""/>
          <p:cNvPicPr/>
          <p:nvPr/>
        </p:nvPicPr>
        <p:blipFill>
          <a:blip r:embed="rId1"/>
          <a:stretch/>
        </p:blipFill>
        <p:spPr>
          <a:xfrm>
            <a:off x="4199400" y="2377440"/>
            <a:ext cx="1714320" cy="371448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504000" y="288000"/>
            <a:ext cx="9188640" cy="1083600"/>
          </a:xfrm>
          <a:prstGeom prst="rect">
            <a:avLst/>
          </a:prstGeom>
          <a:noFill/>
          <a:ln>
            <a:noFill/>
          </a:ln>
        </p:spPr>
        <p:txBody>
          <a:bodyPr lIns="0" rIns="0" tIns="0" bIns="0" anchor="b"/>
          <a:p>
            <a:r>
              <a:rPr b="1" lang="en-US" sz="3200" spc="-1" strike="noStrike">
                <a:solidFill>
                  <a:srgbClr val="ffffff"/>
                </a:solidFill>
                <a:uFill>
                  <a:solidFill>
                    <a:srgbClr val="ffffff"/>
                  </a:solidFill>
                </a:uFill>
                <a:latin typeface="Source Sans Pro Black"/>
              </a:rPr>
              <a:t>Receive Image</a:t>
            </a:r>
            <a:endParaRPr b="1" lang="en-US" sz="3200" spc="-1" strike="noStrike">
              <a:solidFill>
                <a:srgbClr val="ffffff"/>
              </a:solidFill>
              <a:uFill>
                <a:solidFill>
                  <a:srgbClr val="ffffff"/>
                </a:solidFill>
              </a:uFill>
              <a:latin typeface="Source Sans Pro Black"/>
            </a:endParaRPr>
          </a:p>
        </p:txBody>
      </p:sp>
      <p:sp>
        <p:nvSpPr>
          <p:cNvPr id="94" name="TextShape 2"/>
          <p:cNvSpPr txBox="1"/>
          <p:nvPr/>
        </p:nvSpPr>
        <p:spPr>
          <a:xfrm>
            <a:off x="360000" y="1980000"/>
            <a:ext cx="9180000" cy="4680000"/>
          </a:xfrm>
          <a:prstGeom prst="rect">
            <a:avLst/>
          </a:prstGeom>
          <a:noFill/>
          <a:ln>
            <a:noFill/>
          </a:ln>
        </p:spPr>
        <p:txBody>
          <a:bodyPr lIns="0" rIns="0" tIns="0" bIns="0"/>
          <a:p>
            <a:r>
              <a:rPr b="0" lang="en-US" sz="2600" spc="-1" strike="noStrike">
                <a:solidFill>
                  <a:srgbClr val="1c1c1c"/>
                </a:solidFill>
                <a:uFill>
                  <a:solidFill>
                    <a:srgbClr val="ffffff"/>
                  </a:solidFill>
                </a:uFill>
                <a:latin typeface="Source Sans Pro Light"/>
              </a:rPr>
              <a:t>- For this project I will use a Flir A325 thermal camera</a:t>
            </a:r>
            <a:endParaRPr b="0" lang="en-US" sz="2600" spc="-1" strike="noStrike">
              <a:solidFill>
                <a:srgbClr val="1c1c1c"/>
              </a:solidFill>
              <a:uFill>
                <a:solidFill>
                  <a:srgbClr val="ffffff"/>
                </a:solidFill>
              </a:uFill>
              <a:latin typeface="Source Sans Pro Light"/>
            </a:endParaRPr>
          </a:p>
          <a:p>
            <a:r>
              <a:rPr b="0" lang="en-US" sz="2600" spc="-1" strike="noStrike">
                <a:solidFill>
                  <a:srgbClr val="1c1c1c"/>
                </a:solidFill>
                <a:uFill>
                  <a:solidFill>
                    <a:srgbClr val="ffffff"/>
                  </a:solidFill>
                </a:uFill>
                <a:latin typeface="Source Sans Pro Light"/>
              </a:rPr>
              <a:t>- The camera is installed on the ceiling</a:t>
            </a:r>
            <a:endParaRPr b="0" lang="en-US" sz="2600" spc="-1" strike="noStrike">
              <a:solidFill>
                <a:srgbClr val="1c1c1c"/>
              </a:solidFill>
              <a:uFill>
                <a:solidFill>
                  <a:srgbClr val="ffffff"/>
                </a:solidFill>
              </a:uFill>
              <a:latin typeface="Source Sans Pro Light"/>
            </a:endParaRPr>
          </a:p>
          <a:p>
            <a:r>
              <a:rPr b="0" lang="en-US" sz="2600" spc="-1" strike="noStrike">
                <a:solidFill>
                  <a:srgbClr val="1c1c1c"/>
                </a:solidFill>
                <a:uFill>
                  <a:solidFill>
                    <a:srgbClr val="ffffff"/>
                  </a:solidFill>
                </a:uFill>
                <a:latin typeface="Source Sans Pro Light"/>
              </a:rPr>
              <a:t>- Each frame of the video of the camera will be an image that I will run the algorithm on it</a:t>
            </a:r>
            <a:endParaRPr b="0" lang="en-US" sz="2600" spc="-1" strike="noStrike">
              <a:solidFill>
                <a:srgbClr val="1c1c1c"/>
              </a:solidFill>
              <a:uFill>
                <a:solidFill>
                  <a:srgbClr val="ffffff"/>
                </a:solidFill>
              </a:uFill>
              <a:latin typeface="Source Sans Pro Light"/>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504000" y="288000"/>
            <a:ext cx="9188640" cy="1083600"/>
          </a:xfrm>
          <a:prstGeom prst="rect">
            <a:avLst/>
          </a:prstGeom>
          <a:noFill/>
          <a:ln>
            <a:noFill/>
          </a:ln>
        </p:spPr>
        <p:txBody>
          <a:bodyPr lIns="0" rIns="0" tIns="0" bIns="0" anchor="b"/>
          <a:p>
            <a:r>
              <a:rPr b="1" lang="en-US" sz="3200" spc="-1" strike="noStrike">
                <a:solidFill>
                  <a:srgbClr val="ffffff"/>
                </a:solidFill>
                <a:uFill>
                  <a:solidFill>
                    <a:srgbClr val="ffffff"/>
                  </a:solidFill>
                </a:uFill>
                <a:latin typeface="Source Sans Pro Black"/>
              </a:rPr>
              <a:t>Feature Extraction</a:t>
            </a:r>
            <a:endParaRPr b="1" lang="en-US" sz="3200" spc="-1" strike="noStrike">
              <a:solidFill>
                <a:srgbClr val="ffffff"/>
              </a:solidFill>
              <a:uFill>
                <a:solidFill>
                  <a:srgbClr val="ffffff"/>
                </a:solidFill>
              </a:uFill>
              <a:latin typeface="Source Sans Pro Black"/>
            </a:endParaRPr>
          </a:p>
        </p:txBody>
      </p:sp>
      <p:sp>
        <p:nvSpPr>
          <p:cNvPr id="96" name="TextShape 2"/>
          <p:cNvSpPr txBox="1"/>
          <p:nvPr/>
        </p:nvSpPr>
        <p:spPr>
          <a:xfrm>
            <a:off x="360000" y="1980000"/>
            <a:ext cx="9180000" cy="4680000"/>
          </a:xfrm>
          <a:prstGeom prst="rect">
            <a:avLst/>
          </a:prstGeom>
          <a:noFill/>
          <a:ln>
            <a:noFill/>
          </a:ln>
        </p:spPr>
        <p:txBody>
          <a:bodyPr lIns="0" rIns="0" tIns="0" bIns="0"/>
          <a:p>
            <a:r>
              <a:rPr b="0" lang="en-US" sz="2600" spc="-1" strike="noStrike">
                <a:solidFill>
                  <a:srgbClr val="1c1c1c"/>
                </a:solidFill>
                <a:uFill>
                  <a:solidFill>
                    <a:srgbClr val="ffffff"/>
                  </a:solidFill>
                </a:uFill>
                <a:latin typeface="Source Sans Pro Light"/>
              </a:rPr>
              <a:t>For doing the classification we need to extract the useful information and forget the irrelevant information</a:t>
            </a:r>
            <a:endParaRPr b="0" lang="en-US" sz="2600" spc="-1" strike="noStrike">
              <a:solidFill>
                <a:srgbClr val="1c1c1c"/>
              </a:solidFill>
              <a:uFill>
                <a:solidFill>
                  <a:srgbClr val="ffffff"/>
                </a:solidFill>
              </a:uFill>
              <a:latin typeface="Source Sans Pro Light"/>
            </a:endParaRPr>
          </a:p>
          <a:p>
            <a:r>
              <a:rPr b="0" lang="en-US" sz="2600" spc="-1" strike="noStrike">
                <a:solidFill>
                  <a:srgbClr val="1c1c1c"/>
                </a:solidFill>
                <a:uFill>
                  <a:solidFill>
                    <a:srgbClr val="ffffff"/>
                  </a:solidFill>
                </a:uFill>
                <a:latin typeface="Source Sans Pro Light"/>
              </a:rPr>
              <a:t>For human detection the cloth color can be considered as an irrelevant information but the head and limbs are the most important information</a:t>
            </a:r>
            <a:endParaRPr b="0" lang="en-US" sz="2600" spc="-1" strike="noStrike">
              <a:solidFill>
                <a:srgbClr val="1c1c1c"/>
              </a:solidFill>
              <a:uFill>
                <a:solidFill>
                  <a:srgbClr val="ffffff"/>
                </a:solidFill>
              </a:uFill>
              <a:latin typeface="Source Sans Pro Light"/>
            </a:endParaRPr>
          </a:p>
          <a:p>
            <a:r>
              <a:rPr b="0" lang="en-US" sz="2600" spc="-1" strike="noStrike">
                <a:solidFill>
                  <a:srgbClr val="1c1c1c"/>
                </a:solidFill>
                <a:uFill>
                  <a:solidFill>
                    <a:srgbClr val="ffffff"/>
                  </a:solidFill>
                </a:uFill>
                <a:latin typeface="Source Sans Pro Light"/>
              </a:rPr>
              <a:t>I use the HOG(Histogram of Oriented Gradient) for feature extraction</a:t>
            </a:r>
            <a:endParaRPr b="0" lang="en-US" sz="2600" spc="-1" strike="noStrike">
              <a:solidFill>
                <a:srgbClr val="1c1c1c"/>
              </a:solidFill>
              <a:uFill>
                <a:solidFill>
                  <a:srgbClr val="ffffff"/>
                </a:solidFill>
              </a:uFill>
              <a:latin typeface="Source Sans Pro Light"/>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504000" y="288000"/>
            <a:ext cx="9188640" cy="1083600"/>
          </a:xfrm>
          <a:prstGeom prst="rect">
            <a:avLst/>
          </a:prstGeom>
          <a:noFill/>
          <a:ln>
            <a:noFill/>
          </a:ln>
        </p:spPr>
        <p:txBody>
          <a:bodyPr lIns="0" rIns="0" tIns="0" bIns="0" anchor="b"/>
          <a:p>
            <a:endParaRPr b="1" lang="en-US" sz="3200" spc="-1" strike="noStrike">
              <a:solidFill>
                <a:srgbClr val="ffffff"/>
              </a:solidFill>
              <a:uFill>
                <a:solidFill>
                  <a:srgbClr val="ffffff"/>
                </a:solidFill>
              </a:uFill>
              <a:latin typeface="Source Sans Pro Black"/>
            </a:endParaRPr>
          </a:p>
        </p:txBody>
      </p:sp>
      <p:sp>
        <p:nvSpPr>
          <p:cNvPr id="98" name="TextShape 2"/>
          <p:cNvSpPr txBox="1"/>
          <p:nvPr/>
        </p:nvSpPr>
        <p:spPr>
          <a:xfrm>
            <a:off x="360000" y="1980000"/>
            <a:ext cx="9180000" cy="4680000"/>
          </a:xfrm>
          <a:prstGeom prst="rect">
            <a:avLst/>
          </a:prstGeom>
          <a:noFill/>
          <a:ln>
            <a:noFill/>
          </a:ln>
        </p:spPr>
        <p:txBody>
          <a:bodyPr lIns="0" rIns="0" tIns="0" bIns="0"/>
          <a:p>
            <a:endParaRPr b="0" lang="en-US" sz="2600" spc="-1" strike="noStrike">
              <a:solidFill>
                <a:srgbClr val="1c1c1c"/>
              </a:solidFill>
              <a:uFill>
                <a:solidFill>
                  <a:srgbClr val="ffffff"/>
                </a:solidFill>
              </a:uFill>
              <a:latin typeface="Source Sans Pro Light"/>
            </a:endParaRPr>
          </a:p>
        </p:txBody>
      </p:sp>
      <p:pic>
        <p:nvPicPr>
          <p:cNvPr id="99" name="" descr=""/>
          <p:cNvPicPr/>
          <p:nvPr/>
        </p:nvPicPr>
        <p:blipFill>
          <a:blip r:embed="rId1"/>
          <a:stretch/>
        </p:blipFill>
        <p:spPr>
          <a:xfrm>
            <a:off x="4114800" y="2012040"/>
            <a:ext cx="1618920" cy="457164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504000" y="288000"/>
            <a:ext cx="9188640" cy="1083600"/>
          </a:xfrm>
          <a:prstGeom prst="rect">
            <a:avLst/>
          </a:prstGeom>
          <a:noFill/>
          <a:ln>
            <a:noFill/>
          </a:ln>
        </p:spPr>
        <p:txBody>
          <a:bodyPr lIns="0" rIns="0" tIns="0" bIns="0" anchor="b"/>
          <a:p>
            <a:r>
              <a:rPr b="1" lang="en-US" sz="3200" spc="-1" strike="noStrike">
                <a:solidFill>
                  <a:srgbClr val="ffffff"/>
                </a:solidFill>
                <a:uFill>
                  <a:solidFill>
                    <a:srgbClr val="ffffff"/>
                  </a:solidFill>
                </a:uFill>
                <a:latin typeface="Source Sans Pro Black"/>
              </a:rPr>
              <a:t>HOG</a:t>
            </a:r>
            <a:endParaRPr b="1" lang="en-US" sz="3200" spc="-1" strike="noStrike">
              <a:solidFill>
                <a:srgbClr val="ffffff"/>
              </a:solidFill>
              <a:uFill>
                <a:solidFill>
                  <a:srgbClr val="ffffff"/>
                </a:solidFill>
              </a:uFill>
              <a:latin typeface="Source Sans Pro Black"/>
            </a:endParaRPr>
          </a:p>
        </p:txBody>
      </p:sp>
      <p:sp>
        <p:nvSpPr>
          <p:cNvPr id="101" name="TextShape 2"/>
          <p:cNvSpPr txBox="1"/>
          <p:nvPr/>
        </p:nvSpPr>
        <p:spPr>
          <a:xfrm>
            <a:off x="360000" y="1980000"/>
            <a:ext cx="9180000" cy="4680000"/>
          </a:xfrm>
          <a:prstGeom prst="rect">
            <a:avLst/>
          </a:prstGeom>
          <a:noFill/>
          <a:ln>
            <a:noFill/>
          </a:ln>
        </p:spPr>
        <p:txBody>
          <a:bodyPr lIns="0" rIns="0" tIns="0" bIns="0"/>
          <a:p>
            <a:r>
              <a:rPr b="0" lang="en-US" sz="2200" spc="-1" strike="noStrike">
                <a:solidFill>
                  <a:srgbClr val="1c1c1c"/>
                </a:solidFill>
                <a:uFill>
                  <a:solidFill>
                    <a:srgbClr val="ffffff"/>
                  </a:solidFill>
                </a:uFill>
                <a:latin typeface="Source Sans Pro Light"/>
              </a:rPr>
              <a:t>HOG proposed in [1] and it is as below:</a:t>
            </a:r>
            <a:endParaRPr b="0" lang="en-US" sz="2200" spc="-1" strike="noStrike">
              <a:solidFill>
                <a:srgbClr val="1c1c1c"/>
              </a:solidFill>
              <a:uFill>
                <a:solidFill>
                  <a:srgbClr val="ffffff"/>
                </a:solidFill>
              </a:uFill>
              <a:latin typeface="Source Sans Pro Light"/>
            </a:endParaRPr>
          </a:p>
          <a:p>
            <a:r>
              <a:rPr b="0" lang="en-US" sz="2200" spc="-1" strike="noStrike">
                <a:solidFill>
                  <a:srgbClr val="1c1c1c"/>
                </a:solidFill>
                <a:uFill>
                  <a:solidFill>
                    <a:srgbClr val="ffffff"/>
                  </a:solidFill>
                </a:uFill>
                <a:latin typeface="Source Sans Pro Light"/>
              </a:rPr>
              <a:t>- First horizontal and vertical gradients will be calculated this can be done by implementing horizontal and vertical Sobel filter</a:t>
            </a:r>
            <a:endParaRPr b="0" lang="en-US" sz="2200" spc="-1" strike="noStrike">
              <a:solidFill>
                <a:srgbClr val="1c1c1c"/>
              </a:solidFill>
              <a:uFill>
                <a:solidFill>
                  <a:srgbClr val="ffffff"/>
                </a:solidFill>
              </a:uFill>
              <a:latin typeface="Source Sans Pro Light"/>
            </a:endParaRPr>
          </a:p>
          <a:p>
            <a:r>
              <a:rPr b="0" lang="en-US" sz="2200" spc="-1" strike="noStrike">
                <a:solidFill>
                  <a:srgbClr val="1c1c1c"/>
                </a:solidFill>
                <a:uFill>
                  <a:solidFill>
                    <a:srgbClr val="ffffff"/>
                  </a:solidFill>
                </a:uFill>
                <a:latin typeface="Source Sans Pro Light"/>
              </a:rPr>
              <a:t>- Then we calculate the magnitude and direction of gradient. Gradients fires vertical and horizontal lines and the magnitude fires where there is a sharp change in intensity</a:t>
            </a:r>
            <a:endParaRPr b="0" lang="en-US" sz="2200" spc="-1" strike="noStrike">
              <a:solidFill>
                <a:srgbClr val="1c1c1c"/>
              </a:solidFill>
              <a:uFill>
                <a:solidFill>
                  <a:srgbClr val="ffffff"/>
                </a:solidFill>
              </a:uFill>
              <a:latin typeface="Source Sans Pro Light"/>
            </a:endParaRPr>
          </a:p>
          <a:p>
            <a:r>
              <a:rPr b="0" lang="en-US" sz="2200" spc="-1" strike="noStrike">
                <a:solidFill>
                  <a:srgbClr val="1c1c1c"/>
                </a:solidFill>
                <a:uFill>
                  <a:solidFill>
                    <a:srgbClr val="ffffff"/>
                  </a:solidFill>
                </a:uFill>
                <a:latin typeface="Source Sans Pro Light"/>
              </a:rPr>
              <a:t>- Dividing the picture into cells and calculating the histogram. An 8*8 cell information can be saved into 9</a:t>
            </a:r>
            <a:endParaRPr b="0" lang="en-US" sz="2200" spc="-1" strike="noStrike">
              <a:solidFill>
                <a:srgbClr val="1c1c1c"/>
              </a:solidFill>
              <a:uFill>
                <a:solidFill>
                  <a:srgbClr val="ffffff"/>
                </a:solidFill>
              </a:uFill>
              <a:latin typeface="Source Sans Pro Light"/>
            </a:endParaRPr>
          </a:p>
          <a:p>
            <a:r>
              <a:rPr b="0" lang="en-US" sz="2200" spc="-1" strike="noStrike">
                <a:solidFill>
                  <a:srgbClr val="1c1c1c"/>
                </a:solidFill>
                <a:uFill>
                  <a:solidFill>
                    <a:srgbClr val="ffffff"/>
                  </a:solidFill>
                </a:uFill>
                <a:latin typeface="Source Sans Pro Light"/>
              </a:rPr>
              <a:t>- 16*16 block normalization. Gradients of an image are sensitive to overall lighting and we do this because of that</a:t>
            </a:r>
            <a:endParaRPr b="0" lang="en-US" sz="2200" spc="-1" strike="noStrike">
              <a:solidFill>
                <a:srgbClr val="1c1c1c"/>
              </a:solidFill>
              <a:uFill>
                <a:solidFill>
                  <a:srgbClr val="ffffff"/>
                </a:solidFill>
              </a:uFill>
              <a:latin typeface="Source Sans Pro Light"/>
            </a:endParaRPr>
          </a:p>
          <a:p>
            <a:r>
              <a:rPr b="0" lang="en-US" sz="2200" spc="-1" strike="noStrike">
                <a:solidFill>
                  <a:srgbClr val="1c1c1c"/>
                </a:solidFill>
                <a:uFill>
                  <a:solidFill>
                    <a:srgbClr val="ffffff"/>
                  </a:solidFill>
                </a:uFill>
                <a:latin typeface="Source Sans Pro Light"/>
              </a:rPr>
              <a:t>- By concatenating the normalized histograms we will create the feature vector</a:t>
            </a:r>
            <a:endParaRPr b="0" lang="en-US" sz="2200" spc="-1" strike="noStrike">
              <a:solidFill>
                <a:srgbClr val="1c1c1c"/>
              </a:solidFill>
              <a:uFill>
                <a:solidFill>
                  <a:srgbClr val="ffffff"/>
                </a:solidFill>
              </a:uFill>
              <a:latin typeface="Source Sans Pro Light"/>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936</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2017-11-01T10:06:47Z</dcterms:created>
  <dc:creator/>
  <dc:description/>
  <dc:language>en-US</dc:language>
  <cp:lastModifiedBy/>
  <dcterms:modified xsi:type="dcterms:W3CDTF">2017-11-02T01:53:50Z</dcterms:modified>
  <cp:revision>31</cp:revision>
  <dc:subject/>
  <dc:title/>
</cp:coreProperties>
</file>