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7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C9B09-DC4B-436A-A320-EFC262C85657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1F739-4FE7-4948-A0CF-4F4F9F5F3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7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1F739-4FE7-4948-A0CF-4F4F9F5F38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51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5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7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8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5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4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4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9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9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9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7FAF1-9C13-4905-84E4-2535DA1645F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7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34" y="638531"/>
            <a:ext cx="3428571" cy="5695238"/>
          </a:xfrm>
          <a:prstGeom prst="rect">
            <a:avLst/>
          </a:prstGeom>
          <a:effectLst>
            <a:glow rad="88900">
              <a:schemeClr val="accent2">
                <a:lumMod val="75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76" y="638532"/>
            <a:ext cx="3801319" cy="5695238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  <p:sp>
        <p:nvSpPr>
          <p:cNvPr id="6" name="Rectangle 5"/>
          <p:cNvSpPr/>
          <p:nvPr/>
        </p:nvSpPr>
        <p:spPr>
          <a:xfrm>
            <a:off x="704691" y="3822395"/>
            <a:ext cx="4212050" cy="21698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5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Your Old Python </a:t>
            </a:r>
          </a:p>
          <a:p>
            <a:pPr algn="ctr"/>
            <a:r>
              <a:rPr lang="en-US" sz="45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Deployment </a:t>
            </a:r>
          </a:p>
          <a:p>
            <a:pPr algn="ctr"/>
            <a:r>
              <a:rPr lang="en-US" sz="45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Directory</a:t>
            </a:r>
            <a:endParaRPr lang="en-US" sz="45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0484" y="3822394"/>
            <a:ext cx="4468917" cy="21698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500" b="1" cap="none" spc="0" smtClean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effectLst/>
              </a:rPr>
              <a:t>Your New Python </a:t>
            </a:r>
          </a:p>
          <a:p>
            <a:pPr algn="ctr"/>
            <a:r>
              <a:rPr lang="en-US" sz="4500" b="1" smtClean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</a:rPr>
              <a:t>Deployment </a:t>
            </a:r>
          </a:p>
          <a:p>
            <a:pPr algn="ctr"/>
            <a:r>
              <a:rPr lang="en-US" sz="4500" b="1" cap="none" spc="0" smtClean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effectLst/>
              </a:rPr>
              <a:t>Directory</a:t>
            </a:r>
            <a:endParaRPr lang="en-US" sz="4500" b="1" cap="none" spc="0">
              <a:ln w="22225">
                <a:solidFill>
                  <a:srgbClr val="00B050"/>
                </a:solidFill>
                <a:prstDash val="solid"/>
              </a:ln>
              <a:solidFill>
                <a:srgbClr val="92D05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6338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490" y="2974393"/>
            <a:ext cx="2695951" cy="1667108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11" y="1774033"/>
            <a:ext cx="2656920" cy="2867468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2490" y="1774033"/>
            <a:ext cx="3390900" cy="1076325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542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74198"/>
            <a:ext cx="11645900" cy="3154802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379846"/>
            <a:ext cx="11463856" cy="1297054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7514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414" y="596900"/>
            <a:ext cx="7203100" cy="2870200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126" y="3736840"/>
            <a:ext cx="8422529" cy="2524260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4235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414" y="596900"/>
            <a:ext cx="7203100" cy="2870200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126" y="3736840"/>
            <a:ext cx="8422529" cy="2524260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15551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68" y="136147"/>
            <a:ext cx="12220344" cy="6721853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  <p:sp>
        <p:nvSpPr>
          <p:cNvPr id="4" name="TextBox 3"/>
          <p:cNvSpPr txBox="1"/>
          <p:nvPr/>
        </p:nvSpPr>
        <p:spPr>
          <a:xfrm>
            <a:off x="4991100" y="471351"/>
            <a:ext cx="599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0000FF"/>
                </a:solidFill>
              </a:rPr>
              <a:t>Compile till Feature2.py, i.e. </a:t>
            </a:r>
          </a:p>
          <a:p>
            <a:r>
              <a:rPr lang="en-US" sz="1600" smtClean="0">
                <a:solidFill>
                  <a:srgbClr val="0000FF"/>
                </a:solidFill>
              </a:rPr>
              <a:t>All Three levels down from Source Directory </a:t>
            </a:r>
            <a:endParaRPr lang="en-US" sz="160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60376" y="1391330"/>
            <a:ext cx="599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0000FF"/>
                </a:solidFill>
              </a:rPr>
              <a:t>Entry Point. i.e Main() in Main.py (Package DemoStandAloneApp)</a:t>
            </a:r>
            <a:endParaRPr lang="en-US" sz="160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8147" y="3599294"/>
            <a:ext cx="325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0000FF"/>
                </a:solidFill>
              </a:rPr>
              <a:t>Copy and rename a Single ‘pptx’ File</a:t>
            </a:r>
            <a:endParaRPr lang="en-US" sz="160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84412" y="2659763"/>
            <a:ext cx="421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0000FF"/>
                </a:solidFill>
              </a:rPr>
              <a:t>Copy entire ‘Docs’  to a different BUILD folder</a:t>
            </a:r>
            <a:endParaRPr lang="en-US" sz="160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41289" y="4664901"/>
            <a:ext cx="2781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0000FF"/>
                </a:solidFill>
              </a:rPr>
              <a:t>Will rename </a:t>
            </a:r>
            <a:endParaRPr lang="en-US" sz="1600">
              <a:solidFill>
                <a:srgbClr val="0000FF"/>
              </a:solidFill>
            </a:endParaRPr>
          </a:p>
          <a:p>
            <a:r>
              <a:rPr lang="en-US" sz="1600" smtClean="0">
                <a:solidFill>
                  <a:srgbClr val="0000FF"/>
                </a:solidFill>
              </a:rPr>
              <a:t>File.cpython-37.pyc to File.pyc</a:t>
            </a:r>
            <a:endParaRPr lang="en-US" sz="160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38830" y="5437935"/>
            <a:ext cx="539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0000FF"/>
                </a:solidFill>
              </a:rPr>
              <a:t>For Debugging Purpose.</a:t>
            </a:r>
          </a:p>
          <a:p>
            <a:r>
              <a:rPr lang="en-US" sz="1600" smtClean="0">
                <a:solidFill>
                  <a:srgbClr val="0000FF"/>
                </a:solidFill>
              </a:rPr>
              <a:t>NO, Will retain the temporary OBJ folder</a:t>
            </a:r>
          </a:p>
          <a:p>
            <a:r>
              <a:rPr lang="en-US" sz="1600" smtClean="0">
                <a:solidFill>
                  <a:srgbClr val="0000FF"/>
                </a:solidFill>
              </a:rPr>
              <a:t>after build for inspection</a:t>
            </a:r>
            <a:endParaRPr lang="en-US" sz="160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98147" y="2109044"/>
            <a:ext cx="599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0000FF"/>
                </a:solidFill>
              </a:rPr>
              <a:t>Copy ‘RunApp.sh’ to BLD_DIR</a:t>
            </a:r>
            <a:endParaRPr lang="en-US" sz="160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90346" y="3667407"/>
            <a:ext cx="2781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0000FF"/>
                </a:solidFill>
              </a:rPr>
              <a:t>These are internal resources</a:t>
            </a:r>
          </a:p>
          <a:p>
            <a:r>
              <a:rPr lang="en-US" sz="1600" smtClean="0">
                <a:solidFill>
                  <a:srgbClr val="0000FF"/>
                </a:solidFill>
              </a:rPr>
              <a:t>Kept only inside the Program</a:t>
            </a:r>
          </a:p>
          <a:p>
            <a:r>
              <a:rPr lang="en-US" sz="1600" smtClean="0">
                <a:solidFill>
                  <a:srgbClr val="0000FF"/>
                </a:solidFill>
              </a:rPr>
              <a:t>PYZ Archive file</a:t>
            </a:r>
            <a:endParaRPr lang="en-US" sz="16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33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94</Words>
  <Application>Microsoft Office PowerPoint</Application>
  <PresentationFormat>Widescreen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Abraham Varghese</dc:creator>
  <cp:lastModifiedBy>Abraham Varghese</cp:lastModifiedBy>
  <cp:revision>12</cp:revision>
  <dcterms:created xsi:type="dcterms:W3CDTF">2021-11-04T16:51:31Z</dcterms:created>
  <dcterms:modified xsi:type="dcterms:W3CDTF">2021-11-08T08:45:42Z</dcterms:modified>
</cp:coreProperties>
</file>