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2" autoAdjust="0"/>
    <p:restoredTop sz="94660"/>
  </p:normalViewPr>
  <p:slideViewPr>
    <p:cSldViewPr snapToGrid="0">
      <p:cViewPr>
        <p:scale>
          <a:sx n="90" d="100"/>
          <a:sy n="90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C9B09-DC4B-436A-A320-EFC262C8565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1F739-4FE7-4948-A0CF-4F4F9F5F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F739-4FE7-4948-A0CF-4F4F9F5F3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4" y="638531"/>
            <a:ext cx="3428571" cy="5695238"/>
          </a:xfrm>
          <a:prstGeom prst="rect">
            <a:avLst/>
          </a:prstGeom>
          <a:effectLst>
            <a:glow rad="88900">
              <a:schemeClr val="accent2">
                <a:lumMod val="75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76" y="638532"/>
            <a:ext cx="3801319" cy="569523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sp>
        <p:nvSpPr>
          <p:cNvPr id="6" name="Rectangle 5"/>
          <p:cNvSpPr/>
          <p:nvPr/>
        </p:nvSpPr>
        <p:spPr>
          <a:xfrm>
            <a:off x="704691" y="3822395"/>
            <a:ext cx="4212050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Old Python </a:t>
            </a:r>
          </a:p>
          <a:p>
            <a:pPr algn="ctr"/>
            <a:r>
              <a:rPr lang="en-US" sz="4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0484" y="3822394"/>
            <a:ext cx="4468917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Your New Python </a:t>
            </a:r>
          </a:p>
          <a:p>
            <a:pPr algn="ctr"/>
            <a:r>
              <a:rPr lang="en-US" sz="4500" b="1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338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90" y="2974393"/>
            <a:ext cx="2695951" cy="166710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1" y="1774033"/>
            <a:ext cx="2656920" cy="286746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90" y="1774033"/>
            <a:ext cx="3390900" cy="1076325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2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198"/>
            <a:ext cx="11645900" cy="315480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79846"/>
            <a:ext cx="11463856" cy="1297054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514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4" y="596900"/>
            <a:ext cx="7203100" cy="287020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26" y="3736840"/>
            <a:ext cx="8422529" cy="252426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23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4" y="596900"/>
            <a:ext cx="7203100" cy="287020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26" y="3736840"/>
            <a:ext cx="8422529" cy="252426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5551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8" y="136148"/>
            <a:ext cx="12355318" cy="634971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4991100" y="47135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Compile till Feature2.py, i.e. 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All Three levels down from Source Directory 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5412" y="1511148"/>
            <a:ext cx="599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Entry Point. i.e Main() in </a:t>
            </a:r>
            <a:r>
              <a:rPr lang="en-US" sz="1600" smtClean="0">
                <a:solidFill>
                  <a:srgbClr val="0000FF"/>
                </a:solidFill>
              </a:rPr>
              <a:t>Main.py (Package DemoStandAloneApp)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5771" y="3386816"/>
            <a:ext cx="325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Copy and rename a Single ‘pptx’ File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412" y="2659763"/>
            <a:ext cx="421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Copy entire ‘Docs’  to a different BUILD folder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1289" y="4664901"/>
            <a:ext cx="27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Will rename </a:t>
            </a:r>
            <a:endParaRPr lang="en-US" sz="1600">
              <a:solidFill>
                <a:srgbClr val="0000FF"/>
              </a:solidFill>
            </a:endParaRPr>
          </a:p>
          <a:p>
            <a:r>
              <a:rPr lang="en-US" sz="1600" smtClean="0">
                <a:solidFill>
                  <a:srgbClr val="0000FF"/>
                </a:solidFill>
              </a:rPr>
              <a:t>File.cpython-37.pyc to File.pyc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2846" y="547343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For Debugging Purpose.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NO, Will </a:t>
            </a:r>
            <a:r>
              <a:rPr lang="en-US" sz="1600" smtClean="0">
                <a:solidFill>
                  <a:srgbClr val="0000FF"/>
                </a:solidFill>
              </a:rPr>
              <a:t>retain the temporary OBJ folder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after build for inspection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5771" y="2179517"/>
            <a:ext cx="599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Copy ‘RunApp.sh’ to BLD_DIR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31499" y="3272051"/>
            <a:ext cx="278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These are internal resources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Kept only inside the Program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PYZ Archive file</a:t>
            </a:r>
            <a:endParaRPr 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94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Varghese</dc:creator>
  <cp:lastModifiedBy>Abraham Varghese</cp:lastModifiedBy>
  <cp:revision>11</cp:revision>
  <dcterms:created xsi:type="dcterms:W3CDTF">2021-11-04T16:51:31Z</dcterms:created>
  <dcterms:modified xsi:type="dcterms:W3CDTF">2021-11-08T08:33:18Z</dcterms:modified>
</cp:coreProperties>
</file>