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9B09-DC4B-436A-A320-EFC262C8565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1F739-4FE7-4948-A0CF-4F4F9F5F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1F739-4FE7-4948-A0CF-4F4F9F5F3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" y="1974129"/>
            <a:ext cx="2400635" cy="266737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7" y="1774033"/>
            <a:ext cx="2762636" cy="1009791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90" y="2974393"/>
            <a:ext cx="2695951" cy="166710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198"/>
            <a:ext cx="11645900" cy="315480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79846"/>
            <a:ext cx="11463856" cy="1297054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51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23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4" y="596900"/>
            <a:ext cx="7203100" cy="287020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26" y="3736840"/>
            <a:ext cx="8422529" cy="2524260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5551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8" y="136148"/>
            <a:ext cx="11020932" cy="6620252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7162800" y="46990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Compile till Feature2.py, i.e. 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All Three levels down from Source Directory 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9300" y="1477327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Entry Point. i.e Main() in Main.py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2700" y="3036857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and rename a Single ‘pptx’ File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6300" y="2565350"/>
            <a:ext cx="421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entire ‘Docs’  to a different BUILD folder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28050" y="3633038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Will rename </a:t>
            </a:r>
            <a:endParaRPr lang="en-US" sz="1600">
              <a:solidFill>
                <a:srgbClr val="0000FF"/>
              </a:solidFill>
            </a:endParaRPr>
          </a:p>
          <a:p>
            <a:r>
              <a:rPr lang="en-US" sz="1600" smtClean="0">
                <a:solidFill>
                  <a:srgbClr val="0000FF"/>
                </a:solidFill>
              </a:rPr>
              <a:t>File.cpython-37.pyc to File.pyc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8000" y="4185472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For Debugging Purpose.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Will retain the temporary OBJ folder</a:t>
            </a:r>
          </a:p>
          <a:p>
            <a:r>
              <a:rPr lang="en-US" sz="1600" smtClean="0">
                <a:solidFill>
                  <a:srgbClr val="0000FF"/>
                </a:solidFill>
              </a:rPr>
              <a:t>after build for inspection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8850" y="2140722"/>
            <a:ext cx="599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FF"/>
                </a:solidFill>
              </a:rPr>
              <a:t>Copy ‘RunApp.sh’ to BLD_DIR</a:t>
            </a:r>
            <a:endParaRPr 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9</cp:revision>
  <dcterms:created xsi:type="dcterms:W3CDTF">2021-11-04T16:51:31Z</dcterms:created>
  <dcterms:modified xsi:type="dcterms:W3CDTF">2021-11-05T06:23:45Z</dcterms:modified>
</cp:coreProperties>
</file>