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80" autoAdjust="0"/>
    <p:restoredTop sz="94660"/>
  </p:normalViewPr>
  <p:slideViewPr>
    <p:cSldViewPr snapToGrid="0">
      <p:cViewPr>
        <p:scale>
          <a:sx n="100" d="100"/>
          <a:sy n="100" d="100"/>
        </p:scale>
        <p:origin x="5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FAF1-9C13-4905-84E4-2535DA1645F1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7B6-E543-4BA3-93F5-C0E03EDB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4" y="638531"/>
            <a:ext cx="3428571" cy="5695238"/>
          </a:xfrm>
          <a:prstGeom prst="rect">
            <a:avLst/>
          </a:prstGeom>
          <a:effectLst>
            <a:glow rad="88900">
              <a:schemeClr val="accent2">
                <a:lumMod val="75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76" y="638532"/>
            <a:ext cx="3801319" cy="5695238"/>
          </a:xfrm>
          <a:prstGeom prst="rect">
            <a:avLst/>
          </a:prstGeom>
          <a:effectLst>
            <a:glow rad="152400">
              <a:schemeClr val="accent6">
                <a:lumMod val="60000"/>
                <a:lumOff val="40000"/>
              </a:schemeClr>
            </a:glow>
          </a:effectLst>
        </p:spPr>
      </p:pic>
      <p:sp>
        <p:nvSpPr>
          <p:cNvPr id="6" name="Rectangle 5"/>
          <p:cNvSpPr/>
          <p:nvPr/>
        </p:nvSpPr>
        <p:spPr>
          <a:xfrm>
            <a:off x="704691" y="3822395"/>
            <a:ext cx="4212050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Your Old Python </a:t>
            </a:r>
          </a:p>
          <a:p>
            <a:pPr algn="ctr"/>
            <a:r>
              <a:rPr lang="en-US" sz="4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0484" y="3822394"/>
            <a:ext cx="4468917" cy="21698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Your New Python </a:t>
            </a:r>
          </a:p>
          <a:p>
            <a:pPr algn="ctr"/>
            <a:r>
              <a:rPr lang="en-US" sz="4500" b="1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</a:rPr>
              <a:t>Deployment </a:t>
            </a:r>
          </a:p>
          <a:p>
            <a:pPr algn="ctr"/>
            <a:r>
              <a:rPr lang="en-US" sz="4500" b="1" cap="none" spc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Directory</a:t>
            </a:r>
            <a:endParaRPr lang="en-US" sz="4500" b="1" cap="none" spc="0">
              <a:ln w="222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338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Varghese</dc:creator>
  <cp:lastModifiedBy>Abraham Varghese</cp:lastModifiedBy>
  <cp:revision>1</cp:revision>
  <dcterms:created xsi:type="dcterms:W3CDTF">2021-11-04T16:51:31Z</dcterms:created>
  <dcterms:modified xsi:type="dcterms:W3CDTF">2021-11-04T16:51:48Z</dcterms:modified>
</cp:coreProperties>
</file>