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4" y="638531"/>
            <a:ext cx="3428571" cy="5695238"/>
          </a:xfrm>
          <a:prstGeom prst="rect">
            <a:avLst/>
          </a:prstGeom>
          <a:effectLst>
            <a:glow rad="88900">
              <a:schemeClr val="accent2">
                <a:lumMod val="75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76" y="638532"/>
            <a:ext cx="3801319" cy="569523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sp>
        <p:nvSpPr>
          <p:cNvPr id="6" name="Rectangle 5"/>
          <p:cNvSpPr/>
          <p:nvPr/>
        </p:nvSpPr>
        <p:spPr>
          <a:xfrm>
            <a:off x="704691" y="3822395"/>
            <a:ext cx="4212050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Old Python </a:t>
            </a:r>
          </a:p>
          <a:p>
            <a:pPr algn="ctr"/>
            <a:r>
              <a:rPr lang="en-US" sz="4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0484" y="3822394"/>
            <a:ext cx="4468917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Your New Python </a:t>
            </a:r>
          </a:p>
          <a:p>
            <a:pPr algn="ctr"/>
            <a:r>
              <a:rPr lang="en-US" sz="4500" b="1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338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" y="1974129"/>
            <a:ext cx="2400635" cy="266737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47" y="1774033"/>
            <a:ext cx="2762636" cy="1009791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90" y="2974393"/>
            <a:ext cx="2695951" cy="166710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2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198"/>
            <a:ext cx="11645900" cy="315480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79846"/>
            <a:ext cx="11463856" cy="1297054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514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4" y="596900"/>
            <a:ext cx="7203100" cy="287020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26" y="3736840"/>
            <a:ext cx="8422529" cy="252426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235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Varghese</dc:creator>
  <cp:lastModifiedBy>Abraham Varghese</cp:lastModifiedBy>
  <cp:revision>7</cp:revision>
  <dcterms:created xsi:type="dcterms:W3CDTF">2021-11-04T16:51:31Z</dcterms:created>
  <dcterms:modified xsi:type="dcterms:W3CDTF">2021-11-05T05:31:18Z</dcterms:modified>
</cp:coreProperties>
</file>