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6C5E-6792-4F1C-804A-37FC9534434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74C0-8148-43C6-8E2B-9777A11D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15.png"/><Relationship Id="rId17" Type="http://schemas.openxmlformats.org/officeDocument/2006/relationships/image" Target="../media/image31.png"/><Relationship Id="rId2" Type="http://schemas.openxmlformats.org/officeDocument/2006/relationships/image" Target="../media/image27.png"/><Relationship Id="rId16" Type="http://schemas.openxmlformats.org/officeDocument/2006/relationships/hyperlink" Target="https://freesvg.org/sqlite-databases-and-tools-with-feather-symbol-vector-graph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Relationship Id="rId14" Type="http://schemas.openxmlformats.org/officeDocument/2006/relationships/hyperlink" Target="http://giltesa.com/2010/12/16/wake-on-lan_wan-desde-un-movi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1577009" y="462204"/>
            <a:ext cx="8799443" cy="677348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86000" y="1168400"/>
            <a:ext cx="7493000" cy="547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endCxn id="15" idx="3"/>
          </p:cNvCxnSpPr>
          <p:nvPr/>
        </p:nvCxnSpPr>
        <p:spPr>
          <a:xfrm rot="5400000" flipH="1" flipV="1">
            <a:off x="6280630" y="2418865"/>
            <a:ext cx="1368995" cy="409400"/>
          </a:xfrm>
          <a:prstGeom prst="bentConnector4">
            <a:avLst>
              <a:gd name="adj1" fmla="val 31452"/>
              <a:gd name="adj2" fmla="val 155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3372776" y="3758309"/>
            <a:ext cx="1086642" cy="694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3207901" y="2162027"/>
            <a:ext cx="2110639" cy="14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52" y="3488635"/>
            <a:ext cx="833230" cy="833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4" y="4529484"/>
            <a:ext cx="833230" cy="83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11" y="3183872"/>
            <a:ext cx="927254" cy="131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80" y="3186286"/>
            <a:ext cx="927254" cy="1311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64" y="4170690"/>
            <a:ext cx="927254" cy="1311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7" y="5449752"/>
            <a:ext cx="1109870" cy="110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29" y="2328517"/>
            <a:ext cx="1099906" cy="92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14" y="5181403"/>
            <a:ext cx="1099906" cy="928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640563"/>
            <a:ext cx="1282860" cy="1063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438" y="1431235"/>
            <a:ext cx="2487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Router IP: 192.168.1.1/24</a:t>
            </a:r>
          </a:p>
          <a:p>
            <a:pPr algn="ctr"/>
            <a:r>
              <a:rPr lang="en-US" sz="1500" b="1" smtClean="0"/>
              <a:t>Serves DHCP To All Devices</a:t>
            </a:r>
          </a:p>
          <a:p>
            <a:pPr algn="ctr"/>
            <a:r>
              <a:rPr lang="en-US" sz="1500" smtClean="0"/>
              <a:t>DNS: Raspberry IP</a:t>
            </a:r>
          </a:p>
          <a:p>
            <a:pPr algn="ctr"/>
            <a:r>
              <a:rPr lang="en-US" sz="1500" smtClean="0"/>
              <a:t>Default GW:  Raspberry IP</a:t>
            </a:r>
            <a:endParaRPr lang="en-US" sz="15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0" y="3117570"/>
            <a:ext cx="1777126" cy="1206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2866349"/>
            <a:ext cx="657035" cy="830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1176" y="4327934"/>
            <a:ext cx="194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Raspberry IP: 192.168.1.5</a:t>
            </a:r>
            <a:endParaRPr lang="en-US" sz="1500" smtClean="0"/>
          </a:p>
          <a:p>
            <a:r>
              <a:rPr lang="en-US" sz="1500" b="1" smtClean="0"/>
              <a:t>Serves: </a:t>
            </a:r>
          </a:p>
          <a:p>
            <a:pPr algn="ctr"/>
            <a:r>
              <a:rPr lang="en-US" sz="1500" smtClean="0"/>
              <a:t>DNS,  Default GW</a:t>
            </a:r>
            <a:endParaRPr lang="en-US" sz="1500"/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5276217" y="2427607"/>
            <a:ext cx="435449" cy="347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48864" y="2583170"/>
            <a:ext cx="228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Route All Internet Traffic</a:t>
            </a:r>
          </a:p>
          <a:p>
            <a:r>
              <a:rPr lang="en-US" sz="1500" smtClean="0"/>
              <a:t>Back To Router IP, </a:t>
            </a:r>
          </a:p>
          <a:p>
            <a:r>
              <a:rPr lang="en-US" sz="1500" smtClean="0"/>
              <a:t>Through IP Forward &amp; SNAT Rules</a:t>
            </a:r>
            <a:endParaRPr lang="en-US" sz="15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5" y="0"/>
            <a:ext cx="2716120" cy="180210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6207103" y="820301"/>
            <a:ext cx="2874722" cy="8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65327" y="778879"/>
            <a:ext cx="1452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Internet</a:t>
            </a:r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277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1577009" y="462204"/>
            <a:ext cx="8799443" cy="677348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4481" y="1172187"/>
            <a:ext cx="7493000" cy="547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6200000" flipV="1">
            <a:off x="5787878" y="2311456"/>
            <a:ext cx="1505963" cy="439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3372776" y="3758309"/>
            <a:ext cx="1086642" cy="694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3207901" y="2162027"/>
            <a:ext cx="2110639" cy="14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2" y="3327237"/>
            <a:ext cx="877808" cy="877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90" y="4093858"/>
            <a:ext cx="833230" cy="83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55" y="2249658"/>
            <a:ext cx="927254" cy="131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50" y="1970084"/>
            <a:ext cx="927254" cy="1311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89" y="3298612"/>
            <a:ext cx="927254" cy="1311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5320395"/>
            <a:ext cx="1109870" cy="110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29" y="2328517"/>
            <a:ext cx="1099906" cy="92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179">
            <a:off x="3968240" y="5032762"/>
            <a:ext cx="1270960" cy="1072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640563"/>
            <a:ext cx="1282860" cy="1063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438" y="1431235"/>
            <a:ext cx="2487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smtClean="0"/>
              <a:t>Router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0" y="3117570"/>
            <a:ext cx="1777126" cy="1206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2866349"/>
            <a:ext cx="657035" cy="830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1290" y="4928987"/>
            <a:ext cx="2484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W: Monitor + Analyzer</a:t>
            </a:r>
            <a:r>
              <a:rPr lang="en-US" sz="1500" smtClean="0"/>
              <a:t> Role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5154084" y="2305473"/>
            <a:ext cx="657016" cy="370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5" y="0"/>
            <a:ext cx="2716120" cy="180210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6207103" y="820301"/>
            <a:ext cx="2874722" cy="8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65327" y="778879"/>
            <a:ext cx="1452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Internet</a:t>
            </a:r>
            <a:endParaRPr lang="en-US" sz="2500" b="1"/>
          </a:p>
        </p:txBody>
      </p:sp>
      <p:pic>
        <p:nvPicPr>
          <p:cNvPr id="30" name="Picture 2" descr="Image result for docker contain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05" y="3483004"/>
            <a:ext cx="2528046" cy="15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53" y="3748346"/>
            <a:ext cx="831132" cy="609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Image result for packet sniffing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40" y="4024948"/>
            <a:ext cx="485525" cy="4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932606" y="4518370"/>
            <a:ext cx="477503" cy="41085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309891" y="3991251"/>
            <a:ext cx="278372" cy="39437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1577009" y="462204"/>
            <a:ext cx="8799443" cy="677348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4481" y="1172187"/>
            <a:ext cx="7493000" cy="547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endCxn id="15" idx="3"/>
          </p:cNvCxnSpPr>
          <p:nvPr/>
        </p:nvCxnSpPr>
        <p:spPr>
          <a:xfrm rot="5400000" flipH="1" flipV="1">
            <a:off x="6107504" y="2245743"/>
            <a:ext cx="1715247" cy="409399"/>
          </a:xfrm>
          <a:prstGeom prst="bentConnector4">
            <a:avLst>
              <a:gd name="adj1" fmla="val 45290"/>
              <a:gd name="adj2" fmla="val 155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3372776" y="3758309"/>
            <a:ext cx="1086642" cy="694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4066637" y="2370643"/>
            <a:ext cx="1472550" cy="1055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" y="4391719"/>
            <a:ext cx="2272361" cy="22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90" y="4093858"/>
            <a:ext cx="833230" cy="83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11" y="3183872"/>
            <a:ext cx="927254" cy="131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80" y="3186286"/>
            <a:ext cx="927254" cy="1311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64" y="4170690"/>
            <a:ext cx="927254" cy="1311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7" y="5449752"/>
            <a:ext cx="1109870" cy="110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29" y="2328517"/>
            <a:ext cx="1099906" cy="92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179">
            <a:off x="7518941" y="2153520"/>
            <a:ext cx="948799" cy="800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640563"/>
            <a:ext cx="1282860" cy="1063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438" y="1431235"/>
            <a:ext cx="2487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smtClean="0"/>
              <a:t>Router IP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0" y="3117570"/>
            <a:ext cx="1777126" cy="1206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2866349"/>
            <a:ext cx="657035" cy="830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64242" y="4771762"/>
            <a:ext cx="2697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W: Monitor</a:t>
            </a:r>
            <a:r>
              <a:rPr lang="en-US" sz="1500" smtClean="0"/>
              <a:t> Role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5224051" y="2308381"/>
            <a:ext cx="635986" cy="431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25" y="0"/>
            <a:ext cx="2716120" cy="180210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6207103" y="820301"/>
            <a:ext cx="2874722" cy="8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65327" y="778879"/>
            <a:ext cx="1452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Internet</a:t>
            </a:r>
            <a:endParaRPr lang="en-US" sz="2500" b="1"/>
          </a:p>
        </p:txBody>
      </p:sp>
      <p:pic>
        <p:nvPicPr>
          <p:cNvPr id="30" name="Picture 2" descr="Image result for docker contain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9" y="3634578"/>
            <a:ext cx="2210920" cy="10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5214433" y="3839281"/>
            <a:ext cx="371269" cy="560864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45486" y="6107982"/>
            <a:ext cx="1568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W: Analyzer</a:t>
            </a:r>
            <a:r>
              <a:rPr lang="en-US" sz="1500" smtClean="0"/>
              <a:t> Role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40" y="4679305"/>
            <a:ext cx="1526180" cy="1119915"/>
          </a:xfrm>
          <a:prstGeom prst="rect">
            <a:avLst/>
          </a:prstGeom>
        </p:spPr>
      </p:pic>
      <p:pic>
        <p:nvPicPr>
          <p:cNvPr id="34" name="Picture 2" descr="Image result for docker contain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81" y="5331648"/>
            <a:ext cx="1280424" cy="7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2918317" y="4760041"/>
            <a:ext cx="278372" cy="39437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packet sniffing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60" y="3496619"/>
            <a:ext cx="485525" cy="4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3417662" y="5049185"/>
            <a:ext cx="477503" cy="41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989239" y="4558601"/>
            <a:ext cx="1189098" cy="74413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9668104">
            <a:off x="3835630" y="4887162"/>
            <a:ext cx="1712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Packet Capture Info</a:t>
            </a:r>
          </a:p>
        </p:txBody>
      </p:sp>
    </p:spTree>
    <p:extLst>
      <p:ext uri="{BB962C8B-B14F-4D97-AF65-F5344CB8AC3E}">
        <p14:creationId xmlns:p14="http://schemas.microsoft.com/office/powerpoint/2010/main" val="40797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5500" y="4749800"/>
            <a:ext cx="9779000" cy="1066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Ubuntu 20.04 (Core i5)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– Development Box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9600" y="3352800"/>
            <a:ext cx="4267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Docker Platform </a:t>
            </a:r>
            <a:r>
              <a:rPr lang="en-US" sz="1500" b="1" smtClean="0"/>
              <a:t>(X64)</a:t>
            </a:r>
            <a:endParaRPr lang="en-US" sz="1500" b="1"/>
          </a:p>
        </p:txBody>
      </p:sp>
      <p:sp>
        <p:nvSpPr>
          <p:cNvPr id="6" name="Rounded Rectangle 5"/>
          <p:cNvSpPr/>
          <p:nvPr/>
        </p:nvSpPr>
        <p:spPr>
          <a:xfrm>
            <a:off x="2247900" y="1016000"/>
            <a:ext cx="4559300" cy="3683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pPr algn="ctr"/>
            <a:endParaRPr lang="en-US" sz="2200" b="1" smtClean="0">
              <a:solidFill>
                <a:schemeClr val="tx1"/>
              </a:solidFill>
            </a:endParaRPr>
          </a:p>
          <a:p>
            <a:pPr algn="ctr"/>
            <a:r>
              <a:rPr lang="en-US" sz="2200" b="1" smtClean="0">
                <a:solidFill>
                  <a:srgbClr val="002060"/>
                </a:solidFill>
              </a:rPr>
              <a:t>Development Environment</a:t>
            </a:r>
          </a:p>
          <a:p>
            <a:pPr algn="ctr"/>
            <a:endParaRPr lang="en-US" b="1" smtClean="0">
              <a:solidFill>
                <a:schemeClr val="tx1"/>
              </a:solidFill>
            </a:endParaRPr>
          </a:p>
          <a:p>
            <a:r>
              <a:rPr lang="en-US" b="1" smtClean="0">
                <a:solidFill>
                  <a:schemeClr val="tx1"/>
                </a:solidFill>
              </a:rPr>
              <a:t>VS Code (Modern C++17)</a:t>
            </a:r>
          </a:p>
          <a:p>
            <a:r>
              <a:rPr lang="en-US" smtClean="0">
                <a:solidFill>
                  <a:schemeClr val="tx1"/>
                </a:solidFill>
              </a:rPr>
              <a:t>CMAKE</a:t>
            </a:r>
          </a:p>
          <a:p>
            <a:r>
              <a:rPr lang="en-US" smtClean="0">
                <a:solidFill>
                  <a:schemeClr val="tx1"/>
                </a:solidFill>
              </a:rPr>
              <a:t>GCC 9 (</a:t>
            </a:r>
            <a:r>
              <a:rPr lang="en-US" sz="1500" smtClean="0">
                <a:solidFill>
                  <a:schemeClr val="tx1"/>
                </a:solidFill>
              </a:rPr>
              <a:t>X64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r>
              <a:rPr lang="en-US" smtClean="0">
                <a:solidFill>
                  <a:schemeClr val="tx1"/>
                </a:solidFill>
              </a:rPr>
              <a:t>Python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9600" y="4038600"/>
            <a:ext cx="4267200" cy="635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Qemu User Space Emulator </a:t>
            </a:r>
            <a:r>
              <a:rPr lang="en-US" sz="1500" b="1" smtClean="0"/>
              <a:t>(ARMV7/V8)</a:t>
            </a:r>
            <a:endParaRPr lang="en-US" sz="1500" b="1"/>
          </a:p>
        </p:txBody>
      </p:sp>
      <p:sp>
        <p:nvSpPr>
          <p:cNvPr id="11" name="Rectangle 10"/>
          <p:cNvSpPr/>
          <p:nvPr/>
        </p:nvSpPr>
        <p:spPr>
          <a:xfrm>
            <a:off x="2387600" y="1395412"/>
            <a:ext cx="8839200" cy="890588"/>
          </a:xfrm>
          <a:prstGeom prst="rect">
            <a:avLst/>
          </a:prstGeom>
          <a:solidFill>
            <a:schemeClr val="accent4">
              <a:lumMod val="75000"/>
            </a:schemeClr>
          </a:solidFill>
          <a:ln cap="rnd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     Source Code in Host (Shared with Bind Mounts) </a:t>
            </a:r>
            <a:endParaRPr lang="en-US" b="1"/>
          </a:p>
        </p:txBody>
      </p:sp>
      <p:sp>
        <p:nvSpPr>
          <p:cNvPr id="8" name="Rectangle 7"/>
          <p:cNvSpPr/>
          <p:nvPr/>
        </p:nvSpPr>
        <p:spPr>
          <a:xfrm>
            <a:off x="7340600" y="844550"/>
            <a:ext cx="1752600" cy="2425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32900" y="850900"/>
            <a:ext cx="1765300" cy="242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42200" y="2057400"/>
            <a:ext cx="15367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ARM V7</a:t>
            </a:r>
          </a:p>
          <a:p>
            <a:pPr algn="ctr"/>
            <a:r>
              <a:rPr lang="en-US" sz="1500" smtClean="0"/>
              <a:t>RaspberryPI 2B+</a:t>
            </a:r>
          </a:p>
          <a:p>
            <a:pPr algn="ctr"/>
            <a:r>
              <a:rPr lang="en-US" sz="1300" smtClean="0"/>
              <a:t>(Compile/Build)</a:t>
            </a:r>
          </a:p>
          <a:p>
            <a:pPr algn="ctr"/>
            <a:r>
              <a:rPr lang="en-US" sz="1300" smtClean="0"/>
              <a:t>[GCC armv7]</a:t>
            </a:r>
            <a:endParaRPr lang="en-US" sz="1300"/>
          </a:p>
        </p:txBody>
      </p:sp>
      <p:sp>
        <p:nvSpPr>
          <p:cNvPr id="13" name="Rectangle 12"/>
          <p:cNvSpPr/>
          <p:nvPr/>
        </p:nvSpPr>
        <p:spPr>
          <a:xfrm>
            <a:off x="9347200" y="2057400"/>
            <a:ext cx="15367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ARM V8</a:t>
            </a:r>
          </a:p>
          <a:p>
            <a:pPr algn="ctr"/>
            <a:r>
              <a:rPr lang="en-US" sz="1500" smtClean="0"/>
              <a:t>RaspberryPI 4</a:t>
            </a:r>
          </a:p>
          <a:p>
            <a:pPr algn="ctr"/>
            <a:r>
              <a:rPr lang="en-US" sz="1300" smtClean="0"/>
              <a:t>(Compile/Build)</a:t>
            </a:r>
          </a:p>
          <a:p>
            <a:pPr algn="ctr"/>
            <a:r>
              <a:rPr lang="en-US" sz="1300" smtClean="0"/>
              <a:t>[GCC armv8]</a:t>
            </a:r>
            <a:endParaRPr lang="en-US" sz="1300"/>
          </a:p>
        </p:txBody>
      </p:sp>
      <p:pic>
        <p:nvPicPr>
          <p:cNvPr id="1034" name="Picture 10" descr="Download Free png ᐈ Ubuntu, start, here Icon Free of Super Flat Remix V1.08  Apps - DL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844256"/>
            <a:ext cx="877888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ip, computer, cpu, hardware, intel, microchip, processor icon - Download 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856" y="4849812"/>
            <a:ext cx="877888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pp, docker icon - Free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3678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++ Logo PNG Transparent – Brands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22" y="3060700"/>
            <a:ext cx="1396678" cy="15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ownload Free png Container icon png 1 » PNG Image - DLPNG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34" y="1713755"/>
            <a:ext cx="401477" cy="4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rm unveiled the next-generation AI experiences for 5G world - Boardcon  Embedded Desig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897048"/>
            <a:ext cx="2119313" cy="11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8" descr="Download Free png Container icon png 1 » PNG Image - DLPNG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535" y="1704261"/>
            <a:ext cx="401477" cy="4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Video Converter ARMv8 Codec 3.0 Apk (Android 5.0 - Lollipop) | APK Tool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587" y="9906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File, hpp, document icon - Download on Iconfind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75" y="1910556"/>
            <a:ext cx="731044" cy="7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++ Logo Icon, Transparent C++ Logo.PNG Images &amp; Vector - FreeIcons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09" y="1965293"/>
            <a:ext cx="600107" cy="60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File:Text-x-python.svg - Wikimedia Comm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15" y="2016918"/>
            <a:ext cx="517979" cy="5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" y="1378264"/>
            <a:ext cx="2369168" cy="18496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47900" y="1016000"/>
            <a:ext cx="4559300" cy="3683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pPr algn="ctr"/>
            <a:endParaRPr lang="en-US" sz="2200" b="1" smtClean="0">
              <a:solidFill>
                <a:schemeClr val="tx1"/>
              </a:solidFill>
            </a:endParaRPr>
          </a:p>
          <a:p>
            <a:pPr algn="ctr"/>
            <a:endParaRPr lang="en-US" sz="2200" b="1" smtClean="0">
              <a:solidFill>
                <a:srgbClr val="002060"/>
              </a:solidFill>
            </a:endParaRPr>
          </a:p>
          <a:p>
            <a:pPr algn="ctr"/>
            <a:endParaRPr lang="en-US" sz="2200" b="1" smtClean="0">
              <a:solidFill>
                <a:srgbClr val="002060"/>
              </a:solidFill>
            </a:endParaRPr>
          </a:p>
          <a:p>
            <a:pPr algn="ctr"/>
            <a:endParaRPr lang="en-US" sz="2200" b="1">
              <a:solidFill>
                <a:srgbClr val="002060"/>
              </a:solidFill>
            </a:endParaRPr>
          </a:p>
          <a:p>
            <a:pPr algn="ctr"/>
            <a:r>
              <a:rPr lang="en-US" sz="2200" b="1" smtClean="0">
                <a:solidFill>
                  <a:srgbClr val="002060"/>
                </a:solidFill>
              </a:rPr>
              <a:t>Pi </a:t>
            </a:r>
            <a:r>
              <a:rPr lang="en-US" sz="2200" b="1" smtClean="0">
                <a:solidFill>
                  <a:srgbClr val="002060"/>
                </a:solidFill>
              </a:rPr>
              <a:t>Environment</a:t>
            </a:r>
            <a:endParaRPr lang="en-US" sz="2200" b="1" smtClean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7599" y="1395412"/>
            <a:ext cx="6788785" cy="890588"/>
          </a:xfrm>
          <a:prstGeom prst="rect">
            <a:avLst/>
          </a:prstGeom>
          <a:solidFill>
            <a:schemeClr val="accent4">
              <a:lumMod val="75000"/>
            </a:schemeClr>
          </a:solidFill>
          <a:ln cap="rnd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smtClean="0"/>
              <a:t>Host Networking (with Privilaged Mode)</a:t>
            </a:r>
          </a:p>
          <a:p>
            <a:r>
              <a:rPr lang="en-US" b="1" smtClean="0"/>
              <a:t>Network Interface Cards Captures (libPcap library)</a:t>
            </a:r>
            <a:endParaRPr lang="en-US" b="1"/>
          </a:p>
        </p:txBody>
      </p:sp>
      <p:sp>
        <p:nvSpPr>
          <p:cNvPr id="59" name="Rectangle 58"/>
          <p:cNvSpPr/>
          <p:nvPr/>
        </p:nvSpPr>
        <p:spPr>
          <a:xfrm>
            <a:off x="2387599" y="2924981"/>
            <a:ext cx="8861235" cy="890588"/>
          </a:xfrm>
          <a:prstGeom prst="rect">
            <a:avLst/>
          </a:prstGeom>
          <a:solidFill>
            <a:schemeClr val="accent4">
              <a:lumMod val="75000"/>
            </a:schemeClr>
          </a:solidFill>
          <a:ln cap="rnd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smtClean="0"/>
              <a:t>Bind Mounts</a:t>
            </a:r>
          </a:p>
          <a:p>
            <a:r>
              <a:rPr lang="en-US" b="1" smtClean="0"/>
              <a:t>Configurations, Historic Data, Database (sqlite)</a:t>
            </a:r>
          </a:p>
          <a:p>
            <a:endParaRPr lang="en-US" b="1"/>
          </a:p>
        </p:txBody>
      </p:sp>
      <p:sp>
        <p:nvSpPr>
          <p:cNvPr id="60" name="Rectangle 59"/>
          <p:cNvSpPr/>
          <p:nvPr/>
        </p:nvSpPr>
        <p:spPr>
          <a:xfrm>
            <a:off x="7358199" y="1543123"/>
            <a:ext cx="1765300" cy="242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95500" y="4749800"/>
            <a:ext cx="9779000" cy="1066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Raspberry Pi 2B+ </a:t>
            </a:r>
            <a:r>
              <a:rPr lang="en-US" sz="15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Debian 10 (Buster)</a:t>
            </a:r>
          </a:p>
          <a:p>
            <a:pPr algn="ctr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Default Gateway Device 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1634" y="4046861"/>
            <a:ext cx="4267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Docker </a:t>
            </a:r>
            <a:r>
              <a:rPr lang="en-US" b="1" smtClean="0"/>
              <a:t>Platform</a:t>
            </a:r>
            <a:endParaRPr lang="en-US" sz="1500" b="1"/>
          </a:p>
        </p:txBody>
      </p:sp>
      <p:sp>
        <p:nvSpPr>
          <p:cNvPr id="10" name="Rectangle 9"/>
          <p:cNvSpPr/>
          <p:nvPr/>
        </p:nvSpPr>
        <p:spPr>
          <a:xfrm>
            <a:off x="9354087" y="1544961"/>
            <a:ext cx="1765300" cy="242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4234" y="2751461"/>
            <a:ext cx="15367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WhiteStat</a:t>
            </a:r>
          </a:p>
          <a:p>
            <a:pPr algn="ctr"/>
            <a:r>
              <a:rPr lang="en-US" sz="1300" b="1" smtClean="0"/>
              <a:t>MONITOR MODE</a:t>
            </a:r>
            <a:endParaRPr lang="en-US" sz="1300"/>
          </a:p>
        </p:txBody>
      </p:sp>
      <p:sp>
        <p:nvSpPr>
          <p:cNvPr id="13" name="Rectangle 12"/>
          <p:cNvSpPr/>
          <p:nvPr/>
        </p:nvSpPr>
        <p:spPr>
          <a:xfrm>
            <a:off x="9468387" y="2751461"/>
            <a:ext cx="15367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WhiteStat</a:t>
            </a:r>
          </a:p>
          <a:p>
            <a:pPr algn="ctr"/>
            <a:r>
              <a:rPr lang="en-US" sz="1300" b="1" smtClean="0"/>
              <a:t>ANALYZER MODE</a:t>
            </a:r>
            <a:endParaRPr lang="en-US" sz="1300"/>
          </a:p>
        </p:txBody>
      </p:sp>
      <p:pic>
        <p:nvPicPr>
          <p:cNvPr id="1044" name="Picture 20" descr="App, docker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435" y="40619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ownload Free png Container icon png 1 » PNG Image - DLPNG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68" y="2407816"/>
            <a:ext cx="401477" cy="4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++ Logo Icon, Transparent C++ Logo.PNG Images &amp; Vector - FreeIcons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27" y="2528084"/>
            <a:ext cx="600107" cy="60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File:Text-x-python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01" y="2569080"/>
            <a:ext cx="517979" cy="5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File:Antu distributor-logo-debian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846954"/>
            <a:ext cx="896811" cy="8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16" descr="Free Raspberry pi Icon of Line style - Available in SVG, PNG, EPS, AI &amp;  Icon fo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0" y="4840528"/>
            <a:ext cx="657035" cy="83005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7947868" y="1808951"/>
            <a:ext cx="538846" cy="740456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8" descr="Image result for packet sniffing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61" y="1598493"/>
            <a:ext cx="485525" cy="4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9395674" y="1580196"/>
            <a:ext cx="477503" cy="41085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370" y="321444"/>
            <a:ext cx="1677303" cy="139606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7" name="Picture 38" descr="Download Free png Container icon png 1 » PNG Image - DLPNG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22" y="2398322"/>
            <a:ext cx="401477" cy="4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32" descr="Network Interface Card Icon - Free Transparent PNG Clipart Images Downlo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40740" y="1808951"/>
            <a:ext cx="538846" cy="740456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xmlns:lc="http://schemas.openxmlformats.org/drawingml/2006/lockedCanvas" xmlns="" id="{1F0322DA-D9B5-4827-A054-5D44BED1758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:lc="http://schemas.openxmlformats.org/drawingml/2006/lockedCanvas" xmlns="" r:id="rId14"/>
              </a:ext>
            </a:extLst>
          </a:blip>
          <a:stretch>
            <a:fillRect/>
          </a:stretch>
        </p:blipFill>
        <p:spPr>
          <a:xfrm>
            <a:off x="3977597" y="1923484"/>
            <a:ext cx="1789036" cy="977446"/>
          </a:xfrm>
          <a:prstGeom prst="rect">
            <a:avLst/>
          </a:prstGeom>
        </p:spPr>
      </p:pic>
      <p:pic>
        <p:nvPicPr>
          <p:cNvPr id="57" name="Picture 48" descr="File:Text-x-python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289" y="2556085"/>
            <a:ext cx="517979" cy="5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xmlns:lc="http://schemas.openxmlformats.org/drawingml/2006/lockedCanvas" xmlns="" id="{1F0322DA-D9B5-4827-A054-5D44BED1758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:lc="http://schemas.openxmlformats.org/drawingml/2006/lockedCanvas" xmlns="" r:id="rId14"/>
              </a:ext>
            </a:extLst>
          </a:blip>
          <a:stretch>
            <a:fillRect/>
          </a:stretch>
        </p:blipFill>
        <p:spPr>
          <a:xfrm>
            <a:off x="2188561" y="1945091"/>
            <a:ext cx="1789036" cy="97744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:lc="http://schemas.openxmlformats.org/drawingml/2006/lockedCanvas" xmlns="" id="{ED863AFD-711D-498A-A84F-F777167F180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:lc="http://schemas.openxmlformats.org/drawingml/2006/lockedCanvas" xmlns="" r:id="rId16"/>
              </a:ext>
            </a:extLst>
          </a:blip>
          <a:stretch>
            <a:fillRect/>
          </a:stretch>
        </p:blipFill>
        <p:spPr>
          <a:xfrm>
            <a:off x="9483401" y="2571265"/>
            <a:ext cx="459612" cy="48678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:lc="http://schemas.openxmlformats.org/drawingml/2006/lockedCanvas" xmlns="" id="{ED863AFD-711D-498A-A84F-F777167F180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:lc="http://schemas.openxmlformats.org/drawingml/2006/lockedCanvas" xmlns="" r:id="rId16"/>
              </a:ext>
            </a:extLst>
          </a:blip>
          <a:stretch>
            <a:fillRect/>
          </a:stretch>
        </p:blipFill>
        <p:spPr>
          <a:xfrm>
            <a:off x="6174932" y="3578781"/>
            <a:ext cx="459612" cy="486783"/>
          </a:xfrm>
          <a:prstGeom prst="rect">
            <a:avLst/>
          </a:prstGeom>
        </p:spPr>
      </p:pic>
      <p:pic>
        <p:nvPicPr>
          <p:cNvPr id="64" name="Picture 63" descr="Free Json file Icon of Flat style - Available in SVG, PNG, EPS, AI &amp; Icon  fonts">
            <a:extLst>
              <a:ext uri="{FF2B5EF4-FFF2-40B4-BE49-F238E27FC236}">
                <a16:creationId xmlns:a16="http://schemas.microsoft.com/office/drawing/2014/main" xmlns:lc="http://schemas.openxmlformats.org/drawingml/2006/lockedCanvas" xmlns="" id="{6D3BE1C0-E39B-458A-A161-DC3A8D02F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91" y="3554919"/>
            <a:ext cx="642727" cy="6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Download Vector - Pipe Icon - Vectorpicker">
            <a:extLst>
              <a:ext uri="{FF2B5EF4-FFF2-40B4-BE49-F238E27FC236}">
                <a16:creationId xmlns:a16="http://schemas.microsoft.com/office/drawing/2014/main" xmlns:lc="http://schemas.openxmlformats.org/drawingml/2006/lockedCanvas" xmlns="" id="{B199E438-14E9-4665-86EE-9F24E0A6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19981">
            <a:off x="8959292" y="3084235"/>
            <a:ext cx="571683" cy="5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Download Vector - Pipe Icon - Vectorpicker">
            <a:extLst>
              <a:ext uri="{FF2B5EF4-FFF2-40B4-BE49-F238E27FC236}">
                <a16:creationId xmlns:a16="http://schemas.microsoft.com/office/drawing/2014/main" xmlns:lc="http://schemas.openxmlformats.org/drawingml/2006/lockedCanvas" xmlns="" id="{B199E438-14E9-4665-86EE-9F24E0A6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19981">
            <a:off x="2060744" y="2198376"/>
            <a:ext cx="850741" cy="8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2478795" y="462205"/>
            <a:ext cx="7006728" cy="60157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64387" y="1168400"/>
            <a:ext cx="6070294" cy="465952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99" y="3145965"/>
            <a:ext cx="833230" cy="833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84" y="4246543"/>
            <a:ext cx="833230" cy="83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59" y="1804950"/>
            <a:ext cx="927254" cy="131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45" y="3003878"/>
            <a:ext cx="927254" cy="1311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65" y="4066015"/>
            <a:ext cx="927254" cy="1311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048" y="2943226"/>
            <a:ext cx="1109870" cy="110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79" y="2075832"/>
            <a:ext cx="1099906" cy="92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77" y="4663158"/>
            <a:ext cx="1099906" cy="928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5" y="640563"/>
            <a:ext cx="1282860" cy="1063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438" y="1431235"/>
            <a:ext cx="2487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/>
              <a:t>Router IP: </a:t>
            </a:r>
            <a:r>
              <a:rPr lang="en-US" sz="1500" b="1" smtClean="0"/>
              <a:t>192.168.1.1/24</a:t>
            </a:r>
            <a:endParaRPr lang="en-US" sz="15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5" y="3430"/>
            <a:ext cx="2716120" cy="1802104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H="1">
            <a:off x="2662011" y="761747"/>
            <a:ext cx="3456985" cy="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25262" y="691346"/>
            <a:ext cx="1452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Internet</a:t>
            </a:r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24012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33</cp:revision>
  <dcterms:created xsi:type="dcterms:W3CDTF">2021-01-17T05:58:43Z</dcterms:created>
  <dcterms:modified xsi:type="dcterms:W3CDTF">2021-05-10T05:46:38Z</dcterms:modified>
</cp:coreProperties>
</file>